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2.xml" ContentType="application/vnd.openxmlformats-officedocument.presentationml.notesSlide+xml"/>
  <Default Extension="wdp" ContentType="image/vnd.ms-photo"/>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25"/>
  </p:notesMasterIdLst>
  <p:handoutMasterIdLst>
    <p:handoutMasterId r:id="rId26"/>
  </p:handoutMasterIdLst>
  <p:sldIdLst>
    <p:sldId id="523" r:id="rId2"/>
    <p:sldId id="323" r:id="rId3"/>
    <p:sldId id="640" r:id="rId4"/>
    <p:sldId id="600" r:id="rId5"/>
    <p:sldId id="641" r:id="rId6"/>
    <p:sldId id="642" r:id="rId7"/>
    <p:sldId id="643" r:id="rId8"/>
    <p:sldId id="644" r:id="rId9"/>
    <p:sldId id="645" r:id="rId10"/>
    <p:sldId id="646" r:id="rId11"/>
    <p:sldId id="647" r:id="rId12"/>
    <p:sldId id="620" r:id="rId13"/>
    <p:sldId id="619" r:id="rId14"/>
    <p:sldId id="648" r:id="rId15"/>
    <p:sldId id="649" r:id="rId16"/>
    <p:sldId id="601" r:id="rId17"/>
    <p:sldId id="662" r:id="rId18"/>
    <p:sldId id="621" r:id="rId19"/>
    <p:sldId id="650" r:id="rId20"/>
    <p:sldId id="580" r:id="rId21"/>
    <p:sldId id="611" r:id="rId22"/>
    <p:sldId id="622" r:id="rId23"/>
    <p:sldId id="610" r:id="rId24"/>
  </p:sldIdLst>
  <p:sldSz cx="9144000" cy="5143500" type="screen16x9"/>
  <p:notesSz cx="6858000" cy="9144000"/>
  <p:embeddedFontLst>
    <p:embeddedFont>
      <p:font typeface="黑体" pitchFamily="49" charset="-122"/>
      <p:regular r:id="rId27"/>
    </p:embeddedFont>
    <p:embeddedFont>
      <p:font typeface="楷体" pitchFamily="49" charset="-122"/>
      <p:regular r:id="rId28"/>
    </p:embeddedFont>
    <p:embeddedFont>
      <p:font typeface="微软雅黑" pitchFamily="34" charset="-122"/>
      <p:regular r:id="rId29"/>
      <p:bold r:id="rId30"/>
    </p:embeddedFont>
    <p:embeddedFont>
      <p:font typeface="Calibri" pitchFamily="34" charset="0"/>
      <p:regular r:id="rId31"/>
      <p:bold r:id="rId32"/>
      <p:italic r:id="rId33"/>
      <p:boldItalic r:id="rId34"/>
    </p:embeddedFont>
  </p:embeddedFont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a:srgbClr val="FFFF00"/>
    <a:srgbClr val="339933"/>
    <a:srgbClr val="D60093"/>
    <a:srgbClr val="CC0066"/>
    <a:srgbClr val="FFFF66"/>
    <a:srgbClr val="CC00FF"/>
    <a:srgbClr val="FF6600"/>
    <a:srgbClr val="09CBE5"/>
    <a:srgbClr val="FF7C8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245" autoAdjust="0"/>
    <p:restoredTop sz="94660"/>
  </p:normalViewPr>
  <p:slideViewPr>
    <p:cSldViewPr>
      <p:cViewPr varScale="1">
        <p:scale>
          <a:sx n="91" d="100"/>
          <a:sy n="91" d="100"/>
        </p:scale>
        <p:origin x="-906" y="-102"/>
      </p:cViewPr>
      <p:guideLst>
        <p:guide orient="horz" pos="2471"/>
        <p:guide pos="5159"/>
      </p:guideLst>
    </p:cSldViewPr>
  </p:slideViewPr>
  <p:notesTextViewPr>
    <p:cViewPr>
      <p:scale>
        <a:sx n="1" d="1"/>
        <a:sy n="1" d="1"/>
      </p:scale>
      <p:origin x="0" y="0"/>
    </p:cViewPr>
  </p:notesTextViewPr>
  <p:sorterViewPr>
    <p:cViewPr>
      <p:scale>
        <a:sx n="66" d="100"/>
        <a:sy n="66" d="100"/>
      </p:scale>
      <p:origin x="0" y="0"/>
    </p:cViewPr>
  </p:sorterViewPr>
  <p:notesViewPr>
    <p:cSldViewPr>
      <p:cViewPr varScale="1">
        <p:scale>
          <a:sx n="65" d="100"/>
          <a:sy n="65" d="100"/>
        </p:scale>
        <p:origin x="-2502" y="-11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8.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3" Type="http://schemas.openxmlformats.org/officeDocument/2006/relationships/font" Target="fonts/font7.fntdata"/><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60C8EF0-063C-4EC8-822D-D4BEE606CB45}" type="datetimeFigureOut">
              <a:rPr lang="zh-CN" altLang="en-US" smtClean="0"/>
              <a:pPr/>
              <a:t>2019/1/21 Monday</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7F7337-2D4C-4836-9F96-E27918AAD3E1}"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D2E35E-6DB1-4671-AA13-E9173BD066DF}" type="datetimeFigureOut">
              <a:rPr lang="zh-CN" altLang="en-US" smtClean="0"/>
              <a:pPr/>
              <a:t>2019/1/21 Monday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1CD010-A9A3-4117-BFBF-9C1583B3E14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C5514D-1C19-4227-9FDB-AE9C2557C608}"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18</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19</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20</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21</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22</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23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cSld>
  <p:clrMapOvr>
    <a:masterClrMapping/>
  </p:clrMapOvr>
  <p:transition spd="slow" advTm="0">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Picture 2" descr="http://image.cn.made-in-china.com/prod/000-CEJtuPObJgrz.jpg"/>
          <p:cNvPicPr>
            <a:picLocks noChangeAspect="1" noChangeArrowheads="1"/>
          </p:cNvPicPr>
          <p:nvPr userDrawn="1"/>
        </p:nvPicPr>
        <p:blipFill>
          <a:blip r:embed="rId10" cstate="print">
            <a:lum contrast="40000"/>
          </a:blip>
          <a:srcRect t="56149" r="918"/>
          <a:stretch>
            <a:fillRect/>
          </a:stretch>
        </p:blipFill>
        <p:spPr bwMode="auto">
          <a:xfrm>
            <a:off x="0" y="3750477"/>
            <a:ext cx="4304072" cy="1393023"/>
          </a:xfrm>
          <a:prstGeom prst="rect">
            <a:avLst/>
          </a:prstGeom>
          <a:noFill/>
          <a:effectLst>
            <a:softEdge rad="635000"/>
          </a:effectLst>
        </p:spPr>
      </p:pic>
      <p:pic>
        <p:nvPicPr>
          <p:cNvPr id="5" name="Picture 1"/>
          <p:cNvPicPr>
            <a:picLocks noChangeAspect="1" noChangeArrowheads="1"/>
          </p:cNvPicPr>
          <p:nvPr userDrawn="1"/>
        </p:nvPicPr>
        <p:blipFill>
          <a:blip r:embed="rId11" cstate="print"/>
          <a:srcRect/>
          <a:stretch>
            <a:fillRect/>
          </a:stretch>
        </p:blipFill>
        <p:spPr bwMode="auto">
          <a:xfrm>
            <a:off x="4464829" y="3525441"/>
            <a:ext cx="4353492" cy="1618060"/>
          </a:xfrm>
          <a:prstGeom prst="rect">
            <a:avLst/>
          </a:prstGeom>
          <a:noFill/>
          <a:ln w="9525">
            <a:noFill/>
            <a:miter lim="800000"/>
            <a:headEnd/>
            <a:tailEnd/>
          </a:ln>
          <a:effec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microsoft.com/office/2007/relationships/hdphoto" Target="../media/image6.wdp"/><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microsoft.com/office/2007/relationships/hdphoto" Target="../media/image6.wdp"/><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microsoft.com/office/2007/relationships/hdphoto" Target="../media/image6.wdp"/><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2964436" y="2786065"/>
            <a:ext cx="3851054" cy="438582"/>
          </a:xfrm>
          <a:prstGeom prst="rect">
            <a:avLst/>
          </a:prstGeom>
          <a:noFill/>
        </p:spPr>
        <p:txBody>
          <a:bodyPr wrap="none" lIns="68580" tIns="34290" rIns="68580" bIns="34290" rtlCol="0">
            <a:spAutoFit/>
          </a:bodyPr>
          <a:lstStyle/>
          <a:p>
            <a:r>
              <a:rPr lang="zh-CN" altLang="en-US" sz="2400" b="1" dirty="0" smtClean="0">
                <a:ln w="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苏教版</a:t>
            </a:r>
            <a:r>
              <a:rPr lang="zh-CN" altLang="en-US" sz="2400" b="1" dirty="0">
                <a:ln w="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小学</a:t>
            </a:r>
            <a:r>
              <a:rPr lang="zh-CN" altLang="en-US" sz="2400" b="1" dirty="0" smtClean="0">
                <a:ln w="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语文三年级下册</a:t>
            </a:r>
            <a:endParaRPr lang="zh-CN" altLang="en-US" sz="2400" b="1" dirty="0">
              <a:ln w="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endParaRPr>
          </a:p>
        </p:txBody>
      </p:sp>
      <p:sp>
        <p:nvSpPr>
          <p:cNvPr id="14" name="TextBox 48"/>
          <p:cNvSpPr txBox="1"/>
          <p:nvPr/>
        </p:nvSpPr>
        <p:spPr>
          <a:xfrm>
            <a:off x="2374900" y="1178560"/>
            <a:ext cx="5328285" cy="991869"/>
          </a:xfrm>
          <a:prstGeom prst="flowChartMagneticDrum">
            <a:avLst/>
          </a:prstGeom>
          <a:solidFill>
            <a:schemeClr val="bg1"/>
          </a:solidFill>
          <a:effectLst>
            <a:outerShdw blurRad="50800" dist="38100" dir="5400000" algn="t" rotWithShape="0">
              <a:prstClr val="black">
                <a:alpha val="40000"/>
              </a:prstClr>
            </a:outerShdw>
            <a:softEdge rad="31750"/>
          </a:effectLst>
        </p:spPr>
        <p:txBody>
          <a:bodyPr wrap="square" lIns="68580" tIns="34290" rIns="68580" bIns="34290" rtlCol="0">
            <a:spAutoFit/>
          </a:bodyPr>
          <a:lstStyle/>
          <a:p>
            <a:pPr algn="ctr"/>
            <a:r>
              <a:rPr lang="en-US" altLang="zh-CN" sz="6000" b="1" dirty="0" smtClean="0">
                <a:ln w="19050">
                  <a:solidFill>
                    <a:schemeClr val="tx2">
                      <a:tint val="1000"/>
                    </a:schemeClr>
                  </a:solidFill>
                  <a:prstDash val="solid"/>
                </a:ln>
                <a:solidFill>
                  <a:srgbClr val="FF0000"/>
                </a:solidFill>
                <a:effectLst>
                  <a:glow rad="228600">
                    <a:schemeClr val="accent3">
                      <a:satMod val="175000"/>
                      <a:alpha val="40000"/>
                    </a:schemeClr>
                  </a:glow>
                  <a:outerShdw blurRad="50000" dist="50800" dir="7500000" algn="tl">
                    <a:srgbClr val="000000">
                      <a:shade val="5000"/>
                      <a:alpha val="35000"/>
                    </a:srgbClr>
                  </a:outerShdw>
                  <a:reflection blurRad="6350" stA="60000" endA="900" endPos="60000" dist="29997" dir="5400000" sy="-100000" algn="bl" rotWithShape="0"/>
                </a:effectLst>
                <a:latin typeface="黑体" panose="02010609060101010101" pitchFamily="49" charset="-122"/>
                <a:ea typeface="黑体" panose="02010609060101010101" pitchFamily="49" charset="-122"/>
              </a:rPr>
              <a:t> </a:t>
            </a:r>
            <a:r>
              <a:rPr lang="zh-CN" altLang="en-US" sz="6000" b="1" dirty="0" smtClean="0">
                <a:ln w="19050">
                  <a:solidFill>
                    <a:schemeClr val="tx2">
                      <a:tint val="1000"/>
                    </a:schemeClr>
                  </a:solidFill>
                  <a:prstDash val="solid"/>
                </a:ln>
                <a:solidFill>
                  <a:srgbClr val="FF0000"/>
                </a:solidFill>
                <a:effectLst>
                  <a:glow rad="228600">
                    <a:schemeClr val="accent3">
                      <a:satMod val="175000"/>
                      <a:alpha val="40000"/>
                    </a:schemeClr>
                  </a:glow>
                  <a:outerShdw blurRad="50000" dist="50800" dir="7500000" algn="tl">
                    <a:srgbClr val="000000">
                      <a:shade val="5000"/>
                      <a:alpha val="35000"/>
                    </a:srgbClr>
                  </a:outerShdw>
                  <a:reflection blurRad="6350" stA="60000" endA="900" endPos="60000" dist="29997" dir="5400000" sy="-100000" algn="bl" rotWithShape="0"/>
                </a:effectLst>
                <a:latin typeface="黑体" panose="02010609060101010101" pitchFamily="49" charset="-122"/>
                <a:ea typeface="黑体" panose="02010609060101010101" pitchFamily="49" charset="-122"/>
              </a:rPr>
              <a:t>练习</a:t>
            </a:r>
            <a:r>
              <a:rPr lang="en-US" altLang="zh-CN" sz="6000" b="1" dirty="0" smtClean="0">
                <a:ln w="19050">
                  <a:solidFill>
                    <a:schemeClr val="tx2">
                      <a:tint val="1000"/>
                    </a:schemeClr>
                  </a:solidFill>
                  <a:prstDash val="solid"/>
                </a:ln>
                <a:solidFill>
                  <a:srgbClr val="FF0000"/>
                </a:solidFill>
                <a:effectLst>
                  <a:glow rad="228600">
                    <a:schemeClr val="accent3">
                      <a:satMod val="175000"/>
                      <a:alpha val="40000"/>
                    </a:schemeClr>
                  </a:glow>
                  <a:outerShdw blurRad="50000" dist="50800" dir="7500000" algn="tl">
                    <a:srgbClr val="000000">
                      <a:shade val="5000"/>
                      <a:alpha val="35000"/>
                    </a:srgbClr>
                  </a:outerShdw>
                  <a:reflection blurRad="6350" stA="60000" endA="900" endPos="60000" dist="29997" dir="5400000" sy="-100000" algn="bl" rotWithShape="0"/>
                </a:effectLst>
                <a:latin typeface="黑体" panose="02010609060101010101" pitchFamily="49" charset="-122"/>
                <a:ea typeface="黑体" panose="02010609060101010101" pitchFamily="49" charset="-122"/>
              </a:rPr>
              <a:t>1</a:t>
            </a:r>
          </a:p>
        </p:txBody>
      </p:sp>
      <p:pic>
        <p:nvPicPr>
          <p:cNvPr id="9" name="图片 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1497575">
            <a:off x="206682" y="551415"/>
            <a:ext cx="1932669" cy="226559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500" advTm="0">
        <p14:window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Effect transition="in" filter="fade">
                                      <p:cBhvr>
                                        <p:cTn id="16" dur="500"/>
                                        <p:tgtEl>
                                          <p:spTgt spid="10"/>
                                        </p:tgtEl>
                                      </p:cBhvr>
                                    </p:animEffect>
                                  </p:childTnLst>
                                </p:cTn>
                              </p:par>
                            </p:childTnLst>
                          </p:cTn>
                        </p:par>
                        <p:par>
                          <p:cTn id="17" fill="hold">
                            <p:stCondLst>
                              <p:cond delay="500"/>
                            </p:stCondLst>
                            <p:childTnLst>
                              <p:par>
                                <p:cTn id="18" presetID="53" presetClass="entr" presetSubtype="16"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文本框 14"/>
          <p:cNvSpPr txBox="1"/>
          <p:nvPr/>
        </p:nvSpPr>
        <p:spPr>
          <a:xfrm>
            <a:off x="1571213" y="589346"/>
            <a:ext cx="6131832" cy="2562240"/>
          </a:xfrm>
          <a:prstGeom prst="rect">
            <a:avLst/>
          </a:prstGeom>
          <a:noFill/>
          <a:ln w="19050">
            <a:noFill/>
          </a:ln>
        </p:spPr>
        <p:txBody>
          <a:bodyPr wrap="square" lIns="68580" tIns="34290" rIns="68580" bIns="34290" rtlCol="0">
            <a:spAutoFit/>
          </a:bodyPr>
          <a:lstStyle/>
          <a:p>
            <a:r>
              <a:rPr lang="zh-CN" altLang="en-US" sz="2700" b="1" dirty="0" smtClean="0">
                <a:solidFill>
                  <a:srgbClr val="FF0000"/>
                </a:solidFill>
                <a:latin typeface="楷体" panose="02010609060101010101" pitchFamily="49" charset="-122"/>
                <a:ea typeface="楷体" panose="02010609060101010101" pitchFamily="49" charset="-122"/>
              </a:rPr>
              <a:t>小河边盛开着（       ）的迎春花，（       ）的桃花，（       ）的梨花，引来一群上下翻飞的蝴蝶。河面映着（       ）的天空，再加上岸边（     ）的柳树，真像一幅美丽的图画。</a:t>
            </a:r>
          </a:p>
        </p:txBody>
      </p:sp>
      <p:sp>
        <p:nvSpPr>
          <p:cNvPr id="75" name="圆角矩形 74"/>
          <p:cNvSpPr/>
          <p:nvPr/>
        </p:nvSpPr>
        <p:spPr>
          <a:xfrm>
            <a:off x="1331218" y="535767"/>
            <a:ext cx="6589590" cy="3386133"/>
          </a:xfrm>
          <a:prstGeom prst="roundRect">
            <a:avLst/>
          </a:prstGeom>
          <a:grpFill/>
          <a:ln>
            <a:solidFill>
              <a:srgbClr val="92D05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9" name="矩形: 圆角 28"/>
          <p:cNvSpPr/>
          <p:nvPr/>
        </p:nvSpPr>
        <p:spPr bwMode="auto">
          <a:xfrm rot="20266579">
            <a:off x="934038" y="1193988"/>
            <a:ext cx="442970" cy="401242"/>
          </a:xfrm>
          <a:prstGeom prst="roundRect">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练</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20" name="矩形: 圆角 29"/>
          <p:cNvSpPr/>
          <p:nvPr/>
        </p:nvSpPr>
        <p:spPr bwMode="auto">
          <a:xfrm rot="939168">
            <a:off x="1081281" y="695235"/>
            <a:ext cx="442970" cy="401242"/>
          </a:xfrm>
          <a:prstGeom prst="roundRect">
            <a:avLst/>
          </a:prstGeom>
          <a:solidFill>
            <a:srgbClr val="92D050"/>
          </a:solidFill>
          <a:ln>
            <a:solidFill>
              <a:srgbClr val="99FF99">
                <a:alpha val="20000"/>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习</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10" name="矩形: 圆角 28"/>
          <p:cNvSpPr/>
          <p:nvPr/>
        </p:nvSpPr>
        <p:spPr bwMode="auto">
          <a:xfrm rot="20266579">
            <a:off x="1362723" y="336732"/>
            <a:ext cx="442970" cy="401242"/>
          </a:xfrm>
          <a:prstGeom prst="roundRect">
            <a:avLst>
              <a:gd name="adj" fmla="val 50000"/>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en-US" altLang="zh-CN" sz="2100" b="1" dirty="0" smtClean="0">
                <a:solidFill>
                  <a:srgbClr val="0000FF"/>
                </a:solidFill>
                <a:latin typeface="黑体" panose="02010609060101010101" pitchFamily="49" charset="-122"/>
                <a:ea typeface="黑体" panose="02010609060101010101" pitchFamily="49" charset="-122"/>
              </a:rPr>
              <a:t>3</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12" name="TextBox 11"/>
          <p:cNvSpPr txBox="1"/>
          <p:nvPr/>
        </p:nvSpPr>
        <p:spPr>
          <a:xfrm>
            <a:off x="1571213" y="3107536"/>
            <a:ext cx="5144206" cy="483870"/>
          </a:xfrm>
          <a:prstGeom prst="rect">
            <a:avLst/>
          </a:prstGeom>
          <a:solidFill>
            <a:srgbClr val="FFFF00"/>
          </a:solidFill>
        </p:spPr>
        <p:txBody>
          <a:bodyPr wrap="square" lIns="68580" tIns="34290" rIns="68580" bIns="34290" rtlCol="0">
            <a:spAutoFit/>
          </a:bodyPr>
          <a:lstStyle/>
          <a:p>
            <a:r>
              <a:rPr lang="zh-CN" altLang="en-US" sz="2700" b="1" dirty="0" smtClean="0">
                <a:solidFill>
                  <a:srgbClr val="00B050"/>
                </a:solidFill>
                <a:effectLst/>
                <a:latin typeface="楷体" panose="02010609060101010101" pitchFamily="49" charset="-122"/>
                <a:ea typeface="楷体" panose="02010609060101010101" pitchFamily="49" charset="-122"/>
              </a:rPr>
              <a:t>金黄色 粉红 雪白 湛蓝 碧绿</a:t>
            </a:r>
            <a:r>
              <a:rPr lang="zh-CN" altLang="en-US" sz="2700" dirty="0" smtClean="0">
                <a:solidFill>
                  <a:srgbClr val="00B05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  </a:t>
            </a:r>
          </a:p>
        </p:txBody>
      </p:sp>
      <p:sp>
        <p:nvSpPr>
          <p:cNvPr id="13" name="矩形 12"/>
          <p:cNvSpPr/>
          <p:nvPr/>
        </p:nvSpPr>
        <p:spPr>
          <a:xfrm>
            <a:off x="4089730" y="589346"/>
            <a:ext cx="1177398" cy="484748"/>
          </a:xfrm>
          <a:prstGeom prst="rect">
            <a:avLst/>
          </a:prstGeom>
        </p:spPr>
        <p:txBody>
          <a:bodyPr wrap="none" lIns="68580" tIns="34290" rIns="68580" bIns="34290">
            <a:spAutoFit/>
          </a:bodyPr>
          <a:lstStyle/>
          <a:p>
            <a:r>
              <a:rPr lang="zh-CN" altLang="en-US" sz="2700" dirty="0" smtClean="0">
                <a:solidFill>
                  <a:srgbClr val="00B05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金黄色</a:t>
            </a:r>
            <a:endParaRPr lang="zh-CN" altLang="en-US" dirty="0"/>
          </a:p>
        </p:txBody>
      </p:sp>
      <p:sp>
        <p:nvSpPr>
          <p:cNvPr id="14" name="矩形 13"/>
          <p:cNvSpPr/>
          <p:nvPr/>
        </p:nvSpPr>
        <p:spPr>
          <a:xfrm>
            <a:off x="2160653" y="1017974"/>
            <a:ext cx="831105" cy="484748"/>
          </a:xfrm>
          <a:prstGeom prst="rect">
            <a:avLst/>
          </a:prstGeom>
        </p:spPr>
        <p:txBody>
          <a:bodyPr wrap="none" lIns="68580" tIns="34290" rIns="68580" bIns="34290">
            <a:spAutoFit/>
          </a:bodyPr>
          <a:lstStyle/>
          <a:p>
            <a:r>
              <a:rPr lang="zh-CN" altLang="en-US" sz="2700" dirty="0" smtClean="0">
                <a:solidFill>
                  <a:srgbClr val="00B05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粉红</a:t>
            </a:r>
            <a:endParaRPr lang="zh-CN" altLang="en-US" dirty="0"/>
          </a:p>
        </p:txBody>
      </p:sp>
      <p:sp>
        <p:nvSpPr>
          <p:cNvPr id="15" name="矩形 14"/>
          <p:cNvSpPr/>
          <p:nvPr/>
        </p:nvSpPr>
        <p:spPr>
          <a:xfrm>
            <a:off x="5429367" y="1017974"/>
            <a:ext cx="831105" cy="484748"/>
          </a:xfrm>
          <a:prstGeom prst="rect">
            <a:avLst/>
          </a:prstGeom>
        </p:spPr>
        <p:txBody>
          <a:bodyPr wrap="none" lIns="68580" tIns="34290" rIns="68580" bIns="34290">
            <a:spAutoFit/>
          </a:bodyPr>
          <a:lstStyle/>
          <a:p>
            <a:r>
              <a:rPr lang="zh-CN" altLang="en-US" sz="2700" dirty="0" smtClean="0">
                <a:solidFill>
                  <a:srgbClr val="00B05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雪白</a:t>
            </a:r>
            <a:endParaRPr lang="zh-CN" altLang="en-US" dirty="0"/>
          </a:p>
        </p:txBody>
      </p:sp>
      <p:sp>
        <p:nvSpPr>
          <p:cNvPr id="21" name="矩形 20"/>
          <p:cNvSpPr/>
          <p:nvPr/>
        </p:nvSpPr>
        <p:spPr>
          <a:xfrm>
            <a:off x="2482166" y="1875230"/>
            <a:ext cx="831105" cy="484748"/>
          </a:xfrm>
          <a:prstGeom prst="rect">
            <a:avLst/>
          </a:prstGeom>
        </p:spPr>
        <p:txBody>
          <a:bodyPr wrap="none" lIns="68580" tIns="34290" rIns="68580" bIns="34290">
            <a:spAutoFit/>
          </a:bodyPr>
          <a:lstStyle/>
          <a:p>
            <a:r>
              <a:rPr lang="zh-CN" altLang="en-US" sz="2700" dirty="0" smtClean="0">
                <a:solidFill>
                  <a:srgbClr val="00B05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湛蓝</a:t>
            </a:r>
            <a:endParaRPr lang="zh-CN" altLang="en-US" dirty="0"/>
          </a:p>
        </p:txBody>
      </p:sp>
      <p:sp>
        <p:nvSpPr>
          <p:cNvPr id="22" name="矩形 21"/>
          <p:cNvSpPr/>
          <p:nvPr/>
        </p:nvSpPr>
        <p:spPr>
          <a:xfrm>
            <a:off x="1999897" y="2250280"/>
            <a:ext cx="831105" cy="484748"/>
          </a:xfrm>
          <a:prstGeom prst="rect">
            <a:avLst/>
          </a:prstGeom>
        </p:spPr>
        <p:txBody>
          <a:bodyPr wrap="none" lIns="68580" tIns="34290" rIns="68580" bIns="34290">
            <a:spAutoFit/>
          </a:bodyPr>
          <a:lstStyle/>
          <a:p>
            <a:r>
              <a:rPr lang="zh-CN" altLang="en-US" sz="2700" dirty="0" smtClean="0">
                <a:solidFill>
                  <a:srgbClr val="00B05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碧绿</a:t>
            </a:r>
            <a:endParaRPr lang="zh-CN" altLang="en-US" dirty="0"/>
          </a:p>
        </p:txBody>
      </p:sp>
      <p:sp>
        <p:nvSpPr>
          <p:cNvPr id="23" name="矩形 22"/>
          <p:cNvSpPr/>
          <p:nvPr/>
        </p:nvSpPr>
        <p:spPr>
          <a:xfrm>
            <a:off x="2642923" y="2678908"/>
            <a:ext cx="1171575" cy="483870"/>
          </a:xfrm>
          <a:prstGeom prst="rect">
            <a:avLst/>
          </a:prstGeom>
        </p:spPr>
        <p:txBody>
          <a:bodyPr wrap="none" lIns="68580" tIns="34290" rIns="68580" bIns="34290">
            <a:spAutoFit/>
          </a:bodyPr>
          <a:lstStyle/>
          <a:p>
            <a:r>
              <a:rPr lang="zh-CN" altLang="en-US" sz="2700" b="1" dirty="0" smtClean="0">
                <a:solidFill>
                  <a:srgbClr val="0000FF"/>
                </a:solidFill>
                <a:effectLst/>
                <a:latin typeface="楷体" panose="02010609060101010101" pitchFamily="49" charset="-122"/>
                <a:ea typeface="楷体" panose="02010609060101010101" pitchFamily="49" charset="-122"/>
              </a:rPr>
              <a:t>非常美</a:t>
            </a: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80">
                                          <p:stCondLst>
                                            <p:cond delay="0"/>
                                          </p:stCondLst>
                                        </p:cTn>
                                        <p:tgtEl>
                                          <p:spTgt spid="19"/>
                                        </p:tgtEl>
                                      </p:cBhvr>
                                    </p:animEffect>
                                    <p:anim calcmode="lin" valueType="num">
                                      <p:cBhvr>
                                        <p:cTn id="8"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13" dur="26">
                                          <p:stCondLst>
                                            <p:cond delay="650"/>
                                          </p:stCondLst>
                                        </p:cTn>
                                        <p:tgtEl>
                                          <p:spTgt spid="19"/>
                                        </p:tgtEl>
                                      </p:cBhvr>
                                      <p:to x="100000" y="60000"/>
                                    </p:animScale>
                                    <p:animScale>
                                      <p:cBhvr>
                                        <p:cTn id="14" dur="166" decel="50000">
                                          <p:stCondLst>
                                            <p:cond delay="676"/>
                                          </p:stCondLst>
                                        </p:cTn>
                                        <p:tgtEl>
                                          <p:spTgt spid="19"/>
                                        </p:tgtEl>
                                      </p:cBhvr>
                                      <p:to x="100000" y="100000"/>
                                    </p:animScale>
                                    <p:animScale>
                                      <p:cBhvr>
                                        <p:cTn id="15" dur="26">
                                          <p:stCondLst>
                                            <p:cond delay="1312"/>
                                          </p:stCondLst>
                                        </p:cTn>
                                        <p:tgtEl>
                                          <p:spTgt spid="19"/>
                                        </p:tgtEl>
                                      </p:cBhvr>
                                      <p:to x="100000" y="80000"/>
                                    </p:animScale>
                                    <p:animScale>
                                      <p:cBhvr>
                                        <p:cTn id="16" dur="166" decel="50000">
                                          <p:stCondLst>
                                            <p:cond delay="1338"/>
                                          </p:stCondLst>
                                        </p:cTn>
                                        <p:tgtEl>
                                          <p:spTgt spid="19"/>
                                        </p:tgtEl>
                                      </p:cBhvr>
                                      <p:to x="100000" y="100000"/>
                                    </p:animScale>
                                    <p:animScale>
                                      <p:cBhvr>
                                        <p:cTn id="17" dur="26">
                                          <p:stCondLst>
                                            <p:cond delay="1642"/>
                                          </p:stCondLst>
                                        </p:cTn>
                                        <p:tgtEl>
                                          <p:spTgt spid="19"/>
                                        </p:tgtEl>
                                      </p:cBhvr>
                                      <p:to x="100000" y="90000"/>
                                    </p:animScale>
                                    <p:animScale>
                                      <p:cBhvr>
                                        <p:cTn id="18" dur="166" decel="50000">
                                          <p:stCondLst>
                                            <p:cond delay="1668"/>
                                          </p:stCondLst>
                                        </p:cTn>
                                        <p:tgtEl>
                                          <p:spTgt spid="19"/>
                                        </p:tgtEl>
                                      </p:cBhvr>
                                      <p:to x="100000" y="100000"/>
                                    </p:animScale>
                                    <p:animScale>
                                      <p:cBhvr>
                                        <p:cTn id="19" dur="26">
                                          <p:stCondLst>
                                            <p:cond delay="1808"/>
                                          </p:stCondLst>
                                        </p:cTn>
                                        <p:tgtEl>
                                          <p:spTgt spid="19"/>
                                        </p:tgtEl>
                                      </p:cBhvr>
                                      <p:to x="100000" y="95000"/>
                                    </p:animScale>
                                    <p:animScale>
                                      <p:cBhvr>
                                        <p:cTn id="20" dur="166" decel="50000">
                                          <p:stCondLst>
                                            <p:cond delay="1834"/>
                                          </p:stCondLst>
                                        </p:cTn>
                                        <p:tgtEl>
                                          <p:spTgt spid="19"/>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down)">
                                      <p:cBhvr>
                                        <p:cTn id="25" dur="580">
                                          <p:stCondLst>
                                            <p:cond delay="0"/>
                                          </p:stCondLst>
                                        </p:cTn>
                                        <p:tgtEl>
                                          <p:spTgt spid="20"/>
                                        </p:tgtEl>
                                      </p:cBhvr>
                                    </p:animEffect>
                                    <p:anim calcmode="lin" valueType="num">
                                      <p:cBhvr>
                                        <p:cTn id="26"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31" dur="26">
                                          <p:stCondLst>
                                            <p:cond delay="650"/>
                                          </p:stCondLst>
                                        </p:cTn>
                                        <p:tgtEl>
                                          <p:spTgt spid="20"/>
                                        </p:tgtEl>
                                      </p:cBhvr>
                                      <p:to x="100000" y="60000"/>
                                    </p:animScale>
                                    <p:animScale>
                                      <p:cBhvr>
                                        <p:cTn id="32" dur="166" decel="50000">
                                          <p:stCondLst>
                                            <p:cond delay="676"/>
                                          </p:stCondLst>
                                        </p:cTn>
                                        <p:tgtEl>
                                          <p:spTgt spid="20"/>
                                        </p:tgtEl>
                                      </p:cBhvr>
                                      <p:to x="100000" y="100000"/>
                                    </p:animScale>
                                    <p:animScale>
                                      <p:cBhvr>
                                        <p:cTn id="33" dur="26">
                                          <p:stCondLst>
                                            <p:cond delay="1312"/>
                                          </p:stCondLst>
                                        </p:cTn>
                                        <p:tgtEl>
                                          <p:spTgt spid="20"/>
                                        </p:tgtEl>
                                      </p:cBhvr>
                                      <p:to x="100000" y="80000"/>
                                    </p:animScale>
                                    <p:animScale>
                                      <p:cBhvr>
                                        <p:cTn id="34" dur="166" decel="50000">
                                          <p:stCondLst>
                                            <p:cond delay="1338"/>
                                          </p:stCondLst>
                                        </p:cTn>
                                        <p:tgtEl>
                                          <p:spTgt spid="20"/>
                                        </p:tgtEl>
                                      </p:cBhvr>
                                      <p:to x="100000" y="100000"/>
                                    </p:animScale>
                                    <p:animScale>
                                      <p:cBhvr>
                                        <p:cTn id="35" dur="26">
                                          <p:stCondLst>
                                            <p:cond delay="1642"/>
                                          </p:stCondLst>
                                        </p:cTn>
                                        <p:tgtEl>
                                          <p:spTgt spid="20"/>
                                        </p:tgtEl>
                                      </p:cBhvr>
                                      <p:to x="100000" y="90000"/>
                                    </p:animScale>
                                    <p:animScale>
                                      <p:cBhvr>
                                        <p:cTn id="36" dur="166" decel="50000">
                                          <p:stCondLst>
                                            <p:cond delay="1668"/>
                                          </p:stCondLst>
                                        </p:cTn>
                                        <p:tgtEl>
                                          <p:spTgt spid="20"/>
                                        </p:tgtEl>
                                      </p:cBhvr>
                                      <p:to x="100000" y="100000"/>
                                    </p:animScale>
                                    <p:animScale>
                                      <p:cBhvr>
                                        <p:cTn id="37" dur="26">
                                          <p:stCondLst>
                                            <p:cond delay="1808"/>
                                          </p:stCondLst>
                                        </p:cTn>
                                        <p:tgtEl>
                                          <p:spTgt spid="20"/>
                                        </p:tgtEl>
                                      </p:cBhvr>
                                      <p:to x="100000" y="95000"/>
                                    </p:animScale>
                                    <p:animScale>
                                      <p:cBhvr>
                                        <p:cTn id="38" dur="166" decel="50000">
                                          <p:stCondLst>
                                            <p:cond delay="1834"/>
                                          </p:stCondLst>
                                        </p:cTn>
                                        <p:tgtEl>
                                          <p:spTgt spid="20"/>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down)">
                                      <p:cBhvr>
                                        <p:cTn id="43" dur="580">
                                          <p:stCondLst>
                                            <p:cond delay="0"/>
                                          </p:stCondLst>
                                        </p:cTn>
                                        <p:tgtEl>
                                          <p:spTgt spid="10"/>
                                        </p:tgtEl>
                                      </p:cBhvr>
                                    </p:animEffect>
                                    <p:anim calcmode="lin" valueType="num">
                                      <p:cBhvr>
                                        <p:cTn id="44"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49" dur="26">
                                          <p:stCondLst>
                                            <p:cond delay="650"/>
                                          </p:stCondLst>
                                        </p:cTn>
                                        <p:tgtEl>
                                          <p:spTgt spid="10"/>
                                        </p:tgtEl>
                                      </p:cBhvr>
                                      <p:to x="100000" y="60000"/>
                                    </p:animScale>
                                    <p:animScale>
                                      <p:cBhvr>
                                        <p:cTn id="50" dur="166" decel="50000">
                                          <p:stCondLst>
                                            <p:cond delay="676"/>
                                          </p:stCondLst>
                                        </p:cTn>
                                        <p:tgtEl>
                                          <p:spTgt spid="10"/>
                                        </p:tgtEl>
                                      </p:cBhvr>
                                      <p:to x="100000" y="100000"/>
                                    </p:animScale>
                                    <p:animScale>
                                      <p:cBhvr>
                                        <p:cTn id="51" dur="26">
                                          <p:stCondLst>
                                            <p:cond delay="1312"/>
                                          </p:stCondLst>
                                        </p:cTn>
                                        <p:tgtEl>
                                          <p:spTgt spid="10"/>
                                        </p:tgtEl>
                                      </p:cBhvr>
                                      <p:to x="100000" y="80000"/>
                                    </p:animScale>
                                    <p:animScale>
                                      <p:cBhvr>
                                        <p:cTn id="52" dur="166" decel="50000">
                                          <p:stCondLst>
                                            <p:cond delay="1338"/>
                                          </p:stCondLst>
                                        </p:cTn>
                                        <p:tgtEl>
                                          <p:spTgt spid="10"/>
                                        </p:tgtEl>
                                      </p:cBhvr>
                                      <p:to x="100000" y="100000"/>
                                    </p:animScale>
                                    <p:animScale>
                                      <p:cBhvr>
                                        <p:cTn id="53" dur="26">
                                          <p:stCondLst>
                                            <p:cond delay="1642"/>
                                          </p:stCondLst>
                                        </p:cTn>
                                        <p:tgtEl>
                                          <p:spTgt spid="10"/>
                                        </p:tgtEl>
                                      </p:cBhvr>
                                      <p:to x="100000" y="90000"/>
                                    </p:animScale>
                                    <p:animScale>
                                      <p:cBhvr>
                                        <p:cTn id="54" dur="166" decel="50000">
                                          <p:stCondLst>
                                            <p:cond delay="1668"/>
                                          </p:stCondLst>
                                        </p:cTn>
                                        <p:tgtEl>
                                          <p:spTgt spid="10"/>
                                        </p:tgtEl>
                                      </p:cBhvr>
                                      <p:to x="100000" y="100000"/>
                                    </p:animScale>
                                    <p:animScale>
                                      <p:cBhvr>
                                        <p:cTn id="55" dur="26">
                                          <p:stCondLst>
                                            <p:cond delay="1808"/>
                                          </p:stCondLst>
                                        </p:cTn>
                                        <p:tgtEl>
                                          <p:spTgt spid="10"/>
                                        </p:tgtEl>
                                      </p:cBhvr>
                                      <p:to x="100000" y="95000"/>
                                    </p:animScale>
                                    <p:animScale>
                                      <p:cBhvr>
                                        <p:cTn id="56" dur="166" decel="50000">
                                          <p:stCondLst>
                                            <p:cond delay="1834"/>
                                          </p:stCondLst>
                                        </p:cTn>
                                        <p:tgtEl>
                                          <p:spTgt spid="10"/>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16" presetClass="entr" presetSubtype="21" fill="hold" grpId="0" nodeType="clickEffect">
                                  <p:stCondLst>
                                    <p:cond delay="0"/>
                                  </p:stCondLst>
                                  <p:childTnLst>
                                    <p:set>
                                      <p:cBhvr>
                                        <p:cTn id="60" dur="1" fill="hold">
                                          <p:stCondLst>
                                            <p:cond delay="0"/>
                                          </p:stCondLst>
                                        </p:cTn>
                                        <p:tgtEl>
                                          <p:spTgt spid="76"/>
                                        </p:tgtEl>
                                        <p:attrNameLst>
                                          <p:attrName>style.visibility</p:attrName>
                                        </p:attrNameLst>
                                      </p:cBhvr>
                                      <p:to>
                                        <p:strVal val="visible"/>
                                      </p:to>
                                    </p:set>
                                    <p:animEffect transition="in" filter="barn(inVertical)">
                                      <p:cBhvr>
                                        <p:cTn id="61" dur="500"/>
                                        <p:tgtEl>
                                          <p:spTgt spid="76"/>
                                        </p:tgtEl>
                                      </p:cBhvr>
                                    </p:animEffect>
                                  </p:childTnLst>
                                </p:cTn>
                              </p:par>
                            </p:childTnLst>
                          </p:cTn>
                        </p:par>
                      </p:childTnLst>
                    </p:cTn>
                  </p:par>
                  <p:par>
                    <p:cTn id="62" fill="hold">
                      <p:stCondLst>
                        <p:cond delay="indefinite"/>
                      </p:stCondLst>
                      <p:childTnLst>
                        <p:par>
                          <p:cTn id="63" fill="hold">
                            <p:stCondLst>
                              <p:cond delay="0"/>
                            </p:stCondLst>
                            <p:childTnLst>
                              <p:par>
                                <p:cTn id="64" presetID="17" presetClass="entr" presetSubtype="10" fill="hold" grpId="0" nodeType="clickEffect">
                                  <p:stCondLst>
                                    <p:cond delay="0"/>
                                  </p:stCondLst>
                                  <p:childTnLst>
                                    <p:set>
                                      <p:cBhvr>
                                        <p:cTn id="65" dur="1" fill="hold">
                                          <p:stCondLst>
                                            <p:cond delay="0"/>
                                          </p:stCondLst>
                                        </p:cTn>
                                        <p:tgtEl>
                                          <p:spTgt spid="12"/>
                                        </p:tgtEl>
                                        <p:attrNameLst>
                                          <p:attrName>style.visibility</p:attrName>
                                        </p:attrNameLst>
                                      </p:cBhvr>
                                      <p:to>
                                        <p:strVal val="visible"/>
                                      </p:to>
                                    </p:set>
                                    <p:anim calcmode="lin" valueType="num">
                                      <p:cBhvr>
                                        <p:cTn id="66" dur="500" fill="hold"/>
                                        <p:tgtEl>
                                          <p:spTgt spid="12"/>
                                        </p:tgtEl>
                                        <p:attrNameLst>
                                          <p:attrName>ppt_w</p:attrName>
                                        </p:attrNameLst>
                                      </p:cBhvr>
                                      <p:tavLst>
                                        <p:tav tm="0">
                                          <p:val>
                                            <p:fltVal val="0"/>
                                          </p:val>
                                        </p:tav>
                                        <p:tav tm="100000">
                                          <p:val>
                                            <p:strVal val="#ppt_w"/>
                                          </p:val>
                                        </p:tav>
                                      </p:tavLst>
                                    </p:anim>
                                    <p:anim calcmode="lin" valueType="num">
                                      <p:cBhvr>
                                        <p:cTn id="67" dur="5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68" fill="hold">
                      <p:stCondLst>
                        <p:cond delay="indefinite"/>
                      </p:stCondLst>
                      <p:childTnLst>
                        <p:par>
                          <p:cTn id="69" fill="hold">
                            <p:stCondLst>
                              <p:cond delay="0"/>
                            </p:stCondLst>
                            <p:childTnLst>
                              <p:par>
                                <p:cTn id="70" presetID="17" presetClass="entr" presetSubtype="10" fill="hold" grpId="0" nodeType="clickEffect">
                                  <p:stCondLst>
                                    <p:cond delay="0"/>
                                  </p:stCondLst>
                                  <p:childTnLst>
                                    <p:set>
                                      <p:cBhvr>
                                        <p:cTn id="71" dur="1" fill="hold">
                                          <p:stCondLst>
                                            <p:cond delay="0"/>
                                          </p:stCondLst>
                                        </p:cTn>
                                        <p:tgtEl>
                                          <p:spTgt spid="13"/>
                                        </p:tgtEl>
                                        <p:attrNameLst>
                                          <p:attrName>style.visibility</p:attrName>
                                        </p:attrNameLst>
                                      </p:cBhvr>
                                      <p:to>
                                        <p:strVal val="visible"/>
                                      </p:to>
                                    </p:set>
                                    <p:anim calcmode="lin" valueType="num">
                                      <p:cBhvr>
                                        <p:cTn id="72" dur="500" fill="hold"/>
                                        <p:tgtEl>
                                          <p:spTgt spid="13"/>
                                        </p:tgtEl>
                                        <p:attrNameLst>
                                          <p:attrName>ppt_w</p:attrName>
                                        </p:attrNameLst>
                                      </p:cBhvr>
                                      <p:tavLst>
                                        <p:tav tm="0">
                                          <p:val>
                                            <p:fltVal val="0"/>
                                          </p:val>
                                        </p:tav>
                                        <p:tav tm="100000">
                                          <p:val>
                                            <p:strVal val="#ppt_w"/>
                                          </p:val>
                                        </p:tav>
                                      </p:tavLst>
                                    </p:anim>
                                    <p:anim calcmode="lin" valueType="num">
                                      <p:cBhvr>
                                        <p:cTn id="73" dur="500" fill="hold"/>
                                        <p:tgtEl>
                                          <p:spTgt spid="13"/>
                                        </p:tgtEl>
                                        <p:attrNameLst>
                                          <p:attrName>ppt_h</p:attrName>
                                        </p:attrNameLst>
                                      </p:cBhvr>
                                      <p:tavLst>
                                        <p:tav tm="0">
                                          <p:val>
                                            <p:strVal val="#ppt_h"/>
                                          </p:val>
                                        </p:tav>
                                        <p:tav tm="100000">
                                          <p:val>
                                            <p:strVal val="#ppt_h"/>
                                          </p:val>
                                        </p:tav>
                                      </p:tavLst>
                                    </p:anim>
                                  </p:childTnLst>
                                </p:cTn>
                              </p:par>
                            </p:childTnLst>
                          </p:cTn>
                        </p:par>
                      </p:childTnLst>
                    </p:cTn>
                  </p:par>
                  <p:par>
                    <p:cTn id="74" fill="hold">
                      <p:stCondLst>
                        <p:cond delay="indefinite"/>
                      </p:stCondLst>
                      <p:childTnLst>
                        <p:par>
                          <p:cTn id="75" fill="hold">
                            <p:stCondLst>
                              <p:cond delay="0"/>
                            </p:stCondLst>
                            <p:childTnLst>
                              <p:par>
                                <p:cTn id="76" presetID="17" presetClass="entr" presetSubtype="10" fill="hold" grpId="0" nodeType="clickEffect">
                                  <p:stCondLst>
                                    <p:cond delay="0"/>
                                  </p:stCondLst>
                                  <p:childTnLst>
                                    <p:set>
                                      <p:cBhvr>
                                        <p:cTn id="77" dur="1" fill="hold">
                                          <p:stCondLst>
                                            <p:cond delay="0"/>
                                          </p:stCondLst>
                                        </p:cTn>
                                        <p:tgtEl>
                                          <p:spTgt spid="14"/>
                                        </p:tgtEl>
                                        <p:attrNameLst>
                                          <p:attrName>style.visibility</p:attrName>
                                        </p:attrNameLst>
                                      </p:cBhvr>
                                      <p:to>
                                        <p:strVal val="visible"/>
                                      </p:to>
                                    </p:set>
                                    <p:anim calcmode="lin" valueType="num">
                                      <p:cBhvr>
                                        <p:cTn id="78" dur="500" fill="hold"/>
                                        <p:tgtEl>
                                          <p:spTgt spid="14"/>
                                        </p:tgtEl>
                                        <p:attrNameLst>
                                          <p:attrName>ppt_w</p:attrName>
                                        </p:attrNameLst>
                                      </p:cBhvr>
                                      <p:tavLst>
                                        <p:tav tm="0">
                                          <p:val>
                                            <p:fltVal val="0"/>
                                          </p:val>
                                        </p:tav>
                                        <p:tav tm="100000">
                                          <p:val>
                                            <p:strVal val="#ppt_w"/>
                                          </p:val>
                                        </p:tav>
                                      </p:tavLst>
                                    </p:anim>
                                    <p:anim calcmode="lin" valueType="num">
                                      <p:cBhvr>
                                        <p:cTn id="79" dur="500" fill="hold"/>
                                        <p:tgtEl>
                                          <p:spTgt spid="14"/>
                                        </p:tgtEl>
                                        <p:attrNameLst>
                                          <p:attrName>ppt_h</p:attrName>
                                        </p:attrNameLst>
                                      </p:cBhvr>
                                      <p:tavLst>
                                        <p:tav tm="0">
                                          <p:val>
                                            <p:strVal val="#ppt_h"/>
                                          </p:val>
                                        </p:tav>
                                        <p:tav tm="100000">
                                          <p:val>
                                            <p:strVal val="#ppt_h"/>
                                          </p:val>
                                        </p:tav>
                                      </p:tavLst>
                                    </p:anim>
                                  </p:childTnLst>
                                </p:cTn>
                              </p:par>
                            </p:childTnLst>
                          </p:cTn>
                        </p:par>
                      </p:childTnLst>
                    </p:cTn>
                  </p:par>
                  <p:par>
                    <p:cTn id="80" fill="hold">
                      <p:stCondLst>
                        <p:cond delay="indefinite"/>
                      </p:stCondLst>
                      <p:childTnLst>
                        <p:par>
                          <p:cTn id="81" fill="hold">
                            <p:stCondLst>
                              <p:cond delay="0"/>
                            </p:stCondLst>
                            <p:childTnLst>
                              <p:par>
                                <p:cTn id="82" presetID="17" presetClass="entr" presetSubtype="10" fill="hold" grpId="0" nodeType="clickEffect">
                                  <p:stCondLst>
                                    <p:cond delay="0"/>
                                  </p:stCondLst>
                                  <p:childTnLst>
                                    <p:set>
                                      <p:cBhvr>
                                        <p:cTn id="83" dur="1" fill="hold">
                                          <p:stCondLst>
                                            <p:cond delay="0"/>
                                          </p:stCondLst>
                                        </p:cTn>
                                        <p:tgtEl>
                                          <p:spTgt spid="15"/>
                                        </p:tgtEl>
                                        <p:attrNameLst>
                                          <p:attrName>style.visibility</p:attrName>
                                        </p:attrNameLst>
                                      </p:cBhvr>
                                      <p:to>
                                        <p:strVal val="visible"/>
                                      </p:to>
                                    </p:set>
                                    <p:anim calcmode="lin" valueType="num">
                                      <p:cBhvr>
                                        <p:cTn id="84" dur="500" fill="hold"/>
                                        <p:tgtEl>
                                          <p:spTgt spid="15"/>
                                        </p:tgtEl>
                                        <p:attrNameLst>
                                          <p:attrName>ppt_w</p:attrName>
                                        </p:attrNameLst>
                                      </p:cBhvr>
                                      <p:tavLst>
                                        <p:tav tm="0">
                                          <p:val>
                                            <p:fltVal val="0"/>
                                          </p:val>
                                        </p:tav>
                                        <p:tav tm="100000">
                                          <p:val>
                                            <p:strVal val="#ppt_w"/>
                                          </p:val>
                                        </p:tav>
                                      </p:tavLst>
                                    </p:anim>
                                    <p:anim calcmode="lin" valueType="num">
                                      <p:cBhvr>
                                        <p:cTn id="85" dur="500" fill="hold"/>
                                        <p:tgtEl>
                                          <p:spTgt spid="15"/>
                                        </p:tgtEl>
                                        <p:attrNameLst>
                                          <p:attrName>ppt_h</p:attrName>
                                        </p:attrNameLst>
                                      </p:cBhvr>
                                      <p:tavLst>
                                        <p:tav tm="0">
                                          <p:val>
                                            <p:strVal val="#ppt_h"/>
                                          </p:val>
                                        </p:tav>
                                        <p:tav tm="100000">
                                          <p:val>
                                            <p:strVal val="#ppt_h"/>
                                          </p:val>
                                        </p:tav>
                                      </p:tavLst>
                                    </p:anim>
                                  </p:childTnLst>
                                </p:cTn>
                              </p:par>
                            </p:childTnLst>
                          </p:cTn>
                        </p:par>
                      </p:childTnLst>
                    </p:cTn>
                  </p:par>
                  <p:par>
                    <p:cTn id="86" fill="hold">
                      <p:stCondLst>
                        <p:cond delay="indefinite"/>
                      </p:stCondLst>
                      <p:childTnLst>
                        <p:par>
                          <p:cTn id="87" fill="hold">
                            <p:stCondLst>
                              <p:cond delay="0"/>
                            </p:stCondLst>
                            <p:childTnLst>
                              <p:par>
                                <p:cTn id="88" presetID="17" presetClass="entr" presetSubtype="10" fill="hold" grpId="0" nodeType="clickEffect">
                                  <p:stCondLst>
                                    <p:cond delay="0"/>
                                  </p:stCondLst>
                                  <p:childTnLst>
                                    <p:set>
                                      <p:cBhvr>
                                        <p:cTn id="89" dur="1" fill="hold">
                                          <p:stCondLst>
                                            <p:cond delay="0"/>
                                          </p:stCondLst>
                                        </p:cTn>
                                        <p:tgtEl>
                                          <p:spTgt spid="21"/>
                                        </p:tgtEl>
                                        <p:attrNameLst>
                                          <p:attrName>style.visibility</p:attrName>
                                        </p:attrNameLst>
                                      </p:cBhvr>
                                      <p:to>
                                        <p:strVal val="visible"/>
                                      </p:to>
                                    </p:set>
                                    <p:anim calcmode="lin" valueType="num">
                                      <p:cBhvr>
                                        <p:cTn id="90" dur="500" fill="hold"/>
                                        <p:tgtEl>
                                          <p:spTgt spid="21"/>
                                        </p:tgtEl>
                                        <p:attrNameLst>
                                          <p:attrName>ppt_w</p:attrName>
                                        </p:attrNameLst>
                                      </p:cBhvr>
                                      <p:tavLst>
                                        <p:tav tm="0">
                                          <p:val>
                                            <p:fltVal val="0"/>
                                          </p:val>
                                        </p:tav>
                                        <p:tav tm="100000">
                                          <p:val>
                                            <p:strVal val="#ppt_w"/>
                                          </p:val>
                                        </p:tav>
                                      </p:tavLst>
                                    </p:anim>
                                    <p:anim calcmode="lin" valueType="num">
                                      <p:cBhvr>
                                        <p:cTn id="91" dur="500" fill="hold"/>
                                        <p:tgtEl>
                                          <p:spTgt spid="21"/>
                                        </p:tgtEl>
                                        <p:attrNameLst>
                                          <p:attrName>ppt_h</p:attrName>
                                        </p:attrNameLst>
                                      </p:cBhvr>
                                      <p:tavLst>
                                        <p:tav tm="0">
                                          <p:val>
                                            <p:strVal val="#ppt_h"/>
                                          </p:val>
                                        </p:tav>
                                        <p:tav tm="100000">
                                          <p:val>
                                            <p:strVal val="#ppt_h"/>
                                          </p:val>
                                        </p:tav>
                                      </p:tavLst>
                                    </p:anim>
                                  </p:childTnLst>
                                </p:cTn>
                              </p:par>
                            </p:childTnLst>
                          </p:cTn>
                        </p:par>
                      </p:childTnLst>
                    </p:cTn>
                  </p:par>
                  <p:par>
                    <p:cTn id="92" fill="hold">
                      <p:stCondLst>
                        <p:cond delay="indefinite"/>
                      </p:stCondLst>
                      <p:childTnLst>
                        <p:par>
                          <p:cTn id="93" fill="hold">
                            <p:stCondLst>
                              <p:cond delay="0"/>
                            </p:stCondLst>
                            <p:childTnLst>
                              <p:par>
                                <p:cTn id="94" presetID="17" presetClass="entr" presetSubtype="10" fill="hold" grpId="0" nodeType="clickEffect">
                                  <p:stCondLst>
                                    <p:cond delay="0"/>
                                  </p:stCondLst>
                                  <p:childTnLst>
                                    <p:set>
                                      <p:cBhvr>
                                        <p:cTn id="95" dur="1" fill="hold">
                                          <p:stCondLst>
                                            <p:cond delay="0"/>
                                          </p:stCondLst>
                                        </p:cTn>
                                        <p:tgtEl>
                                          <p:spTgt spid="22"/>
                                        </p:tgtEl>
                                        <p:attrNameLst>
                                          <p:attrName>style.visibility</p:attrName>
                                        </p:attrNameLst>
                                      </p:cBhvr>
                                      <p:to>
                                        <p:strVal val="visible"/>
                                      </p:to>
                                    </p:set>
                                    <p:anim calcmode="lin" valueType="num">
                                      <p:cBhvr>
                                        <p:cTn id="96" dur="500" fill="hold"/>
                                        <p:tgtEl>
                                          <p:spTgt spid="22"/>
                                        </p:tgtEl>
                                        <p:attrNameLst>
                                          <p:attrName>ppt_w</p:attrName>
                                        </p:attrNameLst>
                                      </p:cBhvr>
                                      <p:tavLst>
                                        <p:tav tm="0">
                                          <p:val>
                                            <p:fltVal val="0"/>
                                          </p:val>
                                        </p:tav>
                                        <p:tav tm="100000">
                                          <p:val>
                                            <p:strVal val="#ppt_w"/>
                                          </p:val>
                                        </p:tav>
                                      </p:tavLst>
                                    </p:anim>
                                    <p:anim calcmode="lin" valueType="num">
                                      <p:cBhvr>
                                        <p:cTn id="97" dur="500" fill="hold"/>
                                        <p:tgtEl>
                                          <p:spTgt spid="22"/>
                                        </p:tgtEl>
                                        <p:attrNameLst>
                                          <p:attrName>ppt_h</p:attrName>
                                        </p:attrNameLst>
                                      </p:cBhvr>
                                      <p:tavLst>
                                        <p:tav tm="0">
                                          <p:val>
                                            <p:strVal val="#ppt_h"/>
                                          </p:val>
                                        </p:tav>
                                        <p:tav tm="100000">
                                          <p:val>
                                            <p:strVal val="#ppt_h"/>
                                          </p:val>
                                        </p:tav>
                                      </p:tavLst>
                                    </p:anim>
                                  </p:childTnLst>
                                </p:cTn>
                              </p:par>
                            </p:childTnLst>
                          </p:cTn>
                        </p:par>
                      </p:childTnLst>
                    </p:cTn>
                  </p:par>
                  <p:par>
                    <p:cTn id="98" fill="hold">
                      <p:stCondLst>
                        <p:cond delay="indefinite"/>
                      </p:stCondLst>
                      <p:childTnLst>
                        <p:par>
                          <p:cTn id="99" fill="hold">
                            <p:stCondLst>
                              <p:cond delay="0"/>
                            </p:stCondLst>
                            <p:childTnLst>
                              <p:par>
                                <p:cTn id="100" presetID="17" presetClass="entr" presetSubtype="10" fill="hold" grpId="0" nodeType="clickEffect">
                                  <p:stCondLst>
                                    <p:cond delay="0"/>
                                  </p:stCondLst>
                                  <p:iterate type="lt">
                                    <p:tmPct val="0"/>
                                  </p:iterate>
                                  <p:childTnLst>
                                    <p:set>
                                      <p:cBhvr>
                                        <p:cTn id="101" dur="1" fill="hold">
                                          <p:stCondLst>
                                            <p:cond delay="0"/>
                                          </p:stCondLst>
                                        </p:cTn>
                                        <p:tgtEl>
                                          <p:spTgt spid="23"/>
                                        </p:tgtEl>
                                        <p:attrNameLst>
                                          <p:attrName>style.visibility</p:attrName>
                                        </p:attrNameLst>
                                      </p:cBhvr>
                                      <p:to>
                                        <p:strVal val="visible"/>
                                      </p:to>
                                    </p:set>
                                    <p:anim calcmode="lin" valueType="num">
                                      <p:cBhvr>
                                        <p:cTn id="102" dur="500" fill="hold"/>
                                        <p:tgtEl>
                                          <p:spTgt spid="23"/>
                                        </p:tgtEl>
                                        <p:attrNameLst>
                                          <p:attrName>ppt_w</p:attrName>
                                        </p:attrNameLst>
                                      </p:cBhvr>
                                      <p:tavLst>
                                        <p:tav tm="0">
                                          <p:val>
                                            <p:fltVal val="0"/>
                                          </p:val>
                                        </p:tav>
                                        <p:tav tm="100000">
                                          <p:val>
                                            <p:strVal val="#ppt_w"/>
                                          </p:val>
                                        </p:tav>
                                      </p:tavLst>
                                    </p:anim>
                                    <p:anim calcmode="lin" valueType="num">
                                      <p:cBhvr>
                                        <p:cTn id="103" dur="500" fill="hold"/>
                                        <p:tgtEl>
                                          <p:spTgt spid="23"/>
                                        </p:tgtEl>
                                        <p:attrNameLst>
                                          <p:attrName>ppt_h</p:attrName>
                                        </p:attrNameLst>
                                      </p:cBhvr>
                                      <p:tavLst>
                                        <p:tav tm="0">
                                          <p:val>
                                            <p:strVal val="#ppt_h"/>
                                          </p:val>
                                        </p:tav>
                                        <p:tav tm="100000">
                                          <p:val>
                                            <p:strVal val="#ppt_h"/>
                                          </p:val>
                                        </p:tav>
                                      </p:tavLst>
                                    </p:anim>
                                  </p:childTnLst>
                                </p:cTn>
                              </p:par>
                            </p:childTnLst>
                          </p:cTn>
                        </p:par>
                      </p:childTnLst>
                    </p:cTn>
                  </p:par>
                  <p:par>
                    <p:cTn id="104" fill="hold">
                      <p:stCondLst>
                        <p:cond delay="indefinite"/>
                      </p:stCondLst>
                      <p:childTnLst>
                        <p:par>
                          <p:cTn id="105" fill="hold">
                            <p:stCondLst>
                              <p:cond delay="0"/>
                            </p:stCondLst>
                            <p:childTnLst>
                              <p:par>
                                <p:cTn id="106" presetID="34" presetClass="emph" presetSubtype="0" fill="hold" grpId="1" nodeType="clickEffect">
                                  <p:stCondLst>
                                    <p:cond delay="0"/>
                                  </p:stCondLst>
                                  <p:iterate type="lt">
                                    <p:tmPct val="10000"/>
                                  </p:iterate>
                                  <p:childTnLst>
                                    <p:animMotion origin="layout" path="M 0.0 0.0 L 0.0 -0.07213" pathEditMode="relative" ptsTypes="">
                                      <p:cBhvr>
                                        <p:cTn id="107" dur="250" accel="50000" decel="50000" autoRev="1" fill="hold">
                                          <p:stCondLst>
                                            <p:cond delay="0"/>
                                          </p:stCondLst>
                                        </p:cTn>
                                        <p:tgtEl>
                                          <p:spTgt spid="23"/>
                                        </p:tgtEl>
                                        <p:attrNameLst>
                                          <p:attrName>ppt_x</p:attrName>
                                          <p:attrName>ppt_y</p:attrName>
                                        </p:attrNameLst>
                                      </p:cBhvr>
                                    </p:animMotion>
                                    <p:animRot by="1500000">
                                      <p:cBhvr>
                                        <p:cTn id="108" dur="125" fill="hold">
                                          <p:stCondLst>
                                            <p:cond delay="0"/>
                                          </p:stCondLst>
                                        </p:cTn>
                                        <p:tgtEl>
                                          <p:spTgt spid="23"/>
                                        </p:tgtEl>
                                        <p:attrNameLst>
                                          <p:attrName>r</p:attrName>
                                        </p:attrNameLst>
                                      </p:cBhvr>
                                    </p:animRot>
                                    <p:animRot by="-1500000">
                                      <p:cBhvr>
                                        <p:cTn id="109" dur="125" fill="hold">
                                          <p:stCondLst>
                                            <p:cond delay="125"/>
                                          </p:stCondLst>
                                        </p:cTn>
                                        <p:tgtEl>
                                          <p:spTgt spid="23"/>
                                        </p:tgtEl>
                                        <p:attrNameLst>
                                          <p:attrName>r</p:attrName>
                                        </p:attrNameLst>
                                      </p:cBhvr>
                                    </p:animRot>
                                    <p:animRot by="-1500000">
                                      <p:cBhvr>
                                        <p:cTn id="110" dur="125" fill="hold">
                                          <p:stCondLst>
                                            <p:cond delay="250"/>
                                          </p:stCondLst>
                                        </p:cTn>
                                        <p:tgtEl>
                                          <p:spTgt spid="23"/>
                                        </p:tgtEl>
                                        <p:attrNameLst>
                                          <p:attrName>r</p:attrName>
                                        </p:attrNameLst>
                                      </p:cBhvr>
                                    </p:animRot>
                                    <p:animRot by="1500000">
                                      <p:cBhvr>
                                        <p:cTn id="111" dur="125" fill="hold">
                                          <p:stCondLst>
                                            <p:cond delay="375"/>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19" grpId="0" animBg="1"/>
      <p:bldP spid="20" grpId="0" animBg="1"/>
      <p:bldP spid="10" grpId="0" animBg="1"/>
      <p:bldP spid="12" grpId="0" bldLvl="0" animBg="1"/>
      <p:bldP spid="13" grpId="0"/>
      <p:bldP spid="14" grpId="0"/>
      <p:bldP spid="15" grpId="0"/>
      <p:bldP spid="21" grpId="0"/>
      <p:bldP spid="22" grpId="0"/>
      <p:bldP spid="23" grpId="0"/>
      <p:bldP spid="23"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14"/>
          <p:cNvSpPr txBox="1"/>
          <p:nvPr/>
        </p:nvSpPr>
        <p:spPr>
          <a:xfrm>
            <a:off x="1624799" y="964395"/>
            <a:ext cx="6591013" cy="3300904"/>
          </a:xfrm>
          <a:prstGeom prst="rect">
            <a:avLst/>
          </a:prstGeom>
          <a:noFill/>
        </p:spPr>
        <p:txBody>
          <a:bodyPr wrap="square" lIns="68580" tIns="34290" rIns="68580" bIns="34290" rtlCol="0">
            <a:spAutoFit/>
          </a:bodyPr>
          <a:lstStyle/>
          <a:p>
            <a:r>
              <a:rPr lang="zh-CN" altLang="en-US" sz="3000" b="1" dirty="0" smtClean="0">
                <a:solidFill>
                  <a:srgbClr val="FF0000"/>
                </a:solidFill>
                <a:latin typeface="楷体" panose="02010609060101010101" pitchFamily="49" charset="-122"/>
                <a:ea typeface="楷体" panose="02010609060101010101" pitchFamily="49" charset="-122"/>
              </a:rPr>
              <a:t>    在动笔之前，首先观察这些字的结构特点和田字格中的占格位置，然后再动手来写字。“集、垂、奉、鲜”这几个字的横画较多，而且横画之间距离相等，长短分布均匀和谐。“集、垂、奉”这三个字中的丨在竖中线上，“鲜”的鱼和羊分在竖中线两侧。</a:t>
            </a:r>
          </a:p>
        </p:txBody>
      </p:sp>
      <p:sp>
        <p:nvSpPr>
          <p:cNvPr id="11" name="矩形: 圆角 28"/>
          <p:cNvSpPr/>
          <p:nvPr/>
        </p:nvSpPr>
        <p:spPr bwMode="auto">
          <a:xfrm>
            <a:off x="767431" y="1296483"/>
            <a:ext cx="442970" cy="401242"/>
          </a:xfrm>
          <a:prstGeom prst="roundRect">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学</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12" name="矩形: 圆角 29"/>
          <p:cNvSpPr/>
          <p:nvPr/>
        </p:nvSpPr>
        <p:spPr bwMode="auto">
          <a:xfrm>
            <a:off x="767431" y="1893213"/>
            <a:ext cx="442970" cy="401242"/>
          </a:xfrm>
          <a:prstGeom prst="roundRect">
            <a:avLst/>
          </a:prstGeom>
          <a:solidFill>
            <a:srgbClr val="92D050"/>
          </a:solidFill>
          <a:ln>
            <a:solidFill>
              <a:srgbClr val="99FF99">
                <a:alpha val="20000"/>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习</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13" name="矩形: 圆角 30"/>
          <p:cNvSpPr/>
          <p:nvPr/>
        </p:nvSpPr>
        <p:spPr bwMode="auto">
          <a:xfrm>
            <a:off x="767431" y="2487279"/>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指</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14" name="矩形: 圆角 30"/>
          <p:cNvSpPr/>
          <p:nvPr/>
        </p:nvSpPr>
        <p:spPr bwMode="auto">
          <a:xfrm>
            <a:off x="767431" y="3081345"/>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导</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9" name="文本框 9"/>
          <p:cNvSpPr txBox="1"/>
          <p:nvPr/>
        </p:nvSpPr>
        <p:spPr>
          <a:xfrm>
            <a:off x="953127" y="303499"/>
            <a:ext cx="1620391" cy="483870"/>
          </a:xfrm>
          <a:prstGeom prst="rect">
            <a:avLst/>
          </a:prstGeom>
          <a:noFill/>
        </p:spPr>
        <p:txBody>
          <a:bodyPr wrap="square" lIns="68580" tIns="34290" rIns="68580" bIns="34290" rtlCol="0">
            <a:spAutoFit/>
          </a:bodyPr>
          <a:lstStyle/>
          <a:p>
            <a:r>
              <a:rPr lang="zh-CN" altLang="en-US" sz="2700" b="1" dirty="0">
                <a:solidFill>
                  <a:srgbClr val="0000FF"/>
                </a:solidFill>
                <a:latin typeface="楷体" panose="02010609060101010101" pitchFamily="49" charset="-122"/>
                <a:ea typeface="楷体" panose="02010609060101010101" pitchFamily="49" charset="-122"/>
              </a:rPr>
              <a:t>写字有方</a:t>
            </a:r>
          </a:p>
        </p:txBody>
      </p:sp>
      <p:grpSp>
        <p:nvGrpSpPr>
          <p:cNvPr id="2" name="组合 9"/>
          <p:cNvGrpSpPr/>
          <p:nvPr/>
        </p:nvGrpSpPr>
        <p:grpSpPr>
          <a:xfrm>
            <a:off x="412996" y="303498"/>
            <a:ext cx="1998482" cy="501594"/>
            <a:chOff x="550590" y="404664"/>
            <a:chExt cx="2664296" cy="668792"/>
          </a:xfrm>
        </p:grpSpPr>
        <p:grpSp>
          <p:nvGrpSpPr>
            <p:cNvPr id="4" name="组合 3"/>
            <p:cNvGrpSpPr/>
            <p:nvPr/>
          </p:nvGrpSpPr>
          <p:grpSpPr>
            <a:xfrm>
              <a:off x="550590" y="404664"/>
              <a:ext cx="864096" cy="668792"/>
              <a:chOff x="1990750" y="820469"/>
              <a:chExt cx="3096344" cy="3349331"/>
            </a:xfrm>
          </p:grpSpPr>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flipH="1">
                <a:off x="1990750" y="820469"/>
                <a:ext cx="3096344" cy="3349331"/>
              </a:xfrm>
              <a:prstGeom prst="rect">
                <a:avLst/>
              </a:prstGeom>
            </p:spPr>
          </p:pic>
          <p:pic>
            <p:nvPicPr>
              <p:cNvPr id="1026" name="Picture 2"/>
              <p:cNvPicPr>
                <a:picLocks noChangeAspect="1" noChangeArrowheads="1"/>
              </p:cNvPicPr>
              <p:nvPr/>
            </p:nvPicPr>
            <p:blipFill>
              <a:blip r:embed="rId4" cstate="print">
                <a:extLst>
                  <a:ext uri="{BEBA8EAE-BF5A-486C-A8C5-ECC9F3942E4B}">
                    <a14:imgProps xmlns:a14="http://schemas.microsoft.com/office/drawing/2010/main" xmlns="">
                      <a14:imgLayer r:embed="rId5">
                        <a14:imgEffect>
                          <a14:backgroundRemoval t="8889" b="88889" l="0" r="97059">
                            <a14:foregroundMark x1="72059" y1="53333" x2="72059" y2="53333"/>
                            <a14:foregroundMark x1="70588" y1="40000" x2="70588" y2="40000"/>
                            <a14:foregroundMark x1="70588" y1="17778" x2="70588" y2="17778"/>
                            <a14:foregroundMark x1="73529" y1="11111" x2="73529" y2="11111"/>
                            <a14:foregroundMark x1="55882" y1="60000" x2="55882" y2="60000"/>
                            <a14:foregroundMark x1="23529" y1="57778" x2="23529" y2="57778"/>
                            <a14:foregroundMark x1="86765" y1="15556" x2="86765" y2="15556"/>
                            <a14:foregroundMark x1="39706" y1="42222" x2="39706" y2="42222"/>
                            <a14:foregroundMark x1="20588" y1="40000" x2="20588" y2="40000"/>
                            <a14:foregroundMark x1="17647" y1="31111" x2="17647" y2="31111"/>
                            <a14:foregroundMark x1="10294" y1="57778" x2="10294" y2="57778"/>
                          </a14:backgroundRemoval>
                        </a14:imgEffect>
                      </a14:imgLayer>
                    </a14:imgProps>
                  </a:ext>
                  <a:ext uri="{28A0092B-C50C-407E-A947-70E740481C1C}">
                    <a14:useLocalDpi xmlns:a14="http://schemas.microsoft.com/office/drawing/2010/main" xmlns="" val="0"/>
                  </a:ext>
                </a:extLst>
              </a:blip>
              <a:srcRect/>
              <a:stretch>
                <a:fillRect/>
              </a:stretch>
            </p:blipFill>
            <p:spPr bwMode="auto">
              <a:xfrm>
                <a:off x="3070870" y="2636912"/>
                <a:ext cx="647700" cy="4286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cxnSp>
          <p:nvCxnSpPr>
            <p:cNvPr id="7" name="直接连接符 6"/>
            <p:cNvCxnSpPr/>
            <p:nvPr/>
          </p:nvCxnSpPr>
          <p:spPr>
            <a:xfrm>
              <a:off x="1198662" y="1052736"/>
              <a:ext cx="2016224"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80">
                                          <p:stCondLst>
                                            <p:cond delay="0"/>
                                          </p:stCondLst>
                                        </p:cTn>
                                        <p:tgtEl>
                                          <p:spTgt spid="11"/>
                                        </p:tgtEl>
                                      </p:cBhvr>
                                    </p:animEffect>
                                    <p:anim calcmode="lin" valueType="num">
                                      <p:cBhvr>
                                        <p:cTn id="8"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3" dur="26">
                                          <p:stCondLst>
                                            <p:cond delay="650"/>
                                          </p:stCondLst>
                                        </p:cTn>
                                        <p:tgtEl>
                                          <p:spTgt spid="11"/>
                                        </p:tgtEl>
                                      </p:cBhvr>
                                      <p:to x="100000" y="60000"/>
                                    </p:animScale>
                                    <p:animScale>
                                      <p:cBhvr>
                                        <p:cTn id="14" dur="166" decel="50000">
                                          <p:stCondLst>
                                            <p:cond delay="676"/>
                                          </p:stCondLst>
                                        </p:cTn>
                                        <p:tgtEl>
                                          <p:spTgt spid="11"/>
                                        </p:tgtEl>
                                      </p:cBhvr>
                                      <p:to x="100000" y="100000"/>
                                    </p:animScale>
                                    <p:animScale>
                                      <p:cBhvr>
                                        <p:cTn id="15" dur="26">
                                          <p:stCondLst>
                                            <p:cond delay="1312"/>
                                          </p:stCondLst>
                                        </p:cTn>
                                        <p:tgtEl>
                                          <p:spTgt spid="11"/>
                                        </p:tgtEl>
                                      </p:cBhvr>
                                      <p:to x="100000" y="80000"/>
                                    </p:animScale>
                                    <p:animScale>
                                      <p:cBhvr>
                                        <p:cTn id="16" dur="166" decel="50000">
                                          <p:stCondLst>
                                            <p:cond delay="1338"/>
                                          </p:stCondLst>
                                        </p:cTn>
                                        <p:tgtEl>
                                          <p:spTgt spid="11"/>
                                        </p:tgtEl>
                                      </p:cBhvr>
                                      <p:to x="100000" y="100000"/>
                                    </p:animScale>
                                    <p:animScale>
                                      <p:cBhvr>
                                        <p:cTn id="17" dur="26">
                                          <p:stCondLst>
                                            <p:cond delay="1642"/>
                                          </p:stCondLst>
                                        </p:cTn>
                                        <p:tgtEl>
                                          <p:spTgt spid="11"/>
                                        </p:tgtEl>
                                      </p:cBhvr>
                                      <p:to x="100000" y="90000"/>
                                    </p:animScale>
                                    <p:animScale>
                                      <p:cBhvr>
                                        <p:cTn id="18" dur="166" decel="50000">
                                          <p:stCondLst>
                                            <p:cond delay="1668"/>
                                          </p:stCondLst>
                                        </p:cTn>
                                        <p:tgtEl>
                                          <p:spTgt spid="11"/>
                                        </p:tgtEl>
                                      </p:cBhvr>
                                      <p:to x="100000" y="100000"/>
                                    </p:animScale>
                                    <p:animScale>
                                      <p:cBhvr>
                                        <p:cTn id="19" dur="26">
                                          <p:stCondLst>
                                            <p:cond delay="1808"/>
                                          </p:stCondLst>
                                        </p:cTn>
                                        <p:tgtEl>
                                          <p:spTgt spid="11"/>
                                        </p:tgtEl>
                                      </p:cBhvr>
                                      <p:to x="100000" y="95000"/>
                                    </p:animScale>
                                    <p:animScale>
                                      <p:cBhvr>
                                        <p:cTn id="20" dur="166" decel="50000">
                                          <p:stCondLst>
                                            <p:cond delay="1834"/>
                                          </p:stCondLst>
                                        </p:cTn>
                                        <p:tgtEl>
                                          <p:spTgt spid="11"/>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down)">
                                      <p:cBhvr>
                                        <p:cTn id="25" dur="580">
                                          <p:stCondLst>
                                            <p:cond delay="0"/>
                                          </p:stCondLst>
                                        </p:cTn>
                                        <p:tgtEl>
                                          <p:spTgt spid="12"/>
                                        </p:tgtEl>
                                      </p:cBhvr>
                                    </p:animEffect>
                                    <p:anim calcmode="lin" valueType="num">
                                      <p:cBhvr>
                                        <p:cTn id="26"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31" dur="26">
                                          <p:stCondLst>
                                            <p:cond delay="650"/>
                                          </p:stCondLst>
                                        </p:cTn>
                                        <p:tgtEl>
                                          <p:spTgt spid="12"/>
                                        </p:tgtEl>
                                      </p:cBhvr>
                                      <p:to x="100000" y="60000"/>
                                    </p:animScale>
                                    <p:animScale>
                                      <p:cBhvr>
                                        <p:cTn id="32" dur="166" decel="50000">
                                          <p:stCondLst>
                                            <p:cond delay="676"/>
                                          </p:stCondLst>
                                        </p:cTn>
                                        <p:tgtEl>
                                          <p:spTgt spid="12"/>
                                        </p:tgtEl>
                                      </p:cBhvr>
                                      <p:to x="100000" y="100000"/>
                                    </p:animScale>
                                    <p:animScale>
                                      <p:cBhvr>
                                        <p:cTn id="33" dur="26">
                                          <p:stCondLst>
                                            <p:cond delay="1312"/>
                                          </p:stCondLst>
                                        </p:cTn>
                                        <p:tgtEl>
                                          <p:spTgt spid="12"/>
                                        </p:tgtEl>
                                      </p:cBhvr>
                                      <p:to x="100000" y="80000"/>
                                    </p:animScale>
                                    <p:animScale>
                                      <p:cBhvr>
                                        <p:cTn id="34" dur="166" decel="50000">
                                          <p:stCondLst>
                                            <p:cond delay="1338"/>
                                          </p:stCondLst>
                                        </p:cTn>
                                        <p:tgtEl>
                                          <p:spTgt spid="12"/>
                                        </p:tgtEl>
                                      </p:cBhvr>
                                      <p:to x="100000" y="100000"/>
                                    </p:animScale>
                                    <p:animScale>
                                      <p:cBhvr>
                                        <p:cTn id="35" dur="26">
                                          <p:stCondLst>
                                            <p:cond delay="1642"/>
                                          </p:stCondLst>
                                        </p:cTn>
                                        <p:tgtEl>
                                          <p:spTgt spid="12"/>
                                        </p:tgtEl>
                                      </p:cBhvr>
                                      <p:to x="100000" y="90000"/>
                                    </p:animScale>
                                    <p:animScale>
                                      <p:cBhvr>
                                        <p:cTn id="36" dur="166" decel="50000">
                                          <p:stCondLst>
                                            <p:cond delay="1668"/>
                                          </p:stCondLst>
                                        </p:cTn>
                                        <p:tgtEl>
                                          <p:spTgt spid="12"/>
                                        </p:tgtEl>
                                      </p:cBhvr>
                                      <p:to x="100000" y="100000"/>
                                    </p:animScale>
                                    <p:animScale>
                                      <p:cBhvr>
                                        <p:cTn id="37" dur="26">
                                          <p:stCondLst>
                                            <p:cond delay="1808"/>
                                          </p:stCondLst>
                                        </p:cTn>
                                        <p:tgtEl>
                                          <p:spTgt spid="12"/>
                                        </p:tgtEl>
                                      </p:cBhvr>
                                      <p:to x="100000" y="95000"/>
                                    </p:animScale>
                                    <p:animScale>
                                      <p:cBhvr>
                                        <p:cTn id="38" dur="166" decel="50000">
                                          <p:stCondLst>
                                            <p:cond delay="1834"/>
                                          </p:stCondLst>
                                        </p:cTn>
                                        <p:tgtEl>
                                          <p:spTgt spid="12"/>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down)">
                                      <p:cBhvr>
                                        <p:cTn id="43" dur="580">
                                          <p:stCondLst>
                                            <p:cond delay="0"/>
                                          </p:stCondLst>
                                        </p:cTn>
                                        <p:tgtEl>
                                          <p:spTgt spid="13"/>
                                        </p:tgtEl>
                                      </p:cBhvr>
                                    </p:animEffect>
                                    <p:anim calcmode="lin" valueType="num">
                                      <p:cBhvr>
                                        <p:cTn id="44"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49" dur="26">
                                          <p:stCondLst>
                                            <p:cond delay="650"/>
                                          </p:stCondLst>
                                        </p:cTn>
                                        <p:tgtEl>
                                          <p:spTgt spid="13"/>
                                        </p:tgtEl>
                                      </p:cBhvr>
                                      <p:to x="100000" y="60000"/>
                                    </p:animScale>
                                    <p:animScale>
                                      <p:cBhvr>
                                        <p:cTn id="50" dur="166" decel="50000">
                                          <p:stCondLst>
                                            <p:cond delay="676"/>
                                          </p:stCondLst>
                                        </p:cTn>
                                        <p:tgtEl>
                                          <p:spTgt spid="13"/>
                                        </p:tgtEl>
                                      </p:cBhvr>
                                      <p:to x="100000" y="100000"/>
                                    </p:animScale>
                                    <p:animScale>
                                      <p:cBhvr>
                                        <p:cTn id="51" dur="26">
                                          <p:stCondLst>
                                            <p:cond delay="1312"/>
                                          </p:stCondLst>
                                        </p:cTn>
                                        <p:tgtEl>
                                          <p:spTgt spid="13"/>
                                        </p:tgtEl>
                                      </p:cBhvr>
                                      <p:to x="100000" y="80000"/>
                                    </p:animScale>
                                    <p:animScale>
                                      <p:cBhvr>
                                        <p:cTn id="52" dur="166" decel="50000">
                                          <p:stCondLst>
                                            <p:cond delay="1338"/>
                                          </p:stCondLst>
                                        </p:cTn>
                                        <p:tgtEl>
                                          <p:spTgt spid="13"/>
                                        </p:tgtEl>
                                      </p:cBhvr>
                                      <p:to x="100000" y="100000"/>
                                    </p:animScale>
                                    <p:animScale>
                                      <p:cBhvr>
                                        <p:cTn id="53" dur="26">
                                          <p:stCondLst>
                                            <p:cond delay="1642"/>
                                          </p:stCondLst>
                                        </p:cTn>
                                        <p:tgtEl>
                                          <p:spTgt spid="13"/>
                                        </p:tgtEl>
                                      </p:cBhvr>
                                      <p:to x="100000" y="90000"/>
                                    </p:animScale>
                                    <p:animScale>
                                      <p:cBhvr>
                                        <p:cTn id="54" dur="166" decel="50000">
                                          <p:stCondLst>
                                            <p:cond delay="1668"/>
                                          </p:stCondLst>
                                        </p:cTn>
                                        <p:tgtEl>
                                          <p:spTgt spid="13"/>
                                        </p:tgtEl>
                                      </p:cBhvr>
                                      <p:to x="100000" y="100000"/>
                                    </p:animScale>
                                    <p:animScale>
                                      <p:cBhvr>
                                        <p:cTn id="55" dur="26">
                                          <p:stCondLst>
                                            <p:cond delay="1808"/>
                                          </p:stCondLst>
                                        </p:cTn>
                                        <p:tgtEl>
                                          <p:spTgt spid="13"/>
                                        </p:tgtEl>
                                      </p:cBhvr>
                                      <p:to x="100000" y="95000"/>
                                    </p:animScale>
                                    <p:animScale>
                                      <p:cBhvr>
                                        <p:cTn id="56" dur="166" decel="50000">
                                          <p:stCondLst>
                                            <p:cond delay="1834"/>
                                          </p:stCondLst>
                                        </p:cTn>
                                        <p:tgtEl>
                                          <p:spTgt spid="13"/>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down)">
                                      <p:cBhvr>
                                        <p:cTn id="61" dur="580">
                                          <p:stCondLst>
                                            <p:cond delay="0"/>
                                          </p:stCondLst>
                                        </p:cTn>
                                        <p:tgtEl>
                                          <p:spTgt spid="14"/>
                                        </p:tgtEl>
                                      </p:cBhvr>
                                    </p:animEffect>
                                    <p:anim calcmode="lin" valueType="num">
                                      <p:cBhvr>
                                        <p:cTn id="62"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67" dur="26">
                                          <p:stCondLst>
                                            <p:cond delay="650"/>
                                          </p:stCondLst>
                                        </p:cTn>
                                        <p:tgtEl>
                                          <p:spTgt spid="14"/>
                                        </p:tgtEl>
                                      </p:cBhvr>
                                      <p:to x="100000" y="60000"/>
                                    </p:animScale>
                                    <p:animScale>
                                      <p:cBhvr>
                                        <p:cTn id="68" dur="166" decel="50000">
                                          <p:stCondLst>
                                            <p:cond delay="676"/>
                                          </p:stCondLst>
                                        </p:cTn>
                                        <p:tgtEl>
                                          <p:spTgt spid="14"/>
                                        </p:tgtEl>
                                      </p:cBhvr>
                                      <p:to x="100000" y="100000"/>
                                    </p:animScale>
                                    <p:animScale>
                                      <p:cBhvr>
                                        <p:cTn id="69" dur="26">
                                          <p:stCondLst>
                                            <p:cond delay="1312"/>
                                          </p:stCondLst>
                                        </p:cTn>
                                        <p:tgtEl>
                                          <p:spTgt spid="14"/>
                                        </p:tgtEl>
                                      </p:cBhvr>
                                      <p:to x="100000" y="80000"/>
                                    </p:animScale>
                                    <p:animScale>
                                      <p:cBhvr>
                                        <p:cTn id="70" dur="166" decel="50000">
                                          <p:stCondLst>
                                            <p:cond delay="1338"/>
                                          </p:stCondLst>
                                        </p:cTn>
                                        <p:tgtEl>
                                          <p:spTgt spid="14"/>
                                        </p:tgtEl>
                                      </p:cBhvr>
                                      <p:to x="100000" y="100000"/>
                                    </p:animScale>
                                    <p:animScale>
                                      <p:cBhvr>
                                        <p:cTn id="71" dur="26">
                                          <p:stCondLst>
                                            <p:cond delay="1642"/>
                                          </p:stCondLst>
                                        </p:cTn>
                                        <p:tgtEl>
                                          <p:spTgt spid="14"/>
                                        </p:tgtEl>
                                      </p:cBhvr>
                                      <p:to x="100000" y="90000"/>
                                    </p:animScale>
                                    <p:animScale>
                                      <p:cBhvr>
                                        <p:cTn id="72" dur="166" decel="50000">
                                          <p:stCondLst>
                                            <p:cond delay="1668"/>
                                          </p:stCondLst>
                                        </p:cTn>
                                        <p:tgtEl>
                                          <p:spTgt spid="14"/>
                                        </p:tgtEl>
                                      </p:cBhvr>
                                      <p:to x="100000" y="100000"/>
                                    </p:animScale>
                                    <p:animScale>
                                      <p:cBhvr>
                                        <p:cTn id="73" dur="26">
                                          <p:stCondLst>
                                            <p:cond delay="1808"/>
                                          </p:stCondLst>
                                        </p:cTn>
                                        <p:tgtEl>
                                          <p:spTgt spid="14"/>
                                        </p:tgtEl>
                                      </p:cBhvr>
                                      <p:to x="100000" y="95000"/>
                                    </p:animScale>
                                    <p:animScale>
                                      <p:cBhvr>
                                        <p:cTn id="74" dur="166" decel="50000">
                                          <p:stCondLst>
                                            <p:cond delay="1834"/>
                                          </p:stCondLst>
                                        </p:cTn>
                                        <p:tgtEl>
                                          <p:spTgt spid="14"/>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grpId="0" nodeType="clickEffect">
                                  <p:stCondLst>
                                    <p:cond delay="0"/>
                                  </p:stCondLst>
                                  <p:childTnLst>
                                    <p:set>
                                      <p:cBhvr>
                                        <p:cTn id="78" dur="1" fill="hold">
                                          <p:stCondLst>
                                            <p:cond delay="0"/>
                                          </p:stCondLst>
                                        </p:cTn>
                                        <p:tgtEl>
                                          <p:spTgt spid="10"/>
                                        </p:tgtEl>
                                        <p:attrNameLst>
                                          <p:attrName>style.visibility</p:attrName>
                                        </p:attrNameLst>
                                      </p:cBhvr>
                                      <p:to>
                                        <p:strVal val="visible"/>
                                      </p:to>
                                    </p:set>
                                    <p:animEffect transition="in" filter="fade">
                                      <p:cBhvr>
                                        <p:cTn id="79" dur="1000"/>
                                        <p:tgtEl>
                                          <p:spTgt spid="10"/>
                                        </p:tgtEl>
                                      </p:cBhvr>
                                    </p:animEffect>
                                    <p:anim calcmode="lin" valueType="num">
                                      <p:cBhvr>
                                        <p:cTn id="80" dur="1000" fill="hold"/>
                                        <p:tgtEl>
                                          <p:spTgt spid="10"/>
                                        </p:tgtEl>
                                        <p:attrNameLst>
                                          <p:attrName>ppt_x</p:attrName>
                                        </p:attrNameLst>
                                      </p:cBhvr>
                                      <p:tavLst>
                                        <p:tav tm="0">
                                          <p:val>
                                            <p:strVal val="#ppt_x"/>
                                          </p:val>
                                        </p:tav>
                                        <p:tav tm="100000">
                                          <p:val>
                                            <p:strVal val="#ppt_x"/>
                                          </p:val>
                                        </p:tav>
                                      </p:tavLst>
                                    </p:anim>
                                    <p:anim calcmode="lin" valueType="num">
                                      <p:cBhvr>
                                        <p:cTn id="8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2" grpId="0" animBg="1"/>
      <p:bldP spid="13" grpId="0" animBg="1"/>
      <p:bldP spid="1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2" name="Picture 8"/>
          <p:cNvPicPr>
            <a:picLocks noChangeAspect="1" noChangeArrowheads="1"/>
          </p:cNvPicPr>
          <p:nvPr/>
        </p:nvPicPr>
        <p:blipFill>
          <a:blip r:embed="rId3" cstate="print"/>
          <a:srcRect/>
          <a:stretch>
            <a:fillRect/>
          </a:stretch>
        </p:blipFill>
        <p:spPr bwMode="auto">
          <a:xfrm>
            <a:off x="959878" y="1339445"/>
            <a:ext cx="2600540" cy="762835"/>
          </a:xfrm>
          <a:prstGeom prst="rect">
            <a:avLst/>
          </a:prstGeom>
          <a:noFill/>
          <a:ln w="9525">
            <a:noFill/>
            <a:miter lim="800000"/>
            <a:headEnd/>
            <a:tailEnd/>
          </a:ln>
          <a:effectLst/>
        </p:spPr>
      </p:pic>
      <p:pic>
        <p:nvPicPr>
          <p:cNvPr id="1033" name="Picture 9"/>
          <p:cNvPicPr>
            <a:picLocks noChangeAspect="1" noChangeArrowheads="1"/>
          </p:cNvPicPr>
          <p:nvPr/>
        </p:nvPicPr>
        <p:blipFill>
          <a:blip r:embed="rId4" cstate="print"/>
          <a:srcRect/>
          <a:stretch>
            <a:fillRect/>
          </a:stretch>
        </p:blipFill>
        <p:spPr bwMode="auto">
          <a:xfrm>
            <a:off x="3661046" y="1339445"/>
            <a:ext cx="2688907" cy="750099"/>
          </a:xfrm>
          <a:prstGeom prst="rect">
            <a:avLst/>
          </a:prstGeom>
          <a:noFill/>
          <a:ln w="9525">
            <a:noFill/>
            <a:miter lim="800000"/>
            <a:headEnd/>
            <a:tailEnd/>
          </a:ln>
          <a:effectLst/>
        </p:spPr>
      </p:pic>
      <p:pic>
        <p:nvPicPr>
          <p:cNvPr id="1034" name="Picture 10"/>
          <p:cNvPicPr>
            <a:picLocks noChangeAspect="1" noChangeArrowheads="1"/>
          </p:cNvPicPr>
          <p:nvPr/>
        </p:nvPicPr>
        <p:blipFill>
          <a:blip r:embed="rId5" cstate="print"/>
          <a:srcRect/>
          <a:stretch>
            <a:fillRect/>
          </a:stretch>
        </p:blipFill>
        <p:spPr bwMode="auto">
          <a:xfrm>
            <a:off x="1035359" y="2357437"/>
            <a:ext cx="2547569" cy="671177"/>
          </a:xfrm>
          <a:prstGeom prst="rect">
            <a:avLst/>
          </a:prstGeom>
          <a:noFill/>
          <a:ln w="9525">
            <a:noFill/>
            <a:miter lim="800000"/>
            <a:headEnd/>
            <a:tailEnd/>
          </a:ln>
          <a:effectLst/>
        </p:spPr>
      </p:pic>
      <p:pic>
        <p:nvPicPr>
          <p:cNvPr id="1035" name="Picture 11"/>
          <p:cNvPicPr>
            <a:picLocks noChangeAspect="1" noChangeArrowheads="1"/>
          </p:cNvPicPr>
          <p:nvPr/>
        </p:nvPicPr>
        <p:blipFill>
          <a:blip r:embed="rId6" cstate="print"/>
          <a:srcRect/>
          <a:stretch>
            <a:fillRect/>
          </a:stretch>
        </p:blipFill>
        <p:spPr bwMode="auto">
          <a:xfrm>
            <a:off x="3661046" y="2357437"/>
            <a:ext cx="2572103" cy="699911"/>
          </a:xfrm>
          <a:prstGeom prst="rect">
            <a:avLst/>
          </a:prstGeom>
          <a:noFill/>
          <a:ln w="9525">
            <a:noFill/>
            <a:miter lim="800000"/>
            <a:headEnd/>
            <a:tailEnd/>
          </a:ln>
          <a:effectLst/>
        </p:spPr>
      </p:pic>
      <p:sp>
        <p:nvSpPr>
          <p:cNvPr id="19" name="矩形: 圆角 28"/>
          <p:cNvSpPr/>
          <p:nvPr/>
        </p:nvSpPr>
        <p:spPr bwMode="auto">
          <a:xfrm>
            <a:off x="304970" y="483265"/>
            <a:ext cx="442970" cy="401242"/>
          </a:xfrm>
          <a:prstGeom prst="roundRect">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a:solidFill>
                  <a:srgbClr val="0000FF"/>
                </a:solidFill>
                <a:latin typeface="黑体" panose="02010609060101010101" pitchFamily="49" charset="-122"/>
                <a:ea typeface="黑体" panose="02010609060101010101" pitchFamily="49" charset="-122"/>
              </a:rPr>
              <a:t>书</a:t>
            </a:r>
          </a:p>
        </p:txBody>
      </p:sp>
      <p:sp>
        <p:nvSpPr>
          <p:cNvPr id="20" name="矩形: 圆角 29"/>
          <p:cNvSpPr/>
          <p:nvPr/>
        </p:nvSpPr>
        <p:spPr bwMode="auto">
          <a:xfrm>
            <a:off x="791088" y="483265"/>
            <a:ext cx="442970" cy="401242"/>
          </a:xfrm>
          <a:prstGeom prst="roundRect">
            <a:avLst/>
          </a:prstGeom>
          <a:solidFill>
            <a:srgbClr val="92D050"/>
          </a:solidFill>
          <a:ln>
            <a:solidFill>
              <a:srgbClr val="99FF99">
                <a:alpha val="20000"/>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a:solidFill>
                  <a:srgbClr val="0000FF"/>
                </a:solidFill>
                <a:latin typeface="黑体" panose="02010609060101010101" pitchFamily="49" charset="-122"/>
                <a:ea typeface="黑体" panose="02010609060101010101" pitchFamily="49" charset="-122"/>
              </a:rPr>
              <a:t>法</a:t>
            </a:r>
          </a:p>
        </p:txBody>
      </p:sp>
      <p:sp>
        <p:nvSpPr>
          <p:cNvPr id="28" name="矩形: 圆角 30"/>
          <p:cNvSpPr/>
          <p:nvPr/>
        </p:nvSpPr>
        <p:spPr bwMode="auto">
          <a:xfrm>
            <a:off x="1277205" y="483266"/>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a:solidFill>
                  <a:srgbClr val="0000FF"/>
                </a:solidFill>
                <a:latin typeface="黑体" panose="02010609060101010101" pitchFamily="49" charset="-122"/>
                <a:ea typeface="黑体" panose="02010609060101010101" pitchFamily="49" charset="-122"/>
              </a:rPr>
              <a:t>展</a:t>
            </a:r>
          </a:p>
        </p:txBody>
      </p:sp>
      <p:sp>
        <p:nvSpPr>
          <p:cNvPr id="29" name="矩形: 圆角 30"/>
          <p:cNvSpPr/>
          <p:nvPr/>
        </p:nvSpPr>
        <p:spPr bwMode="auto">
          <a:xfrm>
            <a:off x="1763322" y="485930"/>
            <a:ext cx="444161" cy="401240"/>
          </a:xfrm>
          <a:prstGeom prst="roundRect">
            <a:avLst/>
          </a:prstGeom>
          <a:solidFill>
            <a:schemeClr val="accent1">
              <a:lumMod val="40000"/>
              <a:lumOff val="6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a:solidFill>
                  <a:srgbClr val="0000FF"/>
                </a:solidFill>
                <a:latin typeface="黑体" panose="02010609060101010101" pitchFamily="49" charset="-122"/>
                <a:ea typeface="黑体" panose="02010609060101010101" pitchFamily="49" charset="-122"/>
              </a:rPr>
              <a:t>示</a:t>
            </a: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80">
                                          <p:stCondLst>
                                            <p:cond delay="0"/>
                                          </p:stCondLst>
                                        </p:cTn>
                                        <p:tgtEl>
                                          <p:spTgt spid="19"/>
                                        </p:tgtEl>
                                      </p:cBhvr>
                                    </p:animEffect>
                                    <p:anim calcmode="lin" valueType="num">
                                      <p:cBhvr>
                                        <p:cTn id="8"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13" dur="26">
                                          <p:stCondLst>
                                            <p:cond delay="650"/>
                                          </p:stCondLst>
                                        </p:cTn>
                                        <p:tgtEl>
                                          <p:spTgt spid="19"/>
                                        </p:tgtEl>
                                      </p:cBhvr>
                                      <p:to x="100000" y="60000"/>
                                    </p:animScale>
                                    <p:animScale>
                                      <p:cBhvr>
                                        <p:cTn id="14" dur="166" decel="50000">
                                          <p:stCondLst>
                                            <p:cond delay="676"/>
                                          </p:stCondLst>
                                        </p:cTn>
                                        <p:tgtEl>
                                          <p:spTgt spid="19"/>
                                        </p:tgtEl>
                                      </p:cBhvr>
                                      <p:to x="100000" y="100000"/>
                                    </p:animScale>
                                    <p:animScale>
                                      <p:cBhvr>
                                        <p:cTn id="15" dur="26">
                                          <p:stCondLst>
                                            <p:cond delay="1312"/>
                                          </p:stCondLst>
                                        </p:cTn>
                                        <p:tgtEl>
                                          <p:spTgt spid="19"/>
                                        </p:tgtEl>
                                      </p:cBhvr>
                                      <p:to x="100000" y="80000"/>
                                    </p:animScale>
                                    <p:animScale>
                                      <p:cBhvr>
                                        <p:cTn id="16" dur="166" decel="50000">
                                          <p:stCondLst>
                                            <p:cond delay="1338"/>
                                          </p:stCondLst>
                                        </p:cTn>
                                        <p:tgtEl>
                                          <p:spTgt spid="19"/>
                                        </p:tgtEl>
                                      </p:cBhvr>
                                      <p:to x="100000" y="100000"/>
                                    </p:animScale>
                                    <p:animScale>
                                      <p:cBhvr>
                                        <p:cTn id="17" dur="26">
                                          <p:stCondLst>
                                            <p:cond delay="1642"/>
                                          </p:stCondLst>
                                        </p:cTn>
                                        <p:tgtEl>
                                          <p:spTgt spid="19"/>
                                        </p:tgtEl>
                                      </p:cBhvr>
                                      <p:to x="100000" y="90000"/>
                                    </p:animScale>
                                    <p:animScale>
                                      <p:cBhvr>
                                        <p:cTn id="18" dur="166" decel="50000">
                                          <p:stCondLst>
                                            <p:cond delay="1668"/>
                                          </p:stCondLst>
                                        </p:cTn>
                                        <p:tgtEl>
                                          <p:spTgt spid="19"/>
                                        </p:tgtEl>
                                      </p:cBhvr>
                                      <p:to x="100000" y="100000"/>
                                    </p:animScale>
                                    <p:animScale>
                                      <p:cBhvr>
                                        <p:cTn id="19" dur="26">
                                          <p:stCondLst>
                                            <p:cond delay="1808"/>
                                          </p:stCondLst>
                                        </p:cTn>
                                        <p:tgtEl>
                                          <p:spTgt spid="19"/>
                                        </p:tgtEl>
                                      </p:cBhvr>
                                      <p:to x="100000" y="95000"/>
                                    </p:animScale>
                                    <p:animScale>
                                      <p:cBhvr>
                                        <p:cTn id="20" dur="166" decel="50000">
                                          <p:stCondLst>
                                            <p:cond delay="1834"/>
                                          </p:stCondLst>
                                        </p:cTn>
                                        <p:tgtEl>
                                          <p:spTgt spid="19"/>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down)">
                                      <p:cBhvr>
                                        <p:cTn id="23" dur="580">
                                          <p:stCondLst>
                                            <p:cond delay="0"/>
                                          </p:stCondLst>
                                        </p:cTn>
                                        <p:tgtEl>
                                          <p:spTgt spid="20"/>
                                        </p:tgtEl>
                                      </p:cBhvr>
                                    </p:animEffect>
                                    <p:anim calcmode="lin" valueType="num">
                                      <p:cBhvr>
                                        <p:cTn id="24"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29" dur="26">
                                          <p:stCondLst>
                                            <p:cond delay="650"/>
                                          </p:stCondLst>
                                        </p:cTn>
                                        <p:tgtEl>
                                          <p:spTgt spid="20"/>
                                        </p:tgtEl>
                                      </p:cBhvr>
                                      <p:to x="100000" y="60000"/>
                                    </p:animScale>
                                    <p:animScale>
                                      <p:cBhvr>
                                        <p:cTn id="30" dur="166" decel="50000">
                                          <p:stCondLst>
                                            <p:cond delay="676"/>
                                          </p:stCondLst>
                                        </p:cTn>
                                        <p:tgtEl>
                                          <p:spTgt spid="20"/>
                                        </p:tgtEl>
                                      </p:cBhvr>
                                      <p:to x="100000" y="100000"/>
                                    </p:animScale>
                                    <p:animScale>
                                      <p:cBhvr>
                                        <p:cTn id="31" dur="26">
                                          <p:stCondLst>
                                            <p:cond delay="1312"/>
                                          </p:stCondLst>
                                        </p:cTn>
                                        <p:tgtEl>
                                          <p:spTgt spid="20"/>
                                        </p:tgtEl>
                                      </p:cBhvr>
                                      <p:to x="100000" y="80000"/>
                                    </p:animScale>
                                    <p:animScale>
                                      <p:cBhvr>
                                        <p:cTn id="32" dur="166" decel="50000">
                                          <p:stCondLst>
                                            <p:cond delay="1338"/>
                                          </p:stCondLst>
                                        </p:cTn>
                                        <p:tgtEl>
                                          <p:spTgt spid="20"/>
                                        </p:tgtEl>
                                      </p:cBhvr>
                                      <p:to x="100000" y="100000"/>
                                    </p:animScale>
                                    <p:animScale>
                                      <p:cBhvr>
                                        <p:cTn id="33" dur="26">
                                          <p:stCondLst>
                                            <p:cond delay="1642"/>
                                          </p:stCondLst>
                                        </p:cTn>
                                        <p:tgtEl>
                                          <p:spTgt spid="20"/>
                                        </p:tgtEl>
                                      </p:cBhvr>
                                      <p:to x="100000" y="90000"/>
                                    </p:animScale>
                                    <p:animScale>
                                      <p:cBhvr>
                                        <p:cTn id="34" dur="166" decel="50000">
                                          <p:stCondLst>
                                            <p:cond delay="1668"/>
                                          </p:stCondLst>
                                        </p:cTn>
                                        <p:tgtEl>
                                          <p:spTgt spid="20"/>
                                        </p:tgtEl>
                                      </p:cBhvr>
                                      <p:to x="100000" y="100000"/>
                                    </p:animScale>
                                    <p:animScale>
                                      <p:cBhvr>
                                        <p:cTn id="35" dur="26">
                                          <p:stCondLst>
                                            <p:cond delay="1808"/>
                                          </p:stCondLst>
                                        </p:cTn>
                                        <p:tgtEl>
                                          <p:spTgt spid="20"/>
                                        </p:tgtEl>
                                      </p:cBhvr>
                                      <p:to x="100000" y="95000"/>
                                    </p:animScale>
                                    <p:animScale>
                                      <p:cBhvr>
                                        <p:cTn id="36" dur="166" decel="50000">
                                          <p:stCondLst>
                                            <p:cond delay="1834"/>
                                          </p:stCondLst>
                                        </p:cTn>
                                        <p:tgtEl>
                                          <p:spTgt spid="20"/>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wipe(down)">
                                      <p:cBhvr>
                                        <p:cTn id="39" dur="580">
                                          <p:stCondLst>
                                            <p:cond delay="0"/>
                                          </p:stCondLst>
                                        </p:cTn>
                                        <p:tgtEl>
                                          <p:spTgt spid="28"/>
                                        </p:tgtEl>
                                      </p:cBhvr>
                                    </p:animEffect>
                                    <p:anim calcmode="lin" valueType="num">
                                      <p:cBhvr>
                                        <p:cTn id="40" dur="1822"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28"/>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28"/>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28"/>
                                        </p:tgtEl>
                                        <p:attrNameLst>
                                          <p:attrName>ppt_y</p:attrName>
                                        </p:attrNameLst>
                                      </p:cBhvr>
                                      <p:tavLst>
                                        <p:tav tm="0" fmla="#ppt_y-sin(pi*$)/81">
                                          <p:val>
                                            <p:fltVal val="0"/>
                                          </p:val>
                                        </p:tav>
                                        <p:tav tm="100000">
                                          <p:val>
                                            <p:fltVal val="1"/>
                                          </p:val>
                                        </p:tav>
                                      </p:tavLst>
                                    </p:anim>
                                    <p:animScale>
                                      <p:cBhvr>
                                        <p:cTn id="45" dur="26">
                                          <p:stCondLst>
                                            <p:cond delay="650"/>
                                          </p:stCondLst>
                                        </p:cTn>
                                        <p:tgtEl>
                                          <p:spTgt spid="28"/>
                                        </p:tgtEl>
                                      </p:cBhvr>
                                      <p:to x="100000" y="60000"/>
                                    </p:animScale>
                                    <p:animScale>
                                      <p:cBhvr>
                                        <p:cTn id="46" dur="166" decel="50000">
                                          <p:stCondLst>
                                            <p:cond delay="676"/>
                                          </p:stCondLst>
                                        </p:cTn>
                                        <p:tgtEl>
                                          <p:spTgt spid="28"/>
                                        </p:tgtEl>
                                      </p:cBhvr>
                                      <p:to x="100000" y="100000"/>
                                    </p:animScale>
                                    <p:animScale>
                                      <p:cBhvr>
                                        <p:cTn id="47" dur="26">
                                          <p:stCondLst>
                                            <p:cond delay="1312"/>
                                          </p:stCondLst>
                                        </p:cTn>
                                        <p:tgtEl>
                                          <p:spTgt spid="28"/>
                                        </p:tgtEl>
                                      </p:cBhvr>
                                      <p:to x="100000" y="80000"/>
                                    </p:animScale>
                                    <p:animScale>
                                      <p:cBhvr>
                                        <p:cTn id="48" dur="166" decel="50000">
                                          <p:stCondLst>
                                            <p:cond delay="1338"/>
                                          </p:stCondLst>
                                        </p:cTn>
                                        <p:tgtEl>
                                          <p:spTgt spid="28"/>
                                        </p:tgtEl>
                                      </p:cBhvr>
                                      <p:to x="100000" y="100000"/>
                                    </p:animScale>
                                    <p:animScale>
                                      <p:cBhvr>
                                        <p:cTn id="49" dur="26">
                                          <p:stCondLst>
                                            <p:cond delay="1642"/>
                                          </p:stCondLst>
                                        </p:cTn>
                                        <p:tgtEl>
                                          <p:spTgt spid="28"/>
                                        </p:tgtEl>
                                      </p:cBhvr>
                                      <p:to x="100000" y="90000"/>
                                    </p:animScale>
                                    <p:animScale>
                                      <p:cBhvr>
                                        <p:cTn id="50" dur="166" decel="50000">
                                          <p:stCondLst>
                                            <p:cond delay="1668"/>
                                          </p:stCondLst>
                                        </p:cTn>
                                        <p:tgtEl>
                                          <p:spTgt spid="28"/>
                                        </p:tgtEl>
                                      </p:cBhvr>
                                      <p:to x="100000" y="100000"/>
                                    </p:animScale>
                                    <p:animScale>
                                      <p:cBhvr>
                                        <p:cTn id="51" dur="26">
                                          <p:stCondLst>
                                            <p:cond delay="1808"/>
                                          </p:stCondLst>
                                        </p:cTn>
                                        <p:tgtEl>
                                          <p:spTgt spid="28"/>
                                        </p:tgtEl>
                                      </p:cBhvr>
                                      <p:to x="100000" y="95000"/>
                                    </p:animScale>
                                    <p:animScale>
                                      <p:cBhvr>
                                        <p:cTn id="52" dur="166" decel="50000">
                                          <p:stCondLst>
                                            <p:cond delay="1834"/>
                                          </p:stCondLst>
                                        </p:cTn>
                                        <p:tgtEl>
                                          <p:spTgt spid="28"/>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wipe(down)">
                                      <p:cBhvr>
                                        <p:cTn id="55" dur="580">
                                          <p:stCondLst>
                                            <p:cond delay="0"/>
                                          </p:stCondLst>
                                        </p:cTn>
                                        <p:tgtEl>
                                          <p:spTgt spid="29"/>
                                        </p:tgtEl>
                                      </p:cBhvr>
                                    </p:animEffect>
                                    <p:anim calcmode="lin" valueType="num">
                                      <p:cBhvr>
                                        <p:cTn id="56" dur="1822"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29"/>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29"/>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29"/>
                                        </p:tgtEl>
                                        <p:attrNameLst>
                                          <p:attrName>ppt_y</p:attrName>
                                        </p:attrNameLst>
                                      </p:cBhvr>
                                      <p:tavLst>
                                        <p:tav tm="0" fmla="#ppt_y-sin(pi*$)/81">
                                          <p:val>
                                            <p:fltVal val="0"/>
                                          </p:val>
                                        </p:tav>
                                        <p:tav tm="100000">
                                          <p:val>
                                            <p:fltVal val="1"/>
                                          </p:val>
                                        </p:tav>
                                      </p:tavLst>
                                    </p:anim>
                                    <p:animScale>
                                      <p:cBhvr>
                                        <p:cTn id="61" dur="26">
                                          <p:stCondLst>
                                            <p:cond delay="650"/>
                                          </p:stCondLst>
                                        </p:cTn>
                                        <p:tgtEl>
                                          <p:spTgt spid="29"/>
                                        </p:tgtEl>
                                      </p:cBhvr>
                                      <p:to x="100000" y="60000"/>
                                    </p:animScale>
                                    <p:animScale>
                                      <p:cBhvr>
                                        <p:cTn id="62" dur="166" decel="50000">
                                          <p:stCondLst>
                                            <p:cond delay="676"/>
                                          </p:stCondLst>
                                        </p:cTn>
                                        <p:tgtEl>
                                          <p:spTgt spid="29"/>
                                        </p:tgtEl>
                                      </p:cBhvr>
                                      <p:to x="100000" y="100000"/>
                                    </p:animScale>
                                    <p:animScale>
                                      <p:cBhvr>
                                        <p:cTn id="63" dur="26">
                                          <p:stCondLst>
                                            <p:cond delay="1312"/>
                                          </p:stCondLst>
                                        </p:cTn>
                                        <p:tgtEl>
                                          <p:spTgt spid="29"/>
                                        </p:tgtEl>
                                      </p:cBhvr>
                                      <p:to x="100000" y="80000"/>
                                    </p:animScale>
                                    <p:animScale>
                                      <p:cBhvr>
                                        <p:cTn id="64" dur="166" decel="50000">
                                          <p:stCondLst>
                                            <p:cond delay="1338"/>
                                          </p:stCondLst>
                                        </p:cTn>
                                        <p:tgtEl>
                                          <p:spTgt spid="29"/>
                                        </p:tgtEl>
                                      </p:cBhvr>
                                      <p:to x="100000" y="100000"/>
                                    </p:animScale>
                                    <p:animScale>
                                      <p:cBhvr>
                                        <p:cTn id="65" dur="26">
                                          <p:stCondLst>
                                            <p:cond delay="1642"/>
                                          </p:stCondLst>
                                        </p:cTn>
                                        <p:tgtEl>
                                          <p:spTgt spid="29"/>
                                        </p:tgtEl>
                                      </p:cBhvr>
                                      <p:to x="100000" y="90000"/>
                                    </p:animScale>
                                    <p:animScale>
                                      <p:cBhvr>
                                        <p:cTn id="66" dur="166" decel="50000">
                                          <p:stCondLst>
                                            <p:cond delay="1668"/>
                                          </p:stCondLst>
                                        </p:cTn>
                                        <p:tgtEl>
                                          <p:spTgt spid="29"/>
                                        </p:tgtEl>
                                      </p:cBhvr>
                                      <p:to x="100000" y="100000"/>
                                    </p:animScale>
                                    <p:animScale>
                                      <p:cBhvr>
                                        <p:cTn id="67" dur="26">
                                          <p:stCondLst>
                                            <p:cond delay="1808"/>
                                          </p:stCondLst>
                                        </p:cTn>
                                        <p:tgtEl>
                                          <p:spTgt spid="29"/>
                                        </p:tgtEl>
                                      </p:cBhvr>
                                      <p:to x="100000" y="95000"/>
                                    </p:animScale>
                                    <p:animScale>
                                      <p:cBhvr>
                                        <p:cTn id="68" dur="166" decel="50000">
                                          <p:stCondLst>
                                            <p:cond delay="1834"/>
                                          </p:stCondLst>
                                        </p:cTn>
                                        <p:tgtEl>
                                          <p:spTgt spid="29"/>
                                        </p:tgtEl>
                                      </p:cBhvr>
                                      <p:to x="100000" y="100000"/>
                                    </p:animScale>
                                  </p:childTnLst>
                                </p:cTn>
                              </p:par>
                            </p:childTnLst>
                          </p:cTn>
                        </p:par>
                      </p:childTnLst>
                    </p:cTn>
                  </p:par>
                  <p:par>
                    <p:cTn id="69" fill="hold">
                      <p:stCondLst>
                        <p:cond delay="indefinite"/>
                      </p:stCondLst>
                      <p:childTnLst>
                        <p:par>
                          <p:cTn id="70" fill="hold">
                            <p:stCondLst>
                              <p:cond delay="0"/>
                            </p:stCondLst>
                            <p:childTnLst>
                              <p:par>
                                <p:cTn id="71" presetID="17" presetClass="entr" presetSubtype="10" fill="hold" nodeType="clickEffect">
                                  <p:stCondLst>
                                    <p:cond delay="0"/>
                                  </p:stCondLst>
                                  <p:childTnLst>
                                    <p:set>
                                      <p:cBhvr>
                                        <p:cTn id="72" dur="1" fill="hold">
                                          <p:stCondLst>
                                            <p:cond delay="0"/>
                                          </p:stCondLst>
                                        </p:cTn>
                                        <p:tgtEl>
                                          <p:spTgt spid="1032"/>
                                        </p:tgtEl>
                                        <p:attrNameLst>
                                          <p:attrName>style.visibility</p:attrName>
                                        </p:attrNameLst>
                                      </p:cBhvr>
                                      <p:to>
                                        <p:strVal val="visible"/>
                                      </p:to>
                                    </p:set>
                                    <p:anim calcmode="lin" valueType="num">
                                      <p:cBhvr>
                                        <p:cTn id="73" dur="500" fill="hold"/>
                                        <p:tgtEl>
                                          <p:spTgt spid="1032"/>
                                        </p:tgtEl>
                                        <p:attrNameLst>
                                          <p:attrName>ppt_w</p:attrName>
                                        </p:attrNameLst>
                                      </p:cBhvr>
                                      <p:tavLst>
                                        <p:tav tm="0">
                                          <p:val>
                                            <p:fltVal val="0"/>
                                          </p:val>
                                        </p:tav>
                                        <p:tav tm="100000">
                                          <p:val>
                                            <p:strVal val="#ppt_w"/>
                                          </p:val>
                                        </p:tav>
                                      </p:tavLst>
                                    </p:anim>
                                    <p:anim calcmode="lin" valueType="num">
                                      <p:cBhvr>
                                        <p:cTn id="74" dur="500" fill="hold"/>
                                        <p:tgtEl>
                                          <p:spTgt spid="1032"/>
                                        </p:tgtEl>
                                        <p:attrNameLst>
                                          <p:attrName>ppt_h</p:attrName>
                                        </p:attrNameLst>
                                      </p:cBhvr>
                                      <p:tavLst>
                                        <p:tav tm="0">
                                          <p:val>
                                            <p:strVal val="#ppt_h"/>
                                          </p:val>
                                        </p:tav>
                                        <p:tav tm="100000">
                                          <p:val>
                                            <p:strVal val="#ppt_h"/>
                                          </p:val>
                                        </p:tav>
                                      </p:tavLst>
                                    </p:anim>
                                  </p:childTnLst>
                                </p:cTn>
                              </p:par>
                              <p:par>
                                <p:cTn id="75" presetID="17" presetClass="entr" presetSubtype="10" fill="hold" nodeType="withEffect">
                                  <p:stCondLst>
                                    <p:cond delay="0"/>
                                  </p:stCondLst>
                                  <p:childTnLst>
                                    <p:set>
                                      <p:cBhvr>
                                        <p:cTn id="76" dur="1" fill="hold">
                                          <p:stCondLst>
                                            <p:cond delay="0"/>
                                          </p:stCondLst>
                                        </p:cTn>
                                        <p:tgtEl>
                                          <p:spTgt spid="1033"/>
                                        </p:tgtEl>
                                        <p:attrNameLst>
                                          <p:attrName>style.visibility</p:attrName>
                                        </p:attrNameLst>
                                      </p:cBhvr>
                                      <p:to>
                                        <p:strVal val="visible"/>
                                      </p:to>
                                    </p:set>
                                    <p:anim calcmode="lin" valueType="num">
                                      <p:cBhvr>
                                        <p:cTn id="77" dur="500" fill="hold"/>
                                        <p:tgtEl>
                                          <p:spTgt spid="1033"/>
                                        </p:tgtEl>
                                        <p:attrNameLst>
                                          <p:attrName>ppt_w</p:attrName>
                                        </p:attrNameLst>
                                      </p:cBhvr>
                                      <p:tavLst>
                                        <p:tav tm="0">
                                          <p:val>
                                            <p:fltVal val="0"/>
                                          </p:val>
                                        </p:tav>
                                        <p:tav tm="100000">
                                          <p:val>
                                            <p:strVal val="#ppt_w"/>
                                          </p:val>
                                        </p:tav>
                                      </p:tavLst>
                                    </p:anim>
                                    <p:anim calcmode="lin" valueType="num">
                                      <p:cBhvr>
                                        <p:cTn id="78" dur="500" fill="hold"/>
                                        <p:tgtEl>
                                          <p:spTgt spid="1033"/>
                                        </p:tgtEl>
                                        <p:attrNameLst>
                                          <p:attrName>ppt_h</p:attrName>
                                        </p:attrNameLst>
                                      </p:cBhvr>
                                      <p:tavLst>
                                        <p:tav tm="0">
                                          <p:val>
                                            <p:strVal val="#ppt_h"/>
                                          </p:val>
                                        </p:tav>
                                        <p:tav tm="100000">
                                          <p:val>
                                            <p:strVal val="#ppt_h"/>
                                          </p:val>
                                        </p:tav>
                                      </p:tavLst>
                                    </p:anim>
                                  </p:childTnLst>
                                </p:cTn>
                              </p:par>
                              <p:par>
                                <p:cTn id="79" presetID="17" presetClass="entr" presetSubtype="10" fill="hold" nodeType="withEffect">
                                  <p:stCondLst>
                                    <p:cond delay="0"/>
                                  </p:stCondLst>
                                  <p:childTnLst>
                                    <p:set>
                                      <p:cBhvr>
                                        <p:cTn id="80" dur="1" fill="hold">
                                          <p:stCondLst>
                                            <p:cond delay="0"/>
                                          </p:stCondLst>
                                        </p:cTn>
                                        <p:tgtEl>
                                          <p:spTgt spid="1034"/>
                                        </p:tgtEl>
                                        <p:attrNameLst>
                                          <p:attrName>style.visibility</p:attrName>
                                        </p:attrNameLst>
                                      </p:cBhvr>
                                      <p:to>
                                        <p:strVal val="visible"/>
                                      </p:to>
                                    </p:set>
                                    <p:anim calcmode="lin" valueType="num">
                                      <p:cBhvr>
                                        <p:cTn id="81" dur="500" fill="hold"/>
                                        <p:tgtEl>
                                          <p:spTgt spid="1034"/>
                                        </p:tgtEl>
                                        <p:attrNameLst>
                                          <p:attrName>ppt_w</p:attrName>
                                        </p:attrNameLst>
                                      </p:cBhvr>
                                      <p:tavLst>
                                        <p:tav tm="0">
                                          <p:val>
                                            <p:fltVal val="0"/>
                                          </p:val>
                                        </p:tav>
                                        <p:tav tm="100000">
                                          <p:val>
                                            <p:strVal val="#ppt_w"/>
                                          </p:val>
                                        </p:tav>
                                      </p:tavLst>
                                    </p:anim>
                                    <p:anim calcmode="lin" valueType="num">
                                      <p:cBhvr>
                                        <p:cTn id="82" dur="500" fill="hold"/>
                                        <p:tgtEl>
                                          <p:spTgt spid="1034"/>
                                        </p:tgtEl>
                                        <p:attrNameLst>
                                          <p:attrName>ppt_h</p:attrName>
                                        </p:attrNameLst>
                                      </p:cBhvr>
                                      <p:tavLst>
                                        <p:tav tm="0">
                                          <p:val>
                                            <p:strVal val="#ppt_h"/>
                                          </p:val>
                                        </p:tav>
                                        <p:tav tm="100000">
                                          <p:val>
                                            <p:strVal val="#ppt_h"/>
                                          </p:val>
                                        </p:tav>
                                      </p:tavLst>
                                    </p:anim>
                                  </p:childTnLst>
                                </p:cTn>
                              </p:par>
                              <p:par>
                                <p:cTn id="83" presetID="17" presetClass="entr" presetSubtype="10" fill="hold" nodeType="withEffect">
                                  <p:stCondLst>
                                    <p:cond delay="0"/>
                                  </p:stCondLst>
                                  <p:childTnLst>
                                    <p:set>
                                      <p:cBhvr>
                                        <p:cTn id="84" dur="1" fill="hold">
                                          <p:stCondLst>
                                            <p:cond delay="0"/>
                                          </p:stCondLst>
                                        </p:cTn>
                                        <p:tgtEl>
                                          <p:spTgt spid="1035"/>
                                        </p:tgtEl>
                                        <p:attrNameLst>
                                          <p:attrName>style.visibility</p:attrName>
                                        </p:attrNameLst>
                                      </p:cBhvr>
                                      <p:to>
                                        <p:strVal val="visible"/>
                                      </p:to>
                                    </p:set>
                                    <p:anim calcmode="lin" valueType="num">
                                      <p:cBhvr>
                                        <p:cTn id="85" dur="500" fill="hold"/>
                                        <p:tgtEl>
                                          <p:spTgt spid="1035"/>
                                        </p:tgtEl>
                                        <p:attrNameLst>
                                          <p:attrName>ppt_w</p:attrName>
                                        </p:attrNameLst>
                                      </p:cBhvr>
                                      <p:tavLst>
                                        <p:tav tm="0">
                                          <p:val>
                                            <p:fltVal val="0"/>
                                          </p:val>
                                        </p:tav>
                                        <p:tav tm="100000">
                                          <p:val>
                                            <p:strVal val="#ppt_w"/>
                                          </p:val>
                                        </p:tav>
                                      </p:tavLst>
                                    </p:anim>
                                    <p:anim calcmode="lin" valueType="num">
                                      <p:cBhvr>
                                        <p:cTn id="86" dur="500" fill="hold"/>
                                        <p:tgtEl>
                                          <p:spTgt spid="103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0" grpId="0" bldLvl="0" animBg="1"/>
      <p:bldP spid="28" grpId="0" bldLvl="0" animBg="1"/>
      <p:bldP spid="29"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14"/>
          <p:cNvSpPr txBox="1"/>
          <p:nvPr/>
        </p:nvSpPr>
        <p:spPr>
          <a:xfrm>
            <a:off x="1624798" y="964395"/>
            <a:ext cx="6858941" cy="1361911"/>
          </a:xfrm>
          <a:prstGeom prst="rect">
            <a:avLst/>
          </a:prstGeom>
          <a:noFill/>
        </p:spPr>
        <p:txBody>
          <a:bodyPr wrap="square" lIns="68580" tIns="34290" rIns="68580" bIns="34290" rtlCol="0">
            <a:spAutoFit/>
          </a:bodyPr>
          <a:lstStyle/>
          <a:p>
            <a:r>
              <a:rPr lang="zh-CN" altLang="en-US" sz="2700" b="1" dirty="0" smtClean="0">
                <a:solidFill>
                  <a:srgbClr val="FF0000"/>
                </a:solidFill>
                <a:latin typeface="楷体" panose="02010609060101010101" pitchFamily="49" charset="-122"/>
                <a:ea typeface="楷体" panose="02010609060101010101" pitchFamily="49" charset="-122"/>
              </a:rPr>
              <a:t>烟雾迷蒙  繁花似锦  依依惜别  形影难分</a:t>
            </a:r>
          </a:p>
          <a:p>
            <a:r>
              <a:rPr lang="zh-CN" altLang="en-US" sz="2700" b="1" dirty="0" smtClean="0">
                <a:solidFill>
                  <a:srgbClr val="FF0000"/>
                </a:solidFill>
                <a:latin typeface="楷体" panose="02010609060101010101" pitchFamily="49" charset="-122"/>
                <a:ea typeface="楷体" panose="02010609060101010101" pitchFamily="49" charset="-122"/>
              </a:rPr>
              <a:t>管鲍之交  推己及人  情同手足  促膝谈心</a:t>
            </a:r>
          </a:p>
          <a:p>
            <a:endParaRPr lang="zh-CN" altLang="en-US" sz="3000" b="1" dirty="0" smtClean="0">
              <a:solidFill>
                <a:srgbClr val="FF0000"/>
              </a:solidFill>
              <a:latin typeface="楷体" panose="02010609060101010101" pitchFamily="49" charset="-122"/>
              <a:ea typeface="楷体" panose="02010609060101010101" pitchFamily="49" charset="-122"/>
            </a:endParaRPr>
          </a:p>
        </p:txBody>
      </p:sp>
      <p:sp>
        <p:nvSpPr>
          <p:cNvPr id="11" name="矩形: 圆角 28"/>
          <p:cNvSpPr/>
          <p:nvPr/>
        </p:nvSpPr>
        <p:spPr bwMode="auto">
          <a:xfrm>
            <a:off x="767431" y="1296483"/>
            <a:ext cx="442970" cy="401242"/>
          </a:xfrm>
          <a:prstGeom prst="roundRect">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学</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12" name="矩形: 圆角 29"/>
          <p:cNvSpPr/>
          <p:nvPr/>
        </p:nvSpPr>
        <p:spPr bwMode="auto">
          <a:xfrm>
            <a:off x="767431" y="1893213"/>
            <a:ext cx="442970" cy="401242"/>
          </a:xfrm>
          <a:prstGeom prst="roundRect">
            <a:avLst/>
          </a:prstGeom>
          <a:solidFill>
            <a:srgbClr val="92D050"/>
          </a:solidFill>
          <a:ln>
            <a:solidFill>
              <a:srgbClr val="99FF99">
                <a:alpha val="20000"/>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习</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13" name="矩形: 圆角 30"/>
          <p:cNvSpPr/>
          <p:nvPr/>
        </p:nvSpPr>
        <p:spPr bwMode="auto">
          <a:xfrm>
            <a:off x="767431" y="2487279"/>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指</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14" name="矩形: 圆角 30"/>
          <p:cNvSpPr/>
          <p:nvPr/>
        </p:nvSpPr>
        <p:spPr bwMode="auto">
          <a:xfrm>
            <a:off x="767431" y="3081345"/>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导</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15" name="矩形 14"/>
          <p:cNvSpPr/>
          <p:nvPr/>
        </p:nvSpPr>
        <p:spPr>
          <a:xfrm>
            <a:off x="1356871" y="2196701"/>
            <a:ext cx="6591013" cy="900247"/>
          </a:xfrm>
          <a:prstGeom prst="rect">
            <a:avLst/>
          </a:prstGeom>
        </p:spPr>
        <p:txBody>
          <a:bodyPr wrap="square" lIns="68580" tIns="34290" rIns="68580" bIns="34290">
            <a:spAutoFit/>
          </a:bodyPr>
          <a:lstStyle/>
          <a:p>
            <a:r>
              <a:rPr lang="zh-CN" altLang="en-US" sz="2700" dirty="0" smtClean="0">
                <a:latin typeface="楷体" panose="02010609060101010101" pitchFamily="49" charset="-122"/>
                <a:ea typeface="楷体" panose="02010609060101010101" pitchFamily="49" charset="-122"/>
              </a:rPr>
              <a:t>    本题既要正确读写这些词语还要理解每个词语的意思。</a:t>
            </a:r>
            <a:endParaRPr lang="zh-CN" altLang="en-US" sz="2700" dirty="0">
              <a:latin typeface="楷体" panose="02010609060101010101" pitchFamily="49" charset="-122"/>
              <a:ea typeface="楷体" panose="02010609060101010101" pitchFamily="49" charset="-122"/>
            </a:endParaRPr>
          </a:p>
        </p:txBody>
      </p:sp>
      <p:sp>
        <p:nvSpPr>
          <p:cNvPr id="9" name="文本框 9"/>
          <p:cNvSpPr txBox="1"/>
          <p:nvPr/>
        </p:nvSpPr>
        <p:spPr>
          <a:xfrm>
            <a:off x="737862" y="303499"/>
            <a:ext cx="1620391" cy="483870"/>
          </a:xfrm>
          <a:prstGeom prst="rect">
            <a:avLst/>
          </a:prstGeom>
          <a:noFill/>
        </p:spPr>
        <p:txBody>
          <a:bodyPr wrap="square" lIns="68580" tIns="34290" rIns="68580" bIns="34290" rtlCol="0">
            <a:spAutoFit/>
          </a:bodyPr>
          <a:lstStyle/>
          <a:p>
            <a:r>
              <a:rPr lang="zh-CN" altLang="en-US" sz="2700" b="1" dirty="0">
                <a:solidFill>
                  <a:srgbClr val="0000FF"/>
                </a:solidFill>
                <a:latin typeface="楷体" panose="02010609060101010101" pitchFamily="49" charset="-122"/>
                <a:ea typeface="楷体" panose="02010609060101010101" pitchFamily="49" charset="-122"/>
              </a:rPr>
              <a:t>读读背背</a:t>
            </a:r>
          </a:p>
        </p:txBody>
      </p:sp>
      <p:grpSp>
        <p:nvGrpSpPr>
          <p:cNvPr id="2" name="组合 9"/>
          <p:cNvGrpSpPr/>
          <p:nvPr/>
        </p:nvGrpSpPr>
        <p:grpSpPr>
          <a:xfrm>
            <a:off x="197731" y="303498"/>
            <a:ext cx="1998482" cy="501594"/>
            <a:chOff x="550590" y="404664"/>
            <a:chExt cx="2664296" cy="668792"/>
          </a:xfrm>
        </p:grpSpPr>
        <p:grpSp>
          <p:nvGrpSpPr>
            <p:cNvPr id="4" name="组合 3"/>
            <p:cNvGrpSpPr/>
            <p:nvPr/>
          </p:nvGrpSpPr>
          <p:grpSpPr>
            <a:xfrm>
              <a:off x="550590" y="404664"/>
              <a:ext cx="864096" cy="668792"/>
              <a:chOff x="1990750" y="820469"/>
              <a:chExt cx="3096344" cy="3349331"/>
            </a:xfrm>
          </p:grpSpPr>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flipH="1">
                <a:off x="1990750" y="820469"/>
                <a:ext cx="3096344" cy="3349331"/>
              </a:xfrm>
              <a:prstGeom prst="rect">
                <a:avLst/>
              </a:prstGeom>
            </p:spPr>
          </p:pic>
          <p:pic>
            <p:nvPicPr>
              <p:cNvPr id="1026" name="Picture 2"/>
              <p:cNvPicPr>
                <a:picLocks noChangeAspect="1" noChangeArrowheads="1"/>
              </p:cNvPicPr>
              <p:nvPr/>
            </p:nvPicPr>
            <p:blipFill>
              <a:blip r:embed="rId4" cstate="print">
                <a:extLst>
                  <a:ext uri="{BEBA8EAE-BF5A-486C-A8C5-ECC9F3942E4B}">
                    <a14:imgProps xmlns:a14="http://schemas.microsoft.com/office/drawing/2010/main" xmlns="">
                      <a14:imgLayer r:embed="rId5">
                        <a14:imgEffect>
                          <a14:backgroundRemoval t="8889" b="88889" l="0" r="97059">
                            <a14:foregroundMark x1="72059" y1="53333" x2="72059" y2="53333"/>
                            <a14:foregroundMark x1="70588" y1="40000" x2="70588" y2="40000"/>
                            <a14:foregroundMark x1="70588" y1="17778" x2="70588" y2="17778"/>
                            <a14:foregroundMark x1="73529" y1="11111" x2="73529" y2="11111"/>
                            <a14:foregroundMark x1="55882" y1="60000" x2="55882" y2="60000"/>
                            <a14:foregroundMark x1="23529" y1="57778" x2="23529" y2="57778"/>
                            <a14:foregroundMark x1="86765" y1="15556" x2="86765" y2="15556"/>
                            <a14:foregroundMark x1="39706" y1="42222" x2="39706" y2="42222"/>
                            <a14:foregroundMark x1="20588" y1="40000" x2="20588" y2="40000"/>
                            <a14:foregroundMark x1="17647" y1="31111" x2="17647" y2="31111"/>
                            <a14:foregroundMark x1="10294" y1="57778" x2="10294" y2="57778"/>
                          </a14:backgroundRemoval>
                        </a14:imgEffect>
                      </a14:imgLayer>
                    </a14:imgProps>
                  </a:ext>
                  <a:ext uri="{28A0092B-C50C-407E-A947-70E740481C1C}">
                    <a14:useLocalDpi xmlns:a14="http://schemas.microsoft.com/office/drawing/2010/main" xmlns="" val="0"/>
                  </a:ext>
                </a:extLst>
              </a:blip>
              <a:srcRect/>
              <a:stretch>
                <a:fillRect/>
              </a:stretch>
            </p:blipFill>
            <p:spPr bwMode="auto">
              <a:xfrm>
                <a:off x="3070870" y="2636912"/>
                <a:ext cx="647700" cy="4286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cxnSp>
          <p:nvCxnSpPr>
            <p:cNvPr id="7" name="直接连接符 6"/>
            <p:cNvCxnSpPr/>
            <p:nvPr/>
          </p:nvCxnSpPr>
          <p:spPr>
            <a:xfrm>
              <a:off x="1198662" y="1052736"/>
              <a:ext cx="2016224"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down)">
                                      <p:cBhvr>
                                        <p:cTn id="14" dur="580">
                                          <p:stCondLst>
                                            <p:cond delay="0"/>
                                          </p:stCondLst>
                                        </p:cTn>
                                        <p:tgtEl>
                                          <p:spTgt spid="11"/>
                                        </p:tgtEl>
                                      </p:cBhvr>
                                    </p:animEffect>
                                    <p:anim calcmode="lin" valueType="num">
                                      <p:cBhvr>
                                        <p:cTn id="15"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20" dur="26">
                                          <p:stCondLst>
                                            <p:cond delay="650"/>
                                          </p:stCondLst>
                                        </p:cTn>
                                        <p:tgtEl>
                                          <p:spTgt spid="11"/>
                                        </p:tgtEl>
                                      </p:cBhvr>
                                      <p:to x="100000" y="60000"/>
                                    </p:animScale>
                                    <p:animScale>
                                      <p:cBhvr>
                                        <p:cTn id="21" dur="166" decel="50000">
                                          <p:stCondLst>
                                            <p:cond delay="676"/>
                                          </p:stCondLst>
                                        </p:cTn>
                                        <p:tgtEl>
                                          <p:spTgt spid="11"/>
                                        </p:tgtEl>
                                      </p:cBhvr>
                                      <p:to x="100000" y="100000"/>
                                    </p:animScale>
                                    <p:animScale>
                                      <p:cBhvr>
                                        <p:cTn id="22" dur="26">
                                          <p:stCondLst>
                                            <p:cond delay="1312"/>
                                          </p:stCondLst>
                                        </p:cTn>
                                        <p:tgtEl>
                                          <p:spTgt spid="11"/>
                                        </p:tgtEl>
                                      </p:cBhvr>
                                      <p:to x="100000" y="80000"/>
                                    </p:animScale>
                                    <p:animScale>
                                      <p:cBhvr>
                                        <p:cTn id="23" dur="166" decel="50000">
                                          <p:stCondLst>
                                            <p:cond delay="1338"/>
                                          </p:stCondLst>
                                        </p:cTn>
                                        <p:tgtEl>
                                          <p:spTgt spid="11"/>
                                        </p:tgtEl>
                                      </p:cBhvr>
                                      <p:to x="100000" y="100000"/>
                                    </p:animScale>
                                    <p:animScale>
                                      <p:cBhvr>
                                        <p:cTn id="24" dur="26">
                                          <p:stCondLst>
                                            <p:cond delay="1642"/>
                                          </p:stCondLst>
                                        </p:cTn>
                                        <p:tgtEl>
                                          <p:spTgt spid="11"/>
                                        </p:tgtEl>
                                      </p:cBhvr>
                                      <p:to x="100000" y="90000"/>
                                    </p:animScale>
                                    <p:animScale>
                                      <p:cBhvr>
                                        <p:cTn id="25" dur="166" decel="50000">
                                          <p:stCondLst>
                                            <p:cond delay="1668"/>
                                          </p:stCondLst>
                                        </p:cTn>
                                        <p:tgtEl>
                                          <p:spTgt spid="11"/>
                                        </p:tgtEl>
                                      </p:cBhvr>
                                      <p:to x="100000" y="100000"/>
                                    </p:animScale>
                                    <p:animScale>
                                      <p:cBhvr>
                                        <p:cTn id="26" dur="26">
                                          <p:stCondLst>
                                            <p:cond delay="1808"/>
                                          </p:stCondLst>
                                        </p:cTn>
                                        <p:tgtEl>
                                          <p:spTgt spid="11"/>
                                        </p:tgtEl>
                                      </p:cBhvr>
                                      <p:to x="100000" y="95000"/>
                                    </p:animScale>
                                    <p:animScale>
                                      <p:cBhvr>
                                        <p:cTn id="27" dur="166" decel="50000">
                                          <p:stCondLst>
                                            <p:cond delay="1834"/>
                                          </p:stCondLst>
                                        </p:cTn>
                                        <p:tgtEl>
                                          <p:spTgt spid="11"/>
                                        </p:tgtEl>
                                      </p:cBhvr>
                                      <p:to x="100000" y="100000"/>
                                    </p:animScale>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down)">
                                      <p:cBhvr>
                                        <p:cTn id="32" dur="580">
                                          <p:stCondLst>
                                            <p:cond delay="0"/>
                                          </p:stCondLst>
                                        </p:cTn>
                                        <p:tgtEl>
                                          <p:spTgt spid="12"/>
                                        </p:tgtEl>
                                      </p:cBhvr>
                                    </p:animEffect>
                                    <p:anim calcmode="lin" valueType="num">
                                      <p:cBhvr>
                                        <p:cTn id="33"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38" dur="26">
                                          <p:stCondLst>
                                            <p:cond delay="650"/>
                                          </p:stCondLst>
                                        </p:cTn>
                                        <p:tgtEl>
                                          <p:spTgt spid="12"/>
                                        </p:tgtEl>
                                      </p:cBhvr>
                                      <p:to x="100000" y="60000"/>
                                    </p:animScale>
                                    <p:animScale>
                                      <p:cBhvr>
                                        <p:cTn id="39" dur="166" decel="50000">
                                          <p:stCondLst>
                                            <p:cond delay="676"/>
                                          </p:stCondLst>
                                        </p:cTn>
                                        <p:tgtEl>
                                          <p:spTgt spid="12"/>
                                        </p:tgtEl>
                                      </p:cBhvr>
                                      <p:to x="100000" y="100000"/>
                                    </p:animScale>
                                    <p:animScale>
                                      <p:cBhvr>
                                        <p:cTn id="40" dur="26">
                                          <p:stCondLst>
                                            <p:cond delay="1312"/>
                                          </p:stCondLst>
                                        </p:cTn>
                                        <p:tgtEl>
                                          <p:spTgt spid="12"/>
                                        </p:tgtEl>
                                      </p:cBhvr>
                                      <p:to x="100000" y="80000"/>
                                    </p:animScale>
                                    <p:animScale>
                                      <p:cBhvr>
                                        <p:cTn id="41" dur="166" decel="50000">
                                          <p:stCondLst>
                                            <p:cond delay="1338"/>
                                          </p:stCondLst>
                                        </p:cTn>
                                        <p:tgtEl>
                                          <p:spTgt spid="12"/>
                                        </p:tgtEl>
                                      </p:cBhvr>
                                      <p:to x="100000" y="100000"/>
                                    </p:animScale>
                                    <p:animScale>
                                      <p:cBhvr>
                                        <p:cTn id="42" dur="26">
                                          <p:stCondLst>
                                            <p:cond delay="1642"/>
                                          </p:stCondLst>
                                        </p:cTn>
                                        <p:tgtEl>
                                          <p:spTgt spid="12"/>
                                        </p:tgtEl>
                                      </p:cBhvr>
                                      <p:to x="100000" y="90000"/>
                                    </p:animScale>
                                    <p:animScale>
                                      <p:cBhvr>
                                        <p:cTn id="43" dur="166" decel="50000">
                                          <p:stCondLst>
                                            <p:cond delay="1668"/>
                                          </p:stCondLst>
                                        </p:cTn>
                                        <p:tgtEl>
                                          <p:spTgt spid="12"/>
                                        </p:tgtEl>
                                      </p:cBhvr>
                                      <p:to x="100000" y="100000"/>
                                    </p:animScale>
                                    <p:animScale>
                                      <p:cBhvr>
                                        <p:cTn id="44" dur="26">
                                          <p:stCondLst>
                                            <p:cond delay="1808"/>
                                          </p:stCondLst>
                                        </p:cTn>
                                        <p:tgtEl>
                                          <p:spTgt spid="12"/>
                                        </p:tgtEl>
                                      </p:cBhvr>
                                      <p:to x="100000" y="95000"/>
                                    </p:animScale>
                                    <p:animScale>
                                      <p:cBhvr>
                                        <p:cTn id="45" dur="166" decel="50000">
                                          <p:stCondLst>
                                            <p:cond delay="1834"/>
                                          </p:stCondLst>
                                        </p:cTn>
                                        <p:tgtEl>
                                          <p:spTgt spid="12"/>
                                        </p:tgtEl>
                                      </p:cBhvr>
                                      <p:to x="100000" y="100000"/>
                                    </p:animScale>
                                  </p:childTnLst>
                                </p:cTn>
                              </p:par>
                            </p:childTnLst>
                          </p:cTn>
                        </p:par>
                      </p:childTnLst>
                    </p:cTn>
                  </p:par>
                  <p:par>
                    <p:cTn id="46" fill="hold">
                      <p:stCondLst>
                        <p:cond delay="indefinite"/>
                      </p:stCondLst>
                      <p:childTnLst>
                        <p:par>
                          <p:cTn id="47" fill="hold">
                            <p:stCondLst>
                              <p:cond delay="0"/>
                            </p:stCondLst>
                            <p:childTnLst>
                              <p:par>
                                <p:cTn id="48" presetID="26" presetClass="entr" presetSubtype="0" fill="hold" grpId="0" nodeType="click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down)">
                                      <p:cBhvr>
                                        <p:cTn id="50" dur="580">
                                          <p:stCondLst>
                                            <p:cond delay="0"/>
                                          </p:stCondLst>
                                        </p:cTn>
                                        <p:tgtEl>
                                          <p:spTgt spid="13"/>
                                        </p:tgtEl>
                                      </p:cBhvr>
                                    </p:animEffect>
                                    <p:anim calcmode="lin" valueType="num">
                                      <p:cBhvr>
                                        <p:cTn id="51"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52"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53"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54"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55"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56" dur="26">
                                          <p:stCondLst>
                                            <p:cond delay="650"/>
                                          </p:stCondLst>
                                        </p:cTn>
                                        <p:tgtEl>
                                          <p:spTgt spid="13"/>
                                        </p:tgtEl>
                                      </p:cBhvr>
                                      <p:to x="100000" y="60000"/>
                                    </p:animScale>
                                    <p:animScale>
                                      <p:cBhvr>
                                        <p:cTn id="57" dur="166" decel="50000">
                                          <p:stCondLst>
                                            <p:cond delay="676"/>
                                          </p:stCondLst>
                                        </p:cTn>
                                        <p:tgtEl>
                                          <p:spTgt spid="13"/>
                                        </p:tgtEl>
                                      </p:cBhvr>
                                      <p:to x="100000" y="100000"/>
                                    </p:animScale>
                                    <p:animScale>
                                      <p:cBhvr>
                                        <p:cTn id="58" dur="26">
                                          <p:stCondLst>
                                            <p:cond delay="1312"/>
                                          </p:stCondLst>
                                        </p:cTn>
                                        <p:tgtEl>
                                          <p:spTgt spid="13"/>
                                        </p:tgtEl>
                                      </p:cBhvr>
                                      <p:to x="100000" y="80000"/>
                                    </p:animScale>
                                    <p:animScale>
                                      <p:cBhvr>
                                        <p:cTn id="59" dur="166" decel="50000">
                                          <p:stCondLst>
                                            <p:cond delay="1338"/>
                                          </p:stCondLst>
                                        </p:cTn>
                                        <p:tgtEl>
                                          <p:spTgt spid="13"/>
                                        </p:tgtEl>
                                      </p:cBhvr>
                                      <p:to x="100000" y="100000"/>
                                    </p:animScale>
                                    <p:animScale>
                                      <p:cBhvr>
                                        <p:cTn id="60" dur="26">
                                          <p:stCondLst>
                                            <p:cond delay="1642"/>
                                          </p:stCondLst>
                                        </p:cTn>
                                        <p:tgtEl>
                                          <p:spTgt spid="13"/>
                                        </p:tgtEl>
                                      </p:cBhvr>
                                      <p:to x="100000" y="90000"/>
                                    </p:animScale>
                                    <p:animScale>
                                      <p:cBhvr>
                                        <p:cTn id="61" dur="166" decel="50000">
                                          <p:stCondLst>
                                            <p:cond delay="1668"/>
                                          </p:stCondLst>
                                        </p:cTn>
                                        <p:tgtEl>
                                          <p:spTgt spid="13"/>
                                        </p:tgtEl>
                                      </p:cBhvr>
                                      <p:to x="100000" y="100000"/>
                                    </p:animScale>
                                    <p:animScale>
                                      <p:cBhvr>
                                        <p:cTn id="62" dur="26">
                                          <p:stCondLst>
                                            <p:cond delay="1808"/>
                                          </p:stCondLst>
                                        </p:cTn>
                                        <p:tgtEl>
                                          <p:spTgt spid="13"/>
                                        </p:tgtEl>
                                      </p:cBhvr>
                                      <p:to x="100000" y="95000"/>
                                    </p:animScale>
                                    <p:animScale>
                                      <p:cBhvr>
                                        <p:cTn id="63" dur="166" decel="50000">
                                          <p:stCondLst>
                                            <p:cond delay="1834"/>
                                          </p:stCondLst>
                                        </p:cTn>
                                        <p:tgtEl>
                                          <p:spTgt spid="13"/>
                                        </p:tgtEl>
                                      </p:cBhvr>
                                      <p:to x="100000" y="100000"/>
                                    </p:animScale>
                                  </p:childTnLst>
                                </p:cTn>
                              </p:par>
                            </p:childTnLst>
                          </p:cTn>
                        </p:par>
                      </p:childTnLst>
                    </p:cTn>
                  </p:par>
                  <p:par>
                    <p:cTn id="64" fill="hold">
                      <p:stCondLst>
                        <p:cond delay="indefinite"/>
                      </p:stCondLst>
                      <p:childTnLst>
                        <p:par>
                          <p:cTn id="65" fill="hold">
                            <p:stCondLst>
                              <p:cond delay="0"/>
                            </p:stCondLst>
                            <p:childTnLst>
                              <p:par>
                                <p:cTn id="66" presetID="26" presetClass="entr" presetSubtype="0" fill="hold" grpId="0" nodeType="clickEffect">
                                  <p:stCondLst>
                                    <p:cond delay="0"/>
                                  </p:stCondLst>
                                  <p:childTnLst>
                                    <p:set>
                                      <p:cBhvr>
                                        <p:cTn id="67" dur="1" fill="hold">
                                          <p:stCondLst>
                                            <p:cond delay="0"/>
                                          </p:stCondLst>
                                        </p:cTn>
                                        <p:tgtEl>
                                          <p:spTgt spid="14"/>
                                        </p:tgtEl>
                                        <p:attrNameLst>
                                          <p:attrName>style.visibility</p:attrName>
                                        </p:attrNameLst>
                                      </p:cBhvr>
                                      <p:to>
                                        <p:strVal val="visible"/>
                                      </p:to>
                                    </p:set>
                                    <p:animEffect transition="in" filter="wipe(down)">
                                      <p:cBhvr>
                                        <p:cTn id="68" dur="580">
                                          <p:stCondLst>
                                            <p:cond delay="0"/>
                                          </p:stCondLst>
                                        </p:cTn>
                                        <p:tgtEl>
                                          <p:spTgt spid="14"/>
                                        </p:tgtEl>
                                      </p:cBhvr>
                                    </p:animEffect>
                                    <p:anim calcmode="lin" valueType="num">
                                      <p:cBhvr>
                                        <p:cTn id="69"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70"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71"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72"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73"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74" dur="26">
                                          <p:stCondLst>
                                            <p:cond delay="650"/>
                                          </p:stCondLst>
                                        </p:cTn>
                                        <p:tgtEl>
                                          <p:spTgt spid="14"/>
                                        </p:tgtEl>
                                      </p:cBhvr>
                                      <p:to x="100000" y="60000"/>
                                    </p:animScale>
                                    <p:animScale>
                                      <p:cBhvr>
                                        <p:cTn id="75" dur="166" decel="50000">
                                          <p:stCondLst>
                                            <p:cond delay="676"/>
                                          </p:stCondLst>
                                        </p:cTn>
                                        <p:tgtEl>
                                          <p:spTgt spid="14"/>
                                        </p:tgtEl>
                                      </p:cBhvr>
                                      <p:to x="100000" y="100000"/>
                                    </p:animScale>
                                    <p:animScale>
                                      <p:cBhvr>
                                        <p:cTn id="76" dur="26">
                                          <p:stCondLst>
                                            <p:cond delay="1312"/>
                                          </p:stCondLst>
                                        </p:cTn>
                                        <p:tgtEl>
                                          <p:spTgt spid="14"/>
                                        </p:tgtEl>
                                      </p:cBhvr>
                                      <p:to x="100000" y="80000"/>
                                    </p:animScale>
                                    <p:animScale>
                                      <p:cBhvr>
                                        <p:cTn id="77" dur="166" decel="50000">
                                          <p:stCondLst>
                                            <p:cond delay="1338"/>
                                          </p:stCondLst>
                                        </p:cTn>
                                        <p:tgtEl>
                                          <p:spTgt spid="14"/>
                                        </p:tgtEl>
                                      </p:cBhvr>
                                      <p:to x="100000" y="100000"/>
                                    </p:animScale>
                                    <p:animScale>
                                      <p:cBhvr>
                                        <p:cTn id="78" dur="26">
                                          <p:stCondLst>
                                            <p:cond delay="1642"/>
                                          </p:stCondLst>
                                        </p:cTn>
                                        <p:tgtEl>
                                          <p:spTgt spid="14"/>
                                        </p:tgtEl>
                                      </p:cBhvr>
                                      <p:to x="100000" y="90000"/>
                                    </p:animScale>
                                    <p:animScale>
                                      <p:cBhvr>
                                        <p:cTn id="79" dur="166" decel="50000">
                                          <p:stCondLst>
                                            <p:cond delay="1668"/>
                                          </p:stCondLst>
                                        </p:cTn>
                                        <p:tgtEl>
                                          <p:spTgt spid="14"/>
                                        </p:tgtEl>
                                      </p:cBhvr>
                                      <p:to x="100000" y="100000"/>
                                    </p:animScale>
                                    <p:animScale>
                                      <p:cBhvr>
                                        <p:cTn id="80" dur="26">
                                          <p:stCondLst>
                                            <p:cond delay="1808"/>
                                          </p:stCondLst>
                                        </p:cTn>
                                        <p:tgtEl>
                                          <p:spTgt spid="14"/>
                                        </p:tgtEl>
                                      </p:cBhvr>
                                      <p:to x="100000" y="95000"/>
                                    </p:animScale>
                                    <p:animScale>
                                      <p:cBhvr>
                                        <p:cTn id="81" dur="166" decel="50000">
                                          <p:stCondLst>
                                            <p:cond delay="1834"/>
                                          </p:stCondLst>
                                        </p:cTn>
                                        <p:tgtEl>
                                          <p:spTgt spid="14"/>
                                        </p:tgtEl>
                                      </p:cBhvr>
                                      <p:to x="100000" y="100000"/>
                                    </p:animScale>
                                  </p:childTnLst>
                                </p:cTn>
                              </p:par>
                            </p:childTnLst>
                          </p:cTn>
                        </p:par>
                      </p:childTnLst>
                    </p:cTn>
                  </p:par>
                  <p:par>
                    <p:cTn id="82" fill="hold">
                      <p:stCondLst>
                        <p:cond delay="indefinite"/>
                      </p:stCondLst>
                      <p:childTnLst>
                        <p:par>
                          <p:cTn id="83" fill="hold">
                            <p:stCondLst>
                              <p:cond delay="0"/>
                            </p:stCondLst>
                            <p:childTnLst>
                              <p:par>
                                <p:cTn id="84" presetID="8" presetClass="entr" presetSubtype="16" fill="hold" grpId="0" nodeType="clickEffect">
                                  <p:stCondLst>
                                    <p:cond delay="0"/>
                                  </p:stCondLst>
                                  <p:childTnLst>
                                    <p:set>
                                      <p:cBhvr>
                                        <p:cTn id="85" dur="1" fill="hold">
                                          <p:stCondLst>
                                            <p:cond delay="0"/>
                                          </p:stCondLst>
                                        </p:cTn>
                                        <p:tgtEl>
                                          <p:spTgt spid="15"/>
                                        </p:tgtEl>
                                        <p:attrNameLst>
                                          <p:attrName>style.visibility</p:attrName>
                                        </p:attrNameLst>
                                      </p:cBhvr>
                                      <p:to>
                                        <p:strVal val="visible"/>
                                      </p:to>
                                    </p:set>
                                    <p:animEffect transition="in" filter="diamond(in)">
                                      <p:cBhvr>
                                        <p:cTn id="86"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2" grpId="0" animBg="1"/>
      <p:bldP spid="13" grpId="0" animBg="1"/>
      <p:bldP spid="14" grpId="0" animBg="1"/>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14"/>
          <p:cNvGrpSpPr/>
          <p:nvPr/>
        </p:nvGrpSpPr>
        <p:grpSpPr>
          <a:xfrm>
            <a:off x="-11839" y="3651870"/>
            <a:ext cx="9156305" cy="1491630"/>
            <a:chOff x="-15784" y="4869160"/>
            <a:chExt cx="12206818" cy="1988840"/>
          </a:xfrm>
        </p:grpSpPr>
        <p:pic>
          <p:nvPicPr>
            <p:cNvPr id="1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a:off x="5807174" y="4869160"/>
              <a:ext cx="6383860" cy="198884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7"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926854" y="5772150"/>
              <a:ext cx="2990081" cy="10858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8"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5784" y="5772150"/>
              <a:ext cx="2990081" cy="10858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
        <p:nvSpPr>
          <p:cNvPr id="19" name="TextBox 18"/>
          <p:cNvSpPr txBox="1"/>
          <p:nvPr/>
        </p:nvSpPr>
        <p:spPr>
          <a:xfrm>
            <a:off x="660260" y="1071552"/>
            <a:ext cx="1929077" cy="2562240"/>
          </a:xfrm>
          <a:prstGeom prst="rect">
            <a:avLst/>
          </a:prstGeom>
          <a:noFill/>
        </p:spPr>
        <p:txBody>
          <a:bodyPr wrap="square" lIns="68580" tIns="34290" rIns="68580" bIns="34290" rtlCol="0">
            <a:spAutoFit/>
          </a:bodyPr>
          <a:lstStyle/>
          <a:p>
            <a:pPr>
              <a:lnSpc>
                <a:spcPct val="150000"/>
              </a:lnSpc>
            </a:pPr>
            <a:r>
              <a:rPr lang="zh-CN" altLang="en-US" sz="2700" dirty="0" smtClean="0">
                <a:latin typeface="楷体" panose="02010609060101010101" pitchFamily="49" charset="-122"/>
                <a:ea typeface="楷体" panose="02010609060101010101" pitchFamily="49" charset="-122"/>
              </a:rPr>
              <a:t>烟雾迷蒙：</a:t>
            </a:r>
            <a:endParaRPr lang="en-US" altLang="zh-CN" sz="2700" dirty="0" smtClean="0">
              <a:latin typeface="楷体" panose="02010609060101010101" pitchFamily="49" charset="-122"/>
              <a:ea typeface="楷体" panose="02010609060101010101" pitchFamily="49" charset="-122"/>
            </a:endParaRPr>
          </a:p>
          <a:p>
            <a:pPr>
              <a:lnSpc>
                <a:spcPct val="150000"/>
              </a:lnSpc>
            </a:pPr>
            <a:r>
              <a:rPr lang="zh-CN" altLang="en-US" sz="2700" dirty="0" smtClean="0">
                <a:latin typeface="楷体" panose="02010609060101010101" pitchFamily="49" charset="-122"/>
                <a:ea typeface="楷体" panose="02010609060101010101" pitchFamily="49" charset="-122"/>
              </a:rPr>
              <a:t>繁花似锦：</a:t>
            </a:r>
            <a:endParaRPr lang="en-US" altLang="zh-CN" sz="2700" dirty="0" smtClean="0">
              <a:latin typeface="楷体" panose="02010609060101010101" pitchFamily="49" charset="-122"/>
              <a:ea typeface="楷体" panose="02010609060101010101" pitchFamily="49" charset="-122"/>
            </a:endParaRPr>
          </a:p>
          <a:p>
            <a:pPr>
              <a:lnSpc>
                <a:spcPct val="150000"/>
              </a:lnSpc>
            </a:pPr>
            <a:r>
              <a:rPr lang="zh-CN" altLang="en-US" sz="2700" dirty="0" smtClean="0">
                <a:latin typeface="楷体" panose="02010609060101010101" pitchFamily="49" charset="-122"/>
                <a:ea typeface="楷体" panose="02010609060101010101" pitchFamily="49" charset="-122"/>
              </a:rPr>
              <a:t>依依惜别：</a:t>
            </a:r>
            <a:endParaRPr lang="en-US" altLang="zh-CN" sz="2700" dirty="0" smtClean="0">
              <a:latin typeface="楷体" panose="02010609060101010101" pitchFamily="49" charset="-122"/>
              <a:ea typeface="楷体" panose="02010609060101010101" pitchFamily="49" charset="-122"/>
            </a:endParaRPr>
          </a:p>
          <a:p>
            <a:pPr>
              <a:lnSpc>
                <a:spcPct val="150000"/>
              </a:lnSpc>
            </a:pPr>
            <a:r>
              <a:rPr lang="zh-CN" altLang="en-US" sz="2700" dirty="0" smtClean="0">
                <a:latin typeface="楷体" panose="02010609060101010101" pitchFamily="49" charset="-122"/>
                <a:ea typeface="楷体" panose="02010609060101010101" pitchFamily="49" charset="-122"/>
              </a:rPr>
              <a:t>形影难分：</a:t>
            </a:r>
            <a:endParaRPr lang="zh-CN" altLang="en-US" sz="2700" dirty="0">
              <a:latin typeface="楷体" panose="02010609060101010101" pitchFamily="49" charset="-122"/>
              <a:ea typeface="楷体" panose="02010609060101010101" pitchFamily="49" charset="-122"/>
            </a:endParaRPr>
          </a:p>
        </p:txBody>
      </p:sp>
      <p:sp>
        <p:nvSpPr>
          <p:cNvPr id="20" name="矩形 19"/>
          <p:cNvSpPr/>
          <p:nvPr/>
        </p:nvSpPr>
        <p:spPr>
          <a:xfrm>
            <a:off x="2374995" y="1232288"/>
            <a:ext cx="6602667" cy="438581"/>
          </a:xfrm>
          <a:prstGeom prst="rect">
            <a:avLst/>
          </a:prstGeom>
        </p:spPr>
        <p:txBody>
          <a:bodyPr wrap="none" lIns="68580" tIns="34290" rIns="68580" bIns="34290">
            <a:spAutoFit/>
          </a:bodyPr>
          <a:lstStyle/>
          <a:p>
            <a:r>
              <a:rPr lang="zh-CN" altLang="en-US" sz="2400" dirty="0" smtClean="0">
                <a:solidFill>
                  <a:srgbClr val="FF0000"/>
                </a:solidFill>
                <a:latin typeface="黑体" panose="02010609060101010101" pitchFamily="49" charset="-122"/>
                <a:ea typeface="黑体" panose="02010609060101010101" pitchFamily="49" charset="-122"/>
              </a:rPr>
              <a:t>一种自然现象，形容雾气弥漫，景物模糊不清。</a:t>
            </a:r>
            <a:endParaRPr lang="zh-CN" altLang="en-US" sz="2400" dirty="0">
              <a:solidFill>
                <a:srgbClr val="FF0000"/>
              </a:solidFill>
              <a:latin typeface="黑体" panose="02010609060101010101" pitchFamily="49" charset="-122"/>
              <a:ea typeface="黑体" panose="02010609060101010101" pitchFamily="49" charset="-122"/>
            </a:endParaRPr>
          </a:p>
        </p:txBody>
      </p:sp>
      <p:sp>
        <p:nvSpPr>
          <p:cNvPr id="21" name="矩形 20"/>
          <p:cNvSpPr/>
          <p:nvPr/>
        </p:nvSpPr>
        <p:spPr>
          <a:xfrm>
            <a:off x="2374996" y="1875230"/>
            <a:ext cx="6294850" cy="438581"/>
          </a:xfrm>
          <a:prstGeom prst="rect">
            <a:avLst/>
          </a:prstGeom>
        </p:spPr>
        <p:txBody>
          <a:bodyPr wrap="none" lIns="68580" tIns="34290" rIns="68580" bIns="34290">
            <a:spAutoFit/>
          </a:bodyPr>
          <a:lstStyle/>
          <a:p>
            <a:r>
              <a:rPr lang="zh-CN" altLang="en-US" sz="2400" dirty="0" smtClean="0">
                <a:solidFill>
                  <a:srgbClr val="FF0000"/>
                </a:solidFill>
                <a:latin typeface="黑体" panose="02010609060101010101" pitchFamily="49" charset="-122"/>
                <a:ea typeface="黑体" panose="02010609060101010101" pitchFamily="49" charset="-122"/>
              </a:rPr>
              <a:t>各种各样的鲜花盛开，像锦绣一样绚丽多彩。</a:t>
            </a:r>
            <a:endParaRPr lang="zh-CN" altLang="en-US" sz="2400" dirty="0">
              <a:solidFill>
                <a:srgbClr val="FF0000"/>
              </a:solidFill>
              <a:latin typeface="黑体" panose="02010609060101010101" pitchFamily="49" charset="-122"/>
              <a:ea typeface="黑体" panose="02010609060101010101" pitchFamily="49" charset="-122"/>
            </a:endParaRPr>
          </a:p>
        </p:txBody>
      </p:sp>
      <p:sp>
        <p:nvSpPr>
          <p:cNvPr id="22" name="矩形 21"/>
          <p:cNvSpPr/>
          <p:nvPr/>
        </p:nvSpPr>
        <p:spPr>
          <a:xfrm>
            <a:off x="2374996" y="2518172"/>
            <a:ext cx="3216683" cy="438581"/>
          </a:xfrm>
          <a:prstGeom prst="rect">
            <a:avLst/>
          </a:prstGeom>
        </p:spPr>
        <p:txBody>
          <a:bodyPr wrap="none" lIns="68580" tIns="34290" rIns="68580" bIns="34290">
            <a:spAutoFit/>
          </a:bodyPr>
          <a:lstStyle/>
          <a:p>
            <a:r>
              <a:rPr lang="zh-CN" altLang="en-US" sz="2400" dirty="0" smtClean="0">
                <a:solidFill>
                  <a:srgbClr val="FF0000"/>
                </a:solidFill>
                <a:latin typeface="黑体" panose="02010609060101010101" pitchFamily="49" charset="-122"/>
                <a:ea typeface="黑体" panose="02010609060101010101" pitchFamily="49" charset="-122"/>
              </a:rPr>
              <a:t>形容留恋，不忍分离。</a:t>
            </a:r>
            <a:endParaRPr lang="zh-CN" altLang="en-US" sz="2400" dirty="0">
              <a:solidFill>
                <a:srgbClr val="FF0000"/>
              </a:solidFill>
              <a:latin typeface="黑体" panose="02010609060101010101" pitchFamily="49" charset="-122"/>
              <a:ea typeface="黑体" panose="02010609060101010101" pitchFamily="49" charset="-122"/>
            </a:endParaRPr>
          </a:p>
        </p:txBody>
      </p:sp>
      <p:sp>
        <p:nvSpPr>
          <p:cNvPr id="23" name="矩形 22"/>
          <p:cNvSpPr/>
          <p:nvPr/>
        </p:nvSpPr>
        <p:spPr>
          <a:xfrm>
            <a:off x="2374995" y="3053956"/>
            <a:ext cx="5626475" cy="807914"/>
          </a:xfrm>
          <a:prstGeom prst="rect">
            <a:avLst/>
          </a:prstGeom>
        </p:spPr>
        <p:txBody>
          <a:bodyPr wrap="square" lIns="68580" tIns="34290" rIns="68580" bIns="34290">
            <a:spAutoFit/>
          </a:bodyPr>
          <a:lstStyle/>
          <a:p>
            <a:r>
              <a:rPr lang="zh-CN" altLang="en-US" sz="2400" dirty="0" smtClean="0">
                <a:solidFill>
                  <a:srgbClr val="FF0000"/>
                </a:solidFill>
                <a:latin typeface="黑体" panose="02010609060101010101" pitchFamily="49" charset="-122"/>
                <a:ea typeface="黑体" panose="02010609060101010101" pitchFamily="49" charset="-122"/>
              </a:rPr>
              <a:t>像形体和它的影子那样不容易分开，形容彼此关系密切，经常在一起。</a:t>
            </a:r>
            <a:endParaRPr lang="zh-CN" altLang="en-US" sz="2400" dirty="0">
              <a:solidFill>
                <a:srgbClr val="FF0000"/>
              </a:solidFill>
              <a:latin typeface="黑体" panose="02010609060101010101" pitchFamily="49" charset="-122"/>
              <a:ea typeface="黑体" panose="02010609060101010101" pitchFamily="49" charset="-122"/>
            </a:endParaRPr>
          </a:p>
        </p:txBody>
      </p:sp>
      <p:sp>
        <p:nvSpPr>
          <p:cNvPr id="6" name="矩形: 圆角 28"/>
          <p:cNvSpPr/>
          <p:nvPr/>
        </p:nvSpPr>
        <p:spPr bwMode="auto">
          <a:xfrm>
            <a:off x="304970" y="555020"/>
            <a:ext cx="442970" cy="401242"/>
          </a:xfrm>
          <a:prstGeom prst="roundRect">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a:solidFill>
                  <a:srgbClr val="0000FF"/>
                </a:solidFill>
                <a:latin typeface="黑体" panose="02010609060101010101" pitchFamily="49" charset="-122"/>
                <a:ea typeface="黑体" panose="02010609060101010101" pitchFamily="49" charset="-122"/>
              </a:rPr>
              <a:t>词</a:t>
            </a:r>
          </a:p>
        </p:txBody>
      </p:sp>
      <p:sp>
        <p:nvSpPr>
          <p:cNvPr id="8" name="矩形: 圆角 29"/>
          <p:cNvSpPr/>
          <p:nvPr/>
        </p:nvSpPr>
        <p:spPr bwMode="auto">
          <a:xfrm>
            <a:off x="791088" y="555020"/>
            <a:ext cx="442970" cy="401242"/>
          </a:xfrm>
          <a:prstGeom prst="roundRect">
            <a:avLst/>
          </a:prstGeom>
          <a:solidFill>
            <a:srgbClr val="92D050"/>
          </a:solidFill>
          <a:ln>
            <a:solidFill>
              <a:srgbClr val="99FF99">
                <a:alpha val="20000"/>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a:solidFill>
                  <a:srgbClr val="0000FF"/>
                </a:solidFill>
                <a:latin typeface="黑体" panose="02010609060101010101" pitchFamily="49" charset="-122"/>
                <a:ea typeface="黑体" panose="02010609060101010101" pitchFamily="49" charset="-122"/>
              </a:rPr>
              <a:t>语</a:t>
            </a:r>
          </a:p>
        </p:txBody>
      </p:sp>
      <p:sp>
        <p:nvSpPr>
          <p:cNvPr id="28" name="矩形: 圆角 30"/>
          <p:cNvSpPr/>
          <p:nvPr/>
        </p:nvSpPr>
        <p:spPr bwMode="auto">
          <a:xfrm>
            <a:off x="1277205" y="555021"/>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a:solidFill>
                  <a:srgbClr val="0000FF"/>
                </a:solidFill>
                <a:latin typeface="黑体" panose="02010609060101010101" pitchFamily="49" charset="-122"/>
                <a:ea typeface="黑体" panose="02010609060101010101" pitchFamily="49" charset="-122"/>
              </a:rPr>
              <a:t>理</a:t>
            </a:r>
          </a:p>
        </p:txBody>
      </p:sp>
      <p:sp>
        <p:nvSpPr>
          <p:cNvPr id="29" name="矩形: 圆角 30"/>
          <p:cNvSpPr/>
          <p:nvPr/>
        </p:nvSpPr>
        <p:spPr bwMode="auto">
          <a:xfrm>
            <a:off x="1763322" y="557685"/>
            <a:ext cx="444161" cy="401240"/>
          </a:xfrm>
          <a:prstGeom prst="roundRect">
            <a:avLst/>
          </a:prstGeom>
          <a:solidFill>
            <a:schemeClr val="accent1">
              <a:lumMod val="40000"/>
              <a:lumOff val="6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a:solidFill>
                  <a:srgbClr val="0000FF"/>
                </a:solidFill>
                <a:latin typeface="黑体" panose="02010609060101010101" pitchFamily="49" charset="-122"/>
                <a:ea typeface="黑体" panose="02010609060101010101" pitchFamily="49" charset="-122"/>
              </a:rPr>
              <a:t>解</a:t>
            </a: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80">
                                          <p:stCondLst>
                                            <p:cond delay="0"/>
                                          </p:stCondLst>
                                        </p:cTn>
                                        <p:tgtEl>
                                          <p:spTgt spid="8"/>
                                        </p:tgtEl>
                                      </p:cBhvr>
                                    </p:animEffect>
                                    <p:anim calcmode="lin" valueType="num">
                                      <p:cBhvr>
                                        <p:cTn id="24"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29" dur="26">
                                          <p:stCondLst>
                                            <p:cond delay="650"/>
                                          </p:stCondLst>
                                        </p:cTn>
                                        <p:tgtEl>
                                          <p:spTgt spid="8"/>
                                        </p:tgtEl>
                                      </p:cBhvr>
                                      <p:to x="100000" y="60000"/>
                                    </p:animScale>
                                    <p:animScale>
                                      <p:cBhvr>
                                        <p:cTn id="30" dur="166" decel="50000">
                                          <p:stCondLst>
                                            <p:cond delay="676"/>
                                          </p:stCondLst>
                                        </p:cTn>
                                        <p:tgtEl>
                                          <p:spTgt spid="8"/>
                                        </p:tgtEl>
                                      </p:cBhvr>
                                      <p:to x="100000" y="100000"/>
                                    </p:animScale>
                                    <p:animScale>
                                      <p:cBhvr>
                                        <p:cTn id="31" dur="26">
                                          <p:stCondLst>
                                            <p:cond delay="1312"/>
                                          </p:stCondLst>
                                        </p:cTn>
                                        <p:tgtEl>
                                          <p:spTgt spid="8"/>
                                        </p:tgtEl>
                                      </p:cBhvr>
                                      <p:to x="100000" y="80000"/>
                                    </p:animScale>
                                    <p:animScale>
                                      <p:cBhvr>
                                        <p:cTn id="32" dur="166" decel="50000">
                                          <p:stCondLst>
                                            <p:cond delay="1338"/>
                                          </p:stCondLst>
                                        </p:cTn>
                                        <p:tgtEl>
                                          <p:spTgt spid="8"/>
                                        </p:tgtEl>
                                      </p:cBhvr>
                                      <p:to x="100000" y="100000"/>
                                    </p:animScale>
                                    <p:animScale>
                                      <p:cBhvr>
                                        <p:cTn id="33" dur="26">
                                          <p:stCondLst>
                                            <p:cond delay="1642"/>
                                          </p:stCondLst>
                                        </p:cTn>
                                        <p:tgtEl>
                                          <p:spTgt spid="8"/>
                                        </p:tgtEl>
                                      </p:cBhvr>
                                      <p:to x="100000" y="90000"/>
                                    </p:animScale>
                                    <p:animScale>
                                      <p:cBhvr>
                                        <p:cTn id="34" dur="166" decel="50000">
                                          <p:stCondLst>
                                            <p:cond delay="1668"/>
                                          </p:stCondLst>
                                        </p:cTn>
                                        <p:tgtEl>
                                          <p:spTgt spid="8"/>
                                        </p:tgtEl>
                                      </p:cBhvr>
                                      <p:to x="100000" y="100000"/>
                                    </p:animScale>
                                    <p:animScale>
                                      <p:cBhvr>
                                        <p:cTn id="35" dur="26">
                                          <p:stCondLst>
                                            <p:cond delay="1808"/>
                                          </p:stCondLst>
                                        </p:cTn>
                                        <p:tgtEl>
                                          <p:spTgt spid="8"/>
                                        </p:tgtEl>
                                      </p:cBhvr>
                                      <p:to x="100000" y="95000"/>
                                    </p:animScale>
                                    <p:animScale>
                                      <p:cBhvr>
                                        <p:cTn id="36" dur="166" decel="50000">
                                          <p:stCondLst>
                                            <p:cond delay="1834"/>
                                          </p:stCondLst>
                                        </p:cTn>
                                        <p:tgtEl>
                                          <p:spTgt spid="8"/>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wipe(down)">
                                      <p:cBhvr>
                                        <p:cTn id="39" dur="580">
                                          <p:stCondLst>
                                            <p:cond delay="0"/>
                                          </p:stCondLst>
                                        </p:cTn>
                                        <p:tgtEl>
                                          <p:spTgt spid="28"/>
                                        </p:tgtEl>
                                      </p:cBhvr>
                                    </p:animEffect>
                                    <p:anim calcmode="lin" valueType="num">
                                      <p:cBhvr>
                                        <p:cTn id="40" dur="1822"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28"/>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28"/>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28"/>
                                        </p:tgtEl>
                                        <p:attrNameLst>
                                          <p:attrName>ppt_y</p:attrName>
                                        </p:attrNameLst>
                                      </p:cBhvr>
                                      <p:tavLst>
                                        <p:tav tm="0" fmla="#ppt_y-sin(pi*$)/81">
                                          <p:val>
                                            <p:fltVal val="0"/>
                                          </p:val>
                                        </p:tav>
                                        <p:tav tm="100000">
                                          <p:val>
                                            <p:fltVal val="1"/>
                                          </p:val>
                                        </p:tav>
                                      </p:tavLst>
                                    </p:anim>
                                    <p:animScale>
                                      <p:cBhvr>
                                        <p:cTn id="45" dur="26">
                                          <p:stCondLst>
                                            <p:cond delay="650"/>
                                          </p:stCondLst>
                                        </p:cTn>
                                        <p:tgtEl>
                                          <p:spTgt spid="28"/>
                                        </p:tgtEl>
                                      </p:cBhvr>
                                      <p:to x="100000" y="60000"/>
                                    </p:animScale>
                                    <p:animScale>
                                      <p:cBhvr>
                                        <p:cTn id="46" dur="166" decel="50000">
                                          <p:stCondLst>
                                            <p:cond delay="676"/>
                                          </p:stCondLst>
                                        </p:cTn>
                                        <p:tgtEl>
                                          <p:spTgt spid="28"/>
                                        </p:tgtEl>
                                      </p:cBhvr>
                                      <p:to x="100000" y="100000"/>
                                    </p:animScale>
                                    <p:animScale>
                                      <p:cBhvr>
                                        <p:cTn id="47" dur="26">
                                          <p:stCondLst>
                                            <p:cond delay="1312"/>
                                          </p:stCondLst>
                                        </p:cTn>
                                        <p:tgtEl>
                                          <p:spTgt spid="28"/>
                                        </p:tgtEl>
                                      </p:cBhvr>
                                      <p:to x="100000" y="80000"/>
                                    </p:animScale>
                                    <p:animScale>
                                      <p:cBhvr>
                                        <p:cTn id="48" dur="166" decel="50000">
                                          <p:stCondLst>
                                            <p:cond delay="1338"/>
                                          </p:stCondLst>
                                        </p:cTn>
                                        <p:tgtEl>
                                          <p:spTgt spid="28"/>
                                        </p:tgtEl>
                                      </p:cBhvr>
                                      <p:to x="100000" y="100000"/>
                                    </p:animScale>
                                    <p:animScale>
                                      <p:cBhvr>
                                        <p:cTn id="49" dur="26">
                                          <p:stCondLst>
                                            <p:cond delay="1642"/>
                                          </p:stCondLst>
                                        </p:cTn>
                                        <p:tgtEl>
                                          <p:spTgt spid="28"/>
                                        </p:tgtEl>
                                      </p:cBhvr>
                                      <p:to x="100000" y="90000"/>
                                    </p:animScale>
                                    <p:animScale>
                                      <p:cBhvr>
                                        <p:cTn id="50" dur="166" decel="50000">
                                          <p:stCondLst>
                                            <p:cond delay="1668"/>
                                          </p:stCondLst>
                                        </p:cTn>
                                        <p:tgtEl>
                                          <p:spTgt spid="28"/>
                                        </p:tgtEl>
                                      </p:cBhvr>
                                      <p:to x="100000" y="100000"/>
                                    </p:animScale>
                                    <p:animScale>
                                      <p:cBhvr>
                                        <p:cTn id="51" dur="26">
                                          <p:stCondLst>
                                            <p:cond delay="1808"/>
                                          </p:stCondLst>
                                        </p:cTn>
                                        <p:tgtEl>
                                          <p:spTgt spid="28"/>
                                        </p:tgtEl>
                                      </p:cBhvr>
                                      <p:to x="100000" y="95000"/>
                                    </p:animScale>
                                    <p:animScale>
                                      <p:cBhvr>
                                        <p:cTn id="52" dur="166" decel="50000">
                                          <p:stCondLst>
                                            <p:cond delay="1834"/>
                                          </p:stCondLst>
                                        </p:cTn>
                                        <p:tgtEl>
                                          <p:spTgt spid="28"/>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wipe(down)">
                                      <p:cBhvr>
                                        <p:cTn id="55" dur="580">
                                          <p:stCondLst>
                                            <p:cond delay="0"/>
                                          </p:stCondLst>
                                        </p:cTn>
                                        <p:tgtEl>
                                          <p:spTgt spid="29"/>
                                        </p:tgtEl>
                                      </p:cBhvr>
                                    </p:animEffect>
                                    <p:anim calcmode="lin" valueType="num">
                                      <p:cBhvr>
                                        <p:cTn id="56" dur="1822"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29"/>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29"/>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29"/>
                                        </p:tgtEl>
                                        <p:attrNameLst>
                                          <p:attrName>ppt_y</p:attrName>
                                        </p:attrNameLst>
                                      </p:cBhvr>
                                      <p:tavLst>
                                        <p:tav tm="0" fmla="#ppt_y-sin(pi*$)/81">
                                          <p:val>
                                            <p:fltVal val="0"/>
                                          </p:val>
                                        </p:tav>
                                        <p:tav tm="100000">
                                          <p:val>
                                            <p:fltVal val="1"/>
                                          </p:val>
                                        </p:tav>
                                      </p:tavLst>
                                    </p:anim>
                                    <p:animScale>
                                      <p:cBhvr>
                                        <p:cTn id="61" dur="26">
                                          <p:stCondLst>
                                            <p:cond delay="650"/>
                                          </p:stCondLst>
                                        </p:cTn>
                                        <p:tgtEl>
                                          <p:spTgt spid="29"/>
                                        </p:tgtEl>
                                      </p:cBhvr>
                                      <p:to x="100000" y="60000"/>
                                    </p:animScale>
                                    <p:animScale>
                                      <p:cBhvr>
                                        <p:cTn id="62" dur="166" decel="50000">
                                          <p:stCondLst>
                                            <p:cond delay="676"/>
                                          </p:stCondLst>
                                        </p:cTn>
                                        <p:tgtEl>
                                          <p:spTgt spid="29"/>
                                        </p:tgtEl>
                                      </p:cBhvr>
                                      <p:to x="100000" y="100000"/>
                                    </p:animScale>
                                    <p:animScale>
                                      <p:cBhvr>
                                        <p:cTn id="63" dur="26">
                                          <p:stCondLst>
                                            <p:cond delay="1312"/>
                                          </p:stCondLst>
                                        </p:cTn>
                                        <p:tgtEl>
                                          <p:spTgt spid="29"/>
                                        </p:tgtEl>
                                      </p:cBhvr>
                                      <p:to x="100000" y="80000"/>
                                    </p:animScale>
                                    <p:animScale>
                                      <p:cBhvr>
                                        <p:cTn id="64" dur="166" decel="50000">
                                          <p:stCondLst>
                                            <p:cond delay="1338"/>
                                          </p:stCondLst>
                                        </p:cTn>
                                        <p:tgtEl>
                                          <p:spTgt spid="29"/>
                                        </p:tgtEl>
                                      </p:cBhvr>
                                      <p:to x="100000" y="100000"/>
                                    </p:animScale>
                                    <p:animScale>
                                      <p:cBhvr>
                                        <p:cTn id="65" dur="26">
                                          <p:stCondLst>
                                            <p:cond delay="1642"/>
                                          </p:stCondLst>
                                        </p:cTn>
                                        <p:tgtEl>
                                          <p:spTgt spid="29"/>
                                        </p:tgtEl>
                                      </p:cBhvr>
                                      <p:to x="100000" y="90000"/>
                                    </p:animScale>
                                    <p:animScale>
                                      <p:cBhvr>
                                        <p:cTn id="66" dur="166" decel="50000">
                                          <p:stCondLst>
                                            <p:cond delay="1668"/>
                                          </p:stCondLst>
                                        </p:cTn>
                                        <p:tgtEl>
                                          <p:spTgt spid="29"/>
                                        </p:tgtEl>
                                      </p:cBhvr>
                                      <p:to x="100000" y="100000"/>
                                    </p:animScale>
                                    <p:animScale>
                                      <p:cBhvr>
                                        <p:cTn id="67" dur="26">
                                          <p:stCondLst>
                                            <p:cond delay="1808"/>
                                          </p:stCondLst>
                                        </p:cTn>
                                        <p:tgtEl>
                                          <p:spTgt spid="29"/>
                                        </p:tgtEl>
                                      </p:cBhvr>
                                      <p:to x="100000" y="95000"/>
                                    </p:animScale>
                                    <p:animScale>
                                      <p:cBhvr>
                                        <p:cTn id="68" dur="166" decel="50000">
                                          <p:stCondLst>
                                            <p:cond delay="1834"/>
                                          </p:stCondLst>
                                        </p:cTn>
                                        <p:tgtEl>
                                          <p:spTgt spid="29"/>
                                        </p:tgtEl>
                                      </p:cBhvr>
                                      <p:to x="100000" y="100000"/>
                                    </p:animScale>
                                  </p:childTnLst>
                                </p:cTn>
                              </p:par>
                            </p:childTnLst>
                          </p:cTn>
                        </p:par>
                      </p:childTnLst>
                    </p:cTn>
                  </p:par>
                  <p:par>
                    <p:cTn id="69" fill="hold">
                      <p:stCondLst>
                        <p:cond delay="indefinite"/>
                      </p:stCondLst>
                      <p:childTnLst>
                        <p:par>
                          <p:cTn id="70" fill="hold">
                            <p:stCondLst>
                              <p:cond delay="0"/>
                            </p:stCondLst>
                            <p:childTnLst>
                              <p:par>
                                <p:cTn id="71" presetID="8" presetClass="entr" presetSubtype="16" fill="hold" grpId="0" nodeType="click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diamond(in)">
                                      <p:cBhvr>
                                        <p:cTn id="73" dur="2000"/>
                                        <p:tgtEl>
                                          <p:spTgt spid="20"/>
                                        </p:tgtEl>
                                      </p:cBhvr>
                                    </p:animEffect>
                                  </p:childTnLst>
                                </p:cTn>
                              </p:par>
                            </p:childTnLst>
                          </p:cTn>
                        </p:par>
                      </p:childTnLst>
                    </p:cTn>
                  </p:par>
                  <p:par>
                    <p:cTn id="74" fill="hold">
                      <p:stCondLst>
                        <p:cond delay="indefinite"/>
                      </p:stCondLst>
                      <p:childTnLst>
                        <p:par>
                          <p:cTn id="75" fill="hold">
                            <p:stCondLst>
                              <p:cond delay="0"/>
                            </p:stCondLst>
                            <p:childTnLst>
                              <p:par>
                                <p:cTn id="76" presetID="8" presetClass="entr" presetSubtype="16" fill="hold" grpId="0" nodeType="clickEffect">
                                  <p:stCondLst>
                                    <p:cond delay="0"/>
                                  </p:stCondLst>
                                  <p:childTnLst>
                                    <p:set>
                                      <p:cBhvr>
                                        <p:cTn id="77" dur="1" fill="hold">
                                          <p:stCondLst>
                                            <p:cond delay="0"/>
                                          </p:stCondLst>
                                        </p:cTn>
                                        <p:tgtEl>
                                          <p:spTgt spid="21"/>
                                        </p:tgtEl>
                                        <p:attrNameLst>
                                          <p:attrName>style.visibility</p:attrName>
                                        </p:attrNameLst>
                                      </p:cBhvr>
                                      <p:to>
                                        <p:strVal val="visible"/>
                                      </p:to>
                                    </p:set>
                                    <p:animEffect transition="in" filter="diamond(in)">
                                      <p:cBhvr>
                                        <p:cTn id="78" dur="2000"/>
                                        <p:tgtEl>
                                          <p:spTgt spid="21"/>
                                        </p:tgtEl>
                                      </p:cBhvr>
                                    </p:animEffect>
                                  </p:childTnLst>
                                </p:cTn>
                              </p:par>
                            </p:childTnLst>
                          </p:cTn>
                        </p:par>
                      </p:childTnLst>
                    </p:cTn>
                  </p:par>
                  <p:par>
                    <p:cTn id="79" fill="hold">
                      <p:stCondLst>
                        <p:cond delay="indefinite"/>
                      </p:stCondLst>
                      <p:childTnLst>
                        <p:par>
                          <p:cTn id="80" fill="hold">
                            <p:stCondLst>
                              <p:cond delay="0"/>
                            </p:stCondLst>
                            <p:childTnLst>
                              <p:par>
                                <p:cTn id="81" presetID="8" presetClass="entr" presetSubtype="16" fill="hold" grpId="0" nodeType="click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diamond(in)">
                                      <p:cBhvr>
                                        <p:cTn id="83" dur="2000"/>
                                        <p:tgtEl>
                                          <p:spTgt spid="22"/>
                                        </p:tgtEl>
                                      </p:cBhvr>
                                    </p:animEffect>
                                  </p:childTnLst>
                                </p:cTn>
                              </p:par>
                            </p:childTnLst>
                          </p:cTn>
                        </p:par>
                      </p:childTnLst>
                    </p:cTn>
                  </p:par>
                  <p:par>
                    <p:cTn id="84" fill="hold">
                      <p:stCondLst>
                        <p:cond delay="indefinite"/>
                      </p:stCondLst>
                      <p:childTnLst>
                        <p:par>
                          <p:cTn id="85" fill="hold">
                            <p:stCondLst>
                              <p:cond delay="0"/>
                            </p:stCondLst>
                            <p:childTnLst>
                              <p:par>
                                <p:cTn id="86" presetID="8" presetClass="entr" presetSubtype="16" fill="hold" grpId="0" nodeType="click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diamond(in)">
                                      <p:cBhvr>
                                        <p:cTn id="88"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6" grpId="0" bldLvl="0" animBg="1"/>
      <p:bldP spid="8" grpId="0" bldLvl="0" animBg="1"/>
      <p:bldP spid="28" grpId="0" bldLvl="0" animBg="1"/>
      <p:bldP spid="29"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17234" y="1071552"/>
            <a:ext cx="1929077" cy="2562240"/>
          </a:xfrm>
          <a:prstGeom prst="rect">
            <a:avLst/>
          </a:prstGeom>
          <a:noFill/>
        </p:spPr>
        <p:txBody>
          <a:bodyPr wrap="square" lIns="68580" tIns="34290" rIns="68580" bIns="34290" rtlCol="0">
            <a:spAutoFit/>
          </a:bodyPr>
          <a:lstStyle/>
          <a:p>
            <a:pPr>
              <a:lnSpc>
                <a:spcPct val="150000"/>
              </a:lnSpc>
            </a:pPr>
            <a:r>
              <a:rPr lang="zh-CN" altLang="en-US" sz="2700" dirty="0" smtClean="0">
                <a:latin typeface="楷体" panose="02010609060101010101" pitchFamily="49" charset="-122"/>
                <a:ea typeface="楷体" panose="02010609060101010101" pitchFamily="49" charset="-122"/>
              </a:rPr>
              <a:t>管鲍之交：</a:t>
            </a:r>
            <a:endParaRPr lang="en-US" altLang="zh-CN" sz="2700" dirty="0" smtClean="0">
              <a:latin typeface="楷体" panose="02010609060101010101" pitchFamily="49" charset="-122"/>
              <a:ea typeface="楷体" panose="02010609060101010101" pitchFamily="49" charset="-122"/>
            </a:endParaRPr>
          </a:p>
          <a:p>
            <a:pPr>
              <a:lnSpc>
                <a:spcPct val="150000"/>
              </a:lnSpc>
            </a:pPr>
            <a:r>
              <a:rPr lang="zh-CN" altLang="en-US" sz="2700" dirty="0" smtClean="0">
                <a:latin typeface="楷体" panose="02010609060101010101" pitchFamily="49" charset="-122"/>
                <a:ea typeface="楷体" panose="02010609060101010101" pitchFamily="49" charset="-122"/>
              </a:rPr>
              <a:t>推己及人：</a:t>
            </a:r>
            <a:endParaRPr lang="en-US" altLang="zh-CN" sz="2700" dirty="0" smtClean="0">
              <a:latin typeface="楷体" panose="02010609060101010101" pitchFamily="49" charset="-122"/>
              <a:ea typeface="楷体" panose="02010609060101010101" pitchFamily="49" charset="-122"/>
            </a:endParaRPr>
          </a:p>
          <a:p>
            <a:pPr>
              <a:lnSpc>
                <a:spcPct val="150000"/>
              </a:lnSpc>
            </a:pPr>
            <a:r>
              <a:rPr lang="zh-CN" altLang="en-US" sz="2700" dirty="0" smtClean="0">
                <a:latin typeface="楷体" panose="02010609060101010101" pitchFamily="49" charset="-122"/>
                <a:ea typeface="楷体" panose="02010609060101010101" pitchFamily="49" charset="-122"/>
              </a:rPr>
              <a:t>情同手足：</a:t>
            </a:r>
            <a:endParaRPr lang="en-US" altLang="zh-CN" sz="2700" dirty="0" smtClean="0">
              <a:latin typeface="楷体" panose="02010609060101010101" pitchFamily="49" charset="-122"/>
              <a:ea typeface="楷体" panose="02010609060101010101" pitchFamily="49" charset="-122"/>
            </a:endParaRPr>
          </a:p>
          <a:p>
            <a:pPr>
              <a:lnSpc>
                <a:spcPct val="150000"/>
              </a:lnSpc>
            </a:pPr>
            <a:r>
              <a:rPr lang="zh-CN" altLang="en-US" sz="2700" dirty="0" smtClean="0">
                <a:latin typeface="楷体" panose="02010609060101010101" pitchFamily="49" charset="-122"/>
                <a:ea typeface="楷体" panose="02010609060101010101" pitchFamily="49" charset="-122"/>
              </a:rPr>
              <a:t>促膝谈心：</a:t>
            </a:r>
            <a:endParaRPr lang="zh-CN" altLang="en-US" sz="2700" dirty="0">
              <a:latin typeface="楷体" panose="02010609060101010101" pitchFamily="49" charset="-122"/>
              <a:ea typeface="楷体" panose="02010609060101010101" pitchFamily="49" charset="-122"/>
            </a:endParaRPr>
          </a:p>
        </p:txBody>
      </p:sp>
      <p:sp>
        <p:nvSpPr>
          <p:cNvPr id="20" name="矩形 19"/>
          <p:cNvSpPr/>
          <p:nvPr/>
        </p:nvSpPr>
        <p:spPr>
          <a:xfrm>
            <a:off x="1678385" y="1232288"/>
            <a:ext cx="3216683" cy="438581"/>
          </a:xfrm>
          <a:prstGeom prst="rect">
            <a:avLst/>
          </a:prstGeom>
        </p:spPr>
        <p:txBody>
          <a:bodyPr wrap="none" lIns="68580" tIns="34290" rIns="68580" bIns="34290">
            <a:spAutoFit/>
          </a:bodyPr>
          <a:lstStyle/>
          <a:p>
            <a:r>
              <a:rPr lang="zh-CN" altLang="en-US" sz="2400" dirty="0" smtClean="0">
                <a:solidFill>
                  <a:srgbClr val="FF0000"/>
                </a:solidFill>
                <a:latin typeface="黑体" panose="02010609060101010101" pitchFamily="49" charset="-122"/>
                <a:ea typeface="黑体" panose="02010609060101010101" pitchFamily="49" charset="-122"/>
              </a:rPr>
              <a:t>比喻交情深厚的朋友。</a:t>
            </a:r>
            <a:endParaRPr lang="zh-CN" altLang="en-US" sz="2400" dirty="0">
              <a:solidFill>
                <a:srgbClr val="FF0000"/>
              </a:solidFill>
              <a:latin typeface="黑体" panose="02010609060101010101" pitchFamily="49" charset="-122"/>
              <a:ea typeface="黑体" panose="02010609060101010101" pitchFamily="49" charset="-122"/>
            </a:endParaRPr>
          </a:p>
        </p:txBody>
      </p:sp>
      <p:sp>
        <p:nvSpPr>
          <p:cNvPr id="21" name="矩形 20"/>
          <p:cNvSpPr/>
          <p:nvPr/>
        </p:nvSpPr>
        <p:spPr>
          <a:xfrm>
            <a:off x="1624799" y="1821652"/>
            <a:ext cx="7833933" cy="438581"/>
          </a:xfrm>
          <a:prstGeom prst="rect">
            <a:avLst/>
          </a:prstGeom>
        </p:spPr>
        <p:txBody>
          <a:bodyPr wrap="none" lIns="68580" tIns="34290" rIns="68580" bIns="34290">
            <a:spAutoFit/>
          </a:bodyPr>
          <a:lstStyle/>
          <a:p>
            <a:r>
              <a:rPr lang="zh-CN" altLang="en-US" sz="2400" dirty="0" smtClean="0">
                <a:solidFill>
                  <a:srgbClr val="FF0000"/>
                </a:solidFill>
                <a:latin typeface="黑体" panose="02010609060101010101" pitchFamily="49" charset="-122"/>
                <a:ea typeface="黑体" panose="02010609060101010101" pitchFamily="49" charset="-122"/>
              </a:rPr>
              <a:t>用自己的心思来推向别人的心思；设身处地替别人着想。</a:t>
            </a:r>
            <a:endParaRPr lang="zh-CN" altLang="en-US" sz="2400" dirty="0">
              <a:solidFill>
                <a:srgbClr val="FF0000"/>
              </a:solidFill>
              <a:latin typeface="黑体" panose="02010609060101010101" pitchFamily="49" charset="-122"/>
              <a:ea typeface="黑体" panose="02010609060101010101" pitchFamily="49" charset="-122"/>
            </a:endParaRPr>
          </a:p>
        </p:txBody>
      </p:sp>
      <p:sp>
        <p:nvSpPr>
          <p:cNvPr id="22" name="矩形 21"/>
          <p:cNvSpPr/>
          <p:nvPr/>
        </p:nvSpPr>
        <p:spPr>
          <a:xfrm>
            <a:off x="1731969" y="2464594"/>
            <a:ext cx="5412133" cy="438581"/>
          </a:xfrm>
          <a:prstGeom prst="rect">
            <a:avLst/>
          </a:prstGeom>
        </p:spPr>
        <p:txBody>
          <a:bodyPr wrap="square" lIns="68580" tIns="34290" rIns="68580" bIns="34290">
            <a:spAutoFit/>
          </a:bodyPr>
          <a:lstStyle/>
          <a:p>
            <a:r>
              <a:rPr lang="zh-CN" altLang="en-US" sz="2400" dirty="0" smtClean="0">
                <a:solidFill>
                  <a:srgbClr val="FF0000"/>
                </a:solidFill>
                <a:latin typeface="黑体" panose="02010609060101010101" pitchFamily="49" charset="-122"/>
                <a:ea typeface="黑体" panose="02010609060101010101" pitchFamily="49" charset="-122"/>
              </a:rPr>
              <a:t>彼此之间的感情如同亲兄弟一样亲密。</a:t>
            </a:r>
            <a:endParaRPr lang="zh-CN" altLang="en-US" sz="2400" dirty="0">
              <a:solidFill>
                <a:srgbClr val="FF0000"/>
              </a:solidFill>
              <a:latin typeface="黑体" panose="02010609060101010101" pitchFamily="49" charset="-122"/>
              <a:ea typeface="黑体" panose="02010609060101010101" pitchFamily="49" charset="-122"/>
            </a:endParaRPr>
          </a:p>
        </p:txBody>
      </p:sp>
      <p:sp>
        <p:nvSpPr>
          <p:cNvPr id="23" name="矩形 22"/>
          <p:cNvSpPr/>
          <p:nvPr/>
        </p:nvSpPr>
        <p:spPr>
          <a:xfrm>
            <a:off x="1731970" y="3053957"/>
            <a:ext cx="6805355" cy="438581"/>
          </a:xfrm>
          <a:prstGeom prst="rect">
            <a:avLst/>
          </a:prstGeom>
        </p:spPr>
        <p:txBody>
          <a:bodyPr wrap="square" lIns="68580" tIns="34290" rIns="68580" bIns="34290">
            <a:spAutoFit/>
          </a:bodyPr>
          <a:lstStyle/>
          <a:p>
            <a:r>
              <a:rPr lang="zh-CN" altLang="en-US" sz="2400" dirty="0" smtClean="0">
                <a:solidFill>
                  <a:srgbClr val="FF0000"/>
                </a:solidFill>
                <a:latin typeface="黑体" panose="02010609060101010101" pitchFamily="49" charset="-122"/>
                <a:ea typeface="黑体" panose="02010609060101010101" pitchFamily="49" charset="-122"/>
              </a:rPr>
              <a:t>膝盖对着膝盖，指两人面对面靠近坐着谈心里话。</a:t>
            </a:r>
            <a:endParaRPr lang="zh-CN" altLang="en-US" sz="2400" dirty="0">
              <a:solidFill>
                <a:srgbClr val="FF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diamond(in)">
                                      <p:cBhvr>
                                        <p:cTn id="7" dur="20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diamond(in)">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diamond(in)">
                                      <p:cBhvr>
                                        <p:cTn id="17" dur="20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diamond(in)">
                                      <p:cBhvr>
                                        <p:cTn id="22"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606425" y="1178560"/>
            <a:ext cx="7848600" cy="2838450"/>
          </a:xfrm>
          <a:prstGeom prst="rect">
            <a:avLst/>
          </a:prstGeom>
        </p:spPr>
        <p:txBody>
          <a:bodyPr wrap="square" lIns="68580" tIns="34290" rIns="68580" bIns="34290">
            <a:spAutoFit/>
          </a:bodyPr>
          <a:lstStyle/>
          <a:p>
            <a:r>
              <a:rPr lang="zh-CN" altLang="en-US" sz="3000" b="1" dirty="0" smtClean="0">
                <a:latin typeface="楷体" panose="02010609060101010101" pitchFamily="49" charset="-122"/>
                <a:ea typeface="楷体" panose="02010609060101010101" pitchFamily="49" charset="-122"/>
              </a:rPr>
              <a:t>    本次口语交际的内容是聊聊过春节。课本中提供了三幅关于春节风俗的图画，有贴春联，有吃年夜饭，还有舞龙灯。</a:t>
            </a:r>
          </a:p>
          <a:p>
            <a:r>
              <a:rPr lang="zh-CN" altLang="en-US" sz="3000" b="1" dirty="0" smtClean="0">
                <a:latin typeface="楷体" panose="02010609060101010101" pitchFamily="49" charset="-122"/>
                <a:ea typeface="楷体" panose="02010609060101010101" pitchFamily="49" charset="-122"/>
              </a:rPr>
              <a:t>    联系自己过春节时的实际生活经验想一想自己最难忘的经历或新鲜的见闻是什么，然后讲个大家听。</a:t>
            </a:r>
          </a:p>
        </p:txBody>
      </p:sp>
      <p:sp>
        <p:nvSpPr>
          <p:cNvPr id="11" name="文本框 9"/>
          <p:cNvSpPr txBox="1"/>
          <p:nvPr/>
        </p:nvSpPr>
        <p:spPr>
          <a:xfrm>
            <a:off x="953127" y="520069"/>
            <a:ext cx="1620391" cy="483870"/>
          </a:xfrm>
          <a:prstGeom prst="rect">
            <a:avLst/>
          </a:prstGeom>
          <a:noFill/>
        </p:spPr>
        <p:txBody>
          <a:bodyPr wrap="square" lIns="68580" tIns="34290" rIns="68580" bIns="34290" rtlCol="0">
            <a:spAutoFit/>
          </a:bodyPr>
          <a:lstStyle/>
          <a:p>
            <a:r>
              <a:rPr lang="zh-CN" altLang="en-US" sz="2700" b="1" dirty="0">
                <a:solidFill>
                  <a:srgbClr val="0000FF"/>
                </a:solidFill>
                <a:latin typeface="楷体" panose="02010609060101010101" pitchFamily="49" charset="-122"/>
                <a:ea typeface="楷体" panose="02010609060101010101" pitchFamily="49" charset="-122"/>
              </a:rPr>
              <a:t>口语交际</a:t>
            </a: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12997" y="379636"/>
            <a:ext cx="648154" cy="62518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cxnSp>
        <p:nvCxnSpPr>
          <p:cNvPr id="8" name="直接连接符 7"/>
          <p:cNvCxnSpPr/>
          <p:nvPr/>
        </p:nvCxnSpPr>
        <p:spPr>
          <a:xfrm>
            <a:off x="899113" y="1004817"/>
            <a:ext cx="1512365" cy="0"/>
          </a:xfrm>
          <a:prstGeom prst="line">
            <a:avLst/>
          </a:prstGeom>
          <a:ln w="285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plus(in)">
                                      <p:cBhvr>
                                        <p:cTn id="7"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1579880" y="161925"/>
            <a:ext cx="6145530" cy="481965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矩形: 圆角 28"/>
          <p:cNvSpPr/>
          <p:nvPr/>
        </p:nvSpPr>
        <p:spPr bwMode="auto">
          <a:xfrm>
            <a:off x="231576" y="1232288"/>
            <a:ext cx="442970" cy="401242"/>
          </a:xfrm>
          <a:prstGeom prst="roundRect">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方</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57" name="矩形: 圆角 29"/>
          <p:cNvSpPr/>
          <p:nvPr/>
        </p:nvSpPr>
        <p:spPr bwMode="auto">
          <a:xfrm>
            <a:off x="231576" y="1875230"/>
            <a:ext cx="442970" cy="401242"/>
          </a:xfrm>
          <a:prstGeom prst="roundRect">
            <a:avLst/>
          </a:prstGeom>
          <a:solidFill>
            <a:srgbClr val="92D050"/>
          </a:solidFill>
          <a:ln>
            <a:solidFill>
              <a:srgbClr val="99FF99">
                <a:alpha val="20000"/>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法</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58" name="矩形: 圆角 30"/>
          <p:cNvSpPr/>
          <p:nvPr/>
        </p:nvSpPr>
        <p:spPr bwMode="auto">
          <a:xfrm>
            <a:off x="231576" y="2518172"/>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指</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59" name="矩形: 圆角 30"/>
          <p:cNvSpPr/>
          <p:nvPr/>
        </p:nvSpPr>
        <p:spPr bwMode="auto">
          <a:xfrm>
            <a:off x="231576" y="3161114"/>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导</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19" name="矩形 18"/>
          <p:cNvSpPr/>
          <p:nvPr/>
        </p:nvSpPr>
        <p:spPr>
          <a:xfrm>
            <a:off x="874602" y="910816"/>
            <a:ext cx="7287625" cy="2977738"/>
          </a:xfrm>
          <a:prstGeom prst="rect">
            <a:avLst/>
          </a:prstGeom>
        </p:spPr>
        <p:txBody>
          <a:bodyPr wrap="square" lIns="68580" tIns="34290" rIns="68580" bIns="34290">
            <a:spAutoFit/>
          </a:bodyPr>
          <a:lstStyle/>
          <a:p>
            <a:r>
              <a:rPr lang="zh-CN" altLang="en-US" sz="2700" dirty="0" smtClean="0">
                <a:latin typeface="楷体" panose="02010609060101010101" pitchFamily="49" charset="-122"/>
                <a:ea typeface="楷体" panose="02010609060101010101" pitchFamily="49" charset="-122"/>
              </a:rPr>
              <a:t>    </a:t>
            </a:r>
            <a:r>
              <a:rPr lang="en-US" altLang="zh-CN" sz="2700" dirty="0" smtClean="0">
                <a:latin typeface="楷体" panose="02010609060101010101" pitchFamily="49" charset="-122"/>
                <a:ea typeface="楷体" panose="02010609060101010101" pitchFamily="49" charset="-122"/>
              </a:rPr>
              <a:t>1.</a:t>
            </a:r>
            <a:r>
              <a:rPr lang="zh-CN" altLang="en-US" sz="2700" dirty="0" smtClean="0">
                <a:latin typeface="楷体" panose="02010609060101010101" pitchFamily="49" charset="-122"/>
                <a:ea typeface="楷体" panose="02010609060101010101" pitchFamily="49" charset="-122"/>
              </a:rPr>
              <a:t>首先想一想自己是怎样过春节的，在过春节的时候自己做过哪些事情，在这些事情里你觉得哪一件最难忘。今年的春节里，你是不是发现家乡的春节有不同往年的地方，那就是春节里的新鲜事。你可以把它说一说，和大家分享。也可以根据插图的提示说一说自己作的和插图现实的内容相似的事情。</a:t>
            </a:r>
          </a:p>
        </p:txBody>
      </p:sp>
      <p:sp>
        <p:nvSpPr>
          <p:cNvPr id="29698" name="AutoShape 2" descr="http://img2.imgtn.bdimg.com/it/u=1296786971,2636069031&amp;fm=27&amp;gp=0.jpg"/>
          <p:cNvSpPr>
            <a:spLocks noChangeAspect="1" noChangeArrowheads="1"/>
          </p:cNvSpPr>
          <p:nvPr/>
        </p:nvSpPr>
        <p:spPr bwMode="auto">
          <a:xfrm>
            <a:off x="116696" y="-108347"/>
            <a:ext cx="228630" cy="228601"/>
          </a:xfrm>
          <a:prstGeom prst="rect">
            <a:avLst/>
          </a:prstGeom>
          <a:noFill/>
        </p:spPr>
        <p:txBody>
          <a:bodyPr vert="horz" wrap="square" lIns="68580" tIns="34290" rIns="68580" bIns="34290" numCol="1" anchor="t" anchorCtr="0" compatLnSpc="1"/>
          <a:lstStyle/>
          <a:p>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down)">
                                      <p:cBhvr>
                                        <p:cTn id="7" dur="580">
                                          <p:stCondLst>
                                            <p:cond delay="0"/>
                                          </p:stCondLst>
                                        </p:cTn>
                                        <p:tgtEl>
                                          <p:spTgt spid="55"/>
                                        </p:tgtEl>
                                      </p:cBhvr>
                                    </p:animEffect>
                                    <p:anim calcmode="lin" valueType="num">
                                      <p:cBhvr>
                                        <p:cTn id="8" dur="1822" tmFilter="0,0; 0.14,0.36; 0.43,0.73; 0.71,0.91; 1.0,1.0">
                                          <p:stCondLst>
                                            <p:cond delay="0"/>
                                          </p:stCondLst>
                                        </p:cTn>
                                        <p:tgtEl>
                                          <p:spTgt spid="5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5"/>
                                        </p:tgtEl>
                                        <p:attrNameLst>
                                          <p:attrName>ppt_y</p:attrName>
                                        </p:attrNameLst>
                                      </p:cBhvr>
                                      <p:tavLst>
                                        <p:tav tm="0" fmla="#ppt_y-sin(pi*$)/81">
                                          <p:val>
                                            <p:fltVal val="0"/>
                                          </p:val>
                                        </p:tav>
                                        <p:tav tm="100000">
                                          <p:val>
                                            <p:fltVal val="1"/>
                                          </p:val>
                                        </p:tav>
                                      </p:tavLst>
                                    </p:anim>
                                    <p:animScale>
                                      <p:cBhvr>
                                        <p:cTn id="13" dur="26">
                                          <p:stCondLst>
                                            <p:cond delay="650"/>
                                          </p:stCondLst>
                                        </p:cTn>
                                        <p:tgtEl>
                                          <p:spTgt spid="55"/>
                                        </p:tgtEl>
                                      </p:cBhvr>
                                      <p:to x="100000" y="60000"/>
                                    </p:animScale>
                                    <p:animScale>
                                      <p:cBhvr>
                                        <p:cTn id="14" dur="166" decel="50000">
                                          <p:stCondLst>
                                            <p:cond delay="676"/>
                                          </p:stCondLst>
                                        </p:cTn>
                                        <p:tgtEl>
                                          <p:spTgt spid="55"/>
                                        </p:tgtEl>
                                      </p:cBhvr>
                                      <p:to x="100000" y="100000"/>
                                    </p:animScale>
                                    <p:animScale>
                                      <p:cBhvr>
                                        <p:cTn id="15" dur="26">
                                          <p:stCondLst>
                                            <p:cond delay="1312"/>
                                          </p:stCondLst>
                                        </p:cTn>
                                        <p:tgtEl>
                                          <p:spTgt spid="55"/>
                                        </p:tgtEl>
                                      </p:cBhvr>
                                      <p:to x="100000" y="80000"/>
                                    </p:animScale>
                                    <p:animScale>
                                      <p:cBhvr>
                                        <p:cTn id="16" dur="166" decel="50000">
                                          <p:stCondLst>
                                            <p:cond delay="1338"/>
                                          </p:stCondLst>
                                        </p:cTn>
                                        <p:tgtEl>
                                          <p:spTgt spid="55"/>
                                        </p:tgtEl>
                                      </p:cBhvr>
                                      <p:to x="100000" y="100000"/>
                                    </p:animScale>
                                    <p:animScale>
                                      <p:cBhvr>
                                        <p:cTn id="17" dur="26">
                                          <p:stCondLst>
                                            <p:cond delay="1642"/>
                                          </p:stCondLst>
                                        </p:cTn>
                                        <p:tgtEl>
                                          <p:spTgt spid="55"/>
                                        </p:tgtEl>
                                      </p:cBhvr>
                                      <p:to x="100000" y="90000"/>
                                    </p:animScale>
                                    <p:animScale>
                                      <p:cBhvr>
                                        <p:cTn id="18" dur="166" decel="50000">
                                          <p:stCondLst>
                                            <p:cond delay="1668"/>
                                          </p:stCondLst>
                                        </p:cTn>
                                        <p:tgtEl>
                                          <p:spTgt spid="55"/>
                                        </p:tgtEl>
                                      </p:cBhvr>
                                      <p:to x="100000" y="100000"/>
                                    </p:animScale>
                                    <p:animScale>
                                      <p:cBhvr>
                                        <p:cTn id="19" dur="26">
                                          <p:stCondLst>
                                            <p:cond delay="1808"/>
                                          </p:stCondLst>
                                        </p:cTn>
                                        <p:tgtEl>
                                          <p:spTgt spid="55"/>
                                        </p:tgtEl>
                                      </p:cBhvr>
                                      <p:to x="100000" y="95000"/>
                                    </p:animScale>
                                    <p:animScale>
                                      <p:cBhvr>
                                        <p:cTn id="20" dur="166" decel="50000">
                                          <p:stCondLst>
                                            <p:cond delay="1834"/>
                                          </p:stCondLst>
                                        </p:cTn>
                                        <p:tgtEl>
                                          <p:spTgt spid="5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57"/>
                                        </p:tgtEl>
                                        <p:attrNameLst>
                                          <p:attrName>style.visibility</p:attrName>
                                        </p:attrNameLst>
                                      </p:cBhvr>
                                      <p:to>
                                        <p:strVal val="visible"/>
                                      </p:to>
                                    </p:set>
                                    <p:animEffect transition="in" filter="wipe(down)">
                                      <p:cBhvr>
                                        <p:cTn id="25" dur="580">
                                          <p:stCondLst>
                                            <p:cond delay="0"/>
                                          </p:stCondLst>
                                        </p:cTn>
                                        <p:tgtEl>
                                          <p:spTgt spid="57"/>
                                        </p:tgtEl>
                                      </p:cBhvr>
                                    </p:animEffect>
                                    <p:anim calcmode="lin" valueType="num">
                                      <p:cBhvr>
                                        <p:cTn id="26" dur="1822" tmFilter="0,0; 0.14,0.36; 0.43,0.73; 0.71,0.91; 1.0,1.0">
                                          <p:stCondLst>
                                            <p:cond delay="0"/>
                                          </p:stCondLst>
                                        </p:cTn>
                                        <p:tgtEl>
                                          <p:spTgt spid="57"/>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57"/>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57"/>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57"/>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57"/>
                                        </p:tgtEl>
                                        <p:attrNameLst>
                                          <p:attrName>ppt_y</p:attrName>
                                        </p:attrNameLst>
                                      </p:cBhvr>
                                      <p:tavLst>
                                        <p:tav tm="0" fmla="#ppt_y-sin(pi*$)/81">
                                          <p:val>
                                            <p:fltVal val="0"/>
                                          </p:val>
                                        </p:tav>
                                        <p:tav tm="100000">
                                          <p:val>
                                            <p:fltVal val="1"/>
                                          </p:val>
                                        </p:tav>
                                      </p:tavLst>
                                    </p:anim>
                                    <p:animScale>
                                      <p:cBhvr>
                                        <p:cTn id="31" dur="26">
                                          <p:stCondLst>
                                            <p:cond delay="650"/>
                                          </p:stCondLst>
                                        </p:cTn>
                                        <p:tgtEl>
                                          <p:spTgt spid="57"/>
                                        </p:tgtEl>
                                      </p:cBhvr>
                                      <p:to x="100000" y="60000"/>
                                    </p:animScale>
                                    <p:animScale>
                                      <p:cBhvr>
                                        <p:cTn id="32" dur="166" decel="50000">
                                          <p:stCondLst>
                                            <p:cond delay="676"/>
                                          </p:stCondLst>
                                        </p:cTn>
                                        <p:tgtEl>
                                          <p:spTgt spid="57"/>
                                        </p:tgtEl>
                                      </p:cBhvr>
                                      <p:to x="100000" y="100000"/>
                                    </p:animScale>
                                    <p:animScale>
                                      <p:cBhvr>
                                        <p:cTn id="33" dur="26">
                                          <p:stCondLst>
                                            <p:cond delay="1312"/>
                                          </p:stCondLst>
                                        </p:cTn>
                                        <p:tgtEl>
                                          <p:spTgt spid="57"/>
                                        </p:tgtEl>
                                      </p:cBhvr>
                                      <p:to x="100000" y="80000"/>
                                    </p:animScale>
                                    <p:animScale>
                                      <p:cBhvr>
                                        <p:cTn id="34" dur="166" decel="50000">
                                          <p:stCondLst>
                                            <p:cond delay="1338"/>
                                          </p:stCondLst>
                                        </p:cTn>
                                        <p:tgtEl>
                                          <p:spTgt spid="57"/>
                                        </p:tgtEl>
                                      </p:cBhvr>
                                      <p:to x="100000" y="100000"/>
                                    </p:animScale>
                                    <p:animScale>
                                      <p:cBhvr>
                                        <p:cTn id="35" dur="26">
                                          <p:stCondLst>
                                            <p:cond delay="1642"/>
                                          </p:stCondLst>
                                        </p:cTn>
                                        <p:tgtEl>
                                          <p:spTgt spid="57"/>
                                        </p:tgtEl>
                                      </p:cBhvr>
                                      <p:to x="100000" y="90000"/>
                                    </p:animScale>
                                    <p:animScale>
                                      <p:cBhvr>
                                        <p:cTn id="36" dur="166" decel="50000">
                                          <p:stCondLst>
                                            <p:cond delay="1668"/>
                                          </p:stCondLst>
                                        </p:cTn>
                                        <p:tgtEl>
                                          <p:spTgt spid="57"/>
                                        </p:tgtEl>
                                      </p:cBhvr>
                                      <p:to x="100000" y="100000"/>
                                    </p:animScale>
                                    <p:animScale>
                                      <p:cBhvr>
                                        <p:cTn id="37" dur="26">
                                          <p:stCondLst>
                                            <p:cond delay="1808"/>
                                          </p:stCondLst>
                                        </p:cTn>
                                        <p:tgtEl>
                                          <p:spTgt spid="57"/>
                                        </p:tgtEl>
                                      </p:cBhvr>
                                      <p:to x="100000" y="95000"/>
                                    </p:animScale>
                                    <p:animScale>
                                      <p:cBhvr>
                                        <p:cTn id="38" dur="166" decel="50000">
                                          <p:stCondLst>
                                            <p:cond delay="1834"/>
                                          </p:stCondLst>
                                        </p:cTn>
                                        <p:tgtEl>
                                          <p:spTgt spid="57"/>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58"/>
                                        </p:tgtEl>
                                        <p:attrNameLst>
                                          <p:attrName>style.visibility</p:attrName>
                                        </p:attrNameLst>
                                      </p:cBhvr>
                                      <p:to>
                                        <p:strVal val="visible"/>
                                      </p:to>
                                    </p:set>
                                    <p:animEffect transition="in" filter="wipe(down)">
                                      <p:cBhvr>
                                        <p:cTn id="43" dur="580">
                                          <p:stCondLst>
                                            <p:cond delay="0"/>
                                          </p:stCondLst>
                                        </p:cTn>
                                        <p:tgtEl>
                                          <p:spTgt spid="58"/>
                                        </p:tgtEl>
                                      </p:cBhvr>
                                    </p:animEffect>
                                    <p:anim calcmode="lin" valueType="num">
                                      <p:cBhvr>
                                        <p:cTn id="44" dur="1822" tmFilter="0,0; 0.14,0.36; 0.43,0.73; 0.71,0.91; 1.0,1.0">
                                          <p:stCondLst>
                                            <p:cond delay="0"/>
                                          </p:stCondLst>
                                        </p:cTn>
                                        <p:tgtEl>
                                          <p:spTgt spid="58"/>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58"/>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58"/>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58"/>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58"/>
                                        </p:tgtEl>
                                        <p:attrNameLst>
                                          <p:attrName>ppt_y</p:attrName>
                                        </p:attrNameLst>
                                      </p:cBhvr>
                                      <p:tavLst>
                                        <p:tav tm="0" fmla="#ppt_y-sin(pi*$)/81">
                                          <p:val>
                                            <p:fltVal val="0"/>
                                          </p:val>
                                        </p:tav>
                                        <p:tav tm="100000">
                                          <p:val>
                                            <p:fltVal val="1"/>
                                          </p:val>
                                        </p:tav>
                                      </p:tavLst>
                                    </p:anim>
                                    <p:animScale>
                                      <p:cBhvr>
                                        <p:cTn id="49" dur="26">
                                          <p:stCondLst>
                                            <p:cond delay="650"/>
                                          </p:stCondLst>
                                        </p:cTn>
                                        <p:tgtEl>
                                          <p:spTgt spid="58"/>
                                        </p:tgtEl>
                                      </p:cBhvr>
                                      <p:to x="100000" y="60000"/>
                                    </p:animScale>
                                    <p:animScale>
                                      <p:cBhvr>
                                        <p:cTn id="50" dur="166" decel="50000">
                                          <p:stCondLst>
                                            <p:cond delay="676"/>
                                          </p:stCondLst>
                                        </p:cTn>
                                        <p:tgtEl>
                                          <p:spTgt spid="58"/>
                                        </p:tgtEl>
                                      </p:cBhvr>
                                      <p:to x="100000" y="100000"/>
                                    </p:animScale>
                                    <p:animScale>
                                      <p:cBhvr>
                                        <p:cTn id="51" dur="26">
                                          <p:stCondLst>
                                            <p:cond delay="1312"/>
                                          </p:stCondLst>
                                        </p:cTn>
                                        <p:tgtEl>
                                          <p:spTgt spid="58"/>
                                        </p:tgtEl>
                                      </p:cBhvr>
                                      <p:to x="100000" y="80000"/>
                                    </p:animScale>
                                    <p:animScale>
                                      <p:cBhvr>
                                        <p:cTn id="52" dur="166" decel="50000">
                                          <p:stCondLst>
                                            <p:cond delay="1338"/>
                                          </p:stCondLst>
                                        </p:cTn>
                                        <p:tgtEl>
                                          <p:spTgt spid="58"/>
                                        </p:tgtEl>
                                      </p:cBhvr>
                                      <p:to x="100000" y="100000"/>
                                    </p:animScale>
                                    <p:animScale>
                                      <p:cBhvr>
                                        <p:cTn id="53" dur="26">
                                          <p:stCondLst>
                                            <p:cond delay="1642"/>
                                          </p:stCondLst>
                                        </p:cTn>
                                        <p:tgtEl>
                                          <p:spTgt spid="58"/>
                                        </p:tgtEl>
                                      </p:cBhvr>
                                      <p:to x="100000" y="90000"/>
                                    </p:animScale>
                                    <p:animScale>
                                      <p:cBhvr>
                                        <p:cTn id="54" dur="166" decel="50000">
                                          <p:stCondLst>
                                            <p:cond delay="1668"/>
                                          </p:stCondLst>
                                        </p:cTn>
                                        <p:tgtEl>
                                          <p:spTgt spid="58"/>
                                        </p:tgtEl>
                                      </p:cBhvr>
                                      <p:to x="100000" y="100000"/>
                                    </p:animScale>
                                    <p:animScale>
                                      <p:cBhvr>
                                        <p:cTn id="55" dur="26">
                                          <p:stCondLst>
                                            <p:cond delay="1808"/>
                                          </p:stCondLst>
                                        </p:cTn>
                                        <p:tgtEl>
                                          <p:spTgt spid="58"/>
                                        </p:tgtEl>
                                      </p:cBhvr>
                                      <p:to x="100000" y="95000"/>
                                    </p:animScale>
                                    <p:animScale>
                                      <p:cBhvr>
                                        <p:cTn id="56" dur="166" decel="50000">
                                          <p:stCondLst>
                                            <p:cond delay="1834"/>
                                          </p:stCondLst>
                                        </p:cTn>
                                        <p:tgtEl>
                                          <p:spTgt spid="58"/>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59"/>
                                        </p:tgtEl>
                                        <p:attrNameLst>
                                          <p:attrName>style.visibility</p:attrName>
                                        </p:attrNameLst>
                                      </p:cBhvr>
                                      <p:to>
                                        <p:strVal val="visible"/>
                                      </p:to>
                                    </p:set>
                                    <p:animEffect transition="in" filter="wipe(down)">
                                      <p:cBhvr>
                                        <p:cTn id="61" dur="580">
                                          <p:stCondLst>
                                            <p:cond delay="0"/>
                                          </p:stCondLst>
                                        </p:cTn>
                                        <p:tgtEl>
                                          <p:spTgt spid="59"/>
                                        </p:tgtEl>
                                      </p:cBhvr>
                                    </p:animEffect>
                                    <p:anim calcmode="lin" valueType="num">
                                      <p:cBhvr>
                                        <p:cTn id="62" dur="1822" tmFilter="0,0; 0.14,0.36; 0.43,0.73; 0.71,0.91; 1.0,1.0">
                                          <p:stCondLst>
                                            <p:cond delay="0"/>
                                          </p:stCondLst>
                                        </p:cTn>
                                        <p:tgtEl>
                                          <p:spTgt spid="59"/>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59"/>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59"/>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59"/>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59"/>
                                        </p:tgtEl>
                                        <p:attrNameLst>
                                          <p:attrName>ppt_y</p:attrName>
                                        </p:attrNameLst>
                                      </p:cBhvr>
                                      <p:tavLst>
                                        <p:tav tm="0" fmla="#ppt_y-sin(pi*$)/81">
                                          <p:val>
                                            <p:fltVal val="0"/>
                                          </p:val>
                                        </p:tav>
                                        <p:tav tm="100000">
                                          <p:val>
                                            <p:fltVal val="1"/>
                                          </p:val>
                                        </p:tav>
                                      </p:tavLst>
                                    </p:anim>
                                    <p:animScale>
                                      <p:cBhvr>
                                        <p:cTn id="67" dur="26">
                                          <p:stCondLst>
                                            <p:cond delay="650"/>
                                          </p:stCondLst>
                                        </p:cTn>
                                        <p:tgtEl>
                                          <p:spTgt spid="59"/>
                                        </p:tgtEl>
                                      </p:cBhvr>
                                      <p:to x="100000" y="60000"/>
                                    </p:animScale>
                                    <p:animScale>
                                      <p:cBhvr>
                                        <p:cTn id="68" dur="166" decel="50000">
                                          <p:stCondLst>
                                            <p:cond delay="676"/>
                                          </p:stCondLst>
                                        </p:cTn>
                                        <p:tgtEl>
                                          <p:spTgt spid="59"/>
                                        </p:tgtEl>
                                      </p:cBhvr>
                                      <p:to x="100000" y="100000"/>
                                    </p:animScale>
                                    <p:animScale>
                                      <p:cBhvr>
                                        <p:cTn id="69" dur="26">
                                          <p:stCondLst>
                                            <p:cond delay="1312"/>
                                          </p:stCondLst>
                                        </p:cTn>
                                        <p:tgtEl>
                                          <p:spTgt spid="59"/>
                                        </p:tgtEl>
                                      </p:cBhvr>
                                      <p:to x="100000" y="80000"/>
                                    </p:animScale>
                                    <p:animScale>
                                      <p:cBhvr>
                                        <p:cTn id="70" dur="166" decel="50000">
                                          <p:stCondLst>
                                            <p:cond delay="1338"/>
                                          </p:stCondLst>
                                        </p:cTn>
                                        <p:tgtEl>
                                          <p:spTgt spid="59"/>
                                        </p:tgtEl>
                                      </p:cBhvr>
                                      <p:to x="100000" y="100000"/>
                                    </p:animScale>
                                    <p:animScale>
                                      <p:cBhvr>
                                        <p:cTn id="71" dur="26">
                                          <p:stCondLst>
                                            <p:cond delay="1642"/>
                                          </p:stCondLst>
                                        </p:cTn>
                                        <p:tgtEl>
                                          <p:spTgt spid="59"/>
                                        </p:tgtEl>
                                      </p:cBhvr>
                                      <p:to x="100000" y="90000"/>
                                    </p:animScale>
                                    <p:animScale>
                                      <p:cBhvr>
                                        <p:cTn id="72" dur="166" decel="50000">
                                          <p:stCondLst>
                                            <p:cond delay="1668"/>
                                          </p:stCondLst>
                                        </p:cTn>
                                        <p:tgtEl>
                                          <p:spTgt spid="59"/>
                                        </p:tgtEl>
                                      </p:cBhvr>
                                      <p:to x="100000" y="100000"/>
                                    </p:animScale>
                                    <p:animScale>
                                      <p:cBhvr>
                                        <p:cTn id="73" dur="26">
                                          <p:stCondLst>
                                            <p:cond delay="1808"/>
                                          </p:stCondLst>
                                        </p:cTn>
                                        <p:tgtEl>
                                          <p:spTgt spid="59"/>
                                        </p:tgtEl>
                                      </p:cBhvr>
                                      <p:to x="100000" y="95000"/>
                                    </p:animScale>
                                    <p:animScale>
                                      <p:cBhvr>
                                        <p:cTn id="74" dur="166" decel="50000">
                                          <p:stCondLst>
                                            <p:cond delay="1834"/>
                                          </p:stCondLst>
                                        </p:cTn>
                                        <p:tgtEl>
                                          <p:spTgt spid="59"/>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13" presetClass="entr" presetSubtype="16" fill="hold" grpId="0" nodeType="click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plus(in)">
                                      <p:cBhvr>
                                        <p:cTn id="79"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7" grpId="0" animBg="1"/>
      <p:bldP spid="58" grpId="0" animBg="1"/>
      <p:bldP spid="59" grpId="0" animBg="1"/>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74602" y="910817"/>
            <a:ext cx="7287625" cy="3393237"/>
          </a:xfrm>
          <a:prstGeom prst="rect">
            <a:avLst/>
          </a:prstGeom>
        </p:spPr>
        <p:txBody>
          <a:bodyPr wrap="square" lIns="68580" tIns="34290" rIns="68580" bIns="34290">
            <a:spAutoFit/>
          </a:bodyPr>
          <a:lstStyle/>
          <a:p>
            <a:r>
              <a:rPr lang="en-US" altLang="zh-CN" sz="2700" dirty="0" smtClean="0">
                <a:latin typeface="楷体" panose="02010609060101010101" pitchFamily="49" charset="-122"/>
                <a:ea typeface="楷体" panose="02010609060101010101" pitchFamily="49" charset="-122"/>
              </a:rPr>
              <a:t>    2.</a:t>
            </a:r>
            <a:r>
              <a:rPr lang="zh-CN" altLang="en-US" sz="2700" dirty="0" smtClean="0">
                <a:latin typeface="楷体" panose="02010609060101010101" pitchFamily="49" charset="-122"/>
                <a:ea typeface="楷体" panose="02010609060101010101" pitchFamily="49" charset="-122"/>
              </a:rPr>
              <a:t>小组讨论、交流。线组成员畅所欲言地说一说自己过春节时的情景，大家互相取长补短，努力把自己最难忘的事情或新鲜事说清楚。</a:t>
            </a:r>
          </a:p>
          <a:p>
            <a:r>
              <a:rPr lang="en-US" altLang="zh-CN" sz="2700" dirty="0" smtClean="0">
                <a:latin typeface="楷体" panose="02010609060101010101" pitchFamily="49" charset="-122"/>
                <a:ea typeface="楷体" panose="02010609060101010101" pitchFamily="49" charset="-122"/>
              </a:rPr>
              <a:t>    3.</a:t>
            </a:r>
            <a:r>
              <a:rPr lang="zh-CN" altLang="en-US" sz="2700" dirty="0" smtClean="0">
                <a:latin typeface="楷体" panose="02010609060101010101" pitchFamily="49" charset="-122"/>
                <a:ea typeface="楷体" panose="02010609060101010101" pitchFamily="49" charset="-122"/>
              </a:rPr>
              <a:t>小组内选出说的最好的同学的代表本组参加全班交流。</a:t>
            </a:r>
          </a:p>
          <a:p>
            <a:r>
              <a:rPr lang="en-US" altLang="zh-CN" sz="2700" dirty="0" smtClean="0">
                <a:latin typeface="楷体" panose="02010609060101010101" pitchFamily="49" charset="-122"/>
                <a:ea typeface="楷体" panose="02010609060101010101" pitchFamily="49" charset="-122"/>
              </a:rPr>
              <a:t>     4.</a:t>
            </a:r>
            <a:r>
              <a:rPr lang="zh-CN" altLang="en-US" sz="2700" dirty="0" smtClean="0">
                <a:latin typeface="楷体" panose="02010609060101010101" pitchFamily="49" charset="-122"/>
                <a:ea typeface="楷体" panose="02010609060101010101" pitchFamily="49" charset="-122"/>
              </a:rPr>
              <a:t>别人说的时候要用心倾听，自己说的实话要声音洪亮，口齿清楚，尽量加上肢体动作来表达自己的情感。</a:t>
            </a:r>
          </a:p>
        </p:txBody>
      </p:sp>
      <p:sp>
        <p:nvSpPr>
          <p:cNvPr id="29698" name="AutoShape 2" descr="http://img2.imgtn.bdimg.com/it/u=1296786971,2636069031&amp;fm=27&amp;gp=0.jpg"/>
          <p:cNvSpPr>
            <a:spLocks noChangeAspect="1" noChangeArrowheads="1"/>
          </p:cNvSpPr>
          <p:nvPr/>
        </p:nvSpPr>
        <p:spPr bwMode="auto">
          <a:xfrm>
            <a:off x="116696" y="-108347"/>
            <a:ext cx="228630" cy="228601"/>
          </a:xfrm>
          <a:prstGeom prst="rect">
            <a:avLst/>
          </a:prstGeom>
          <a:noFill/>
        </p:spPr>
        <p:txBody>
          <a:bodyPr vert="horz" wrap="square" lIns="68580" tIns="34290" rIns="68580" bIns="34290" numCol="1" anchor="t" anchorCtr="0" compatLnSpc="1"/>
          <a:lstStyle/>
          <a:p>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plus(in)">
                                      <p:cBhvr>
                                        <p:cTn id="7"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9"/>
          <p:cNvSpPr txBox="1"/>
          <p:nvPr/>
        </p:nvSpPr>
        <p:spPr>
          <a:xfrm>
            <a:off x="953127" y="303499"/>
            <a:ext cx="1620391" cy="484748"/>
          </a:xfrm>
          <a:prstGeom prst="rect">
            <a:avLst/>
          </a:prstGeom>
          <a:noFill/>
        </p:spPr>
        <p:txBody>
          <a:bodyPr wrap="square" lIns="68580" tIns="34290" rIns="68580" bIns="34290" rtlCol="0">
            <a:spAutoFit/>
          </a:bodyPr>
          <a:lstStyle/>
          <a:p>
            <a:r>
              <a:rPr lang="zh-CN" altLang="en-US" sz="2700" b="1" dirty="0" smtClean="0">
                <a:solidFill>
                  <a:srgbClr val="0000FF"/>
                </a:solidFill>
                <a:latin typeface="楷体" panose="02010609060101010101" pitchFamily="49" charset="-122"/>
                <a:ea typeface="楷体" panose="02010609060101010101" pitchFamily="49" charset="-122"/>
              </a:rPr>
              <a:t>学和用</a:t>
            </a:r>
            <a:endParaRPr lang="zh-CN" altLang="en-US" sz="2700" b="1" dirty="0">
              <a:solidFill>
                <a:srgbClr val="0000FF"/>
              </a:solidFill>
              <a:latin typeface="楷体" panose="02010609060101010101" pitchFamily="49" charset="-122"/>
              <a:ea typeface="楷体" panose="02010609060101010101" pitchFamily="49" charset="-122"/>
            </a:endParaRPr>
          </a:p>
        </p:txBody>
      </p:sp>
      <p:grpSp>
        <p:nvGrpSpPr>
          <p:cNvPr id="10" name="组合 9"/>
          <p:cNvGrpSpPr/>
          <p:nvPr/>
        </p:nvGrpSpPr>
        <p:grpSpPr>
          <a:xfrm>
            <a:off x="412996" y="303498"/>
            <a:ext cx="1998482" cy="501594"/>
            <a:chOff x="550590" y="404664"/>
            <a:chExt cx="2664296" cy="668792"/>
          </a:xfrm>
        </p:grpSpPr>
        <p:grpSp>
          <p:nvGrpSpPr>
            <p:cNvPr id="4" name="组合 3"/>
            <p:cNvGrpSpPr/>
            <p:nvPr/>
          </p:nvGrpSpPr>
          <p:grpSpPr>
            <a:xfrm>
              <a:off x="550590" y="404664"/>
              <a:ext cx="864096" cy="668792"/>
              <a:chOff x="1990750" y="820469"/>
              <a:chExt cx="3096344" cy="3349331"/>
            </a:xfrm>
          </p:grpSpPr>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flipH="1">
                <a:off x="1990750" y="820469"/>
                <a:ext cx="3096344" cy="3349331"/>
              </a:xfrm>
              <a:prstGeom prst="rect">
                <a:avLst/>
              </a:prstGeom>
            </p:spPr>
          </p:pic>
          <p:pic>
            <p:nvPicPr>
              <p:cNvPr id="1026" name="Picture 2"/>
              <p:cNvPicPr>
                <a:picLocks noChangeAspect="1" noChangeArrowheads="1"/>
              </p:cNvPicPr>
              <p:nvPr/>
            </p:nvPicPr>
            <p:blipFill>
              <a:blip r:embed="rId4" cstate="print">
                <a:extLst>
                  <a:ext uri="{BEBA8EAE-BF5A-486C-A8C5-ECC9F3942E4B}">
                    <a14:imgProps xmlns:a14="http://schemas.microsoft.com/office/drawing/2010/main" xmlns="">
                      <a14:imgLayer r:embed="rId5">
                        <a14:imgEffect>
                          <a14:backgroundRemoval t="8889" b="88889" l="0" r="97059">
                            <a14:foregroundMark x1="72059" y1="53333" x2="72059" y2="53333"/>
                            <a14:foregroundMark x1="70588" y1="40000" x2="70588" y2="40000"/>
                            <a14:foregroundMark x1="70588" y1="17778" x2="70588" y2="17778"/>
                            <a14:foregroundMark x1="73529" y1="11111" x2="73529" y2="11111"/>
                            <a14:foregroundMark x1="55882" y1="60000" x2="55882" y2="60000"/>
                            <a14:foregroundMark x1="23529" y1="57778" x2="23529" y2="57778"/>
                            <a14:foregroundMark x1="86765" y1="15556" x2="86765" y2="15556"/>
                            <a14:foregroundMark x1="39706" y1="42222" x2="39706" y2="42222"/>
                            <a14:foregroundMark x1="20588" y1="40000" x2="20588" y2="40000"/>
                            <a14:foregroundMark x1="17647" y1="31111" x2="17647" y2="31111"/>
                            <a14:foregroundMark x1="10294" y1="57778" x2="10294" y2="57778"/>
                          </a14:backgroundRemoval>
                        </a14:imgEffect>
                      </a14:imgLayer>
                    </a14:imgProps>
                  </a:ext>
                  <a:ext uri="{28A0092B-C50C-407E-A947-70E740481C1C}">
                    <a14:useLocalDpi xmlns:a14="http://schemas.microsoft.com/office/drawing/2010/main" xmlns="" val="0"/>
                  </a:ext>
                </a:extLst>
              </a:blip>
              <a:srcRect/>
              <a:stretch>
                <a:fillRect/>
              </a:stretch>
            </p:blipFill>
            <p:spPr bwMode="auto">
              <a:xfrm>
                <a:off x="3070870" y="2636912"/>
                <a:ext cx="647700" cy="4286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cxnSp>
          <p:nvCxnSpPr>
            <p:cNvPr id="7" name="直接连接符 6"/>
            <p:cNvCxnSpPr/>
            <p:nvPr/>
          </p:nvCxnSpPr>
          <p:spPr>
            <a:xfrm>
              <a:off x="1198662" y="1052736"/>
              <a:ext cx="2016224"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1" name="文本框 14"/>
          <p:cNvSpPr txBox="1"/>
          <p:nvPr/>
        </p:nvSpPr>
        <p:spPr>
          <a:xfrm>
            <a:off x="981773" y="1125131"/>
            <a:ext cx="5947988" cy="1454244"/>
          </a:xfrm>
          <a:prstGeom prst="rect">
            <a:avLst/>
          </a:prstGeom>
          <a:noFill/>
        </p:spPr>
        <p:txBody>
          <a:bodyPr wrap="square" lIns="68580" tIns="34290" rIns="68580" bIns="34290" rtlCol="0">
            <a:spAutoFit/>
          </a:bodyPr>
          <a:lstStyle/>
          <a:p>
            <a:r>
              <a:rPr lang="zh-CN" altLang="en-US" sz="3000" b="1" dirty="0" smtClean="0">
                <a:solidFill>
                  <a:srgbClr val="FF0000"/>
                </a:solidFill>
                <a:latin typeface="楷体" panose="02010609060101010101" pitchFamily="49" charset="-122"/>
                <a:ea typeface="楷体" panose="02010609060101010101" pitchFamily="49" charset="-122"/>
              </a:rPr>
              <a:t>    多练习几遍，你肯定能把下面这篇短文读好。短文中有好几个表示颜色的词语，你能找出来吗？</a:t>
            </a:r>
          </a:p>
        </p:txBody>
      </p:sp>
      <p:sp>
        <p:nvSpPr>
          <p:cNvPr id="20" name="矩形: 圆角 28"/>
          <p:cNvSpPr/>
          <p:nvPr/>
        </p:nvSpPr>
        <p:spPr bwMode="auto">
          <a:xfrm>
            <a:off x="1088944" y="1178709"/>
            <a:ext cx="442970" cy="401242"/>
          </a:xfrm>
          <a:prstGeom prst="roundRect">
            <a:avLst/>
          </a:prstGeom>
          <a:solidFill>
            <a:srgbClr val="00B050"/>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en-US" altLang="zh-CN" sz="2100" b="1" dirty="0" smtClean="0">
                <a:solidFill>
                  <a:srgbClr val="0000FF"/>
                </a:solidFill>
                <a:latin typeface="黑体" panose="02010609060101010101" pitchFamily="49" charset="-122"/>
                <a:ea typeface="黑体" panose="02010609060101010101" pitchFamily="49" charset="-122"/>
              </a:rPr>
              <a:t>1</a:t>
            </a:r>
            <a:endParaRPr lang="zh-CN" altLang="en-US" sz="2100" b="1" dirty="0">
              <a:solidFill>
                <a:srgbClr val="0000FF"/>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down)">
                                      <p:cBhvr>
                                        <p:cTn id="14" dur="580">
                                          <p:stCondLst>
                                            <p:cond delay="0"/>
                                          </p:stCondLst>
                                        </p:cTn>
                                        <p:tgtEl>
                                          <p:spTgt spid="20"/>
                                        </p:tgtEl>
                                      </p:cBhvr>
                                    </p:animEffect>
                                    <p:anim calcmode="lin" valueType="num">
                                      <p:cBhvr>
                                        <p:cTn id="15"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20" dur="26">
                                          <p:stCondLst>
                                            <p:cond delay="650"/>
                                          </p:stCondLst>
                                        </p:cTn>
                                        <p:tgtEl>
                                          <p:spTgt spid="20"/>
                                        </p:tgtEl>
                                      </p:cBhvr>
                                      <p:to x="100000" y="60000"/>
                                    </p:animScale>
                                    <p:animScale>
                                      <p:cBhvr>
                                        <p:cTn id="21" dur="166" decel="50000">
                                          <p:stCondLst>
                                            <p:cond delay="676"/>
                                          </p:stCondLst>
                                        </p:cTn>
                                        <p:tgtEl>
                                          <p:spTgt spid="20"/>
                                        </p:tgtEl>
                                      </p:cBhvr>
                                      <p:to x="100000" y="100000"/>
                                    </p:animScale>
                                    <p:animScale>
                                      <p:cBhvr>
                                        <p:cTn id="22" dur="26">
                                          <p:stCondLst>
                                            <p:cond delay="1312"/>
                                          </p:stCondLst>
                                        </p:cTn>
                                        <p:tgtEl>
                                          <p:spTgt spid="20"/>
                                        </p:tgtEl>
                                      </p:cBhvr>
                                      <p:to x="100000" y="80000"/>
                                    </p:animScale>
                                    <p:animScale>
                                      <p:cBhvr>
                                        <p:cTn id="23" dur="166" decel="50000">
                                          <p:stCondLst>
                                            <p:cond delay="1338"/>
                                          </p:stCondLst>
                                        </p:cTn>
                                        <p:tgtEl>
                                          <p:spTgt spid="20"/>
                                        </p:tgtEl>
                                      </p:cBhvr>
                                      <p:to x="100000" y="100000"/>
                                    </p:animScale>
                                    <p:animScale>
                                      <p:cBhvr>
                                        <p:cTn id="24" dur="26">
                                          <p:stCondLst>
                                            <p:cond delay="1642"/>
                                          </p:stCondLst>
                                        </p:cTn>
                                        <p:tgtEl>
                                          <p:spTgt spid="20"/>
                                        </p:tgtEl>
                                      </p:cBhvr>
                                      <p:to x="100000" y="90000"/>
                                    </p:animScale>
                                    <p:animScale>
                                      <p:cBhvr>
                                        <p:cTn id="25" dur="166" decel="50000">
                                          <p:stCondLst>
                                            <p:cond delay="1668"/>
                                          </p:stCondLst>
                                        </p:cTn>
                                        <p:tgtEl>
                                          <p:spTgt spid="20"/>
                                        </p:tgtEl>
                                      </p:cBhvr>
                                      <p:to x="100000" y="100000"/>
                                    </p:animScale>
                                    <p:animScale>
                                      <p:cBhvr>
                                        <p:cTn id="26" dur="26">
                                          <p:stCondLst>
                                            <p:cond delay="1808"/>
                                          </p:stCondLst>
                                        </p:cTn>
                                        <p:tgtEl>
                                          <p:spTgt spid="20"/>
                                        </p:tgtEl>
                                      </p:cBhvr>
                                      <p:to x="100000" y="95000"/>
                                    </p:animScale>
                                    <p:animScale>
                                      <p:cBhvr>
                                        <p:cTn id="27" dur="166" decel="50000">
                                          <p:stCondLst>
                                            <p:cond delay="1834"/>
                                          </p:stCondLst>
                                        </p:cTn>
                                        <p:tgtEl>
                                          <p:spTgt spid="2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14"/>
          <p:cNvSpPr txBox="1"/>
          <p:nvPr/>
        </p:nvSpPr>
        <p:spPr>
          <a:xfrm>
            <a:off x="420370" y="838835"/>
            <a:ext cx="8305165" cy="3556000"/>
          </a:xfrm>
          <a:prstGeom prst="rect">
            <a:avLst/>
          </a:prstGeom>
          <a:noFill/>
        </p:spPr>
        <p:txBody>
          <a:bodyPr wrap="square" lIns="68580" tIns="34290" rIns="68580" bIns="34290" rtlCol="0">
            <a:spAutoFit/>
          </a:bodyPr>
          <a:lstStyle/>
          <a:p>
            <a:pPr>
              <a:lnSpc>
                <a:spcPct val="120000"/>
              </a:lnSpc>
            </a:pPr>
            <a:r>
              <a:rPr lang="zh-CN" altLang="en-US" sz="2700" b="1" dirty="0" smtClean="0">
                <a:latin typeface="楷体" panose="02010609060101010101" pitchFamily="49" charset="-122"/>
                <a:ea typeface="楷体" panose="02010609060101010101" pitchFamily="49" charset="-122"/>
              </a:rPr>
              <a:t>    </a:t>
            </a:r>
            <a:r>
              <a:rPr lang="zh-CN" altLang="en-US" sz="2700" dirty="0" smtClean="0">
                <a:latin typeface="楷体" panose="02010609060101010101" pitchFamily="49" charset="-122"/>
                <a:ea typeface="楷体" panose="02010609060101010101" pitchFamily="49" charset="-122"/>
              </a:rPr>
              <a:t>王东：今年的春节，我起得最早，因为我想跟表哥一起放鞭炮。我们来的院子里。将一串鞭炮点燃，发出了“噼噼啪啪”的声音。一阵春风吹来，将节日的气氛带给了千家万户，我捂着耳朵，向南边望去，看见许多的人家都在张贴春联、挂福字。这让我“诗兴大发”，自言自语地背到：“爆竹声中一岁除，春风送暖入屠苏。千门万户曈曈日，总把新桃换旧符。”</a:t>
            </a:r>
          </a:p>
        </p:txBody>
      </p:sp>
      <p:sp>
        <p:nvSpPr>
          <p:cNvPr id="55" name="矩形: 圆角 28"/>
          <p:cNvSpPr/>
          <p:nvPr/>
        </p:nvSpPr>
        <p:spPr bwMode="auto">
          <a:xfrm>
            <a:off x="304970" y="411510"/>
            <a:ext cx="442970" cy="401242"/>
          </a:xfrm>
          <a:prstGeom prst="roundRect">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a:solidFill>
                  <a:srgbClr val="0000FF"/>
                </a:solidFill>
                <a:latin typeface="黑体" panose="02010609060101010101" pitchFamily="49" charset="-122"/>
                <a:ea typeface="黑体" panose="02010609060101010101" pitchFamily="49" charset="-122"/>
              </a:rPr>
              <a:t>示</a:t>
            </a:r>
          </a:p>
        </p:txBody>
      </p:sp>
      <p:sp>
        <p:nvSpPr>
          <p:cNvPr id="57" name="矩形: 圆角 29"/>
          <p:cNvSpPr/>
          <p:nvPr/>
        </p:nvSpPr>
        <p:spPr bwMode="auto">
          <a:xfrm>
            <a:off x="791088" y="411510"/>
            <a:ext cx="442970" cy="401242"/>
          </a:xfrm>
          <a:prstGeom prst="roundRect">
            <a:avLst/>
          </a:prstGeom>
          <a:solidFill>
            <a:srgbClr val="92D050"/>
          </a:solidFill>
          <a:ln>
            <a:solidFill>
              <a:srgbClr val="99FF99">
                <a:alpha val="20000"/>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a:solidFill>
                  <a:srgbClr val="0000FF"/>
                </a:solidFill>
                <a:latin typeface="黑体" panose="02010609060101010101" pitchFamily="49" charset="-122"/>
                <a:ea typeface="黑体" panose="02010609060101010101" pitchFamily="49" charset="-122"/>
              </a:rPr>
              <a:t>例</a:t>
            </a:r>
          </a:p>
        </p:txBody>
      </p:sp>
      <p:sp>
        <p:nvSpPr>
          <p:cNvPr id="58" name="矩形: 圆角 30"/>
          <p:cNvSpPr/>
          <p:nvPr/>
        </p:nvSpPr>
        <p:spPr bwMode="auto">
          <a:xfrm>
            <a:off x="1277205" y="411511"/>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a:solidFill>
                  <a:srgbClr val="0000FF"/>
                </a:solidFill>
                <a:latin typeface="黑体" panose="02010609060101010101" pitchFamily="49" charset="-122"/>
                <a:ea typeface="黑体" panose="02010609060101010101" pitchFamily="49" charset="-122"/>
              </a:rPr>
              <a:t>欣</a:t>
            </a:r>
          </a:p>
        </p:txBody>
      </p:sp>
      <p:sp>
        <p:nvSpPr>
          <p:cNvPr id="59" name="矩形: 圆角 30"/>
          <p:cNvSpPr/>
          <p:nvPr/>
        </p:nvSpPr>
        <p:spPr bwMode="auto">
          <a:xfrm>
            <a:off x="1763322" y="414175"/>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a:solidFill>
                  <a:srgbClr val="0000FF"/>
                </a:solidFill>
                <a:latin typeface="黑体" panose="02010609060101010101" pitchFamily="49" charset="-122"/>
                <a:ea typeface="黑体" panose="02010609060101010101" pitchFamily="49" charset="-122"/>
              </a:rPr>
              <a:t>赏</a:t>
            </a: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down)">
                                      <p:cBhvr>
                                        <p:cTn id="7" dur="580">
                                          <p:stCondLst>
                                            <p:cond delay="0"/>
                                          </p:stCondLst>
                                        </p:cTn>
                                        <p:tgtEl>
                                          <p:spTgt spid="55"/>
                                        </p:tgtEl>
                                      </p:cBhvr>
                                    </p:animEffect>
                                    <p:anim calcmode="lin" valueType="num">
                                      <p:cBhvr>
                                        <p:cTn id="8" dur="1822" tmFilter="0,0; 0.14,0.36; 0.43,0.73; 0.71,0.91; 1.0,1.0">
                                          <p:stCondLst>
                                            <p:cond delay="0"/>
                                          </p:stCondLst>
                                        </p:cTn>
                                        <p:tgtEl>
                                          <p:spTgt spid="5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5"/>
                                        </p:tgtEl>
                                        <p:attrNameLst>
                                          <p:attrName>ppt_y</p:attrName>
                                        </p:attrNameLst>
                                      </p:cBhvr>
                                      <p:tavLst>
                                        <p:tav tm="0" fmla="#ppt_y-sin(pi*$)/81">
                                          <p:val>
                                            <p:fltVal val="0"/>
                                          </p:val>
                                        </p:tav>
                                        <p:tav tm="100000">
                                          <p:val>
                                            <p:fltVal val="1"/>
                                          </p:val>
                                        </p:tav>
                                      </p:tavLst>
                                    </p:anim>
                                    <p:animScale>
                                      <p:cBhvr>
                                        <p:cTn id="13" dur="26">
                                          <p:stCondLst>
                                            <p:cond delay="650"/>
                                          </p:stCondLst>
                                        </p:cTn>
                                        <p:tgtEl>
                                          <p:spTgt spid="55"/>
                                        </p:tgtEl>
                                      </p:cBhvr>
                                      <p:to x="100000" y="60000"/>
                                    </p:animScale>
                                    <p:animScale>
                                      <p:cBhvr>
                                        <p:cTn id="14" dur="166" decel="50000">
                                          <p:stCondLst>
                                            <p:cond delay="676"/>
                                          </p:stCondLst>
                                        </p:cTn>
                                        <p:tgtEl>
                                          <p:spTgt spid="55"/>
                                        </p:tgtEl>
                                      </p:cBhvr>
                                      <p:to x="100000" y="100000"/>
                                    </p:animScale>
                                    <p:animScale>
                                      <p:cBhvr>
                                        <p:cTn id="15" dur="26">
                                          <p:stCondLst>
                                            <p:cond delay="1312"/>
                                          </p:stCondLst>
                                        </p:cTn>
                                        <p:tgtEl>
                                          <p:spTgt spid="55"/>
                                        </p:tgtEl>
                                      </p:cBhvr>
                                      <p:to x="100000" y="80000"/>
                                    </p:animScale>
                                    <p:animScale>
                                      <p:cBhvr>
                                        <p:cTn id="16" dur="166" decel="50000">
                                          <p:stCondLst>
                                            <p:cond delay="1338"/>
                                          </p:stCondLst>
                                        </p:cTn>
                                        <p:tgtEl>
                                          <p:spTgt spid="55"/>
                                        </p:tgtEl>
                                      </p:cBhvr>
                                      <p:to x="100000" y="100000"/>
                                    </p:animScale>
                                    <p:animScale>
                                      <p:cBhvr>
                                        <p:cTn id="17" dur="26">
                                          <p:stCondLst>
                                            <p:cond delay="1642"/>
                                          </p:stCondLst>
                                        </p:cTn>
                                        <p:tgtEl>
                                          <p:spTgt spid="55"/>
                                        </p:tgtEl>
                                      </p:cBhvr>
                                      <p:to x="100000" y="90000"/>
                                    </p:animScale>
                                    <p:animScale>
                                      <p:cBhvr>
                                        <p:cTn id="18" dur="166" decel="50000">
                                          <p:stCondLst>
                                            <p:cond delay="1668"/>
                                          </p:stCondLst>
                                        </p:cTn>
                                        <p:tgtEl>
                                          <p:spTgt spid="55"/>
                                        </p:tgtEl>
                                      </p:cBhvr>
                                      <p:to x="100000" y="100000"/>
                                    </p:animScale>
                                    <p:animScale>
                                      <p:cBhvr>
                                        <p:cTn id="19" dur="26">
                                          <p:stCondLst>
                                            <p:cond delay="1808"/>
                                          </p:stCondLst>
                                        </p:cTn>
                                        <p:tgtEl>
                                          <p:spTgt spid="55"/>
                                        </p:tgtEl>
                                      </p:cBhvr>
                                      <p:to x="100000" y="95000"/>
                                    </p:animScale>
                                    <p:animScale>
                                      <p:cBhvr>
                                        <p:cTn id="20" dur="166" decel="50000">
                                          <p:stCondLst>
                                            <p:cond delay="1834"/>
                                          </p:stCondLst>
                                        </p:cTn>
                                        <p:tgtEl>
                                          <p:spTgt spid="55"/>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wipe(down)">
                                      <p:cBhvr>
                                        <p:cTn id="23" dur="580">
                                          <p:stCondLst>
                                            <p:cond delay="0"/>
                                          </p:stCondLst>
                                        </p:cTn>
                                        <p:tgtEl>
                                          <p:spTgt spid="57"/>
                                        </p:tgtEl>
                                      </p:cBhvr>
                                    </p:animEffect>
                                    <p:anim calcmode="lin" valueType="num">
                                      <p:cBhvr>
                                        <p:cTn id="24" dur="1822" tmFilter="0,0; 0.14,0.36; 0.43,0.73; 0.71,0.91; 1.0,1.0">
                                          <p:stCondLst>
                                            <p:cond delay="0"/>
                                          </p:stCondLst>
                                        </p:cTn>
                                        <p:tgtEl>
                                          <p:spTgt spid="57"/>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57"/>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57"/>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57"/>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57"/>
                                        </p:tgtEl>
                                        <p:attrNameLst>
                                          <p:attrName>ppt_y</p:attrName>
                                        </p:attrNameLst>
                                      </p:cBhvr>
                                      <p:tavLst>
                                        <p:tav tm="0" fmla="#ppt_y-sin(pi*$)/81">
                                          <p:val>
                                            <p:fltVal val="0"/>
                                          </p:val>
                                        </p:tav>
                                        <p:tav tm="100000">
                                          <p:val>
                                            <p:fltVal val="1"/>
                                          </p:val>
                                        </p:tav>
                                      </p:tavLst>
                                    </p:anim>
                                    <p:animScale>
                                      <p:cBhvr>
                                        <p:cTn id="29" dur="26">
                                          <p:stCondLst>
                                            <p:cond delay="650"/>
                                          </p:stCondLst>
                                        </p:cTn>
                                        <p:tgtEl>
                                          <p:spTgt spid="57"/>
                                        </p:tgtEl>
                                      </p:cBhvr>
                                      <p:to x="100000" y="60000"/>
                                    </p:animScale>
                                    <p:animScale>
                                      <p:cBhvr>
                                        <p:cTn id="30" dur="166" decel="50000">
                                          <p:stCondLst>
                                            <p:cond delay="676"/>
                                          </p:stCondLst>
                                        </p:cTn>
                                        <p:tgtEl>
                                          <p:spTgt spid="57"/>
                                        </p:tgtEl>
                                      </p:cBhvr>
                                      <p:to x="100000" y="100000"/>
                                    </p:animScale>
                                    <p:animScale>
                                      <p:cBhvr>
                                        <p:cTn id="31" dur="26">
                                          <p:stCondLst>
                                            <p:cond delay="1312"/>
                                          </p:stCondLst>
                                        </p:cTn>
                                        <p:tgtEl>
                                          <p:spTgt spid="57"/>
                                        </p:tgtEl>
                                      </p:cBhvr>
                                      <p:to x="100000" y="80000"/>
                                    </p:animScale>
                                    <p:animScale>
                                      <p:cBhvr>
                                        <p:cTn id="32" dur="166" decel="50000">
                                          <p:stCondLst>
                                            <p:cond delay="1338"/>
                                          </p:stCondLst>
                                        </p:cTn>
                                        <p:tgtEl>
                                          <p:spTgt spid="57"/>
                                        </p:tgtEl>
                                      </p:cBhvr>
                                      <p:to x="100000" y="100000"/>
                                    </p:animScale>
                                    <p:animScale>
                                      <p:cBhvr>
                                        <p:cTn id="33" dur="26">
                                          <p:stCondLst>
                                            <p:cond delay="1642"/>
                                          </p:stCondLst>
                                        </p:cTn>
                                        <p:tgtEl>
                                          <p:spTgt spid="57"/>
                                        </p:tgtEl>
                                      </p:cBhvr>
                                      <p:to x="100000" y="90000"/>
                                    </p:animScale>
                                    <p:animScale>
                                      <p:cBhvr>
                                        <p:cTn id="34" dur="166" decel="50000">
                                          <p:stCondLst>
                                            <p:cond delay="1668"/>
                                          </p:stCondLst>
                                        </p:cTn>
                                        <p:tgtEl>
                                          <p:spTgt spid="57"/>
                                        </p:tgtEl>
                                      </p:cBhvr>
                                      <p:to x="100000" y="100000"/>
                                    </p:animScale>
                                    <p:animScale>
                                      <p:cBhvr>
                                        <p:cTn id="35" dur="26">
                                          <p:stCondLst>
                                            <p:cond delay="1808"/>
                                          </p:stCondLst>
                                        </p:cTn>
                                        <p:tgtEl>
                                          <p:spTgt spid="57"/>
                                        </p:tgtEl>
                                      </p:cBhvr>
                                      <p:to x="100000" y="95000"/>
                                    </p:animScale>
                                    <p:animScale>
                                      <p:cBhvr>
                                        <p:cTn id="36" dur="166" decel="50000">
                                          <p:stCondLst>
                                            <p:cond delay="1834"/>
                                          </p:stCondLst>
                                        </p:cTn>
                                        <p:tgtEl>
                                          <p:spTgt spid="57"/>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58"/>
                                        </p:tgtEl>
                                        <p:attrNameLst>
                                          <p:attrName>style.visibility</p:attrName>
                                        </p:attrNameLst>
                                      </p:cBhvr>
                                      <p:to>
                                        <p:strVal val="visible"/>
                                      </p:to>
                                    </p:set>
                                    <p:animEffect transition="in" filter="wipe(down)">
                                      <p:cBhvr>
                                        <p:cTn id="39" dur="580">
                                          <p:stCondLst>
                                            <p:cond delay="0"/>
                                          </p:stCondLst>
                                        </p:cTn>
                                        <p:tgtEl>
                                          <p:spTgt spid="58"/>
                                        </p:tgtEl>
                                      </p:cBhvr>
                                    </p:animEffect>
                                    <p:anim calcmode="lin" valueType="num">
                                      <p:cBhvr>
                                        <p:cTn id="40" dur="1822" tmFilter="0,0; 0.14,0.36; 0.43,0.73; 0.71,0.91; 1.0,1.0">
                                          <p:stCondLst>
                                            <p:cond delay="0"/>
                                          </p:stCondLst>
                                        </p:cTn>
                                        <p:tgtEl>
                                          <p:spTgt spid="58"/>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58"/>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58"/>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58"/>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58"/>
                                        </p:tgtEl>
                                        <p:attrNameLst>
                                          <p:attrName>ppt_y</p:attrName>
                                        </p:attrNameLst>
                                      </p:cBhvr>
                                      <p:tavLst>
                                        <p:tav tm="0" fmla="#ppt_y-sin(pi*$)/81">
                                          <p:val>
                                            <p:fltVal val="0"/>
                                          </p:val>
                                        </p:tav>
                                        <p:tav tm="100000">
                                          <p:val>
                                            <p:fltVal val="1"/>
                                          </p:val>
                                        </p:tav>
                                      </p:tavLst>
                                    </p:anim>
                                    <p:animScale>
                                      <p:cBhvr>
                                        <p:cTn id="45" dur="26">
                                          <p:stCondLst>
                                            <p:cond delay="650"/>
                                          </p:stCondLst>
                                        </p:cTn>
                                        <p:tgtEl>
                                          <p:spTgt spid="58"/>
                                        </p:tgtEl>
                                      </p:cBhvr>
                                      <p:to x="100000" y="60000"/>
                                    </p:animScale>
                                    <p:animScale>
                                      <p:cBhvr>
                                        <p:cTn id="46" dur="166" decel="50000">
                                          <p:stCondLst>
                                            <p:cond delay="676"/>
                                          </p:stCondLst>
                                        </p:cTn>
                                        <p:tgtEl>
                                          <p:spTgt spid="58"/>
                                        </p:tgtEl>
                                      </p:cBhvr>
                                      <p:to x="100000" y="100000"/>
                                    </p:animScale>
                                    <p:animScale>
                                      <p:cBhvr>
                                        <p:cTn id="47" dur="26">
                                          <p:stCondLst>
                                            <p:cond delay="1312"/>
                                          </p:stCondLst>
                                        </p:cTn>
                                        <p:tgtEl>
                                          <p:spTgt spid="58"/>
                                        </p:tgtEl>
                                      </p:cBhvr>
                                      <p:to x="100000" y="80000"/>
                                    </p:animScale>
                                    <p:animScale>
                                      <p:cBhvr>
                                        <p:cTn id="48" dur="166" decel="50000">
                                          <p:stCondLst>
                                            <p:cond delay="1338"/>
                                          </p:stCondLst>
                                        </p:cTn>
                                        <p:tgtEl>
                                          <p:spTgt spid="58"/>
                                        </p:tgtEl>
                                      </p:cBhvr>
                                      <p:to x="100000" y="100000"/>
                                    </p:animScale>
                                    <p:animScale>
                                      <p:cBhvr>
                                        <p:cTn id="49" dur="26">
                                          <p:stCondLst>
                                            <p:cond delay="1642"/>
                                          </p:stCondLst>
                                        </p:cTn>
                                        <p:tgtEl>
                                          <p:spTgt spid="58"/>
                                        </p:tgtEl>
                                      </p:cBhvr>
                                      <p:to x="100000" y="90000"/>
                                    </p:animScale>
                                    <p:animScale>
                                      <p:cBhvr>
                                        <p:cTn id="50" dur="166" decel="50000">
                                          <p:stCondLst>
                                            <p:cond delay="1668"/>
                                          </p:stCondLst>
                                        </p:cTn>
                                        <p:tgtEl>
                                          <p:spTgt spid="58"/>
                                        </p:tgtEl>
                                      </p:cBhvr>
                                      <p:to x="100000" y="100000"/>
                                    </p:animScale>
                                    <p:animScale>
                                      <p:cBhvr>
                                        <p:cTn id="51" dur="26">
                                          <p:stCondLst>
                                            <p:cond delay="1808"/>
                                          </p:stCondLst>
                                        </p:cTn>
                                        <p:tgtEl>
                                          <p:spTgt spid="58"/>
                                        </p:tgtEl>
                                      </p:cBhvr>
                                      <p:to x="100000" y="95000"/>
                                    </p:animScale>
                                    <p:animScale>
                                      <p:cBhvr>
                                        <p:cTn id="52" dur="166" decel="50000">
                                          <p:stCondLst>
                                            <p:cond delay="1834"/>
                                          </p:stCondLst>
                                        </p:cTn>
                                        <p:tgtEl>
                                          <p:spTgt spid="58"/>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59"/>
                                        </p:tgtEl>
                                        <p:attrNameLst>
                                          <p:attrName>style.visibility</p:attrName>
                                        </p:attrNameLst>
                                      </p:cBhvr>
                                      <p:to>
                                        <p:strVal val="visible"/>
                                      </p:to>
                                    </p:set>
                                    <p:animEffect transition="in" filter="wipe(down)">
                                      <p:cBhvr>
                                        <p:cTn id="55" dur="580">
                                          <p:stCondLst>
                                            <p:cond delay="0"/>
                                          </p:stCondLst>
                                        </p:cTn>
                                        <p:tgtEl>
                                          <p:spTgt spid="59"/>
                                        </p:tgtEl>
                                      </p:cBhvr>
                                    </p:animEffect>
                                    <p:anim calcmode="lin" valueType="num">
                                      <p:cBhvr>
                                        <p:cTn id="56" dur="1822" tmFilter="0,0; 0.14,0.36; 0.43,0.73; 0.71,0.91; 1.0,1.0">
                                          <p:stCondLst>
                                            <p:cond delay="0"/>
                                          </p:stCondLst>
                                        </p:cTn>
                                        <p:tgtEl>
                                          <p:spTgt spid="59"/>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59"/>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59"/>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59"/>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59"/>
                                        </p:tgtEl>
                                        <p:attrNameLst>
                                          <p:attrName>ppt_y</p:attrName>
                                        </p:attrNameLst>
                                      </p:cBhvr>
                                      <p:tavLst>
                                        <p:tav tm="0" fmla="#ppt_y-sin(pi*$)/81">
                                          <p:val>
                                            <p:fltVal val="0"/>
                                          </p:val>
                                        </p:tav>
                                        <p:tav tm="100000">
                                          <p:val>
                                            <p:fltVal val="1"/>
                                          </p:val>
                                        </p:tav>
                                      </p:tavLst>
                                    </p:anim>
                                    <p:animScale>
                                      <p:cBhvr>
                                        <p:cTn id="61" dur="26">
                                          <p:stCondLst>
                                            <p:cond delay="650"/>
                                          </p:stCondLst>
                                        </p:cTn>
                                        <p:tgtEl>
                                          <p:spTgt spid="59"/>
                                        </p:tgtEl>
                                      </p:cBhvr>
                                      <p:to x="100000" y="60000"/>
                                    </p:animScale>
                                    <p:animScale>
                                      <p:cBhvr>
                                        <p:cTn id="62" dur="166" decel="50000">
                                          <p:stCondLst>
                                            <p:cond delay="676"/>
                                          </p:stCondLst>
                                        </p:cTn>
                                        <p:tgtEl>
                                          <p:spTgt spid="59"/>
                                        </p:tgtEl>
                                      </p:cBhvr>
                                      <p:to x="100000" y="100000"/>
                                    </p:animScale>
                                    <p:animScale>
                                      <p:cBhvr>
                                        <p:cTn id="63" dur="26">
                                          <p:stCondLst>
                                            <p:cond delay="1312"/>
                                          </p:stCondLst>
                                        </p:cTn>
                                        <p:tgtEl>
                                          <p:spTgt spid="59"/>
                                        </p:tgtEl>
                                      </p:cBhvr>
                                      <p:to x="100000" y="80000"/>
                                    </p:animScale>
                                    <p:animScale>
                                      <p:cBhvr>
                                        <p:cTn id="64" dur="166" decel="50000">
                                          <p:stCondLst>
                                            <p:cond delay="1338"/>
                                          </p:stCondLst>
                                        </p:cTn>
                                        <p:tgtEl>
                                          <p:spTgt spid="59"/>
                                        </p:tgtEl>
                                      </p:cBhvr>
                                      <p:to x="100000" y="100000"/>
                                    </p:animScale>
                                    <p:animScale>
                                      <p:cBhvr>
                                        <p:cTn id="65" dur="26">
                                          <p:stCondLst>
                                            <p:cond delay="1642"/>
                                          </p:stCondLst>
                                        </p:cTn>
                                        <p:tgtEl>
                                          <p:spTgt spid="59"/>
                                        </p:tgtEl>
                                      </p:cBhvr>
                                      <p:to x="100000" y="90000"/>
                                    </p:animScale>
                                    <p:animScale>
                                      <p:cBhvr>
                                        <p:cTn id="66" dur="166" decel="50000">
                                          <p:stCondLst>
                                            <p:cond delay="1668"/>
                                          </p:stCondLst>
                                        </p:cTn>
                                        <p:tgtEl>
                                          <p:spTgt spid="59"/>
                                        </p:tgtEl>
                                      </p:cBhvr>
                                      <p:to x="100000" y="100000"/>
                                    </p:animScale>
                                    <p:animScale>
                                      <p:cBhvr>
                                        <p:cTn id="67" dur="26">
                                          <p:stCondLst>
                                            <p:cond delay="1808"/>
                                          </p:stCondLst>
                                        </p:cTn>
                                        <p:tgtEl>
                                          <p:spTgt spid="59"/>
                                        </p:tgtEl>
                                      </p:cBhvr>
                                      <p:to x="100000" y="95000"/>
                                    </p:animScale>
                                    <p:animScale>
                                      <p:cBhvr>
                                        <p:cTn id="68" dur="166" decel="50000">
                                          <p:stCondLst>
                                            <p:cond delay="1834"/>
                                          </p:stCondLst>
                                        </p:cTn>
                                        <p:tgtEl>
                                          <p:spTgt spid="59"/>
                                        </p:tgtEl>
                                      </p:cBhvr>
                                      <p:to x="100000" y="100000"/>
                                    </p:animScale>
                                  </p:childTnLst>
                                </p:cTn>
                              </p:par>
                            </p:childTnLst>
                          </p:cTn>
                        </p:par>
                      </p:childTnLst>
                    </p:cTn>
                  </p:par>
                  <p:par>
                    <p:cTn id="69" fill="hold">
                      <p:stCondLst>
                        <p:cond delay="indefinite"/>
                      </p:stCondLst>
                      <p:childTnLst>
                        <p:par>
                          <p:cTn id="70" fill="hold">
                            <p:stCondLst>
                              <p:cond delay="0"/>
                            </p:stCondLst>
                            <p:childTnLst>
                              <p:par>
                                <p:cTn id="71" presetID="16" presetClass="entr" presetSubtype="21" fill="hold" grpId="0" nodeType="clickEffect">
                                  <p:stCondLst>
                                    <p:cond delay="0"/>
                                  </p:stCondLst>
                                  <p:childTnLst>
                                    <p:set>
                                      <p:cBhvr>
                                        <p:cTn id="72" dur="1" fill="hold">
                                          <p:stCondLst>
                                            <p:cond delay="0"/>
                                          </p:stCondLst>
                                        </p:cTn>
                                        <p:tgtEl>
                                          <p:spTgt spid="10"/>
                                        </p:tgtEl>
                                        <p:attrNameLst>
                                          <p:attrName>style.visibility</p:attrName>
                                        </p:attrNameLst>
                                      </p:cBhvr>
                                      <p:to>
                                        <p:strVal val="visible"/>
                                      </p:to>
                                    </p:set>
                                    <p:animEffect transition="in" filter="barn(inVertical)">
                                      <p:cBhvr>
                                        <p:cTn id="7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5" grpId="0" bldLvl="0" animBg="1"/>
      <p:bldP spid="57" grpId="0" bldLvl="0" animBg="1"/>
      <p:bldP spid="58" grpId="0" bldLvl="0" animBg="1"/>
      <p:bldP spid="59"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14"/>
          <p:cNvSpPr txBox="1"/>
          <p:nvPr/>
        </p:nvSpPr>
        <p:spPr>
          <a:xfrm>
            <a:off x="547370" y="481965"/>
            <a:ext cx="8048625" cy="3761740"/>
          </a:xfrm>
          <a:prstGeom prst="rect">
            <a:avLst/>
          </a:prstGeom>
          <a:noFill/>
        </p:spPr>
        <p:txBody>
          <a:bodyPr wrap="square" lIns="68580" tIns="34290" rIns="68580" bIns="34290" rtlCol="0">
            <a:spAutoFit/>
          </a:bodyPr>
          <a:lstStyle/>
          <a:p>
            <a:r>
              <a:rPr lang="zh-CN" altLang="en-US" sz="2400" dirty="0" smtClean="0">
                <a:latin typeface="楷体" panose="02010609060101010101" pitchFamily="49" charset="-122"/>
                <a:ea typeface="楷体" panose="02010609060101010101" pitchFamily="49" charset="-122"/>
              </a:rPr>
              <a:t>    刘鹏：春节是一个历史悠久的节日，在街上，总少不了原来的传统。你看，街上挂满了大大小小的红灯笼，灯笼上有许多谜语，哥哥告诉我，再猜这个谜语时，就叫“猜灯谜”。其中有一条谜语吸引了我的注意</a:t>
            </a:r>
            <a:r>
              <a:rPr lang="en-US" altLang="zh-CN" sz="2400" dirty="0" smtClean="0">
                <a:latin typeface="楷体" panose="02010609060101010101" pitchFamily="49" charset="-122"/>
                <a:ea typeface="楷体" panose="02010609060101010101" pitchFamily="49" charset="-122"/>
              </a:rPr>
              <a:t>——“</a:t>
            </a:r>
            <a:r>
              <a:rPr lang="zh-CN" altLang="en-US" sz="2400" dirty="0" smtClean="0">
                <a:latin typeface="楷体" panose="02010609060101010101" pitchFamily="49" charset="-122"/>
                <a:ea typeface="楷体" panose="02010609060101010101" pitchFamily="49" charset="-122"/>
              </a:rPr>
              <a:t>孔雀东南飞（打</a:t>
            </a:r>
            <a:r>
              <a:rPr lang="zh-CN" altLang="en-US" sz="2400" dirty="0" smtClean="0">
                <a:latin typeface="楷体" panose="02010609060101010101" pitchFamily="49" charset="-122"/>
                <a:ea typeface="楷体" panose="02010609060101010101" pitchFamily="49" charset="-122"/>
                <a:sym typeface="+mn-ea"/>
              </a:rPr>
              <a:t>一</a:t>
            </a:r>
            <a:r>
              <a:rPr lang="zh-CN" altLang="en-US" sz="2400" dirty="0" smtClean="0">
                <a:latin typeface="楷体" panose="02010609060101010101" pitchFamily="49" charset="-122"/>
                <a:ea typeface="楷体" panose="02010609060101010101" pitchFamily="49" charset="-122"/>
              </a:rPr>
              <a:t>字）</a:t>
            </a:r>
            <a:r>
              <a:rPr lang="en-US" altLang="zh-CN" sz="2400" dirty="0" smtClean="0">
                <a:latin typeface="楷体" panose="02010609060101010101" pitchFamily="49" charset="-122"/>
                <a:ea typeface="楷体" panose="02010609060101010101" pitchFamily="49" charset="-122"/>
              </a:rPr>
              <a:t>”</a:t>
            </a:r>
            <a:r>
              <a:rPr lang="zh-CN" altLang="en-US" sz="2400" dirty="0" smtClean="0">
                <a:latin typeface="楷体" panose="02010609060101010101" pitchFamily="49" charset="-122"/>
                <a:ea typeface="楷体" panose="02010609060101010101" pitchFamily="49" charset="-122"/>
              </a:rPr>
              <a:t>。这让我想了很久，孔雀又往东，又往南，那是什么字呢？想了半天，我脑袋都要想</a:t>
            </a:r>
            <a:r>
              <a:rPr lang="zh-CN" altLang="en-US" sz="2400" dirty="0" smtClean="0">
                <a:latin typeface="楷体" panose="02010609060101010101" pitchFamily="49" charset="-122"/>
                <a:ea typeface="楷体" panose="02010609060101010101" pitchFamily="49" charset="-122"/>
                <a:sym typeface="+mn-ea"/>
              </a:rPr>
              <a:t>“</a:t>
            </a:r>
            <a:r>
              <a:rPr lang="zh-CN" altLang="en-US" sz="2400" dirty="0" smtClean="0">
                <a:latin typeface="楷体" panose="02010609060101010101" pitchFamily="49" charset="-122"/>
                <a:ea typeface="楷体" panose="02010609060101010101" pitchFamily="49" charset="-122"/>
              </a:rPr>
              <a:t>炸</a:t>
            </a:r>
            <a:r>
              <a:rPr lang="zh-CN" altLang="en-US" sz="2400" dirty="0" smtClean="0">
                <a:latin typeface="楷体" panose="02010609060101010101" pitchFamily="49" charset="-122"/>
                <a:ea typeface="楷体" panose="02010609060101010101" pitchFamily="49" charset="-122"/>
                <a:sym typeface="+mn-ea"/>
              </a:rPr>
              <a:t>”</a:t>
            </a:r>
            <a:r>
              <a:rPr lang="zh-CN" altLang="en-US" sz="2400" dirty="0" smtClean="0">
                <a:latin typeface="楷体" panose="02010609060101010101" pitchFamily="49" charset="-122"/>
                <a:ea typeface="楷体" panose="02010609060101010101" pitchFamily="49" charset="-122"/>
              </a:rPr>
              <a:t>了！只好把我那猜谜表哥叫来，他立马说出了答案</a:t>
            </a:r>
            <a:r>
              <a:rPr lang="en-US" altLang="zh-CN" sz="2400" dirty="0" smtClean="0">
                <a:latin typeface="楷体" panose="02010609060101010101" pitchFamily="49" charset="-122"/>
                <a:ea typeface="楷体" panose="02010609060101010101" pitchFamily="49" charset="-122"/>
              </a:rPr>
              <a:t>——</a:t>
            </a:r>
            <a:r>
              <a:rPr lang="zh-CN" altLang="en-US" sz="2400" dirty="0" smtClean="0">
                <a:latin typeface="楷体" panose="02010609060101010101" pitchFamily="49" charset="-122"/>
                <a:ea typeface="楷体" panose="02010609060101010101" pitchFamily="49" charset="-122"/>
              </a:rPr>
              <a:t>孙。他对我说：“把</a:t>
            </a:r>
            <a:r>
              <a:rPr lang="en-US" altLang="zh-CN" sz="2400" dirty="0" smtClean="0">
                <a:latin typeface="楷体" panose="02010609060101010101" pitchFamily="49" charset="-122"/>
                <a:ea typeface="楷体" panose="02010609060101010101" pitchFamily="49" charset="-122"/>
              </a:rPr>
              <a:t>‘</a:t>
            </a:r>
            <a:r>
              <a:rPr lang="zh-CN" altLang="en-US" sz="2400" dirty="0" smtClean="0">
                <a:latin typeface="楷体" panose="02010609060101010101" pitchFamily="49" charset="-122"/>
                <a:ea typeface="楷体" panose="02010609060101010101" pitchFamily="49" charset="-122"/>
              </a:rPr>
              <a:t>孔</a:t>
            </a:r>
            <a:r>
              <a:rPr lang="en-US" altLang="zh-CN" sz="2400" dirty="0" smtClean="0">
                <a:latin typeface="楷体" panose="02010609060101010101" pitchFamily="49" charset="-122"/>
                <a:ea typeface="楷体" panose="02010609060101010101" pitchFamily="49" charset="-122"/>
              </a:rPr>
              <a:t>’</a:t>
            </a:r>
            <a:r>
              <a:rPr lang="zh-CN" altLang="en-US" sz="2400" dirty="0" smtClean="0">
                <a:latin typeface="楷体" panose="02010609060101010101" pitchFamily="49" charset="-122"/>
                <a:ea typeface="楷体" panose="02010609060101010101" pitchFamily="49" charset="-122"/>
              </a:rPr>
              <a:t>字的东面飞去，留</a:t>
            </a:r>
            <a:r>
              <a:rPr lang="en-US" altLang="zh-CN" sz="2400" dirty="0" smtClean="0">
                <a:latin typeface="楷体" panose="02010609060101010101" pitchFamily="49" charset="-122"/>
                <a:ea typeface="楷体" panose="02010609060101010101" pitchFamily="49" charset="-122"/>
              </a:rPr>
              <a:t>‘</a:t>
            </a:r>
            <a:r>
              <a:rPr lang="zh-CN" altLang="en-US" sz="2400" dirty="0" smtClean="0">
                <a:latin typeface="楷体" panose="02010609060101010101" pitchFamily="49" charset="-122"/>
                <a:ea typeface="楷体" panose="02010609060101010101" pitchFamily="49" charset="-122"/>
              </a:rPr>
              <a:t>子</a:t>
            </a:r>
            <a:r>
              <a:rPr lang="en-US" altLang="zh-CN" sz="2400" dirty="0" smtClean="0">
                <a:latin typeface="楷体" panose="02010609060101010101" pitchFamily="49" charset="-122"/>
                <a:ea typeface="楷体" panose="02010609060101010101" pitchFamily="49" charset="-122"/>
              </a:rPr>
              <a:t>’</a:t>
            </a:r>
            <a:r>
              <a:rPr lang="zh-CN" altLang="en-US" sz="2400" dirty="0" smtClean="0">
                <a:latin typeface="楷体" panose="02010609060101010101" pitchFamily="49" charset="-122"/>
                <a:ea typeface="楷体" panose="02010609060101010101" pitchFamily="49" charset="-122"/>
              </a:rPr>
              <a:t>，把</a:t>
            </a:r>
            <a:r>
              <a:rPr lang="en-US" altLang="zh-CN" sz="2400" dirty="0" smtClean="0">
                <a:latin typeface="楷体" panose="02010609060101010101" pitchFamily="49" charset="-122"/>
                <a:ea typeface="楷体" panose="02010609060101010101" pitchFamily="49" charset="-122"/>
              </a:rPr>
              <a:t>‘</a:t>
            </a:r>
            <a:r>
              <a:rPr lang="zh-CN" altLang="en-US" sz="2400" dirty="0" smtClean="0">
                <a:latin typeface="楷体" panose="02010609060101010101" pitchFamily="49" charset="-122"/>
                <a:ea typeface="楷体" panose="02010609060101010101" pitchFamily="49" charset="-122"/>
              </a:rPr>
              <a:t>雀</a:t>
            </a:r>
            <a:r>
              <a:rPr lang="en-US" altLang="zh-CN" sz="2400" dirty="0" smtClean="0">
                <a:latin typeface="楷体" panose="02010609060101010101" pitchFamily="49" charset="-122"/>
                <a:ea typeface="楷体" panose="02010609060101010101" pitchFamily="49" charset="-122"/>
              </a:rPr>
              <a:t>’</a:t>
            </a:r>
            <a:r>
              <a:rPr lang="zh-CN" altLang="en-US" sz="2400" dirty="0" smtClean="0">
                <a:latin typeface="楷体" panose="02010609060101010101" pitchFamily="49" charset="-122"/>
                <a:ea typeface="楷体" panose="02010609060101010101" pitchFamily="49" charset="-122"/>
              </a:rPr>
              <a:t>字的南面飞去，留</a:t>
            </a:r>
            <a:r>
              <a:rPr lang="en-US" altLang="zh-CN" sz="2400" dirty="0" smtClean="0">
                <a:latin typeface="楷体" panose="02010609060101010101" pitchFamily="49" charset="-122"/>
                <a:ea typeface="楷体" panose="02010609060101010101" pitchFamily="49" charset="-122"/>
              </a:rPr>
              <a:t>‘</a:t>
            </a:r>
            <a:r>
              <a:rPr lang="zh-CN" altLang="en-US" sz="2400" dirty="0" smtClean="0">
                <a:latin typeface="楷体" panose="02010609060101010101" pitchFamily="49" charset="-122"/>
                <a:ea typeface="楷体" panose="02010609060101010101" pitchFamily="49" charset="-122"/>
              </a:rPr>
              <a:t>小</a:t>
            </a:r>
            <a:r>
              <a:rPr lang="en-US" altLang="zh-CN" sz="2400" dirty="0" smtClean="0">
                <a:latin typeface="楷体" panose="02010609060101010101" pitchFamily="49" charset="-122"/>
                <a:ea typeface="楷体" panose="02010609060101010101" pitchFamily="49" charset="-122"/>
              </a:rPr>
              <a:t>’</a:t>
            </a:r>
            <a:r>
              <a:rPr lang="zh-CN" altLang="en-US" sz="2400" dirty="0" smtClean="0">
                <a:latin typeface="楷体" panose="02010609060101010101" pitchFamily="49" charset="-122"/>
                <a:ea typeface="楷体" panose="02010609060101010101" pitchFamily="49" charset="-122"/>
              </a:rPr>
              <a:t>，合起来就是‘孙’</a:t>
            </a:r>
            <a:r>
              <a:rPr lang="zh-CN" altLang="en-US" sz="2400" dirty="0" smtClean="0">
                <a:latin typeface="楷体" panose="02010609060101010101" pitchFamily="49" charset="-122"/>
                <a:ea typeface="楷体" panose="02010609060101010101" pitchFamily="49" charset="-122"/>
                <a:sym typeface="+mn-ea"/>
              </a:rPr>
              <a:t>。</a:t>
            </a:r>
            <a:r>
              <a:rPr lang="zh-CN" altLang="en-US" sz="2400" dirty="0" smtClean="0">
                <a:latin typeface="楷体" panose="02010609060101010101" pitchFamily="49" charset="-122"/>
                <a:ea typeface="楷体" panose="02010609060101010101" pitchFamily="49" charset="-122"/>
              </a:rPr>
              <a:t>”我听了，真佩服发明谜语的人啊！猜灯谜真有趣！</a:t>
            </a:r>
            <a:endParaRPr lang="zh-CN" altLang="en-US" sz="24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14"/>
          <p:cNvSpPr txBox="1"/>
          <p:nvPr/>
        </p:nvSpPr>
        <p:spPr>
          <a:xfrm>
            <a:off x="661183" y="517591"/>
            <a:ext cx="7769894" cy="3761740"/>
          </a:xfrm>
          <a:prstGeom prst="rect">
            <a:avLst/>
          </a:prstGeom>
          <a:noFill/>
        </p:spPr>
        <p:txBody>
          <a:bodyPr wrap="square" lIns="68580" tIns="34290" rIns="68580" bIns="34290" rtlCol="0">
            <a:spAutoFit/>
          </a:bodyPr>
          <a:lstStyle/>
          <a:p>
            <a:r>
              <a:rPr lang="zh-CN" altLang="en-US" sz="2400" dirty="0" smtClean="0">
                <a:latin typeface="楷体" panose="02010609060101010101" pitchFamily="49" charset="-122"/>
                <a:ea typeface="楷体" panose="02010609060101010101" pitchFamily="49" charset="-122"/>
              </a:rPr>
              <a:t>    赵燕：一大早，爸爸妈妈、爷爷奶奶、我还有妹妹就一起来到超市买菜、水果、零食等食物；还买了一些对联贴在家门口。下午爸爸妈妈都在厨房里忙着杀鸡，杀鱼，切肉，切菜，忙的不亦乐乎。晚上爸爸妈妈做饭时脸上都洋溢着欢笑，动作比以前利索多了。</a:t>
            </a:r>
            <a:endParaRPr lang="en-US" altLang="zh-CN" sz="2400" dirty="0" smtClean="0">
              <a:latin typeface="楷体" panose="02010609060101010101" pitchFamily="49" charset="-122"/>
              <a:ea typeface="楷体" panose="02010609060101010101" pitchFamily="49" charset="-122"/>
            </a:endParaRPr>
          </a:p>
          <a:p>
            <a:r>
              <a:rPr lang="en-US" altLang="zh-CN" sz="2400" dirty="0" smtClean="0">
                <a:latin typeface="楷体" panose="02010609060101010101" pitchFamily="49" charset="-122"/>
                <a:ea typeface="楷体" panose="02010609060101010101" pitchFamily="49" charset="-122"/>
              </a:rPr>
              <a:t>    </a:t>
            </a:r>
            <a:r>
              <a:rPr lang="zh-CN" altLang="en-US" sz="2400" dirty="0" smtClean="0">
                <a:latin typeface="楷体" panose="02010609060101010101" pitchFamily="49" charset="-122"/>
                <a:ea typeface="楷体" panose="02010609060101010101" pitchFamily="49" charset="-122"/>
              </a:rPr>
              <a:t>不一会儿，丰盛的晚餐就好了。爷爷奶奶望着丰盛的晚餐高兴得合不拢嘴。我们大家很快就吃完了晚饭。做好了准备，等到八点收看春节晚会。可现在离春节晚会还早了，我便和妹妹想出一个游戏就是“老鹰抓小鸡”。我们叫爸爸妈妈、爷爷奶奶跟我们先玩一下老鹰抓小鸡，他们</a:t>
            </a:r>
            <a:endParaRPr lang="zh-CN" altLang="en-US" sz="24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14"/>
          <p:cNvSpPr txBox="1"/>
          <p:nvPr/>
        </p:nvSpPr>
        <p:spPr>
          <a:xfrm>
            <a:off x="469265" y="229870"/>
            <a:ext cx="8204835" cy="4131310"/>
          </a:xfrm>
          <a:prstGeom prst="rect">
            <a:avLst/>
          </a:prstGeom>
          <a:noFill/>
        </p:spPr>
        <p:txBody>
          <a:bodyPr wrap="square" lIns="68580" tIns="34290" rIns="68580" bIns="34290" rtlCol="0">
            <a:spAutoFit/>
          </a:bodyPr>
          <a:lstStyle/>
          <a:p>
            <a:r>
              <a:rPr lang="zh-CN" altLang="en-US" sz="2400" dirty="0" smtClean="0">
                <a:latin typeface="楷体" panose="02010609060101010101" pitchFamily="49" charset="-122"/>
                <a:ea typeface="楷体" panose="02010609060101010101" pitchFamily="49" charset="-122"/>
              </a:rPr>
              <a:t>异口同声地回答道：“好呀！”。</a:t>
            </a:r>
          </a:p>
          <a:p>
            <a:r>
              <a:rPr lang="zh-CN" altLang="en-US" sz="2400" dirty="0" smtClean="0">
                <a:latin typeface="楷体" panose="02010609060101010101" pitchFamily="49" charset="-122"/>
                <a:ea typeface="楷体" panose="02010609060101010101" pitchFamily="49" charset="-122"/>
              </a:rPr>
              <a:t>    我们石头剪刀布结果爸爸输了，我们叫爸爸做老鹰，爷爷最高所以我们叫爷爷做公鸡，其他人做小鸡。</a:t>
            </a:r>
          </a:p>
          <a:p>
            <a:r>
              <a:rPr lang="zh-CN" altLang="en-US" sz="2400" dirty="0" smtClean="0">
                <a:latin typeface="楷体" panose="02010609060101010101" pitchFamily="49" charset="-122"/>
                <a:ea typeface="楷体" panose="02010609060101010101" pitchFamily="49" charset="-122"/>
              </a:rPr>
              <a:t>    游戏开始了，公鸡展开大大的双手保护小鸡们，老鹰目不转机地小鸡，小鸡们紧紧地抓住公鸡的衣服。开始了，老鹰左扑右闪，后来没抓着一只小鸡。老鹰心想：我不能这么傻，我得想个办法。突然老鹰灵机一动，马上扑向小鸡，我看到了马上用鞋子把老鹰轻轻地踹开，就在这时老鹰故意假装摔倒，我们看见了马上跑到爸爸身边，老鹰阴险地笑了一下，立刻站起身来抓了一只又一只，突然我们全明白了，我们中了老鹰的计。</a:t>
            </a:r>
            <a:r>
              <a:rPr lang="en-US" sz="2400" dirty="0" smtClean="0">
                <a:latin typeface="楷体" panose="02010609060101010101" pitchFamily="49" charset="-122"/>
                <a:ea typeface="楷体" panose="02010609060101010101" pitchFamily="49" charset="-122"/>
              </a:rPr>
              <a:t> </a:t>
            </a:r>
            <a:endParaRPr lang="zh-CN" altLang="en-US" sz="24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14"/>
          <p:cNvSpPr txBox="1"/>
          <p:nvPr/>
        </p:nvSpPr>
        <p:spPr>
          <a:xfrm>
            <a:off x="1839140" y="1232288"/>
            <a:ext cx="6055159" cy="2377574"/>
          </a:xfrm>
          <a:prstGeom prst="rect">
            <a:avLst/>
          </a:prstGeom>
          <a:noFill/>
        </p:spPr>
        <p:txBody>
          <a:bodyPr wrap="square" lIns="68580" tIns="34290" rIns="68580" bIns="34290" rtlCol="0">
            <a:spAutoFit/>
          </a:bodyPr>
          <a:lstStyle/>
          <a:p>
            <a:r>
              <a:rPr lang="zh-CN" altLang="en-US" sz="3000" b="1" dirty="0" smtClean="0">
                <a:solidFill>
                  <a:srgbClr val="FF0000"/>
                </a:solidFill>
                <a:latin typeface="楷体" panose="02010609060101010101" pitchFamily="49" charset="-122"/>
                <a:ea typeface="楷体" panose="02010609060101010101" pitchFamily="49" charset="-122"/>
              </a:rPr>
              <a:t>    首先借助工具书</a:t>
            </a:r>
            <a:r>
              <a:rPr lang="en-US" altLang="zh-CN" sz="3000" b="1" dirty="0" smtClean="0">
                <a:solidFill>
                  <a:srgbClr val="FF0000"/>
                </a:solidFill>
                <a:latin typeface="楷体" panose="02010609060101010101" pitchFamily="49" charset="-122"/>
                <a:ea typeface="楷体" panose="02010609060101010101" pitchFamily="49" charset="-122"/>
              </a:rPr>
              <a:t>——</a:t>
            </a:r>
            <a:r>
              <a:rPr lang="zh-CN" altLang="en-US" sz="3000" b="1" dirty="0" smtClean="0">
                <a:solidFill>
                  <a:srgbClr val="FF0000"/>
                </a:solidFill>
                <a:latin typeface="楷体" panose="02010609060101010101" pitchFamily="49" charset="-122"/>
                <a:ea typeface="楷体" panose="02010609060101010101" pitchFamily="49" charset="-122"/>
              </a:rPr>
              <a:t>字典把短文读正确，然后多读几遍把短文读流利。最后边读边想短文每个自然段中的每句话是什么意思，应该读出怎样的语气。</a:t>
            </a:r>
          </a:p>
        </p:txBody>
      </p:sp>
      <p:sp>
        <p:nvSpPr>
          <p:cNvPr id="24" name="矩形: 圆角 28"/>
          <p:cNvSpPr/>
          <p:nvPr/>
        </p:nvSpPr>
        <p:spPr bwMode="auto">
          <a:xfrm>
            <a:off x="1035358" y="1339445"/>
            <a:ext cx="442970" cy="401242"/>
          </a:xfrm>
          <a:prstGeom prst="roundRect">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学</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25" name="矩形: 圆角 29"/>
          <p:cNvSpPr/>
          <p:nvPr/>
        </p:nvSpPr>
        <p:spPr bwMode="auto">
          <a:xfrm>
            <a:off x="1035358" y="1936175"/>
            <a:ext cx="442970" cy="401242"/>
          </a:xfrm>
          <a:prstGeom prst="roundRect">
            <a:avLst/>
          </a:prstGeom>
          <a:solidFill>
            <a:srgbClr val="92D050"/>
          </a:solidFill>
          <a:ln>
            <a:solidFill>
              <a:srgbClr val="99FF99">
                <a:alpha val="20000"/>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习</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26" name="矩形: 圆角 30"/>
          <p:cNvSpPr/>
          <p:nvPr/>
        </p:nvSpPr>
        <p:spPr bwMode="auto">
          <a:xfrm>
            <a:off x="1035358" y="2530241"/>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指</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27" name="矩形: 圆角 30"/>
          <p:cNvSpPr/>
          <p:nvPr/>
        </p:nvSpPr>
        <p:spPr bwMode="auto">
          <a:xfrm>
            <a:off x="1035358" y="3124307"/>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导</a:t>
            </a:r>
            <a:endParaRPr lang="zh-CN" altLang="en-US" sz="2100" b="1" dirty="0">
              <a:solidFill>
                <a:srgbClr val="0000FF"/>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80">
                                          <p:stCondLst>
                                            <p:cond delay="0"/>
                                          </p:stCondLst>
                                        </p:cTn>
                                        <p:tgtEl>
                                          <p:spTgt spid="24"/>
                                        </p:tgtEl>
                                      </p:cBhvr>
                                    </p:animEffect>
                                    <p:anim calcmode="lin" valueType="num">
                                      <p:cBhvr>
                                        <p:cTn id="8"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13" dur="26">
                                          <p:stCondLst>
                                            <p:cond delay="650"/>
                                          </p:stCondLst>
                                        </p:cTn>
                                        <p:tgtEl>
                                          <p:spTgt spid="24"/>
                                        </p:tgtEl>
                                      </p:cBhvr>
                                      <p:to x="100000" y="60000"/>
                                    </p:animScale>
                                    <p:animScale>
                                      <p:cBhvr>
                                        <p:cTn id="14" dur="166" decel="50000">
                                          <p:stCondLst>
                                            <p:cond delay="676"/>
                                          </p:stCondLst>
                                        </p:cTn>
                                        <p:tgtEl>
                                          <p:spTgt spid="24"/>
                                        </p:tgtEl>
                                      </p:cBhvr>
                                      <p:to x="100000" y="100000"/>
                                    </p:animScale>
                                    <p:animScale>
                                      <p:cBhvr>
                                        <p:cTn id="15" dur="26">
                                          <p:stCondLst>
                                            <p:cond delay="1312"/>
                                          </p:stCondLst>
                                        </p:cTn>
                                        <p:tgtEl>
                                          <p:spTgt spid="24"/>
                                        </p:tgtEl>
                                      </p:cBhvr>
                                      <p:to x="100000" y="80000"/>
                                    </p:animScale>
                                    <p:animScale>
                                      <p:cBhvr>
                                        <p:cTn id="16" dur="166" decel="50000">
                                          <p:stCondLst>
                                            <p:cond delay="1338"/>
                                          </p:stCondLst>
                                        </p:cTn>
                                        <p:tgtEl>
                                          <p:spTgt spid="24"/>
                                        </p:tgtEl>
                                      </p:cBhvr>
                                      <p:to x="100000" y="100000"/>
                                    </p:animScale>
                                    <p:animScale>
                                      <p:cBhvr>
                                        <p:cTn id="17" dur="26">
                                          <p:stCondLst>
                                            <p:cond delay="1642"/>
                                          </p:stCondLst>
                                        </p:cTn>
                                        <p:tgtEl>
                                          <p:spTgt spid="24"/>
                                        </p:tgtEl>
                                      </p:cBhvr>
                                      <p:to x="100000" y="90000"/>
                                    </p:animScale>
                                    <p:animScale>
                                      <p:cBhvr>
                                        <p:cTn id="18" dur="166" decel="50000">
                                          <p:stCondLst>
                                            <p:cond delay="1668"/>
                                          </p:stCondLst>
                                        </p:cTn>
                                        <p:tgtEl>
                                          <p:spTgt spid="24"/>
                                        </p:tgtEl>
                                      </p:cBhvr>
                                      <p:to x="100000" y="100000"/>
                                    </p:animScale>
                                    <p:animScale>
                                      <p:cBhvr>
                                        <p:cTn id="19" dur="26">
                                          <p:stCondLst>
                                            <p:cond delay="1808"/>
                                          </p:stCondLst>
                                        </p:cTn>
                                        <p:tgtEl>
                                          <p:spTgt spid="24"/>
                                        </p:tgtEl>
                                      </p:cBhvr>
                                      <p:to x="100000" y="95000"/>
                                    </p:animScale>
                                    <p:animScale>
                                      <p:cBhvr>
                                        <p:cTn id="20" dur="166" decel="50000">
                                          <p:stCondLst>
                                            <p:cond delay="1834"/>
                                          </p:stCondLst>
                                        </p:cTn>
                                        <p:tgtEl>
                                          <p:spTgt spid="2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wipe(down)">
                                      <p:cBhvr>
                                        <p:cTn id="25" dur="580">
                                          <p:stCondLst>
                                            <p:cond delay="0"/>
                                          </p:stCondLst>
                                        </p:cTn>
                                        <p:tgtEl>
                                          <p:spTgt spid="25"/>
                                        </p:tgtEl>
                                      </p:cBhvr>
                                    </p:animEffect>
                                    <p:anim calcmode="lin" valueType="num">
                                      <p:cBhvr>
                                        <p:cTn id="26" dur="1822"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5"/>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5"/>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5"/>
                                        </p:tgtEl>
                                        <p:attrNameLst>
                                          <p:attrName>ppt_y</p:attrName>
                                        </p:attrNameLst>
                                      </p:cBhvr>
                                      <p:tavLst>
                                        <p:tav tm="0" fmla="#ppt_y-sin(pi*$)/81">
                                          <p:val>
                                            <p:fltVal val="0"/>
                                          </p:val>
                                        </p:tav>
                                        <p:tav tm="100000">
                                          <p:val>
                                            <p:fltVal val="1"/>
                                          </p:val>
                                        </p:tav>
                                      </p:tavLst>
                                    </p:anim>
                                    <p:animScale>
                                      <p:cBhvr>
                                        <p:cTn id="31" dur="26">
                                          <p:stCondLst>
                                            <p:cond delay="650"/>
                                          </p:stCondLst>
                                        </p:cTn>
                                        <p:tgtEl>
                                          <p:spTgt spid="25"/>
                                        </p:tgtEl>
                                      </p:cBhvr>
                                      <p:to x="100000" y="60000"/>
                                    </p:animScale>
                                    <p:animScale>
                                      <p:cBhvr>
                                        <p:cTn id="32" dur="166" decel="50000">
                                          <p:stCondLst>
                                            <p:cond delay="676"/>
                                          </p:stCondLst>
                                        </p:cTn>
                                        <p:tgtEl>
                                          <p:spTgt spid="25"/>
                                        </p:tgtEl>
                                      </p:cBhvr>
                                      <p:to x="100000" y="100000"/>
                                    </p:animScale>
                                    <p:animScale>
                                      <p:cBhvr>
                                        <p:cTn id="33" dur="26">
                                          <p:stCondLst>
                                            <p:cond delay="1312"/>
                                          </p:stCondLst>
                                        </p:cTn>
                                        <p:tgtEl>
                                          <p:spTgt spid="25"/>
                                        </p:tgtEl>
                                      </p:cBhvr>
                                      <p:to x="100000" y="80000"/>
                                    </p:animScale>
                                    <p:animScale>
                                      <p:cBhvr>
                                        <p:cTn id="34" dur="166" decel="50000">
                                          <p:stCondLst>
                                            <p:cond delay="1338"/>
                                          </p:stCondLst>
                                        </p:cTn>
                                        <p:tgtEl>
                                          <p:spTgt spid="25"/>
                                        </p:tgtEl>
                                      </p:cBhvr>
                                      <p:to x="100000" y="100000"/>
                                    </p:animScale>
                                    <p:animScale>
                                      <p:cBhvr>
                                        <p:cTn id="35" dur="26">
                                          <p:stCondLst>
                                            <p:cond delay="1642"/>
                                          </p:stCondLst>
                                        </p:cTn>
                                        <p:tgtEl>
                                          <p:spTgt spid="25"/>
                                        </p:tgtEl>
                                      </p:cBhvr>
                                      <p:to x="100000" y="90000"/>
                                    </p:animScale>
                                    <p:animScale>
                                      <p:cBhvr>
                                        <p:cTn id="36" dur="166" decel="50000">
                                          <p:stCondLst>
                                            <p:cond delay="1668"/>
                                          </p:stCondLst>
                                        </p:cTn>
                                        <p:tgtEl>
                                          <p:spTgt spid="25"/>
                                        </p:tgtEl>
                                      </p:cBhvr>
                                      <p:to x="100000" y="100000"/>
                                    </p:animScale>
                                    <p:animScale>
                                      <p:cBhvr>
                                        <p:cTn id="37" dur="26">
                                          <p:stCondLst>
                                            <p:cond delay="1808"/>
                                          </p:stCondLst>
                                        </p:cTn>
                                        <p:tgtEl>
                                          <p:spTgt spid="25"/>
                                        </p:tgtEl>
                                      </p:cBhvr>
                                      <p:to x="100000" y="95000"/>
                                    </p:animScale>
                                    <p:animScale>
                                      <p:cBhvr>
                                        <p:cTn id="38" dur="166" decel="50000">
                                          <p:stCondLst>
                                            <p:cond delay="1834"/>
                                          </p:stCondLst>
                                        </p:cTn>
                                        <p:tgtEl>
                                          <p:spTgt spid="25"/>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down)">
                                      <p:cBhvr>
                                        <p:cTn id="43" dur="580">
                                          <p:stCondLst>
                                            <p:cond delay="0"/>
                                          </p:stCondLst>
                                        </p:cTn>
                                        <p:tgtEl>
                                          <p:spTgt spid="26"/>
                                        </p:tgtEl>
                                      </p:cBhvr>
                                    </p:animEffect>
                                    <p:anim calcmode="lin" valueType="num">
                                      <p:cBhvr>
                                        <p:cTn id="44" dur="1822"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26"/>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26"/>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26"/>
                                        </p:tgtEl>
                                        <p:attrNameLst>
                                          <p:attrName>ppt_y</p:attrName>
                                        </p:attrNameLst>
                                      </p:cBhvr>
                                      <p:tavLst>
                                        <p:tav tm="0" fmla="#ppt_y-sin(pi*$)/81">
                                          <p:val>
                                            <p:fltVal val="0"/>
                                          </p:val>
                                        </p:tav>
                                        <p:tav tm="100000">
                                          <p:val>
                                            <p:fltVal val="1"/>
                                          </p:val>
                                        </p:tav>
                                      </p:tavLst>
                                    </p:anim>
                                    <p:animScale>
                                      <p:cBhvr>
                                        <p:cTn id="49" dur="26">
                                          <p:stCondLst>
                                            <p:cond delay="650"/>
                                          </p:stCondLst>
                                        </p:cTn>
                                        <p:tgtEl>
                                          <p:spTgt spid="26"/>
                                        </p:tgtEl>
                                      </p:cBhvr>
                                      <p:to x="100000" y="60000"/>
                                    </p:animScale>
                                    <p:animScale>
                                      <p:cBhvr>
                                        <p:cTn id="50" dur="166" decel="50000">
                                          <p:stCondLst>
                                            <p:cond delay="676"/>
                                          </p:stCondLst>
                                        </p:cTn>
                                        <p:tgtEl>
                                          <p:spTgt spid="26"/>
                                        </p:tgtEl>
                                      </p:cBhvr>
                                      <p:to x="100000" y="100000"/>
                                    </p:animScale>
                                    <p:animScale>
                                      <p:cBhvr>
                                        <p:cTn id="51" dur="26">
                                          <p:stCondLst>
                                            <p:cond delay="1312"/>
                                          </p:stCondLst>
                                        </p:cTn>
                                        <p:tgtEl>
                                          <p:spTgt spid="26"/>
                                        </p:tgtEl>
                                      </p:cBhvr>
                                      <p:to x="100000" y="80000"/>
                                    </p:animScale>
                                    <p:animScale>
                                      <p:cBhvr>
                                        <p:cTn id="52" dur="166" decel="50000">
                                          <p:stCondLst>
                                            <p:cond delay="1338"/>
                                          </p:stCondLst>
                                        </p:cTn>
                                        <p:tgtEl>
                                          <p:spTgt spid="26"/>
                                        </p:tgtEl>
                                      </p:cBhvr>
                                      <p:to x="100000" y="100000"/>
                                    </p:animScale>
                                    <p:animScale>
                                      <p:cBhvr>
                                        <p:cTn id="53" dur="26">
                                          <p:stCondLst>
                                            <p:cond delay="1642"/>
                                          </p:stCondLst>
                                        </p:cTn>
                                        <p:tgtEl>
                                          <p:spTgt spid="26"/>
                                        </p:tgtEl>
                                      </p:cBhvr>
                                      <p:to x="100000" y="90000"/>
                                    </p:animScale>
                                    <p:animScale>
                                      <p:cBhvr>
                                        <p:cTn id="54" dur="166" decel="50000">
                                          <p:stCondLst>
                                            <p:cond delay="1668"/>
                                          </p:stCondLst>
                                        </p:cTn>
                                        <p:tgtEl>
                                          <p:spTgt spid="26"/>
                                        </p:tgtEl>
                                      </p:cBhvr>
                                      <p:to x="100000" y="100000"/>
                                    </p:animScale>
                                    <p:animScale>
                                      <p:cBhvr>
                                        <p:cTn id="55" dur="26">
                                          <p:stCondLst>
                                            <p:cond delay="1808"/>
                                          </p:stCondLst>
                                        </p:cTn>
                                        <p:tgtEl>
                                          <p:spTgt spid="26"/>
                                        </p:tgtEl>
                                      </p:cBhvr>
                                      <p:to x="100000" y="95000"/>
                                    </p:animScale>
                                    <p:animScale>
                                      <p:cBhvr>
                                        <p:cTn id="56" dur="166" decel="50000">
                                          <p:stCondLst>
                                            <p:cond delay="1834"/>
                                          </p:stCondLst>
                                        </p:cTn>
                                        <p:tgtEl>
                                          <p:spTgt spid="26"/>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wipe(down)">
                                      <p:cBhvr>
                                        <p:cTn id="61" dur="580">
                                          <p:stCondLst>
                                            <p:cond delay="0"/>
                                          </p:stCondLst>
                                        </p:cTn>
                                        <p:tgtEl>
                                          <p:spTgt spid="27"/>
                                        </p:tgtEl>
                                      </p:cBhvr>
                                    </p:animEffect>
                                    <p:anim calcmode="lin" valueType="num">
                                      <p:cBhvr>
                                        <p:cTn id="62" dur="1822"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27"/>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27"/>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27"/>
                                        </p:tgtEl>
                                        <p:attrNameLst>
                                          <p:attrName>ppt_y</p:attrName>
                                        </p:attrNameLst>
                                      </p:cBhvr>
                                      <p:tavLst>
                                        <p:tav tm="0" fmla="#ppt_y-sin(pi*$)/81">
                                          <p:val>
                                            <p:fltVal val="0"/>
                                          </p:val>
                                        </p:tav>
                                        <p:tav tm="100000">
                                          <p:val>
                                            <p:fltVal val="1"/>
                                          </p:val>
                                        </p:tav>
                                      </p:tavLst>
                                    </p:anim>
                                    <p:animScale>
                                      <p:cBhvr>
                                        <p:cTn id="67" dur="26">
                                          <p:stCondLst>
                                            <p:cond delay="650"/>
                                          </p:stCondLst>
                                        </p:cTn>
                                        <p:tgtEl>
                                          <p:spTgt spid="27"/>
                                        </p:tgtEl>
                                      </p:cBhvr>
                                      <p:to x="100000" y="60000"/>
                                    </p:animScale>
                                    <p:animScale>
                                      <p:cBhvr>
                                        <p:cTn id="68" dur="166" decel="50000">
                                          <p:stCondLst>
                                            <p:cond delay="676"/>
                                          </p:stCondLst>
                                        </p:cTn>
                                        <p:tgtEl>
                                          <p:spTgt spid="27"/>
                                        </p:tgtEl>
                                      </p:cBhvr>
                                      <p:to x="100000" y="100000"/>
                                    </p:animScale>
                                    <p:animScale>
                                      <p:cBhvr>
                                        <p:cTn id="69" dur="26">
                                          <p:stCondLst>
                                            <p:cond delay="1312"/>
                                          </p:stCondLst>
                                        </p:cTn>
                                        <p:tgtEl>
                                          <p:spTgt spid="27"/>
                                        </p:tgtEl>
                                      </p:cBhvr>
                                      <p:to x="100000" y="80000"/>
                                    </p:animScale>
                                    <p:animScale>
                                      <p:cBhvr>
                                        <p:cTn id="70" dur="166" decel="50000">
                                          <p:stCondLst>
                                            <p:cond delay="1338"/>
                                          </p:stCondLst>
                                        </p:cTn>
                                        <p:tgtEl>
                                          <p:spTgt spid="27"/>
                                        </p:tgtEl>
                                      </p:cBhvr>
                                      <p:to x="100000" y="100000"/>
                                    </p:animScale>
                                    <p:animScale>
                                      <p:cBhvr>
                                        <p:cTn id="71" dur="26">
                                          <p:stCondLst>
                                            <p:cond delay="1642"/>
                                          </p:stCondLst>
                                        </p:cTn>
                                        <p:tgtEl>
                                          <p:spTgt spid="27"/>
                                        </p:tgtEl>
                                      </p:cBhvr>
                                      <p:to x="100000" y="90000"/>
                                    </p:animScale>
                                    <p:animScale>
                                      <p:cBhvr>
                                        <p:cTn id="72" dur="166" decel="50000">
                                          <p:stCondLst>
                                            <p:cond delay="1668"/>
                                          </p:stCondLst>
                                        </p:cTn>
                                        <p:tgtEl>
                                          <p:spTgt spid="27"/>
                                        </p:tgtEl>
                                      </p:cBhvr>
                                      <p:to x="100000" y="100000"/>
                                    </p:animScale>
                                    <p:animScale>
                                      <p:cBhvr>
                                        <p:cTn id="73" dur="26">
                                          <p:stCondLst>
                                            <p:cond delay="1808"/>
                                          </p:stCondLst>
                                        </p:cTn>
                                        <p:tgtEl>
                                          <p:spTgt spid="27"/>
                                        </p:tgtEl>
                                      </p:cBhvr>
                                      <p:to x="100000" y="95000"/>
                                    </p:animScale>
                                    <p:animScale>
                                      <p:cBhvr>
                                        <p:cTn id="74" dur="166" decel="50000">
                                          <p:stCondLst>
                                            <p:cond delay="1834"/>
                                          </p:stCondLst>
                                        </p:cTn>
                                        <p:tgtEl>
                                          <p:spTgt spid="27"/>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grpId="0" nodeType="click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fade">
                                      <p:cBhvr>
                                        <p:cTn id="79" dur="1000"/>
                                        <p:tgtEl>
                                          <p:spTgt spid="21"/>
                                        </p:tgtEl>
                                      </p:cBhvr>
                                    </p:animEffect>
                                    <p:anim calcmode="lin" valueType="num">
                                      <p:cBhvr>
                                        <p:cTn id="80" dur="1000" fill="hold"/>
                                        <p:tgtEl>
                                          <p:spTgt spid="21"/>
                                        </p:tgtEl>
                                        <p:attrNameLst>
                                          <p:attrName>ppt_x</p:attrName>
                                        </p:attrNameLst>
                                      </p:cBhvr>
                                      <p:tavLst>
                                        <p:tav tm="0">
                                          <p:val>
                                            <p:strVal val="#ppt_x"/>
                                          </p:val>
                                        </p:tav>
                                        <p:tav tm="100000">
                                          <p:val>
                                            <p:strVal val="#ppt_x"/>
                                          </p:val>
                                        </p:tav>
                                      </p:tavLst>
                                    </p:anim>
                                    <p:anim calcmode="lin" valueType="num">
                                      <p:cBhvr>
                                        <p:cTn id="8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4" grpId="0" animBg="1"/>
      <p:bldP spid="25" grpId="0" animBg="1"/>
      <p:bldP spid="26" grpId="0" animBg="1"/>
      <p:bldP spid="2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文本框 14"/>
          <p:cNvSpPr txBox="1"/>
          <p:nvPr/>
        </p:nvSpPr>
        <p:spPr>
          <a:xfrm>
            <a:off x="1624799" y="1285867"/>
            <a:ext cx="6131832" cy="1938992"/>
          </a:xfrm>
          <a:prstGeom prst="rect">
            <a:avLst/>
          </a:prstGeom>
          <a:noFill/>
          <a:ln w="19050">
            <a:noFill/>
          </a:ln>
        </p:spPr>
        <p:txBody>
          <a:bodyPr wrap="square" lIns="68580" tIns="34290" rIns="68580" bIns="34290" rtlCol="0">
            <a:spAutoFit/>
          </a:bodyPr>
          <a:lstStyle/>
          <a:p>
            <a:pPr algn="just">
              <a:lnSpc>
                <a:spcPct val="150000"/>
              </a:lnSpc>
            </a:pPr>
            <a:r>
              <a:rPr lang="zh-CN" altLang="en-US" sz="2700" b="1" dirty="0" smtClean="0">
                <a:solidFill>
                  <a:srgbClr val="7030A0"/>
                </a:solidFill>
                <a:latin typeface="楷体" panose="02010609060101010101" pitchFamily="49" charset="-122"/>
                <a:ea typeface="楷体" panose="02010609060101010101" pitchFamily="49" charset="-122"/>
              </a:rPr>
              <a:t>    联系自己的已有知识经验想一想哪些词语是表示颜色的词语，然后边读短文边画出文中表示颜色的词语。</a:t>
            </a:r>
          </a:p>
        </p:txBody>
      </p:sp>
      <p:sp>
        <p:nvSpPr>
          <p:cNvPr id="75" name="圆角矩形 74"/>
          <p:cNvSpPr/>
          <p:nvPr/>
        </p:nvSpPr>
        <p:spPr>
          <a:xfrm>
            <a:off x="1331218" y="1167594"/>
            <a:ext cx="6589590" cy="2754306"/>
          </a:xfrm>
          <a:prstGeom prst="roundRect">
            <a:avLst/>
          </a:prstGeom>
          <a:grpFill/>
          <a:ln>
            <a:solidFill>
              <a:srgbClr val="92D05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9" name="矩形: 圆角 28"/>
          <p:cNvSpPr/>
          <p:nvPr/>
        </p:nvSpPr>
        <p:spPr bwMode="auto">
          <a:xfrm rot="20266579">
            <a:off x="1041209" y="1729773"/>
            <a:ext cx="442970" cy="401242"/>
          </a:xfrm>
          <a:prstGeom prst="roundRect">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练</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20" name="矩形: 圆角 29"/>
          <p:cNvSpPr/>
          <p:nvPr/>
        </p:nvSpPr>
        <p:spPr bwMode="auto">
          <a:xfrm rot="939168">
            <a:off x="1081280" y="1123863"/>
            <a:ext cx="442970" cy="401242"/>
          </a:xfrm>
          <a:prstGeom prst="roundRect">
            <a:avLst/>
          </a:prstGeom>
          <a:solidFill>
            <a:srgbClr val="92D050"/>
          </a:solidFill>
          <a:ln>
            <a:solidFill>
              <a:srgbClr val="99FF99">
                <a:alpha val="20000"/>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习</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10" name="矩形: 圆角 28"/>
          <p:cNvSpPr/>
          <p:nvPr/>
        </p:nvSpPr>
        <p:spPr bwMode="auto">
          <a:xfrm rot="20266579">
            <a:off x="1577064" y="872517"/>
            <a:ext cx="442970" cy="401242"/>
          </a:xfrm>
          <a:prstGeom prst="roundRect">
            <a:avLst>
              <a:gd name="adj" fmla="val 50000"/>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en-US" altLang="zh-CN" sz="2100" b="1" dirty="0" smtClean="0">
                <a:solidFill>
                  <a:srgbClr val="0000FF"/>
                </a:solidFill>
                <a:latin typeface="黑体" panose="02010609060101010101" pitchFamily="49" charset="-122"/>
                <a:ea typeface="黑体" panose="02010609060101010101" pitchFamily="49" charset="-122"/>
              </a:rPr>
              <a:t>1</a:t>
            </a:r>
            <a:endParaRPr lang="en-US" altLang="zh-CN" sz="2100" b="1" dirty="0">
              <a:solidFill>
                <a:srgbClr val="0000FF"/>
              </a:solidFill>
              <a:latin typeface="黑体" panose="02010609060101010101" pitchFamily="49" charset="-122"/>
              <a:ea typeface="黑体" panose="02010609060101010101" pitchFamily="49" charset="-122"/>
            </a:endParaRPr>
          </a:p>
        </p:txBody>
      </p:sp>
      <p:sp>
        <p:nvSpPr>
          <p:cNvPr id="12" name="TextBox 11"/>
          <p:cNvSpPr txBox="1"/>
          <p:nvPr/>
        </p:nvSpPr>
        <p:spPr>
          <a:xfrm>
            <a:off x="1839140" y="3214693"/>
            <a:ext cx="5090620" cy="484748"/>
          </a:xfrm>
          <a:prstGeom prst="rect">
            <a:avLst/>
          </a:prstGeom>
          <a:solidFill>
            <a:schemeClr val="accent5">
              <a:lumMod val="20000"/>
              <a:lumOff val="80000"/>
            </a:schemeClr>
          </a:solidFill>
        </p:spPr>
        <p:txBody>
          <a:bodyPr wrap="square" lIns="68580" tIns="34290" rIns="68580" bIns="34290" rtlCol="0">
            <a:spAutoFit/>
          </a:bodyPr>
          <a:lstStyle/>
          <a:p>
            <a:r>
              <a:rPr lang="zh-CN" altLang="en-US" sz="2700" dirty="0" smtClean="0">
                <a:solidFill>
                  <a:srgbClr val="0000FF"/>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湛蓝 </a:t>
            </a:r>
            <a:r>
              <a:rPr lang="zh-CN" altLang="en-US" sz="2700" dirty="0" smtClean="0">
                <a:solidFill>
                  <a:srgbClr val="00B05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 </a:t>
            </a:r>
            <a:r>
              <a:rPr lang="zh-CN" altLang="en-US" sz="2700" dirty="0" smtClean="0">
                <a:solidFill>
                  <a:srgbClr val="FFFF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金灿灿</a:t>
            </a:r>
            <a:r>
              <a:rPr lang="zh-CN" altLang="en-US" sz="2700" dirty="0" smtClean="0">
                <a:solidFill>
                  <a:srgbClr val="00B05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  </a:t>
            </a:r>
            <a:r>
              <a:rPr lang="zh-CN" altLang="en-US" sz="2700" dirty="0" smtClean="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墨黑</a:t>
            </a:r>
            <a:r>
              <a:rPr lang="zh-CN" altLang="en-US" sz="2700" dirty="0" smtClean="0">
                <a:solidFill>
                  <a:srgbClr val="00B05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  </a:t>
            </a:r>
            <a:r>
              <a:rPr lang="zh-CN" altLang="en-US" sz="2700" dirty="0" smtClean="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银亮亮    </a:t>
            </a:r>
            <a:endParaRPr lang="zh-CN" altLang="en-US" sz="2700" dirty="0">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80">
                                          <p:stCondLst>
                                            <p:cond delay="0"/>
                                          </p:stCondLst>
                                        </p:cTn>
                                        <p:tgtEl>
                                          <p:spTgt spid="19"/>
                                        </p:tgtEl>
                                      </p:cBhvr>
                                    </p:animEffect>
                                    <p:anim calcmode="lin" valueType="num">
                                      <p:cBhvr>
                                        <p:cTn id="8"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13" dur="26">
                                          <p:stCondLst>
                                            <p:cond delay="650"/>
                                          </p:stCondLst>
                                        </p:cTn>
                                        <p:tgtEl>
                                          <p:spTgt spid="19"/>
                                        </p:tgtEl>
                                      </p:cBhvr>
                                      <p:to x="100000" y="60000"/>
                                    </p:animScale>
                                    <p:animScale>
                                      <p:cBhvr>
                                        <p:cTn id="14" dur="166" decel="50000">
                                          <p:stCondLst>
                                            <p:cond delay="676"/>
                                          </p:stCondLst>
                                        </p:cTn>
                                        <p:tgtEl>
                                          <p:spTgt spid="19"/>
                                        </p:tgtEl>
                                      </p:cBhvr>
                                      <p:to x="100000" y="100000"/>
                                    </p:animScale>
                                    <p:animScale>
                                      <p:cBhvr>
                                        <p:cTn id="15" dur="26">
                                          <p:stCondLst>
                                            <p:cond delay="1312"/>
                                          </p:stCondLst>
                                        </p:cTn>
                                        <p:tgtEl>
                                          <p:spTgt spid="19"/>
                                        </p:tgtEl>
                                      </p:cBhvr>
                                      <p:to x="100000" y="80000"/>
                                    </p:animScale>
                                    <p:animScale>
                                      <p:cBhvr>
                                        <p:cTn id="16" dur="166" decel="50000">
                                          <p:stCondLst>
                                            <p:cond delay="1338"/>
                                          </p:stCondLst>
                                        </p:cTn>
                                        <p:tgtEl>
                                          <p:spTgt spid="19"/>
                                        </p:tgtEl>
                                      </p:cBhvr>
                                      <p:to x="100000" y="100000"/>
                                    </p:animScale>
                                    <p:animScale>
                                      <p:cBhvr>
                                        <p:cTn id="17" dur="26">
                                          <p:stCondLst>
                                            <p:cond delay="1642"/>
                                          </p:stCondLst>
                                        </p:cTn>
                                        <p:tgtEl>
                                          <p:spTgt spid="19"/>
                                        </p:tgtEl>
                                      </p:cBhvr>
                                      <p:to x="100000" y="90000"/>
                                    </p:animScale>
                                    <p:animScale>
                                      <p:cBhvr>
                                        <p:cTn id="18" dur="166" decel="50000">
                                          <p:stCondLst>
                                            <p:cond delay="1668"/>
                                          </p:stCondLst>
                                        </p:cTn>
                                        <p:tgtEl>
                                          <p:spTgt spid="19"/>
                                        </p:tgtEl>
                                      </p:cBhvr>
                                      <p:to x="100000" y="100000"/>
                                    </p:animScale>
                                    <p:animScale>
                                      <p:cBhvr>
                                        <p:cTn id="19" dur="26">
                                          <p:stCondLst>
                                            <p:cond delay="1808"/>
                                          </p:stCondLst>
                                        </p:cTn>
                                        <p:tgtEl>
                                          <p:spTgt spid="19"/>
                                        </p:tgtEl>
                                      </p:cBhvr>
                                      <p:to x="100000" y="95000"/>
                                    </p:animScale>
                                    <p:animScale>
                                      <p:cBhvr>
                                        <p:cTn id="20" dur="166" decel="50000">
                                          <p:stCondLst>
                                            <p:cond delay="1834"/>
                                          </p:stCondLst>
                                        </p:cTn>
                                        <p:tgtEl>
                                          <p:spTgt spid="19"/>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down)">
                                      <p:cBhvr>
                                        <p:cTn id="25" dur="580">
                                          <p:stCondLst>
                                            <p:cond delay="0"/>
                                          </p:stCondLst>
                                        </p:cTn>
                                        <p:tgtEl>
                                          <p:spTgt spid="20"/>
                                        </p:tgtEl>
                                      </p:cBhvr>
                                    </p:animEffect>
                                    <p:anim calcmode="lin" valueType="num">
                                      <p:cBhvr>
                                        <p:cTn id="26"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31" dur="26">
                                          <p:stCondLst>
                                            <p:cond delay="650"/>
                                          </p:stCondLst>
                                        </p:cTn>
                                        <p:tgtEl>
                                          <p:spTgt spid="20"/>
                                        </p:tgtEl>
                                      </p:cBhvr>
                                      <p:to x="100000" y="60000"/>
                                    </p:animScale>
                                    <p:animScale>
                                      <p:cBhvr>
                                        <p:cTn id="32" dur="166" decel="50000">
                                          <p:stCondLst>
                                            <p:cond delay="676"/>
                                          </p:stCondLst>
                                        </p:cTn>
                                        <p:tgtEl>
                                          <p:spTgt spid="20"/>
                                        </p:tgtEl>
                                      </p:cBhvr>
                                      <p:to x="100000" y="100000"/>
                                    </p:animScale>
                                    <p:animScale>
                                      <p:cBhvr>
                                        <p:cTn id="33" dur="26">
                                          <p:stCondLst>
                                            <p:cond delay="1312"/>
                                          </p:stCondLst>
                                        </p:cTn>
                                        <p:tgtEl>
                                          <p:spTgt spid="20"/>
                                        </p:tgtEl>
                                      </p:cBhvr>
                                      <p:to x="100000" y="80000"/>
                                    </p:animScale>
                                    <p:animScale>
                                      <p:cBhvr>
                                        <p:cTn id="34" dur="166" decel="50000">
                                          <p:stCondLst>
                                            <p:cond delay="1338"/>
                                          </p:stCondLst>
                                        </p:cTn>
                                        <p:tgtEl>
                                          <p:spTgt spid="20"/>
                                        </p:tgtEl>
                                      </p:cBhvr>
                                      <p:to x="100000" y="100000"/>
                                    </p:animScale>
                                    <p:animScale>
                                      <p:cBhvr>
                                        <p:cTn id="35" dur="26">
                                          <p:stCondLst>
                                            <p:cond delay="1642"/>
                                          </p:stCondLst>
                                        </p:cTn>
                                        <p:tgtEl>
                                          <p:spTgt spid="20"/>
                                        </p:tgtEl>
                                      </p:cBhvr>
                                      <p:to x="100000" y="90000"/>
                                    </p:animScale>
                                    <p:animScale>
                                      <p:cBhvr>
                                        <p:cTn id="36" dur="166" decel="50000">
                                          <p:stCondLst>
                                            <p:cond delay="1668"/>
                                          </p:stCondLst>
                                        </p:cTn>
                                        <p:tgtEl>
                                          <p:spTgt spid="20"/>
                                        </p:tgtEl>
                                      </p:cBhvr>
                                      <p:to x="100000" y="100000"/>
                                    </p:animScale>
                                    <p:animScale>
                                      <p:cBhvr>
                                        <p:cTn id="37" dur="26">
                                          <p:stCondLst>
                                            <p:cond delay="1808"/>
                                          </p:stCondLst>
                                        </p:cTn>
                                        <p:tgtEl>
                                          <p:spTgt spid="20"/>
                                        </p:tgtEl>
                                      </p:cBhvr>
                                      <p:to x="100000" y="95000"/>
                                    </p:animScale>
                                    <p:animScale>
                                      <p:cBhvr>
                                        <p:cTn id="38" dur="166" decel="50000">
                                          <p:stCondLst>
                                            <p:cond delay="1834"/>
                                          </p:stCondLst>
                                        </p:cTn>
                                        <p:tgtEl>
                                          <p:spTgt spid="20"/>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down)">
                                      <p:cBhvr>
                                        <p:cTn id="43" dur="580">
                                          <p:stCondLst>
                                            <p:cond delay="0"/>
                                          </p:stCondLst>
                                        </p:cTn>
                                        <p:tgtEl>
                                          <p:spTgt spid="10"/>
                                        </p:tgtEl>
                                      </p:cBhvr>
                                    </p:animEffect>
                                    <p:anim calcmode="lin" valueType="num">
                                      <p:cBhvr>
                                        <p:cTn id="44"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49" dur="26">
                                          <p:stCondLst>
                                            <p:cond delay="650"/>
                                          </p:stCondLst>
                                        </p:cTn>
                                        <p:tgtEl>
                                          <p:spTgt spid="10"/>
                                        </p:tgtEl>
                                      </p:cBhvr>
                                      <p:to x="100000" y="60000"/>
                                    </p:animScale>
                                    <p:animScale>
                                      <p:cBhvr>
                                        <p:cTn id="50" dur="166" decel="50000">
                                          <p:stCondLst>
                                            <p:cond delay="676"/>
                                          </p:stCondLst>
                                        </p:cTn>
                                        <p:tgtEl>
                                          <p:spTgt spid="10"/>
                                        </p:tgtEl>
                                      </p:cBhvr>
                                      <p:to x="100000" y="100000"/>
                                    </p:animScale>
                                    <p:animScale>
                                      <p:cBhvr>
                                        <p:cTn id="51" dur="26">
                                          <p:stCondLst>
                                            <p:cond delay="1312"/>
                                          </p:stCondLst>
                                        </p:cTn>
                                        <p:tgtEl>
                                          <p:spTgt spid="10"/>
                                        </p:tgtEl>
                                      </p:cBhvr>
                                      <p:to x="100000" y="80000"/>
                                    </p:animScale>
                                    <p:animScale>
                                      <p:cBhvr>
                                        <p:cTn id="52" dur="166" decel="50000">
                                          <p:stCondLst>
                                            <p:cond delay="1338"/>
                                          </p:stCondLst>
                                        </p:cTn>
                                        <p:tgtEl>
                                          <p:spTgt spid="10"/>
                                        </p:tgtEl>
                                      </p:cBhvr>
                                      <p:to x="100000" y="100000"/>
                                    </p:animScale>
                                    <p:animScale>
                                      <p:cBhvr>
                                        <p:cTn id="53" dur="26">
                                          <p:stCondLst>
                                            <p:cond delay="1642"/>
                                          </p:stCondLst>
                                        </p:cTn>
                                        <p:tgtEl>
                                          <p:spTgt spid="10"/>
                                        </p:tgtEl>
                                      </p:cBhvr>
                                      <p:to x="100000" y="90000"/>
                                    </p:animScale>
                                    <p:animScale>
                                      <p:cBhvr>
                                        <p:cTn id="54" dur="166" decel="50000">
                                          <p:stCondLst>
                                            <p:cond delay="1668"/>
                                          </p:stCondLst>
                                        </p:cTn>
                                        <p:tgtEl>
                                          <p:spTgt spid="10"/>
                                        </p:tgtEl>
                                      </p:cBhvr>
                                      <p:to x="100000" y="100000"/>
                                    </p:animScale>
                                    <p:animScale>
                                      <p:cBhvr>
                                        <p:cTn id="55" dur="26">
                                          <p:stCondLst>
                                            <p:cond delay="1808"/>
                                          </p:stCondLst>
                                        </p:cTn>
                                        <p:tgtEl>
                                          <p:spTgt spid="10"/>
                                        </p:tgtEl>
                                      </p:cBhvr>
                                      <p:to x="100000" y="95000"/>
                                    </p:animScale>
                                    <p:animScale>
                                      <p:cBhvr>
                                        <p:cTn id="56" dur="166" decel="50000">
                                          <p:stCondLst>
                                            <p:cond delay="1834"/>
                                          </p:stCondLst>
                                        </p:cTn>
                                        <p:tgtEl>
                                          <p:spTgt spid="10"/>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16" presetClass="entr" presetSubtype="21" fill="hold" grpId="0" nodeType="clickEffect">
                                  <p:stCondLst>
                                    <p:cond delay="0"/>
                                  </p:stCondLst>
                                  <p:childTnLst>
                                    <p:set>
                                      <p:cBhvr>
                                        <p:cTn id="60" dur="1" fill="hold">
                                          <p:stCondLst>
                                            <p:cond delay="0"/>
                                          </p:stCondLst>
                                        </p:cTn>
                                        <p:tgtEl>
                                          <p:spTgt spid="76"/>
                                        </p:tgtEl>
                                        <p:attrNameLst>
                                          <p:attrName>style.visibility</p:attrName>
                                        </p:attrNameLst>
                                      </p:cBhvr>
                                      <p:to>
                                        <p:strVal val="visible"/>
                                      </p:to>
                                    </p:set>
                                    <p:animEffect transition="in" filter="barn(inVertical)">
                                      <p:cBhvr>
                                        <p:cTn id="61" dur="500"/>
                                        <p:tgtEl>
                                          <p:spTgt spid="76"/>
                                        </p:tgtEl>
                                      </p:cBhvr>
                                    </p:animEffect>
                                  </p:childTnLst>
                                </p:cTn>
                              </p:par>
                            </p:childTnLst>
                          </p:cTn>
                        </p:par>
                      </p:childTnLst>
                    </p:cTn>
                  </p:par>
                  <p:par>
                    <p:cTn id="62" fill="hold">
                      <p:stCondLst>
                        <p:cond delay="indefinite"/>
                      </p:stCondLst>
                      <p:childTnLst>
                        <p:par>
                          <p:cTn id="63" fill="hold">
                            <p:stCondLst>
                              <p:cond delay="0"/>
                            </p:stCondLst>
                            <p:childTnLst>
                              <p:par>
                                <p:cTn id="64" presetID="17" presetClass="entr" presetSubtype="10" fill="hold" grpId="0" nodeType="clickEffect">
                                  <p:stCondLst>
                                    <p:cond delay="0"/>
                                  </p:stCondLst>
                                  <p:childTnLst>
                                    <p:set>
                                      <p:cBhvr>
                                        <p:cTn id="65" dur="1" fill="hold">
                                          <p:stCondLst>
                                            <p:cond delay="0"/>
                                          </p:stCondLst>
                                        </p:cTn>
                                        <p:tgtEl>
                                          <p:spTgt spid="12"/>
                                        </p:tgtEl>
                                        <p:attrNameLst>
                                          <p:attrName>style.visibility</p:attrName>
                                        </p:attrNameLst>
                                      </p:cBhvr>
                                      <p:to>
                                        <p:strVal val="visible"/>
                                      </p:to>
                                    </p:set>
                                    <p:anim calcmode="lin" valueType="num">
                                      <p:cBhvr>
                                        <p:cTn id="66" dur="500" fill="hold"/>
                                        <p:tgtEl>
                                          <p:spTgt spid="12"/>
                                        </p:tgtEl>
                                        <p:attrNameLst>
                                          <p:attrName>ppt_w</p:attrName>
                                        </p:attrNameLst>
                                      </p:cBhvr>
                                      <p:tavLst>
                                        <p:tav tm="0">
                                          <p:val>
                                            <p:fltVal val="0"/>
                                          </p:val>
                                        </p:tav>
                                        <p:tav tm="100000">
                                          <p:val>
                                            <p:strVal val="#ppt_w"/>
                                          </p:val>
                                        </p:tav>
                                      </p:tavLst>
                                    </p:anim>
                                    <p:anim calcmode="lin" valueType="num">
                                      <p:cBhvr>
                                        <p:cTn id="67" dur="500" fill="hold"/>
                                        <p:tgtEl>
                                          <p:spTgt spid="1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19" grpId="0" animBg="1"/>
      <p:bldP spid="20" grpId="0" animBg="1"/>
      <p:bldP spid="10" grpId="0" animBg="1"/>
      <p:bldP spid="1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14"/>
          <p:cNvSpPr txBox="1"/>
          <p:nvPr/>
        </p:nvSpPr>
        <p:spPr>
          <a:xfrm>
            <a:off x="1035358" y="989808"/>
            <a:ext cx="5947988" cy="992579"/>
          </a:xfrm>
          <a:prstGeom prst="rect">
            <a:avLst/>
          </a:prstGeom>
          <a:noFill/>
        </p:spPr>
        <p:txBody>
          <a:bodyPr wrap="square" lIns="68580" tIns="34290" rIns="68580" bIns="34290" rtlCol="0">
            <a:spAutoFit/>
          </a:bodyPr>
          <a:lstStyle/>
          <a:p>
            <a:r>
              <a:rPr lang="zh-CN" altLang="en-US" sz="3000" b="1" dirty="0" smtClean="0">
                <a:solidFill>
                  <a:srgbClr val="FF0000"/>
                </a:solidFill>
                <a:latin typeface="楷体" panose="02010609060101010101" pitchFamily="49" charset="-122"/>
                <a:ea typeface="楷体" panose="02010609060101010101" pitchFamily="49" charset="-122"/>
              </a:rPr>
              <a:t>    读一读，再写出几个类似的词语，和同学交流交流。</a:t>
            </a:r>
          </a:p>
        </p:txBody>
      </p:sp>
      <p:sp>
        <p:nvSpPr>
          <p:cNvPr id="20" name="矩形: 圆角 28"/>
          <p:cNvSpPr/>
          <p:nvPr/>
        </p:nvSpPr>
        <p:spPr bwMode="auto">
          <a:xfrm>
            <a:off x="1196115" y="989808"/>
            <a:ext cx="442970" cy="401242"/>
          </a:xfrm>
          <a:prstGeom prst="roundRect">
            <a:avLst/>
          </a:prstGeom>
          <a:solidFill>
            <a:srgbClr val="00B050"/>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en-US" altLang="zh-CN" sz="2100" b="1" dirty="0" smtClean="0">
                <a:solidFill>
                  <a:srgbClr val="0000FF"/>
                </a:solidFill>
                <a:latin typeface="黑体" panose="02010609060101010101" pitchFamily="49" charset="-122"/>
                <a:ea typeface="黑体" panose="02010609060101010101" pitchFamily="49" charset="-122"/>
              </a:rPr>
              <a:t>2</a:t>
            </a:r>
            <a:endParaRPr lang="zh-CN" altLang="en-US" sz="2100" b="1" dirty="0">
              <a:solidFill>
                <a:srgbClr val="0000FF"/>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down)">
                                      <p:cBhvr>
                                        <p:cTn id="14" dur="580">
                                          <p:stCondLst>
                                            <p:cond delay="0"/>
                                          </p:stCondLst>
                                        </p:cTn>
                                        <p:tgtEl>
                                          <p:spTgt spid="20"/>
                                        </p:tgtEl>
                                      </p:cBhvr>
                                    </p:animEffect>
                                    <p:anim calcmode="lin" valueType="num">
                                      <p:cBhvr>
                                        <p:cTn id="15"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20" dur="26">
                                          <p:stCondLst>
                                            <p:cond delay="650"/>
                                          </p:stCondLst>
                                        </p:cTn>
                                        <p:tgtEl>
                                          <p:spTgt spid="20"/>
                                        </p:tgtEl>
                                      </p:cBhvr>
                                      <p:to x="100000" y="60000"/>
                                    </p:animScale>
                                    <p:animScale>
                                      <p:cBhvr>
                                        <p:cTn id="21" dur="166" decel="50000">
                                          <p:stCondLst>
                                            <p:cond delay="676"/>
                                          </p:stCondLst>
                                        </p:cTn>
                                        <p:tgtEl>
                                          <p:spTgt spid="20"/>
                                        </p:tgtEl>
                                      </p:cBhvr>
                                      <p:to x="100000" y="100000"/>
                                    </p:animScale>
                                    <p:animScale>
                                      <p:cBhvr>
                                        <p:cTn id="22" dur="26">
                                          <p:stCondLst>
                                            <p:cond delay="1312"/>
                                          </p:stCondLst>
                                        </p:cTn>
                                        <p:tgtEl>
                                          <p:spTgt spid="20"/>
                                        </p:tgtEl>
                                      </p:cBhvr>
                                      <p:to x="100000" y="80000"/>
                                    </p:animScale>
                                    <p:animScale>
                                      <p:cBhvr>
                                        <p:cTn id="23" dur="166" decel="50000">
                                          <p:stCondLst>
                                            <p:cond delay="1338"/>
                                          </p:stCondLst>
                                        </p:cTn>
                                        <p:tgtEl>
                                          <p:spTgt spid="20"/>
                                        </p:tgtEl>
                                      </p:cBhvr>
                                      <p:to x="100000" y="100000"/>
                                    </p:animScale>
                                    <p:animScale>
                                      <p:cBhvr>
                                        <p:cTn id="24" dur="26">
                                          <p:stCondLst>
                                            <p:cond delay="1642"/>
                                          </p:stCondLst>
                                        </p:cTn>
                                        <p:tgtEl>
                                          <p:spTgt spid="20"/>
                                        </p:tgtEl>
                                      </p:cBhvr>
                                      <p:to x="100000" y="90000"/>
                                    </p:animScale>
                                    <p:animScale>
                                      <p:cBhvr>
                                        <p:cTn id="25" dur="166" decel="50000">
                                          <p:stCondLst>
                                            <p:cond delay="1668"/>
                                          </p:stCondLst>
                                        </p:cTn>
                                        <p:tgtEl>
                                          <p:spTgt spid="20"/>
                                        </p:tgtEl>
                                      </p:cBhvr>
                                      <p:to x="100000" y="100000"/>
                                    </p:animScale>
                                    <p:animScale>
                                      <p:cBhvr>
                                        <p:cTn id="26" dur="26">
                                          <p:stCondLst>
                                            <p:cond delay="1808"/>
                                          </p:stCondLst>
                                        </p:cTn>
                                        <p:tgtEl>
                                          <p:spTgt spid="20"/>
                                        </p:tgtEl>
                                      </p:cBhvr>
                                      <p:to x="100000" y="95000"/>
                                    </p:animScale>
                                    <p:animScale>
                                      <p:cBhvr>
                                        <p:cTn id="27" dur="166" decel="50000">
                                          <p:stCondLst>
                                            <p:cond delay="1834"/>
                                          </p:stCondLst>
                                        </p:cTn>
                                        <p:tgtEl>
                                          <p:spTgt spid="2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4"/>
          <p:cNvSpPr txBox="1"/>
          <p:nvPr/>
        </p:nvSpPr>
        <p:spPr>
          <a:xfrm>
            <a:off x="1678384" y="589346"/>
            <a:ext cx="6591013" cy="3300904"/>
          </a:xfrm>
          <a:prstGeom prst="rect">
            <a:avLst/>
          </a:prstGeom>
          <a:noFill/>
        </p:spPr>
        <p:txBody>
          <a:bodyPr wrap="square" lIns="68580" tIns="34290" rIns="68580" bIns="34290" rtlCol="0">
            <a:spAutoFit/>
          </a:bodyPr>
          <a:lstStyle/>
          <a:p>
            <a:r>
              <a:rPr lang="zh-CN" altLang="en-US" sz="3000" b="1" dirty="0" smtClean="0">
                <a:solidFill>
                  <a:srgbClr val="FF0000"/>
                </a:solidFill>
                <a:latin typeface="楷体" panose="02010609060101010101" pitchFamily="49" charset="-122"/>
                <a:ea typeface="楷体" panose="02010609060101010101" pitchFamily="49" charset="-122"/>
              </a:rPr>
              <a:t>    读的时候需要注意：湛是翘舌音。然后观察这几个词语的结构特点：湛蓝，第一个字是形容蓝的程度；墨黑，第一个字修饰黑的样子；金灿灿，第一个字是颜色，第二三个字重叠形容金的程度；银亮亮，第一个字是颜色，第二三个字是银色的程度。</a:t>
            </a:r>
          </a:p>
        </p:txBody>
      </p:sp>
      <p:sp>
        <p:nvSpPr>
          <p:cNvPr id="15" name="矩形: 圆角 28"/>
          <p:cNvSpPr/>
          <p:nvPr/>
        </p:nvSpPr>
        <p:spPr bwMode="auto">
          <a:xfrm>
            <a:off x="821016" y="921433"/>
            <a:ext cx="442970" cy="401242"/>
          </a:xfrm>
          <a:prstGeom prst="roundRect">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学</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19" name="矩形: 圆角 29"/>
          <p:cNvSpPr/>
          <p:nvPr/>
        </p:nvSpPr>
        <p:spPr bwMode="auto">
          <a:xfrm>
            <a:off x="821016" y="1518163"/>
            <a:ext cx="442970" cy="401242"/>
          </a:xfrm>
          <a:prstGeom prst="roundRect">
            <a:avLst/>
          </a:prstGeom>
          <a:solidFill>
            <a:srgbClr val="92D050"/>
          </a:solidFill>
          <a:ln>
            <a:solidFill>
              <a:srgbClr val="99FF99">
                <a:alpha val="20000"/>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习</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22" name="矩形: 圆角 30"/>
          <p:cNvSpPr/>
          <p:nvPr/>
        </p:nvSpPr>
        <p:spPr bwMode="auto">
          <a:xfrm>
            <a:off x="821017" y="2112229"/>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指</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23" name="矩形: 圆角 30"/>
          <p:cNvSpPr/>
          <p:nvPr/>
        </p:nvSpPr>
        <p:spPr bwMode="auto">
          <a:xfrm>
            <a:off x="821017" y="2706295"/>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导</a:t>
            </a:r>
            <a:endParaRPr lang="zh-CN" altLang="en-US" sz="2100" b="1" dirty="0">
              <a:solidFill>
                <a:srgbClr val="0000FF"/>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80">
                                          <p:stCondLst>
                                            <p:cond delay="0"/>
                                          </p:stCondLst>
                                        </p:cTn>
                                        <p:tgtEl>
                                          <p:spTgt spid="15"/>
                                        </p:tgtEl>
                                      </p:cBhvr>
                                    </p:animEffect>
                                    <p:anim calcmode="lin" valueType="num">
                                      <p:cBhvr>
                                        <p:cTn id="8"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13" dur="26">
                                          <p:stCondLst>
                                            <p:cond delay="650"/>
                                          </p:stCondLst>
                                        </p:cTn>
                                        <p:tgtEl>
                                          <p:spTgt spid="15"/>
                                        </p:tgtEl>
                                      </p:cBhvr>
                                      <p:to x="100000" y="60000"/>
                                    </p:animScale>
                                    <p:animScale>
                                      <p:cBhvr>
                                        <p:cTn id="14" dur="166" decel="50000">
                                          <p:stCondLst>
                                            <p:cond delay="676"/>
                                          </p:stCondLst>
                                        </p:cTn>
                                        <p:tgtEl>
                                          <p:spTgt spid="15"/>
                                        </p:tgtEl>
                                      </p:cBhvr>
                                      <p:to x="100000" y="100000"/>
                                    </p:animScale>
                                    <p:animScale>
                                      <p:cBhvr>
                                        <p:cTn id="15" dur="26">
                                          <p:stCondLst>
                                            <p:cond delay="1312"/>
                                          </p:stCondLst>
                                        </p:cTn>
                                        <p:tgtEl>
                                          <p:spTgt spid="15"/>
                                        </p:tgtEl>
                                      </p:cBhvr>
                                      <p:to x="100000" y="80000"/>
                                    </p:animScale>
                                    <p:animScale>
                                      <p:cBhvr>
                                        <p:cTn id="16" dur="166" decel="50000">
                                          <p:stCondLst>
                                            <p:cond delay="1338"/>
                                          </p:stCondLst>
                                        </p:cTn>
                                        <p:tgtEl>
                                          <p:spTgt spid="15"/>
                                        </p:tgtEl>
                                      </p:cBhvr>
                                      <p:to x="100000" y="100000"/>
                                    </p:animScale>
                                    <p:animScale>
                                      <p:cBhvr>
                                        <p:cTn id="17" dur="26">
                                          <p:stCondLst>
                                            <p:cond delay="1642"/>
                                          </p:stCondLst>
                                        </p:cTn>
                                        <p:tgtEl>
                                          <p:spTgt spid="15"/>
                                        </p:tgtEl>
                                      </p:cBhvr>
                                      <p:to x="100000" y="90000"/>
                                    </p:animScale>
                                    <p:animScale>
                                      <p:cBhvr>
                                        <p:cTn id="18" dur="166" decel="50000">
                                          <p:stCondLst>
                                            <p:cond delay="1668"/>
                                          </p:stCondLst>
                                        </p:cTn>
                                        <p:tgtEl>
                                          <p:spTgt spid="15"/>
                                        </p:tgtEl>
                                      </p:cBhvr>
                                      <p:to x="100000" y="100000"/>
                                    </p:animScale>
                                    <p:animScale>
                                      <p:cBhvr>
                                        <p:cTn id="19" dur="26">
                                          <p:stCondLst>
                                            <p:cond delay="1808"/>
                                          </p:stCondLst>
                                        </p:cTn>
                                        <p:tgtEl>
                                          <p:spTgt spid="15"/>
                                        </p:tgtEl>
                                      </p:cBhvr>
                                      <p:to x="100000" y="95000"/>
                                    </p:animScale>
                                    <p:animScale>
                                      <p:cBhvr>
                                        <p:cTn id="20" dur="166" decel="50000">
                                          <p:stCondLst>
                                            <p:cond delay="1834"/>
                                          </p:stCondLst>
                                        </p:cTn>
                                        <p:tgtEl>
                                          <p:spTgt spid="1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down)">
                                      <p:cBhvr>
                                        <p:cTn id="25" dur="580">
                                          <p:stCondLst>
                                            <p:cond delay="0"/>
                                          </p:stCondLst>
                                        </p:cTn>
                                        <p:tgtEl>
                                          <p:spTgt spid="19"/>
                                        </p:tgtEl>
                                      </p:cBhvr>
                                    </p:animEffect>
                                    <p:anim calcmode="lin" valueType="num">
                                      <p:cBhvr>
                                        <p:cTn id="26"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31" dur="26">
                                          <p:stCondLst>
                                            <p:cond delay="650"/>
                                          </p:stCondLst>
                                        </p:cTn>
                                        <p:tgtEl>
                                          <p:spTgt spid="19"/>
                                        </p:tgtEl>
                                      </p:cBhvr>
                                      <p:to x="100000" y="60000"/>
                                    </p:animScale>
                                    <p:animScale>
                                      <p:cBhvr>
                                        <p:cTn id="32" dur="166" decel="50000">
                                          <p:stCondLst>
                                            <p:cond delay="676"/>
                                          </p:stCondLst>
                                        </p:cTn>
                                        <p:tgtEl>
                                          <p:spTgt spid="19"/>
                                        </p:tgtEl>
                                      </p:cBhvr>
                                      <p:to x="100000" y="100000"/>
                                    </p:animScale>
                                    <p:animScale>
                                      <p:cBhvr>
                                        <p:cTn id="33" dur="26">
                                          <p:stCondLst>
                                            <p:cond delay="1312"/>
                                          </p:stCondLst>
                                        </p:cTn>
                                        <p:tgtEl>
                                          <p:spTgt spid="19"/>
                                        </p:tgtEl>
                                      </p:cBhvr>
                                      <p:to x="100000" y="80000"/>
                                    </p:animScale>
                                    <p:animScale>
                                      <p:cBhvr>
                                        <p:cTn id="34" dur="166" decel="50000">
                                          <p:stCondLst>
                                            <p:cond delay="1338"/>
                                          </p:stCondLst>
                                        </p:cTn>
                                        <p:tgtEl>
                                          <p:spTgt spid="19"/>
                                        </p:tgtEl>
                                      </p:cBhvr>
                                      <p:to x="100000" y="100000"/>
                                    </p:animScale>
                                    <p:animScale>
                                      <p:cBhvr>
                                        <p:cTn id="35" dur="26">
                                          <p:stCondLst>
                                            <p:cond delay="1642"/>
                                          </p:stCondLst>
                                        </p:cTn>
                                        <p:tgtEl>
                                          <p:spTgt spid="19"/>
                                        </p:tgtEl>
                                      </p:cBhvr>
                                      <p:to x="100000" y="90000"/>
                                    </p:animScale>
                                    <p:animScale>
                                      <p:cBhvr>
                                        <p:cTn id="36" dur="166" decel="50000">
                                          <p:stCondLst>
                                            <p:cond delay="1668"/>
                                          </p:stCondLst>
                                        </p:cTn>
                                        <p:tgtEl>
                                          <p:spTgt spid="19"/>
                                        </p:tgtEl>
                                      </p:cBhvr>
                                      <p:to x="100000" y="100000"/>
                                    </p:animScale>
                                    <p:animScale>
                                      <p:cBhvr>
                                        <p:cTn id="37" dur="26">
                                          <p:stCondLst>
                                            <p:cond delay="1808"/>
                                          </p:stCondLst>
                                        </p:cTn>
                                        <p:tgtEl>
                                          <p:spTgt spid="19"/>
                                        </p:tgtEl>
                                      </p:cBhvr>
                                      <p:to x="100000" y="95000"/>
                                    </p:animScale>
                                    <p:animScale>
                                      <p:cBhvr>
                                        <p:cTn id="38" dur="166" decel="50000">
                                          <p:stCondLst>
                                            <p:cond delay="1834"/>
                                          </p:stCondLst>
                                        </p:cTn>
                                        <p:tgtEl>
                                          <p:spTgt spid="19"/>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down)">
                                      <p:cBhvr>
                                        <p:cTn id="43" dur="580">
                                          <p:stCondLst>
                                            <p:cond delay="0"/>
                                          </p:stCondLst>
                                        </p:cTn>
                                        <p:tgtEl>
                                          <p:spTgt spid="22"/>
                                        </p:tgtEl>
                                      </p:cBhvr>
                                    </p:animEffect>
                                    <p:anim calcmode="lin" valueType="num">
                                      <p:cBhvr>
                                        <p:cTn id="44"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49" dur="26">
                                          <p:stCondLst>
                                            <p:cond delay="650"/>
                                          </p:stCondLst>
                                        </p:cTn>
                                        <p:tgtEl>
                                          <p:spTgt spid="22"/>
                                        </p:tgtEl>
                                      </p:cBhvr>
                                      <p:to x="100000" y="60000"/>
                                    </p:animScale>
                                    <p:animScale>
                                      <p:cBhvr>
                                        <p:cTn id="50" dur="166" decel="50000">
                                          <p:stCondLst>
                                            <p:cond delay="676"/>
                                          </p:stCondLst>
                                        </p:cTn>
                                        <p:tgtEl>
                                          <p:spTgt spid="22"/>
                                        </p:tgtEl>
                                      </p:cBhvr>
                                      <p:to x="100000" y="100000"/>
                                    </p:animScale>
                                    <p:animScale>
                                      <p:cBhvr>
                                        <p:cTn id="51" dur="26">
                                          <p:stCondLst>
                                            <p:cond delay="1312"/>
                                          </p:stCondLst>
                                        </p:cTn>
                                        <p:tgtEl>
                                          <p:spTgt spid="22"/>
                                        </p:tgtEl>
                                      </p:cBhvr>
                                      <p:to x="100000" y="80000"/>
                                    </p:animScale>
                                    <p:animScale>
                                      <p:cBhvr>
                                        <p:cTn id="52" dur="166" decel="50000">
                                          <p:stCondLst>
                                            <p:cond delay="1338"/>
                                          </p:stCondLst>
                                        </p:cTn>
                                        <p:tgtEl>
                                          <p:spTgt spid="22"/>
                                        </p:tgtEl>
                                      </p:cBhvr>
                                      <p:to x="100000" y="100000"/>
                                    </p:animScale>
                                    <p:animScale>
                                      <p:cBhvr>
                                        <p:cTn id="53" dur="26">
                                          <p:stCondLst>
                                            <p:cond delay="1642"/>
                                          </p:stCondLst>
                                        </p:cTn>
                                        <p:tgtEl>
                                          <p:spTgt spid="22"/>
                                        </p:tgtEl>
                                      </p:cBhvr>
                                      <p:to x="100000" y="90000"/>
                                    </p:animScale>
                                    <p:animScale>
                                      <p:cBhvr>
                                        <p:cTn id="54" dur="166" decel="50000">
                                          <p:stCondLst>
                                            <p:cond delay="1668"/>
                                          </p:stCondLst>
                                        </p:cTn>
                                        <p:tgtEl>
                                          <p:spTgt spid="22"/>
                                        </p:tgtEl>
                                      </p:cBhvr>
                                      <p:to x="100000" y="100000"/>
                                    </p:animScale>
                                    <p:animScale>
                                      <p:cBhvr>
                                        <p:cTn id="55" dur="26">
                                          <p:stCondLst>
                                            <p:cond delay="1808"/>
                                          </p:stCondLst>
                                        </p:cTn>
                                        <p:tgtEl>
                                          <p:spTgt spid="22"/>
                                        </p:tgtEl>
                                      </p:cBhvr>
                                      <p:to x="100000" y="95000"/>
                                    </p:animScale>
                                    <p:animScale>
                                      <p:cBhvr>
                                        <p:cTn id="56" dur="166" decel="50000">
                                          <p:stCondLst>
                                            <p:cond delay="1834"/>
                                          </p:stCondLst>
                                        </p:cTn>
                                        <p:tgtEl>
                                          <p:spTgt spid="22"/>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wipe(down)">
                                      <p:cBhvr>
                                        <p:cTn id="61" dur="580">
                                          <p:stCondLst>
                                            <p:cond delay="0"/>
                                          </p:stCondLst>
                                        </p:cTn>
                                        <p:tgtEl>
                                          <p:spTgt spid="23"/>
                                        </p:tgtEl>
                                      </p:cBhvr>
                                    </p:animEffect>
                                    <p:anim calcmode="lin" valueType="num">
                                      <p:cBhvr>
                                        <p:cTn id="62"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67" dur="26">
                                          <p:stCondLst>
                                            <p:cond delay="650"/>
                                          </p:stCondLst>
                                        </p:cTn>
                                        <p:tgtEl>
                                          <p:spTgt spid="23"/>
                                        </p:tgtEl>
                                      </p:cBhvr>
                                      <p:to x="100000" y="60000"/>
                                    </p:animScale>
                                    <p:animScale>
                                      <p:cBhvr>
                                        <p:cTn id="68" dur="166" decel="50000">
                                          <p:stCondLst>
                                            <p:cond delay="676"/>
                                          </p:stCondLst>
                                        </p:cTn>
                                        <p:tgtEl>
                                          <p:spTgt spid="23"/>
                                        </p:tgtEl>
                                      </p:cBhvr>
                                      <p:to x="100000" y="100000"/>
                                    </p:animScale>
                                    <p:animScale>
                                      <p:cBhvr>
                                        <p:cTn id="69" dur="26">
                                          <p:stCondLst>
                                            <p:cond delay="1312"/>
                                          </p:stCondLst>
                                        </p:cTn>
                                        <p:tgtEl>
                                          <p:spTgt spid="23"/>
                                        </p:tgtEl>
                                      </p:cBhvr>
                                      <p:to x="100000" y="80000"/>
                                    </p:animScale>
                                    <p:animScale>
                                      <p:cBhvr>
                                        <p:cTn id="70" dur="166" decel="50000">
                                          <p:stCondLst>
                                            <p:cond delay="1338"/>
                                          </p:stCondLst>
                                        </p:cTn>
                                        <p:tgtEl>
                                          <p:spTgt spid="23"/>
                                        </p:tgtEl>
                                      </p:cBhvr>
                                      <p:to x="100000" y="100000"/>
                                    </p:animScale>
                                    <p:animScale>
                                      <p:cBhvr>
                                        <p:cTn id="71" dur="26">
                                          <p:stCondLst>
                                            <p:cond delay="1642"/>
                                          </p:stCondLst>
                                        </p:cTn>
                                        <p:tgtEl>
                                          <p:spTgt spid="23"/>
                                        </p:tgtEl>
                                      </p:cBhvr>
                                      <p:to x="100000" y="90000"/>
                                    </p:animScale>
                                    <p:animScale>
                                      <p:cBhvr>
                                        <p:cTn id="72" dur="166" decel="50000">
                                          <p:stCondLst>
                                            <p:cond delay="1668"/>
                                          </p:stCondLst>
                                        </p:cTn>
                                        <p:tgtEl>
                                          <p:spTgt spid="23"/>
                                        </p:tgtEl>
                                      </p:cBhvr>
                                      <p:to x="100000" y="100000"/>
                                    </p:animScale>
                                    <p:animScale>
                                      <p:cBhvr>
                                        <p:cTn id="73" dur="26">
                                          <p:stCondLst>
                                            <p:cond delay="1808"/>
                                          </p:stCondLst>
                                        </p:cTn>
                                        <p:tgtEl>
                                          <p:spTgt spid="23"/>
                                        </p:tgtEl>
                                      </p:cBhvr>
                                      <p:to x="100000" y="95000"/>
                                    </p:animScale>
                                    <p:animScale>
                                      <p:cBhvr>
                                        <p:cTn id="74" dur="166" decel="50000">
                                          <p:stCondLst>
                                            <p:cond delay="1834"/>
                                          </p:stCondLst>
                                        </p:cTn>
                                        <p:tgtEl>
                                          <p:spTgt spid="23"/>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grpId="0" nodeType="click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fade">
                                      <p:cBhvr>
                                        <p:cTn id="79" dur="1000"/>
                                        <p:tgtEl>
                                          <p:spTgt spid="14"/>
                                        </p:tgtEl>
                                      </p:cBhvr>
                                    </p:animEffect>
                                    <p:anim calcmode="lin" valueType="num">
                                      <p:cBhvr>
                                        <p:cTn id="80" dur="1000" fill="hold"/>
                                        <p:tgtEl>
                                          <p:spTgt spid="14"/>
                                        </p:tgtEl>
                                        <p:attrNameLst>
                                          <p:attrName>ppt_x</p:attrName>
                                        </p:attrNameLst>
                                      </p:cBhvr>
                                      <p:tavLst>
                                        <p:tav tm="0">
                                          <p:val>
                                            <p:strVal val="#ppt_x"/>
                                          </p:val>
                                        </p:tav>
                                        <p:tav tm="100000">
                                          <p:val>
                                            <p:strVal val="#ppt_x"/>
                                          </p:val>
                                        </p:tav>
                                      </p:tavLst>
                                    </p:anim>
                                    <p:anim calcmode="lin" valueType="num">
                                      <p:cBhvr>
                                        <p:cTn id="8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P spid="19" grpId="0" animBg="1"/>
      <p:bldP spid="22" grpId="0" animBg="1"/>
      <p:bldP spid="2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文本框 14"/>
          <p:cNvSpPr txBox="1"/>
          <p:nvPr/>
        </p:nvSpPr>
        <p:spPr>
          <a:xfrm>
            <a:off x="1571213" y="589346"/>
            <a:ext cx="6131832" cy="1938020"/>
          </a:xfrm>
          <a:prstGeom prst="rect">
            <a:avLst/>
          </a:prstGeom>
          <a:noFill/>
          <a:ln w="19050">
            <a:noFill/>
          </a:ln>
        </p:spPr>
        <p:txBody>
          <a:bodyPr wrap="square" lIns="68580" tIns="34290" rIns="68580" bIns="34290" rtlCol="0">
            <a:spAutoFit/>
          </a:bodyPr>
          <a:lstStyle/>
          <a:p>
            <a:pPr algn="just">
              <a:lnSpc>
                <a:spcPct val="150000"/>
              </a:lnSpc>
            </a:pPr>
            <a:r>
              <a:rPr lang="zh-CN" altLang="en-US" sz="2700" b="1" dirty="0" smtClean="0">
                <a:solidFill>
                  <a:srgbClr val="7030A0"/>
                </a:solidFill>
                <a:latin typeface="楷体" panose="02010609060101010101" pitchFamily="49" charset="-122"/>
                <a:ea typeface="楷体" panose="02010609060101010101" pitchFamily="49" charset="-122"/>
              </a:rPr>
              <a:t>湛</a:t>
            </a:r>
            <a:r>
              <a:rPr lang="en-US" altLang="zh-CN" sz="2700" b="1" dirty="0" smtClean="0">
                <a:solidFill>
                  <a:srgbClr val="7030A0"/>
                </a:solidFill>
                <a:latin typeface="楷体" panose="02010609060101010101" pitchFamily="49" charset="-122"/>
                <a:ea typeface="楷体" panose="02010609060101010101" pitchFamily="49" charset="-122"/>
              </a:rPr>
              <a:t>(</a:t>
            </a:r>
            <a:r>
              <a:rPr lang="en-US" altLang="zh-CN" sz="2700" b="1" dirty="0" err="1" smtClean="0">
                <a:solidFill>
                  <a:srgbClr val="7030A0"/>
                </a:solidFill>
                <a:latin typeface="楷体" panose="02010609060101010101" pitchFamily="49" charset="-122"/>
                <a:ea typeface="楷体" panose="02010609060101010101" pitchFamily="49" charset="-122"/>
              </a:rPr>
              <a:t>zhàn</a:t>
            </a:r>
            <a:r>
              <a:rPr lang="en-US" altLang="zh-CN" sz="2700" b="1" dirty="0" smtClean="0">
                <a:solidFill>
                  <a:srgbClr val="7030A0"/>
                </a:solidFill>
                <a:latin typeface="楷体" panose="02010609060101010101" pitchFamily="49" charset="-122"/>
                <a:ea typeface="楷体" panose="02010609060101010101" pitchFamily="49" charset="-122"/>
              </a:rPr>
              <a:t>)</a:t>
            </a:r>
            <a:r>
              <a:rPr lang="zh-CN" altLang="en-US" sz="2700" b="1" dirty="0" smtClean="0">
                <a:solidFill>
                  <a:srgbClr val="7030A0"/>
                </a:solidFill>
                <a:latin typeface="楷体" panose="02010609060101010101" pitchFamily="49" charset="-122"/>
                <a:ea typeface="楷体" panose="02010609060101010101" pitchFamily="49" charset="-122"/>
              </a:rPr>
              <a:t>蓝</a:t>
            </a:r>
            <a:r>
              <a:rPr lang="en-US" altLang="zh-CN" sz="2700" b="1" dirty="0" smtClean="0">
                <a:solidFill>
                  <a:srgbClr val="7030A0"/>
                </a:solidFill>
                <a:latin typeface="楷体" panose="02010609060101010101" pitchFamily="49" charset="-122"/>
                <a:ea typeface="楷体" panose="02010609060101010101" pitchFamily="49" charset="-122"/>
              </a:rPr>
              <a:t>(</a:t>
            </a:r>
            <a:r>
              <a:rPr lang="en-US" altLang="zh-CN" sz="2700" b="1" dirty="0" err="1" smtClean="0">
                <a:solidFill>
                  <a:srgbClr val="7030A0"/>
                </a:solidFill>
                <a:latin typeface="楷体" panose="02010609060101010101" pitchFamily="49" charset="-122"/>
                <a:ea typeface="楷体" panose="02010609060101010101" pitchFamily="49" charset="-122"/>
              </a:rPr>
              <a:t>lán</a:t>
            </a:r>
            <a:r>
              <a:rPr lang="en-US" altLang="zh-CN" sz="2700" b="1" dirty="0" smtClean="0">
                <a:solidFill>
                  <a:srgbClr val="7030A0"/>
                </a:solidFill>
                <a:latin typeface="楷体" panose="02010609060101010101" pitchFamily="49" charset="-122"/>
                <a:ea typeface="楷体" panose="02010609060101010101" pitchFamily="49" charset="-122"/>
              </a:rPr>
              <a:t>) </a:t>
            </a:r>
            <a:r>
              <a:rPr lang="zh-CN" altLang="en-US" sz="2700" b="1" dirty="0" smtClean="0">
                <a:solidFill>
                  <a:srgbClr val="7030A0"/>
                </a:solidFill>
                <a:latin typeface="楷体" panose="02010609060101010101" pitchFamily="49" charset="-122"/>
                <a:ea typeface="楷体" panose="02010609060101010101" pitchFamily="49" charset="-122"/>
              </a:rPr>
              <a:t>墨</a:t>
            </a:r>
            <a:r>
              <a:rPr lang="en-US" altLang="zh-CN" sz="2700" b="1" dirty="0" smtClean="0">
                <a:solidFill>
                  <a:srgbClr val="7030A0"/>
                </a:solidFill>
                <a:latin typeface="楷体" panose="02010609060101010101" pitchFamily="49" charset="-122"/>
                <a:ea typeface="楷体" panose="02010609060101010101" pitchFamily="49" charset="-122"/>
              </a:rPr>
              <a:t>(</a:t>
            </a:r>
            <a:r>
              <a:rPr lang="en-US" altLang="zh-CN" sz="2700" b="1" dirty="0" err="1" smtClean="0">
                <a:solidFill>
                  <a:srgbClr val="7030A0"/>
                </a:solidFill>
                <a:latin typeface="楷体" panose="02010609060101010101" pitchFamily="49" charset="-122"/>
                <a:ea typeface="楷体" panose="02010609060101010101" pitchFamily="49" charset="-122"/>
              </a:rPr>
              <a:t>mò</a:t>
            </a:r>
            <a:r>
              <a:rPr lang="en-US" altLang="zh-CN" sz="2700" b="1" dirty="0" smtClean="0">
                <a:solidFill>
                  <a:srgbClr val="7030A0"/>
                </a:solidFill>
                <a:latin typeface="楷体" panose="02010609060101010101" pitchFamily="49" charset="-122"/>
                <a:ea typeface="楷体" panose="02010609060101010101" pitchFamily="49" charset="-122"/>
              </a:rPr>
              <a:t>)</a:t>
            </a:r>
            <a:r>
              <a:rPr lang="zh-CN" altLang="en-US" sz="2700" b="1" dirty="0" smtClean="0">
                <a:solidFill>
                  <a:srgbClr val="7030A0"/>
                </a:solidFill>
                <a:latin typeface="楷体" panose="02010609060101010101" pitchFamily="49" charset="-122"/>
                <a:ea typeface="楷体" panose="02010609060101010101" pitchFamily="49" charset="-122"/>
              </a:rPr>
              <a:t>黑</a:t>
            </a:r>
            <a:r>
              <a:rPr lang="en-US" altLang="zh-CN" sz="2700" b="1" dirty="0" smtClean="0">
                <a:solidFill>
                  <a:srgbClr val="7030A0"/>
                </a:solidFill>
                <a:latin typeface="楷体" panose="02010609060101010101" pitchFamily="49" charset="-122"/>
                <a:ea typeface="楷体" panose="02010609060101010101" pitchFamily="49" charset="-122"/>
              </a:rPr>
              <a:t>(</a:t>
            </a:r>
            <a:r>
              <a:rPr lang="en-US" altLang="zh-CN" sz="2700" b="1" dirty="0" err="1" smtClean="0">
                <a:solidFill>
                  <a:srgbClr val="7030A0"/>
                </a:solidFill>
                <a:latin typeface="楷体" panose="02010609060101010101" pitchFamily="49" charset="-122"/>
                <a:ea typeface="楷体" panose="02010609060101010101" pitchFamily="49" charset="-122"/>
              </a:rPr>
              <a:t>hēi</a:t>
            </a:r>
            <a:r>
              <a:rPr lang="en-US" altLang="zh-CN" sz="2700" b="1" dirty="0" smtClean="0">
                <a:solidFill>
                  <a:srgbClr val="7030A0"/>
                </a:solidFill>
                <a:latin typeface="楷体" panose="02010609060101010101" pitchFamily="49" charset="-122"/>
                <a:ea typeface="楷体" panose="02010609060101010101" pitchFamily="49" charset="-122"/>
              </a:rPr>
              <a:t>)</a:t>
            </a:r>
            <a:r>
              <a:rPr lang="zh-CN" altLang="en-US" sz="2700" b="1" dirty="0" smtClean="0">
                <a:solidFill>
                  <a:srgbClr val="7030A0"/>
                </a:solidFill>
                <a:latin typeface="楷体" panose="02010609060101010101" pitchFamily="49" charset="-122"/>
                <a:ea typeface="楷体" panose="02010609060101010101" pitchFamily="49" charset="-122"/>
              </a:rPr>
              <a:t>金</a:t>
            </a:r>
            <a:r>
              <a:rPr lang="en-US" altLang="zh-CN" sz="2700" b="1" dirty="0" smtClean="0">
                <a:solidFill>
                  <a:srgbClr val="7030A0"/>
                </a:solidFill>
                <a:latin typeface="楷体" panose="02010609060101010101" pitchFamily="49" charset="-122"/>
                <a:ea typeface="楷体" panose="02010609060101010101" pitchFamily="49" charset="-122"/>
              </a:rPr>
              <a:t>(</a:t>
            </a:r>
            <a:r>
              <a:rPr lang="en-US" altLang="zh-CN" sz="2700" b="1" dirty="0" err="1" smtClean="0">
                <a:solidFill>
                  <a:srgbClr val="7030A0"/>
                </a:solidFill>
                <a:latin typeface="楷体" panose="02010609060101010101" pitchFamily="49" charset="-122"/>
                <a:ea typeface="楷体" panose="02010609060101010101" pitchFamily="49" charset="-122"/>
              </a:rPr>
              <a:t>jīn</a:t>
            </a:r>
            <a:r>
              <a:rPr lang="en-US" altLang="zh-CN" sz="2700" b="1" dirty="0" smtClean="0">
                <a:solidFill>
                  <a:srgbClr val="7030A0"/>
                </a:solidFill>
                <a:latin typeface="楷体" panose="02010609060101010101" pitchFamily="49" charset="-122"/>
                <a:ea typeface="楷体" panose="02010609060101010101" pitchFamily="49" charset="-122"/>
              </a:rPr>
              <a:t>)</a:t>
            </a:r>
            <a:r>
              <a:rPr lang="zh-CN" altLang="en-US" sz="2700" b="1" dirty="0" smtClean="0">
                <a:solidFill>
                  <a:srgbClr val="7030A0"/>
                </a:solidFill>
                <a:latin typeface="楷体" panose="02010609060101010101" pitchFamily="49" charset="-122"/>
                <a:ea typeface="楷体" panose="02010609060101010101" pitchFamily="49" charset="-122"/>
              </a:rPr>
              <a:t>灿</a:t>
            </a:r>
            <a:r>
              <a:rPr lang="en-US" altLang="zh-CN" sz="2700" b="1" dirty="0" smtClean="0">
                <a:solidFill>
                  <a:srgbClr val="7030A0"/>
                </a:solidFill>
                <a:latin typeface="楷体" panose="02010609060101010101" pitchFamily="49" charset="-122"/>
                <a:ea typeface="楷体" panose="02010609060101010101" pitchFamily="49" charset="-122"/>
              </a:rPr>
              <a:t>(</a:t>
            </a:r>
            <a:r>
              <a:rPr lang="en-US" altLang="zh-CN" sz="2700" b="1" dirty="0" err="1" smtClean="0">
                <a:solidFill>
                  <a:srgbClr val="7030A0"/>
                </a:solidFill>
                <a:latin typeface="楷体" panose="02010609060101010101" pitchFamily="49" charset="-122"/>
                <a:ea typeface="楷体" panose="02010609060101010101" pitchFamily="49" charset="-122"/>
              </a:rPr>
              <a:t>càn</a:t>
            </a:r>
            <a:r>
              <a:rPr lang="en-US" altLang="zh-CN" sz="2700" b="1" dirty="0" smtClean="0">
                <a:solidFill>
                  <a:srgbClr val="7030A0"/>
                </a:solidFill>
                <a:latin typeface="楷体" panose="02010609060101010101" pitchFamily="49" charset="-122"/>
                <a:ea typeface="楷体" panose="02010609060101010101" pitchFamily="49" charset="-122"/>
              </a:rPr>
              <a:t>)</a:t>
            </a:r>
            <a:r>
              <a:rPr lang="zh-CN" altLang="en-US" sz="2700" b="1" dirty="0" smtClean="0">
                <a:solidFill>
                  <a:srgbClr val="7030A0"/>
                </a:solidFill>
                <a:latin typeface="楷体" panose="02010609060101010101" pitchFamily="49" charset="-122"/>
                <a:ea typeface="楷体" panose="02010609060101010101" pitchFamily="49" charset="-122"/>
              </a:rPr>
              <a:t>灿</a:t>
            </a:r>
            <a:r>
              <a:rPr lang="en-US" altLang="zh-CN" sz="2700" b="1" dirty="0" smtClean="0">
                <a:solidFill>
                  <a:srgbClr val="7030A0"/>
                </a:solidFill>
                <a:latin typeface="楷体" panose="02010609060101010101" pitchFamily="49" charset="-122"/>
                <a:ea typeface="楷体" panose="02010609060101010101" pitchFamily="49" charset="-122"/>
              </a:rPr>
              <a:t>(</a:t>
            </a:r>
            <a:r>
              <a:rPr lang="en-US" altLang="zh-CN" sz="2700" b="1" dirty="0" err="1" smtClean="0">
                <a:solidFill>
                  <a:srgbClr val="7030A0"/>
                </a:solidFill>
                <a:latin typeface="楷体" panose="02010609060101010101" pitchFamily="49" charset="-122"/>
                <a:ea typeface="楷体" panose="02010609060101010101" pitchFamily="49" charset="-122"/>
              </a:rPr>
              <a:t>càn</a:t>
            </a:r>
            <a:r>
              <a:rPr lang="en-US" altLang="zh-CN" sz="2700" b="1" dirty="0" smtClean="0">
                <a:solidFill>
                  <a:srgbClr val="7030A0"/>
                </a:solidFill>
                <a:latin typeface="楷体" panose="02010609060101010101" pitchFamily="49" charset="-122"/>
                <a:ea typeface="楷体" panose="02010609060101010101" pitchFamily="49" charset="-122"/>
              </a:rPr>
              <a:t>)</a:t>
            </a:r>
          </a:p>
          <a:p>
            <a:pPr algn="just">
              <a:lnSpc>
                <a:spcPct val="150000"/>
              </a:lnSpc>
            </a:pPr>
            <a:r>
              <a:rPr lang="zh-CN" altLang="en-US" sz="2700" b="1" dirty="0" smtClean="0">
                <a:solidFill>
                  <a:srgbClr val="7030A0"/>
                </a:solidFill>
                <a:latin typeface="楷体" panose="02010609060101010101" pitchFamily="49" charset="-122"/>
                <a:ea typeface="楷体" panose="02010609060101010101" pitchFamily="49" charset="-122"/>
              </a:rPr>
              <a:t>银</a:t>
            </a:r>
            <a:r>
              <a:rPr lang="en-US" altLang="zh-CN" sz="2700" b="1" dirty="0" smtClean="0">
                <a:solidFill>
                  <a:srgbClr val="7030A0"/>
                </a:solidFill>
                <a:latin typeface="楷体" panose="02010609060101010101" pitchFamily="49" charset="-122"/>
                <a:ea typeface="楷体" panose="02010609060101010101" pitchFamily="49" charset="-122"/>
              </a:rPr>
              <a:t>(</a:t>
            </a:r>
            <a:r>
              <a:rPr lang="en-US" altLang="zh-CN" sz="2700" b="1" dirty="0" err="1" smtClean="0">
                <a:solidFill>
                  <a:srgbClr val="7030A0"/>
                </a:solidFill>
                <a:latin typeface="楷体" panose="02010609060101010101" pitchFamily="49" charset="-122"/>
                <a:ea typeface="楷体" panose="02010609060101010101" pitchFamily="49" charset="-122"/>
              </a:rPr>
              <a:t>yín</a:t>
            </a:r>
            <a:r>
              <a:rPr lang="en-US" altLang="zh-CN" sz="2700" b="1" dirty="0" smtClean="0">
                <a:solidFill>
                  <a:srgbClr val="7030A0"/>
                </a:solidFill>
                <a:latin typeface="楷体" panose="02010609060101010101" pitchFamily="49" charset="-122"/>
                <a:ea typeface="楷体" panose="02010609060101010101" pitchFamily="49" charset="-122"/>
              </a:rPr>
              <a:t>)</a:t>
            </a:r>
            <a:r>
              <a:rPr lang="zh-CN" altLang="en-US" sz="2700" b="1" dirty="0" smtClean="0">
                <a:solidFill>
                  <a:srgbClr val="7030A0"/>
                </a:solidFill>
                <a:latin typeface="楷体" panose="02010609060101010101" pitchFamily="49" charset="-122"/>
                <a:ea typeface="楷体" panose="02010609060101010101" pitchFamily="49" charset="-122"/>
              </a:rPr>
              <a:t>亮</a:t>
            </a:r>
            <a:r>
              <a:rPr lang="en-US" altLang="zh-CN" sz="2700" b="1" dirty="0" smtClean="0">
                <a:solidFill>
                  <a:srgbClr val="7030A0"/>
                </a:solidFill>
                <a:latin typeface="楷体" panose="02010609060101010101" pitchFamily="49" charset="-122"/>
                <a:ea typeface="楷体" panose="02010609060101010101" pitchFamily="49" charset="-122"/>
              </a:rPr>
              <a:t>(</a:t>
            </a:r>
            <a:r>
              <a:rPr lang="en-US" altLang="zh-CN" sz="2700" b="1" dirty="0" err="1" smtClean="0">
                <a:solidFill>
                  <a:srgbClr val="7030A0"/>
                </a:solidFill>
                <a:latin typeface="楷体" panose="02010609060101010101" pitchFamily="49" charset="-122"/>
                <a:ea typeface="楷体" panose="02010609060101010101" pitchFamily="49" charset="-122"/>
              </a:rPr>
              <a:t>liànɡ</a:t>
            </a:r>
            <a:r>
              <a:rPr lang="en-US" altLang="zh-CN" sz="2700" b="1" dirty="0" smtClean="0">
                <a:solidFill>
                  <a:srgbClr val="7030A0"/>
                </a:solidFill>
                <a:latin typeface="楷体" panose="02010609060101010101" pitchFamily="49" charset="-122"/>
                <a:ea typeface="楷体" panose="02010609060101010101" pitchFamily="49" charset="-122"/>
              </a:rPr>
              <a:t>)</a:t>
            </a:r>
            <a:r>
              <a:rPr lang="zh-CN" altLang="en-US" sz="2700" b="1" dirty="0" smtClean="0">
                <a:solidFill>
                  <a:srgbClr val="7030A0"/>
                </a:solidFill>
                <a:latin typeface="楷体" panose="02010609060101010101" pitchFamily="49" charset="-122"/>
                <a:ea typeface="楷体" panose="02010609060101010101" pitchFamily="49" charset="-122"/>
              </a:rPr>
              <a:t>亮</a:t>
            </a:r>
            <a:r>
              <a:rPr lang="en-US" altLang="zh-CN" sz="2700" b="1" dirty="0" smtClean="0">
                <a:solidFill>
                  <a:srgbClr val="7030A0"/>
                </a:solidFill>
                <a:latin typeface="楷体" panose="02010609060101010101" pitchFamily="49" charset="-122"/>
                <a:ea typeface="楷体" panose="02010609060101010101" pitchFamily="49" charset="-122"/>
              </a:rPr>
              <a:t>(</a:t>
            </a:r>
            <a:r>
              <a:rPr lang="en-US" altLang="zh-CN" sz="2700" b="1" dirty="0" err="1" smtClean="0">
                <a:solidFill>
                  <a:srgbClr val="7030A0"/>
                </a:solidFill>
                <a:latin typeface="楷体" panose="02010609060101010101" pitchFamily="49" charset="-122"/>
                <a:ea typeface="楷体" panose="02010609060101010101" pitchFamily="49" charset="-122"/>
              </a:rPr>
              <a:t>liànɡ</a:t>
            </a:r>
            <a:r>
              <a:rPr lang="en-US" altLang="zh-CN" sz="2700" b="1" dirty="0" smtClean="0">
                <a:solidFill>
                  <a:srgbClr val="7030A0"/>
                </a:solidFill>
                <a:latin typeface="楷体" panose="02010609060101010101" pitchFamily="49" charset="-122"/>
                <a:ea typeface="楷体" panose="02010609060101010101" pitchFamily="49" charset="-122"/>
              </a:rPr>
              <a:t>)</a:t>
            </a:r>
          </a:p>
        </p:txBody>
      </p:sp>
      <p:sp>
        <p:nvSpPr>
          <p:cNvPr id="75" name="圆角矩形 74"/>
          <p:cNvSpPr/>
          <p:nvPr/>
        </p:nvSpPr>
        <p:spPr>
          <a:xfrm>
            <a:off x="1331218" y="535767"/>
            <a:ext cx="6589590" cy="3386133"/>
          </a:xfrm>
          <a:prstGeom prst="roundRect">
            <a:avLst/>
          </a:prstGeom>
          <a:grpFill/>
          <a:ln>
            <a:solidFill>
              <a:srgbClr val="92D05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9" name="矩形: 圆角 28"/>
          <p:cNvSpPr/>
          <p:nvPr/>
        </p:nvSpPr>
        <p:spPr bwMode="auto">
          <a:xfrm rot="20266579">
            <a:off x="934038" y="1193988"/>
            <a:ext cx="442970" cy="401242"/>
          </a:xfrm>
          <a:prstGeom prst="roundRect">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练</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20" name="矩形: 圆角 29"/>
          <p:cNvSpPr/>
          <p:nvPr/>
        </p:nvSpPr>
        <p:spPr bwMode="auto">
          <a:xfrm rot="939168">
            <a:off x="1081281" y="695235"/>
            <a:ext cx="442970" cy="401242"/>
          </a:xfrm>
          <a:prstGeom prst="roundRect">
            <a:avLst/>
          </a:prstGeom>
          <a:solidFill>
            <a:srgbClr val="92D050"/>
          </a:solidFill>
          <a:ln>
            <a:solidFill>
              <a:srgbClr val="99FF99">
                <a:alpha val="20000"/>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习</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10" name="矩形: 圆角 28"/>
          <p:cNvSpPr/>
          <p:nvPr/>
        </p:nvSpPr>
        <p:spPr bwMode="auto">
          <a:xfrm rot="20266579">
            <a:off x="1362723" y="336732"/>
            <a:ext cx="442970" cy="401242"/>
          </a:xfrm>
          <a:prstGeom prst="roundRect">
            <a:avLst>
              <a:gd name="adj" fmla="val 50000"/>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en-US" altLang="zh-CN" sz="2100" b="1" dirty="0" smtClean="0">
                <a:solidFill>
                  <a:srgbClr val="0000FF"/>
                </a:solidFill>
                <a:latin typeface="黑体" panose="02010609060101010101" pitchFamily="49" charset="-122"/>
                <a:ea typeface="黑体" panose="02010609060101010101" pitchFamily="49" charset="-122"/>
              </a:rPr>
              <a:t>2</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12" name="TextBox 11"/>
          <p:cNvSpPr txBox="1"/>
          <p:nvPr/>
        </p:nvSpPr>
        <p:spPr>
          <a:xfrm>
            <a:off x="1571213" y="2518171"/>
            <a:ext cx="6055159" cy="1315085"/>
          </a:xfrm>
          <a:prstGeom prst="rect">
            <a:avLst/>
          </a:prstGeom>
          <a:solidFill>
            <a:schemeClr val="accent1">
              <a:lumMod val="20000"/>
              <a:lumOff val="80000"/>
            </a:schemeClr>
          </a:solidFill>
        </p:spPr>
        <p:txBody>
          <a:bodyPr wrap="square" lIns="68580" tIns="34290" rIns="68580" bIns="34290" rtlCol="0">
            <a:spAutoFit/>
          </a:bodyPr>
          <a:lstStyle/>
          <a:p>
            <a:r>
              <a:rPr lang="zh-CN" altLang="en-US" sz="2700" b="1" dirty="0" smtClean="0">
                <a:solidFill>
                  <a:srgbClr val="00B050"/>
                </a:solidFill>
                <a:effectLst/>
                <a:latin typeface="楷体" panose="02010609060101010101" pitchFamily="49" charset="-122"/>
                <a:ea typeface="楷体" panose="02010609060101010101" pitchFamily="49" charset="-122"/>
              </a:rPr>
              <a:t>墨绿</a:t>
            </a:r>
            <a:r>
              <a:rPr lang="zh-CN" altLang="en-US" sz="2700" b="1" dirty="0" smtClean="0">
                <a:solidFill>
                  <a:srgbClr val="0000FF"/>
                </a:solidFill>
                <a:effectLst/>
                <a:latin typeface="楷体" panose="02010609060101010101" pitchFamily="49" charset="-122"/>
                <a:ea typeface="楷体" panose="02010609060101010101" pitchFamily="49" charset="-122"/>
              </a:rPr>
              <a:t>、</a:t>
            </a:r>
            <a:r>
              <a:rPr lang="zh-CN" altLang="en-US" sz="2700" b="1" dirty="0" smtClean="0">
                <a:solidFill>
                  <a:schemeClr val="accent2">
                    <a:lumMod val="40000"/>
                    <a:lumOff val="60000"/>
                  </a:schemeClr>
                </a:solidFill>
                <a:effectLst/>
                <a:latin typeface="楷体" panose="02010609060101010101" pitchFamily="49" charset="-122"/>
                <a:ea typeface="楷体" panose="02010609060101010101" pitchFamily="49" charset="-122"/>
              </a:rPr>
              <a:t>粉红</a:t>
            </a:r>
            <a:r>
              <a:rPr lang="zh-CN" altLang="en-US" sz="2700" b="1" dirty="0" smtClean="0">
                <a:solidFill>
                  <a:srgbClr val="0000FF"/>
                </a:solidFill>
                <a:effectLst/>
                <a:latin typeface="楷体" panose="02010609060101010101" pitchFamily="49" charset="-122"/>
                <a:ea typeface="楷体" panose="02010609060101010101" pitchFamily="49" charset="-122"/>
              </a:rPr>
              <a:t>、</a:t>
            </a:r>
            <a:r>
              <a:rPr lang="zh-CN" altLang="en-US" sz="2700" b="1" dirty="0" smtClean="0">
                <a:effectLst/>
                <a:latin typeface="楷体" panose="02010609060101010101" pitchFamily="49" charset="-122"/>
                <a:ea typeface="楷体" panose="02010609060101010101" pitchFamily="49" charset="-122"/>
              </a:rPr>
              <a:t>漆黑</a:t>
            </a:r>
            <a:r>
              <a:rPr lang="zh-CN" altLang="en-US" sz="2700" b="1" dirty="0" smtClean="0">
                <a:solidFill>
                  <a:srgbClr val="0000FF"/>
                </a:solidFill>
                <a:effectLst/>
                <a:latin typeface="楷体" panose="02010609060101010101" pitchFamily="49" charset="-122"/>
                <a:ea typeface="楷体" panose="02010609060101010101" pitchFamily="49" charset="-122"/>
              </a:rPr>
              <a:t>、</a:t>
            </a:r>
            <a:r>
              <a:rPr lang="zh-CN" altLang="en-US" sz="2700" b="1" dirty="0" smtClean="0">
                <a:solidFill>
                  <a:schemeClr val="bg1"/>
                </a:solidFill>
                <a:effectLst/>
                <a:latin typeface="楷体" panose="02010609060101010101" pitchFamily="49" charset="-122"/>
                <a:ea typeface="楷体" panose="02010609060101010101" pitchFamily="49" charset="-122"/>
              </a:rPr>
              <a:t>雪白</a:t>
            </a:r>
            <a:r>
              <a:rPr lang="zh-CN" altLang="en-US" sz="2700" b="1" dirty="0" smtClean="0">
                <a:solidFill>
                  <a:srgbClr val="0000FF"/>
                </a:solidFill>
                <a:effectLst/>
                <a:latin typeface="楷体" panose="02010609060101010101" pitchFamily="49" charset="-122"/>
                <a:ea typeface="楷体" panose="02010609060101010101" pitchFamily="49" charset="-122"/>
              </a:rPr>
              <a:t>、</a:t>
            </a:r>
            <a:r>
              <a:rPr lang="zh-CN" altLang="en-US" sz="2700" b="1" dirty="0" smtClean="0">
                <a:solidFill>
                  <a:srgbClr val="FFFF66"/>
                </a:solidFill>
                <a:effectLst/>
                <a:latin typeface="楷体" panose="02010609060101010101" pitchFamily="49" charset="-122"/>
                <a:ea typeface="楷体" panose="02010609060101010101" pitchFamily="49" charset="-122"/>
              </a:rPr>
              <a:t>梨黄</a:t>
            </a:r>
            <a:r>
              <a:rPr lang="zh-CN" altLang="en-US" sz="2700" b="1" dirty="0" smtClean="0">
                <a:solidFill>
                  <a:srgbClr val="0000FF"/>
                </a:solidFill>
                <a:effectLst/>
                <a:latin typeface="楷体" panose="02010609060101010101" pitchFamily="49" charset="-122"/>
                <a:ea typeface="楷体" panose="02010609060101010101" pitchFamily="49" charset="-122"/>
              </a:rPr>
              <a:t>、</a:t>
            </a:r>
            <a:r>
              <a:rPr lang="zh-CN" altLang="en-US" sz="2700" b="1" dirty="0" smtClean="0">
                <a:solidFill>
                  <a:srgbClr val="CC0066"/>
                </a:solidFill>
                <a:effectLst/>
                <a:latin typeface="楷体" panose="02010609060101010101" pitchFamily="49" charset="-122"/>
                <a:ea typeface="楷体" panose="02010609060101010101" pitchFamily="49" charset="-122"/>
              </a:rPr>
              <a:t>葡萄黑</a:t>
            </a:r>
            <a:r>
              <a:rPr lang="zh-CN" altLang="en-US" sz="2700" b="1" dirty="0" smtClean="0">
                <a:solidFill>
                  <a:srgbClr val="0000FF"/>
                </a:solidFill>
                <a:effectLst/>
                <a:latin typeface="楷体" panose="02010609060101010101" pitchFamily="49" charset="-122"/>
                <a:ea typeface="楷体" panose="02010609060101010101" pitchFamily="49" charset="-122"/>
              </a:rPr>
              <a:t>、</a:t>
            </a:r>
            <a:r>
              <a:rPr lang="zh-CN" altLang="en-US" sz="2700" b="1" dirty="0" smtClean="0">
                <a:solidFill>
                  <a:srgbClr val="D60093"/>
                </a:solidFill>
                <a:effectLst/>
                <a:latin typeface="楷体" panose="02010609060101010101" pitchFamily="49" charset="-122"/>
                <a:ea typeface="楷体" panose="02010609060101010101" pitchFamily="49" charset="-122"/>
              </a:rPr>
              <a:t>茄子紫</a:t>
            </a:r>
            <a:r>
              <a:rPr lang="zh-CN" altLang="en-US" sz="2700" b="1" dirty="0" smtClean="0">
                <a:solidFill>
                  <a:srgbClr val="0000FF"/>
                </a:solidFill>
                <a:effectLst/>
                <a:latin typeface="楷体" panose="02010609060101010101" pitchFamily="49" charset="-122"/>
                <a:ea typeface="楷体" panose="02010609060101010101" pitchFamily="49" charset="-122"/>
              </a:rPr>
              <a:t> </a:t>
            </a:r>
            <a:r>
              <a:rPr lang="zh-CN" altLang="en-US" sz="2700" b="1" dirty="0" smtClean="0">
                <a:solidFill>
                  <a:srgbClr val="339933"/>
                </a:solidFill>
                <a:effectLst/>
                <a:latin typeface="楷体" panose="02010609060101010101" pitchFamily="49" charset="-122"/>
                <a:ea typeface="楷体" panose="02010609060101010101" pitchFamily="49" charset="-122"/>
              </a:rPr>
              <a:t>绿油油</a:t>
            </a:r>
            <a:r>
              <a:rPr lang="zh-CN" altLang="en-US" sz="2700" b="1" dirty="0" smtClean="0">
                <a:solidFill>
                  <a:srgbClr val="0000FF"/>
                </a:solidFill>
                <a:effectLst/>
                <a:latin typeface="楷体" panose="02010609060101010101" pitchFamily="49" charset="-122"/>
                <a:ea typeface="楷体" panose="02010609060101010101" pitchFamily="49" charset="-122"/>
              </a:rPr>
              <a:t>、</a:t>
            </a:r>
            <a:r>
              <a:rPr lang="zh-CN" altLang="en-US" sz="2700" b="1" dirty="0" smtClean="0">
                <a:solidFill>
                  <a:srgbClr val="FFFF00"/>
                </a:solidFill>
                <a:effectLst/>
                <a:latin typeface="楷体" panose="02010609060101010101" pitchFamily="49" charset="-122"/>
                <a:ea typeface="楷体" panose="02010609060101010101" pitchFamily="49" charset="-122"/>
              </a:rPr>
              <a:t>黄澄澄</a:t>
            </a:r>
            <a:r>
              <a:rPr lang="zh-CN" altLang="en-US" sz="2700" b="1" dirty="0" smtClean="0">
                <a:solidFill>
                  <a:srgbClr val="0000FF"/>
                </a:solidFill>
                <a:effectLst/>
                <a:latin typeface="楷体" panose="02010609060101010101" pitchFamily="49" charset="-122"/>
                <a:ea typeface="楷体" panose="02010609060101010101" pitchFamily="49" charset="-122"/>
              </a:rPr>
              <a:t>、</a:t>
            </a:r>
            <a:r>
              <a:rPr lang="zh-CN" altLang="en-US" sz="2700" b="1" dirty="0" smtClean="0">
                <a:solidFill>
                  <a:schemeClr val="bg1"/>
                </a:solidFill>
                <a:effectLst/>
                <a:latin typeface="楷体" panose="02010609060101010101" pitchFamily="49" charset="-122"/>
                <a:ea typeface="楷体" panose="02010609060101010101" pitchFamily="49" charset="-122"/>
              </a:rPr>
              <a:t>白茫茫</a:t>
            </a:r>
            <a:r>
              <a:rPr lang="zh-CN" altLang="en-US" sz="2700" b="1" dirty="0" smtClean="0">
                <a:solidFill>
                  <a:srgbClr val="0000FF"/>
                </a:solidFill>
                <a:effectLst/>
                <a:latin typeface="楷体" panose="02010609060101010101" pitchFamily="49" charset="-122"/>
                <a:ea typeface="楷体" panose="02010609060101010101" pitchFamily="49" charset="-122"/>
              </a:rPr>
              <a:t>、蓝汪汪、</a:t>
            </a:r>
            <a:r>
              <a:rPr lang="zh-CN" altLang="en-US" sz="2700" b="1" dirty="0" smtClean="0">
                <a:solidFill>
                  <a:schemeClr val="tx1">
                    <a:lumMod val="85000"/>
                    <a:lumOff val="15000"/>
                  </a:schemeClr>
                </a:solidFill>
                <a:effectLst/>
                <a:latin typeface="楷体" panose="02010609060101010101" pitchFamily="49" charset="-122"/>
                <a:ea typeface="楷体" panose="02010609060101010101" pitchFamily="49" charset="-122"/>
              </a:rPr>
              <a:t>黑黝黝</a:t>
            </a:r>
            <a:r>
              <a:rPr lang="zh-CN" altLang="en-US" sz="2700" b="1" dirty="0" smtClean="0">
                <a:solidFill>
                  <a:srgbClr val="0000FF"/>
                </a:solidFill>
                <a:effectLst/>
                <a:latin typeface="楷体" panose="02010609060101010101" pitchFamily="49" charset="-122"/>
                <a:ea typeface="楷体" panose="02010609060101010101" pitchFamily="49" charset="-122"/>
              </a:rPr>
              <a:t> </a:t>
            </a: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80">
                                          <p:stCondLst>
                                            <p:cond delay="0"/>
                                          </p:stCondLst>
                                        </p:cTn>
                                        <p:tgtEl>
                                          <p:spTgt spid="19"/>
                                        </p:tgtEl>
                                      </p:cBhvr>
                                    </p:animEffect>
                                    <p:anim calcmode="lin" valueType="num">
                                      <p:cBhvr>
                                        <p:cTn id="8"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13" dur="26">
                                          <p:stCondLst>
                                            <p:cond delay="650"/>
                                          </p:stCondLst>
                                        </p:cTn>
                                        <p:tgtEl>
                                          <p:spTgt spid="19"/>
                                        </p:tgtEl>
                                      </p:cBhvr>
                                      <p:to x="100000" y="60000"/>
                                    </p:animScale>
                                    <p:animScale>
                                      <p:cBhvr>
                                        <p:cTn id="14" dur="166" decel="50000">
                                          <p:stCondLst>
                                            <p:cond delay="676"/>
                                          </p:stCondLst>
                                        </p:cTn>
                                        <p:tgtEl>
                                          <p:spTgt spid="19"/>
                                        </p:tgtEl>
                                      </p:cBhvr>
                                      <p:to x="100000" y="100000"/>
                                    </p:animScale>
                                    <p:animScale>
                                      <p:cBhvr>
                                        <p:cTn id="15" dur="26">
                                          <p:stCondLst>
                                            <p:cond delay="1312"/>
                                          </p:stCondLst>
                                        </p:cTn>
                                        <p:tgtEl>
                                          <p:spTgt spid="19"/>
                                        </p:tgtEl>
                                      </p:cBhvr>
                                      <p:to x="100000" y="80000"/>
                                    </p:animScale>
                                    <p:animScale>
                                      <p:cBhvr>
                                        <p:cTn id="16" dur="166" decel="50000">
                                          <p:stCondLst>
                                            <p:cond delay="1338"/>
                                          </p:stCondLst>
                                        </p:cTn>
                                        <p:tgtEl>
                                          <p:spTgt spid="19"/>
                                        </p:tgtEl>
                                      </p:cBhvr>
                                      <p:to x="100000" y="100000"/>
                                    </p:animScale>
                                    <p:animScale>
                                      <p:cBhvr>
                                        <p:cTn id="17" dur="26">
                                          <p:stCondLst>
                                            <p:cond delay="1642"/>
                                          </p:stCondLst>
                                        </p:cTn>
                                        <p:tgtEl>
                                          <p:spTgt spid="19"/>
                                        </p:tgtEl>
                                      </p:cBhvr>
                                      <p:to x="100000" y="90000"/>
                                    </p:animScale>
                                    <p:animScale>
                                      <p:cBhvr>
                                        <p:cTn id="18" dur="166" decel="50000">
                                          <p:stCondLst>
                                            <p:cond delay="1668"/>
                                          </p:stCondLst>
                                        </p:cTn>
                                        <p:tgtEl>
                                          <p:spTgt spid="19"/>
                                        </p:tgtEl>
                                      </p:cBhvr>
                                      <p:to x="100000" y="100000"/>
                                    </p:animScale>
                                    <p:animScale>
                                      <p:cBhvr>
                                        <p:cTn id="19" dur="26">
                                          <p:stCondLst>
                                            <p:cond delay="1808"/>
                                          </p:stCondLst>
                                        </p:cTn>
                                        <p:tgtEl>
                                          <p:spTgt spid="19"/>
                                        </p:tgtEl>
                                      </p:cBhvr>
                                      <p:to x="100000" y="95000"/>
                                    </p:animScale>
                                    <p:animScale>
                                      <p:cBhvr>
                                        <p:cTn id="20" dur="166" decel="50000">
                                          <p:stCondLst>
                                            <p:cond delay="1834"/>
                                          </p:stCondLst>
                                        </p:cTn>
                                        <p:tgtEl>
                                          <p:spTgt spid="19"/>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down)">
                                      <p:cBhvr>
                                        <p:cTn id="25" dur="580">
                                          <p:stCondLst>
                                            <p:cond delay="0"/>
                                          </p:stCondLst>
                                        </p:cTn>
                                        <p:tgtEl>
                                          <p:spTgt spid="20"/>
                                        </p:tgtEl>
                                      </p:cBhvr>
                                    </p:animEffect>
                                    <p:anim calcmode="lin" valueType="num">
                                      <p:cBhvr>
                                        <p:cTn id="26"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31" dur="26">
                                          <p:stCondLst>
                                            <p:cond delay="650"/>
                                          </p:stCondLst>
                                        </p:cTn>
                                        <p:tgtEl>
                                          <p:spTgt spid="20"/>
                                        </p:tgtEl>
                                      </p:cBhvr>
                                      <p:to x="100000" y="60000"/>
                                    </p:animScale>
                                    <p:animScale>
                                      <p:cBhvr>
                                        <p:cTn id="32" dur="166" decel="50000">
                                          <p:stCondLst>
                                            <p:cond delay="676"/>
                                          </p:stCondLst>
                                        </p:cTn>
                                        <p:tgtEl>
                                          <p:spTgt spid="20"/>
                                        </p:tgtEl>
                                      </p:cBhvr>
                                      <p:to x="100000" y="100000"/>
                                    </p:animScale>
                                    <p:animScale>
                                      <p:cBhvr>
                                        <p:cTn id="33" dur="26">
                                          <p:stCondLst>
                                            <p:cond delay="1312"/>
                                          </p:stCondLst>
                                        </p:cTn>
                                        <p:tgtEl>
                                          <p:spTgt spid="20"/>
                                        </p:tgtEl>
                                      </p:cBhvr>
                                      <p:to x="100000" y="80000"/>
                                    </p:animScale>
                                    <p:animScale>
                                      <p:cBhvr>
                                        <p:cTn id="34" dur="166" decel="50000">
                                          <p:stCondLst>
                                            <p:cond delay="1338"/>
                                          </p:stCondLst>
                                        </p:cTn>
                                        <p:tgtEl>
                                          <p:spTgt spid="20"/>
                                        </p:tgtEl>
                                      </p:cBhvr>
                                      <p:to x="100000" y="100000"/>
                                    </p:animScale>
                                    <p:animScale>
                                      <p:cBhvr>
                                        <p:cTn id="35" dur="26">
                                          <p:stCondLst>
                                            <p:cond delay="1642"/>
                                          </p:stCondLst>
                                        </p:cTn>
                                        <p:tgtEl>
                                          <p:spTgt spid="20"/>
                                        </p:tgtEl>
                                      </p:cBhvr>
                                      <p:to x="100000" y="90000"/>
                                    </p:animScale>
                                    <p:animScale>
                                      <p:cBhvr>
                                        <p:cTn id="36" dur="166" decel="50000">
                                          <p:stCondLst>
                                            <p:cond delay="1668"/>
                                          </p:stCondLst>
                                        </p:cTn>
                                        <p:tgtEl>
                                          <p:spTgt spid="20"/>
                                        </p:tgtEl>
                                      </p:cBhvr>
                                      <p:to x="100000" y="100000"/>
                                    </p:animScale>
                                    <p:animScale>
                                      <p:cBhvr>
                                        <p:cTn id="37" dur="26">
                                          <p:stCondLst>
                                            <p:cond delay="1808"/>
                                          </p:stCondLst>
                                        </p:cTn>
                                        <p:tgtEl>
                                          <p:spTgt spid="20"/>
                                        </p:tgtEl>
                                      </p:cBhvr>
                                      <p:to x="100000" y="95000"/>
                                    </p:animScale>
                                    <p:animScale>
                                      <p:cBhvr>
                                        <p:cTn id="38" dur="166" decel="50000">
                                          <p:stCondLst>
                                            <p:cond delay="1834"/>
                                          </p:stCondLst>
                                        </p:cTn>
                                        <p:tgtEl>
                                          <p:spTgt spid="20"/>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down)">
                                      <p:cBhvr>
                                        <p:cTn id="43" dur="580">
                                          <p:stCondLst>
                                            <p:cond delay="0"/>
                                          </p:stCondLst>
                                        </p:cTn>
                                        <p:tgtEl>
                                          <p:spTgt spid="10"/>
                                        </p:tgtEl>
                                      </p:cBhvr>
                                    </p:animEffect>
                                    <p:anim calcmode="lin" valueType="num">
                                      <p:cBhvr>
                                        <p:cTn id="44"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49" dur="26">
                                          <p:stCondLst>
                                            <p:cond delay="650"/>
                                          </p:stCondLst>
                                        </p:cTn>
                                        <p:tgtEl>
                                          <p:spTgt spid="10"/>
                                        </p:tgtEl>
                                      </p:cBhvr>
                                      <p:to x="100000" y="60000"/>
                                    </p:animScale>
                                    <p:animScale>
                                      <p:cBhvr>
                                        <p:cTn id="50" dur="166" decel="50000">
                                          <p:stCondLst>
                                            <p:cond delay="676"/>
                                          </p:stCondLst>
                                        </p:cTn>
                                        <p:tgtEl>
                                          <p:spTgt spid="10"/>
                                        </p:tgtEl>
                                      </p:cBhvr>
                                      <p:to x="100000" y="100000"/>
                                    </p:animScale>
                                    <p:animScale>
                                      <p:cBhvr>
                                        <p:cTn id="51" dur="26">
                                          <p:stCondLst>
                                            <p:cond delay="1312"/>
                                          </p:stCondLst>
                                        </p:cTn>
                                        <p:tgtEl>
                                          <p:spTgt spid="10"/>
                                        </p:tgtEl>
                                      </p:cBhvr>
                                      <p:to x="100000" y="80000"/>
                                    </p:animScale>
                                    <p:animScale>
                                      <p:cBhvr>
                                        <p:cTn id="52" dur="166" decel="50000">
                                          <p:stCondLst>
                                            <p:cond delay="1338"/>
                                          </p:stCondLst>
                                        </p:cTn>
                                        <p:tgtEl>
                                          <p:spTgt spid="10"/>
                                        </p:tgtEl>
                                      </p:cBhvr>
                                      <p:to x="100000" y="100000"/>
                                    </p:animScale>
                                    <p:animScale>
                                      <p:cBhvr>
                                        <p:cTn id="53" dur="26">
                                          <p:stCondLst>
                                            <p:cond delay="1642"/>
                                          </p:stCondLst>
                                        </p:cTn>
                                        <p:tgtEl>
                                          <p:spTgt spid="10"/>
                                        </p:tgtEl>
                                      </p:cBhvr>
                                      <p:to x="100000" y="90000"/>
                                    </p:animScale>
                                    <p:animScale>
                                      <p:cBhvr>
                                        <p:cTn id="54" dur="166" decel="50000">
                                          <p:stCondLst>
                                            <p:cond delay="1668"/>
                                          </p:stCondLst>
                                        </p:cTn>
                                        <p:tgtEl>
                                          <p:spTgt spid="10"/>
                                        </p:tgtEl>
                                      </p:cBhvr>
                                      <p:to x="100000" y="100000"/>
                                    </p:animScale>
                                    <p:animScale>
                                      <p:cBhvr>
                                        <p:cTn id="55" dur="26">
                                          <p:stCondLst>
                                            <p:cond delay="1808"/>
                                          </p:stCondLst>
                                        </p:cTn>
                                        <p:tgtEl>
                                          <p:spTgt spid="10"/>
                                        </p:tgtEl>
                                      </p:cBhvr>
                                      <p:to x="100000" y="95000"/>
                                    </p:animScale>
                                    <p:animScale>
                                      <p:cBhvr>
                                        <p:cTn id="56" dur="166" decel="50000">
                                          <p:stCondLst>
                                            <p:cond delay="1834"/>
                                          </p:stCondLst>
                                        </p:cTn>
                                        <p:tgtEl>
                                          <p:spTgt spid="10"/>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16" presetClass="entr" presetSubtype="21" fill="hold" grpId="0" nodeType="clickEffect">
                                  <p:stCondLst>
                                    <p:cond delay="0"/>
                                  </p:stCondLst>
                                  <p:childTnLst>
                                    <p:set>
                                      <p:cBhvr>
                                        <p:cTn id="60" dur="1" fill="hold">
                                          <p:stCondLst>
                                            <p:cond delay="0"/>
                                          </p:stCondLst>
                                        </p:cTn>
                                        <p:tgtEl>
                                          <p:spTgt spid="76"/>
                                        </p:tgtEl>
                                        <p:attrNameLst>
                                          <p:attrName>style.visibility</p:attrName>
                                        </p:attrNameLst>
                                      </p:cBhvr>
                                      <p:to>
                                        <p:strVal val="visible"/>
                                      </p:to>
                                    </p:set>
                                    <p:animEffect transition="in" filter="barn(inVertical)">
                                      <p:cBhvr>
                                        <p:cTn id="61" dur="500"/>
                                        <p:tgtEl>
                                          <p:spTgt spid="76"/>
                                        </p:tgtEl>
                                      </p:cBhvr>
                                    </p:animEffect>
                                  </p:childTnLst>
                                </p:cTn>
                              </p:par>
                            </p:childTnLst>
                          </p:cTn>
                        </p:par>
                      </p:childTnLst>
                    </p:cTn>
                  </p:par>
                  <p:par>
                    <p:cTn id="62" fill="hold">
                      <p:stCondLst>
                        <p:cond delay="indefinite"/>
                      </p:stCondLst>
                      <p:childTnLst>
                        <p:par>
                          <p:cTn id="63" fill="hold">
                            <p:stCondLst>
                              <p:cond delay="0"/>
                            </p:stCondLst>
                            <p:childTnLst>
                              <p:par>
                                <p:cTn id="64" presetID="17" presetClass="entr" presetSubtype="10" fill="hold" grpId="0" nodeType="clickEffect">
                                  <p:stCondLst>
                                    <p:cond delay="0"/>
                                  </p:stCondLst>
                                  <p:childTnLst>
                                    <p:set>
                                      <p:cBhvr>
                                        <p:cTn id="65" dur="1" fill="hold">
                                          <p:stCondLst>
                                            <p:cond delay="0"/>
                                          </p:stCondLst>
                                        </p:cTn>
                                        <p:tgtEl>
                                          <p:spTgt spid="12"/>
                                        </p:tgtEl>
                                        <p:attrNameLst>
                                          <p:attrName>style.visibility</p:attrName>
                                        </p:attrNameLst>
                                      </p:cBhvr>
                                      <p:to>
                                        <p:strVal val="visible"/>
                                      </p:to>
                                    </p:set>
                                    <p:anim calcmode="lin" valueType="num">
                                      <p:cBhvr>
                                        <p:cTn id="66" dur="500" fill="hold"/>
                                        <p:tgtEl>
                                          <p:spTgt spid="12"/>
                                        </p:tgtEl>
                                        <p:attrNameLst>
                                          <p:attrName>ppt_w</p:attrName>
                                        </p:attrNameLst>
                                      </p:cBhvr>
                                      <p:tavLst>
                                        <p:tav tm="0">
                                          <p:val>
                                            <p:fltVal val="0"/>
                                          </p:val>
                                        </p:tav>
                                        <p:tav tm="100000">
                                          <p:val>
                                            <p:strVal val="#ppt_w"/>
                                          </p:val>
                                        </p:tav>
                                      </p:tavLst>
                                    </p:anim>
                                    <p:anim calcmode="lin" valueType="num">
                                      <p:cBhvr>
                                        <p:cTn id="67" dur="500" fill="hold"/>
                                        <p:tgtEl>
                                          <p:spTgt spid="1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19" grpId="0" animBg="1"/>
      <p:bldP spid="20" grpId="0" animBg="1"/>
      <p:bldP spid="10" grpId="0" animBg="1"/>
      <p:bldP spid="12"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14"/>
          <p:cNvSpPr txBox="1"/>
          <p:nvPr/>
        </p:nvSpPr>
        <p:spPr>
          <a:xfrm>
            <a:off x="1035358" y="989807"/>
            <a:ext cx="7341210" cy="1454244"/>
          </a:xfrm>
          <a:prstGeom prst="rect">
            <a:avLst/>
          </a:prstGeom>
          <a:noFill/>
        </p:spPr>
        <p:txBody>
          <a:bodyPr wrap="square" lIns="68580" tIns="34290" rIns="68580" bIns="34290" rtlCol="0">
            <a:spAutoFit/>
          </a:bodyPr>
          <a:lstStyle/>
          <a:p>
            <a:pPr>
              <a:lnSpc>
                <a:spcPct val="150000"/>
              </a:lnSpc>
            </a:pPr>
            <a:r>
              <a:rPr lang="zh-CN" altLang="en-US" sz="3000" b="1" dirty="0" smtClean="0">
                <a:solidFill>
                  <a:srgbClr val="FF0000"/>
                </a:solidFill>
                <a:latin typeface="楷体" panose="02010609060101010101" pitchFamily="49" charset="-122"/>
                <a:ea typeface="楷体" panose="02010609060101010101" pitchFamily="49" charset="-122"/>
              </a:rPr>
              <a:t>   为下面一段话填上表示色彩的词，再读一读，你是否觉得很美？ </a:t>
            </a:r>
          </a:p>
        </p:txBody>
      </p:sp>
      <p:sp>
        <p:nvSpPr>
          <p:cNvPr id="20" name="矩形: 圆角 28"/>
          <p:cNvSpPr/>
          <p:nvPr/>
        </p:nvSpPr>
        <p:spPr bwMode="auto">
          <a:xfrm>
            <a:off x="1142529" y="1178709"/>
            <a:ext cx="442970" cy="401242"/>
          </a:xfrm>
          <a:prstGeom prst="roundRect">
            <a:avLst/>
          </a:prstGeom>
          <a:solidFill>
            <a:srgbClr val="00B050"/>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en-US" altLang="zh-CN" sz="2100" b="1" dirty="0" smtClean="0">
                <a:solidFill>
                  <a:srgbClr val="0000FF"/>
                </a:solidFill>
                <a:latin typeface="黑体" panose="02010609060101010101" pitchFamily="49" charset="-122"/>
                <a:ea typeface="黑体" panose="02010609060101010101" pitchFamily="49" charset="-122"/>
              </a:rPr>
              <a:t>3</a:t>
            </a:r>
            <a:endParaRPr lang="zh-CN" altLang="en-US" sz="2100" b="1" dirty="0">
              <a:solidFill>
                <a:srgbClr val="0000FF"/>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down)">
                                      <p:cBhvr>
                                        <p:cTn id="14" dur="580">
                                          <p:stCondLst>
                                            <p:cond delay="0"/>
                                          </p:stCondLst>
                                        </p:cTn>
                                        <p:tgtEl>
                                          <p:spTgt spid="20"/>
                                        </p:tgtEl>
                                      </p:cBhvr>
                                    </p:animEffect>
                                    <p:anim calcmode="lin" valueType="num">
                                      <p:cBhvr>
                                        <p:cTn id="15"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20" dur="26">
                                          <p:stCondLst>
                                            <p:cond delay="650"/>
                                          </p:stCondLst>
                                        </p:cTn>
                                        <p:tgtEl>
                                          <p:spTgt spid="20"/>
                                        </p:tgtEl>
                                      </p:cBhvr>
                                      <p:to x="100000" y="60000"/>
                                    </p:animScale>
                                    <p:animScale>
                                      <p:cBhvr>
                                        <p:cTn id="21" dur="166" decel="50000">
                                          <p:stCondLst>
                                            <p:cond delay="676"/>
                                          </p:stCondLst>
                                        </p:cTn>
                                        <p:tgtEl>
                                          <p:spTgt spid="20"/>
                                        </p:tgtEl>
                                      </p:cBhvr>
                                      <p:to x="100000" y="100000"/>
                                    </p:animScale>
                                    <p:animScale>
                                      <p:cBhvr>
                                        <p:cTn id="22" dur="26">
                                          <p:stCondLst>
                                            <p:cond delay="1312"/>
                                          </p:stCondLst>
                                        </p:cTn>
                                        <p:tgtEl>
                                          <p:spTgt spid="20"/>
                                        </p:tgtEl>
                                      </p:cBhvr>
                                      <p:to x="100000" y="80000"/>
                                    </p:animScale>
                                    <p:animScale>
                                      <p:cBhvr>
                                        <p:cTn id="23" dur="166" decel="50000">
                                          <p:stCondLst>
                                            <p:cond delay="1338"/>
                                          </p:stCondLst>
                                        </p:cTn>
                                        <p:tgtEl>
                                          <p:spTgt spid="20"/>
                                        </p:tgtEl>
                                      </p:cBhvr>
                                      <p:to x="100000" y="100000"/>
                                    </p:animScale>
                                    <p:animScale>
                                      <p:cBhvr>
                                        <p:cTn id="24" dur="26">
                                          <p:stCondLst>
                                            <p:cond delay="1642"/>
                                          </p:stCondLst>
                                        </p:cTn>
                                        <p:tgtEl>
                                          <p:spTgt spid="20"/>
                                        </p:tgtEl>
                                      </p:cBhvr>
                                      <p:to x="100000" y="90000"/>
                                    </p:animScale>
                                    <p:animScale>
                                      <p:cBhvr>
                                        <p:cTn id="25" dur="166" decel="50000">
                                          <p:stCondLst>
                                            <p:cond delay="1668"/>
                                          </p:stCondLst>
                                        </p:cTn>
                                        <p:tgtEl>
                                          <p:spTgt spid="20"/>
                                        </p:tgtEl>
                                      </p:cBhvr>
                                      <p:to x="100000" y="100000"/>
                                    </p:animScale>
                                    <p:animScale>
                                      <p:cBhvr>
                                        <p:cTn id="26" dur="26">
                                          <p:stCondLst>
                                            <p:cond delay="1808"/>
                                          </p:stCondLst>
                                        </p:cTn>
                                        <p:tgtEl>
                                          <p:spTgt spid="20"/>
                                        </p:tgtEl>
                                      </p:cBhvr>
                                      <p:to x="100000" y="95000"/>
                                    </p:animScale>
                                    <p:animScale>
                                      <p:cBhvr>
                                        <p:cTn id="27" dur="166" decel="50000">
                                          <p:stCondLst>
                                            <p:cond delay="1834"/>
                                          </p:stCondLst>
                                        </p:cTn>
                                        <p:tgtEl>
                                          <p:spTgt spid="2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4"/>
          <p:cNvSpPr txBox="1"/>
          <p:nvPr/>
        </p:nvSpPr>
        <p:spPr>
          <a:xfrm>
            <a:off x="1678384" y="589345"/>
            <a:ext cx="6591013" cy="3762569"/>
          </a:xfrm>
          <a:prstGeom prst="rect">
            <a:avLst/>
          </a:prstGeom>
          <a:noFill/>
        </p:spPr>
        <p:txBody>
          <a:bodyPr wrap="square" lIns="68580" tIns="34290" rIns="68580" bIns="34290" rtlCol="0">
            <a:spAutoFit/>
          </a:bodyPr>
          <a:lstStyle/>
          <a:p>
            <a:r>
              <a:rPr lang="zh-CN" altLang="en-US" sz="3000" b="1" dirty="0" smtClean="0">
                <a:solidFill>
                  <a:srgbClr val="FF0000"/>
                </a:solidFill>
                <a:latin typeface="楷体" panose="02010609060101010101" pitchFamily="49" charset="-122"/>
                <a:ea typeface="楷体" panose="02010609060101010101" pitchFamily="49" charset="-122"/>
              </a:rPr>
              <a:t>    填写表示颜色的词语的时候要根据自己已有的知识经验和实际生活经验来完成。迎春花大都是金黄色的；桃花是粉红色的；梨花是雪白的；天空是湛蓝的；柳树是碧绿的。然后分别把这几个表示颜色的词语填到相应的空中。再读一读这段话，边读边想象这段话描绘的画面然后给出评价。</a:t>
            </a:r>
          </a:p>
        </p:txBody>
      </p:sp>
      <p:sp>
        <p:nvSpPr>
          <p:cNvPr id="15" name="矩形: 圆角 28"/>
          <p:cNvSpPr/>
          <p:nvPr/>
        </p:nvSpPr>
        <p:spPr bwMode="auto">
          <a:xfrm>
            <a:off x="821016" y="921433"/>
            <a:ext cx="442970" cy="401242"/>
          </a:xfrm>
          <a:prstGeom prst="roundRect">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学</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19" name="矩形: 圆角 29"/>
          <p:cNvSpPr/>
          <p:nvPr/>
        </p:nvSpPr>
        <p:spPr bwMode="auto">
          <a:xfrm>
            <a:off x="821016" y="1518163"/>
            <a:ext cx="442970" cy="401242"/>
          </a:xfrm>
          <a:prstGeom prst="roundRect">
            <a:avLst/>
          </a:prstGeom>
          <a:solidFill>
            <a:srgbClr val="92D050"/>
          </a:solidFill>
          <a:ln>
            <a:solidFill>
              <a:srgbClr val="99FF99">
                <a:alpha val="20000"/>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习</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22" name="矩形: 圆角 30"/>
          <p:cNvSpPr/>
          <p:nvPr/>
        </p:nvSpPr>
        <p:spPr bwMode="auto">
          <a:xfrm>
            <a:off x="821017" y="2112229"/>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指</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23" name="矩形: 圆角 30"/>
          <p:cNvSpPr/>
          <p:nvPr/>
        </p:nvSpPr>
        <p:spPr bwMode="auto">
          <a:xfrm>
            <a:off x="821017" y="2706295"/>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导</a:t>
            </a:r>
            <a:endParaRPr lang="zh-CN" altLang="en-US" sz="2100" b="1" dirty="0">
              <a:solidFill>
                <a:srgbClr val="0000FF"/>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80">
                                          <p:stCondLst>
                                            <p:cond delay="0"/>
                                          </p:stCondLst>
                                        </p:cTn>
                                        <p:tgtEl>
                                          <p:spTgt spid="15"/>
                                        </p:tgtEl>
                                      </p:cBhvr>
                                    </p:animEffect>
                                    <p:anim calcmode="lin" valueType="num">
                                      <p:cBhvr>
                                        <p:cTn id="8"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13" dur="26">
                                          <p:stCondLst>
                                            <p:cond delay="650"/>
                                          </p:stCondLst>
                                        </p:cTn>
                                        <p:tgtEl>
                                          <p:spTgt spid="15"/>
                                        </p:tgtEl>
                                      </p:cBhvr>
                                      <p:to x="100000" y="60000"/>
                                    </p:animScale>
                                    <p:animScale>
                                      <p:cBhvr>
                                        <p:cTn id="14" dur="166" decel="50000">
                                          <p:stCondLst>
                                            <p:cond delay="676"/>
                                          </p:stCondLst>
                                        </p:cTn>
                                        <p:tgtEl>
                                          <p:spTgt spid="15"/>
                                        </p:tgtEl>
                                      </p:cBhvr>
                                      <p:to x="100000" y="100000"/>
                                    </p:animScale>
                                    <p:animScale>
                                      <p:cBhvr>
                                        <p:cTn id="15" dur="26">
                                          <p:stCondLst>
                                            <p:cond delay="1312"/>
                                          </p:stCondLst>
                                        </p:cTn>
                                        <p:tgtEl>
                                          <p:spTgt spid="15"/>
                                        </p:tgtEl>
                                      </p:cBhvr>
                                      <p:to x="100000" y="80000"/>
                                    </p:animScale>
                                    <p:animScale>
                                      <p:cBhvr>
                                        <p:cTn id="16" dur="166" decel="50000">
                                          <p:stCondLst>
                                            <p:cond delay="1338"/>
                                          </p:stCondLst>
                                        </p:cTn>
                                        <p:tgtEl>
                                          <p:spTgt spid="15"/>
                                        </p:tgtEl>
                                      </p:cBhvr>
                                      <p:to x="100000" y="100000"/>
                                    </p:animScale>
                                    <p:animScale>
                                      <p:cBhvr>
                                        <p:cTn id="17" dur="26">
                                          <p:stCondLst>
                                            <p:cond delay="1642"/>
                                          </p:stCondLst>
                                        </p:cTn>
                                        <p:tgtEl>
                                          <p:spTgt spid="15"/>
                                        </p:tgtEl>
                                      </p:cBhvr>
                                      <p:to x="100000" y="90000"/>
                                    </p:animScale>
                                    <p:animScale>
                                      <p:cBhvr>
                                        <p:cTn id="18" dur="166" decel="50000">
                                          <p:stCondLst>
                                            <p:cond delay="1668"/>
                                          </p:stCondLst>
                                        </p:cTn>
                                        <p:tgtEl>
                                          <p:spTgt spid="15"/>
                                        </p:tgtEl>
                                      </p:cBhvr>
                                      <p:to x="100000" y="100000"/>
                                    </p:animScale>
                                    <p:animScale>
                                      <p:cBhvr>
                                        <p:cTn id="19" dur="26">
                                          <p:stCondLst>
                                            <p:cond delay="1808"/>
                                          </p:stCondLst>
                                        </p:cTn>
                                        <p:tgtEl>
                                          <p:spTgt spid="15"/>
                                        </p:tgtEl>
                                      </p:cBhvr>
                                      <p:to x="100000" y="95000"/>
                                    </p:animScale>
                                    <p:animScale>
                                      <p:cBhvr>
                                        <p:cTn id="20" dur="166" decel="50000">
                                          <p:stCondLst>
                                            <p:cond delay="1834"/>
                                          </p:stCondLst>
                                        </p:cTn>
                                        <p:tgtEl>
                                          <p:spTgt spid="1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down)">
                                      <p:cBhvr>
                                        <p:cTn id="25" dur="580">
                                          <p:stCondLst>
                                            <p:cond delay="0"/>
                                          </p:stCondLst>
                                        </p:cTn>
                                        <p:tgtEl>
                                          <p:spTgt spid="19"/>
                                        </p:tgtEl>
                                      </p:cBhvr>
                                    </p:animEffect>
                                    <p:anim calcmode="lin" valueType="num">
                                      <p:cBhvr>
                                        <p:cTn id="26"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31" dur="26">
                                          <p:stCondLst>
                                            <p:cond delay="650"/>
                                          </p:stCondLst>
                                        </p:cTn>
                                        <p:tgtEl>
                                          <p:spTgt spid="19"/>
                                        </p:tgtEl>
                                      </p:cBhvr>
                                      <p:to x="100000" y="60000"/>
                                    </p:animScale>
                                    <p:animScale>
                                      <p:cBhvr>
                                        <p:cTn id="32" dur="166" decel="50000">
                                          <p:stCondLst>
                                            <p:cond delay="676"/>
                                          </p:stCondLst>
                                        </p:cTn>
                                        <p:tgtEl>
                                          <p:spTgt spid="19"/>
                                        </p:tgtEl>
                                      </p:cBhvr>
                                      <p:to x="100000" y="100000"/>
                                    </p:animScale>
                                    <p:animScale>
                                      <p:cBhvr>
                                        <p:cTn id="33" dur="26">
                                          <p:stCondLst>
                                            <p:cond delay="1312"/>
                                          </p:stCondLst>
                                        </p:cTn>
                                        <p:tgtEl>
                                          <p:spTgt spid="19"/>
                                        </p:tgtEl>
                                      </p:cBhvr>
                                      <p:to x="100000" y="80000"/>
                                    </p:animScale>
                                    <p:animScale>
                                      <p:cBhvr>
                                        <p:cTn id="34" dur="166" decel="50000">
                                          <p:stCondLst>
                                            <p:cond delay="1338"/>
                                          </p:stCondLst>
                                        </p:cTn>
                                        <p:tgtEl>
                                          <p:spTgt spid="19"/>
                                        </p:tgtEl>
                                      </p:cBhvr>
                                      <p:to x="100000" y="100000"/>
                                    </p:animScale>
                                    <p:animScale>
                                      <p:cBhvr>
                                        <p:cTn id="35" dur="26">
                                          <p:stCondLst>
                                            <p:cond delay="1642"/>
                                          </p:stCondLst>
                                        </p:cTn>
                                        <p:tgtEl>
                                          <p:spTgt spid="19"/>
                                        </p:tgtEl>
                                      </p:cBhvr>
                                      <p:to x="100000" y="90000"/>
                                    </p:animScale>
                                    <p:animScale>
                                      <p:cBhvr>
                                        <p:cTn id="36" dur="166" decel="50000">
                                          <p:stCondLst>
                                            <p:cond delay="1668"/>
                                          </p:stCondLst>
                                        </p:cTn>
                                        <p:tgtEl>
                                          <p:spTgt spid="19"/>
                                        </p:tgtEl>
                                      </p:cBhvr>
                                      <p:to x="100000" y="100000"/>
                                    </p:animScale>
                                    <p:animScale>
                                      <p:cBhvr>
                                        <p:cTn id="37" dur="26">
                                          <p:stCondLst>
                                            <p:cond delay="1808"/>
                                          </p:stCondLst>
                                        </p:cTn>
                                        <p:tgtEl>
                                          <p:spTgt spid="19"/>
                                        </p:tgtEl>
                                      </p:cBhvr>
                                      <p:to x="100000" y="95000"/>
                                    </p:animScale>
                                    <p:animScale>
                                      <p:cBhvr>
                                        <p:cTn id="38" dur="166" decel="50000">
                                          <p:stCondLst>
                                            <p:cond delay="1834"/>
                                          </p:stCondLst>
                                        </p:cTn>
                                        <p:tgtEl>
                                          <p:spTgt spid="19"/>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down)">
                                      <p:cBhvr>
                                        <p:cTn id="43" dur="580">
                                          <p:stCondLst>
                                            <p:cond delay="0"/>
                                          </p:stCondLst>
                                        </p:cTn>
                                        <p:tgtEl>
                                          <p:spTgt spid="22"/>
                                        </p:tgtEl>
                                      </p:cBhvr>
                                    </p:animEffect>
                                    <p:anim calcmode="lin" valueType="num">
                                      <p:cBhvr>
                                        <p:cTn id="44"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49" dur="26">
                                          <p:stCondLst>
                                            <p:cond delay="650"/>
                                          </p:stCondLst>
                                        </p:cTn>
                                        <p:tgtEl>
                                          <p:spTgt spid="22"/>
                                        </p:tgtEl>
                                      </p:cBhvr>
                                      <p:to x="100000" y="60000"/>
                                    </p:animScale>
                                    <p:animScale>
                                      <p:cBhvr>
                                        <p:cTn id="50" dur="166" decel="50000">
                                          <p:stCondLst>
                                            <p:cond delay="676"/>
                                          </p:stCondLst>
                                        </p:cTn>
                                        <p:tgtEl>
                                          <p:spTgt spid="22"/>
                                        </p:tgtEl>
                                      </p:cBhvr>
                                      <p:to x="100000" y="100000"/>
                                    </p:animScale>
                                    <p:animScale>
                                      <p:cBhvr>
                                        <p:cTn id="51" dur="26">
                                          <p:stCondLst>
                                            <p:cond delay="1312"/>
                                          </p:stCondLst>
                                        </p:cTn>
                                        <p:tgtEl>
                                          <p:spTgt spid="22"/>
                                        </p:tgtEl>
                                      </p:cBhvr>
                                      <p:to x="100000" y="80000"/>
                                    </p:animScale>
                                    <p:animScale>
                                      <p:cBhvr>
                                        <p:cTn id="52" dur="166" decel="50000">
                                          <p:stCondLst>
                                            <p:cond delay="1338"/>
                                          </p:stCondLst>
                                        </p:cTn>
                                        <p:tgtEl>
                                          <p:spTgt spid="22"/>
                                        </p:tgtEl>
                                      </p:cBhvr>
                                      <p:to x="100000" y="100000"/>
                                    </p:animScale>
                                    <p:animScale>
                                      <p:cBhvr>
                                        <p:cTn id="53" dur="26">
                                          <p:stCondLst>
                                            <p:cond delay="1642"/>
                                          </p:stCondLst>
                                        </p:cTn>
                                        <p:tgtEl>
                                          <p:spTgt spid="22"/>
                                        </p:tgtEl>
                                      </p:cBhvr>
                                      <p:to x="100000" y="90000"/>
                                    </p:animScale>
                                    <p:animScale>
                                      <p:cBhvr>
                                        <p:cTn id="54" dur="166" decel="50000">
                                          <p:stCondLst>
                                            <p:cond delay="1668"/>
                                          </p:stCondLst>
                                        </p:cTn>
                                        <p:tgtEl>
                                          <p:spTgt spid="22"/>
                                        </p:tgtEl>
                                      </p:cBhvr>
                                      <p:to x="100000" y="100000"/>
                                    </p:animScale>
                                    <p:animScale>
                                      <p:cBhvr>
                                        <p:cTn id="55" dur="26">
                                          <p:stCondLst>
                                            <p:cond delay="1808"/>
                                          </p:stCondLst>
                                        </p:cTn>
                                        <p:tgtEl>
                                          <p:spTgt spid="22"/>
                                        </p:tgtEl>
                                      </p:cBhvr>
                                      <p:to x="100000" y="95000"/>
                                    </p:animScale>
                                    <p:animScale>
                                      <p:cBhvr>
                                        <p:cTn id="56" dur="166" decel="50000">
                                          <p:stCondLst>
                                            <p:cond delay="1834"/>
                                          </p:stCondLst>
                                        </p:cTn>
                                        <p:tgtEl>
                                          <p:spTgt spid="22"/>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wipe(down)">
                                      <p:cBhvr>
                                        <p:cTn id="61" dur="580">
                                          <p:stCondLst>
                                            <p:cond delay="0"/>
                                          </p:stCondLst>
                                        </p:cTn>
                                        <p:tgtEl>
                                          <p:spTgt spid="23"/>
                                        </p:tgtEl>
                                      </p:cBhvr>
                                    </p:animEffect>
                                    <p:anim calcmode="lin" valueType="num">
                                      <p:cBhvr>
                                        <p:cTn id="62"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67" dur="26">
                                          <p:stCondLst>
                                            <p:cond delay="650"/>
                                          </p:stCondLst>
                                        </p:cTn>
                                        <p:tgtEl>
                                          <p:spTgt spid="23"/>
                                        </p:tgtEl>
                                      </p:cBhvr>
                                      <p:to x="100000" y="60000"/>
                                    </p:animScale>
                                    <p:animScale>
                                      <p:cBhvr>
                                        <p:cTn id="68" dur="166" decel="50000">
                                          <p:stCondLst>
                                            <p:cond delay="676"/>
                                          </p:stCondLst>
                                        </p:cTn>
                                        <p:tgtEl>
                                          <p:spTgt spid="23"/>
                                        </p:tgtEl>
                                      </p:cBhvr>
                                      <p:to x="100000" y="100000"/>
                                    </p:animScale>
                                    <p:animScale>
                                      <p:cBhvr>
                                        <p:cTn id="69" dur="26">
                                          <p:stCondLst>
                                            <p:cond delay="1312"/>
                                          </p:stCondLst>
                                        </p:cTn>
                                        <p:tgtEl>
                                          <p:spTgt spid="23"/>
                                        </p:tgtEl>
                                      </p:cBhvr>
                                      <p:to x="100000" y="80000"/>
                                    </p:animScale>
                                    <p:animScale>
                                      <p:cBhvr>
                                        <p:cTn id="70" dur="166" decel="50000">
                                          <p:stCondLst>
                                            <p:cond delay="1338"/>
                                          </p:stCondLst>
                                        </p:cTn>
                                        <p:tgtEl>
                                          <p:spTgt spid="23"/>
                                        </p:tgtEl>
                                      </p:cBhvr>
                                      <p:to x="100000" y="100000"/>
                                    </p:animScale>
                                    <p:animScale>
                                      <p:cBhvr>
                                        <p:cTn id="71" dur="26">
                                          <p:stCondLst>
                                            <p:cond delay="1642"/>
                                          </p:stCondLst>
                                        </p:cTn>
                                        <p:tgtEl>
                                          <p:spTgt spid="23"/>
                                        </p:tgtEl>
                                      </p:cBhvr>
                                      <p:to x="100000" y="90000"/>
                                    </p:animScale>
                                    <p:animScale>
                                      <p:cBhvr>
                                        <p:cTn id="72" dur="166" decel="50000">
                                          <p:stCondLst>
                                            <p:cond delay="1668"/>
                                          </p:stCondLst>
                                        </p:cTn>
                                        <p:tgtEl>
                                          <p:spTgt spid="23"/>
                                        </p:tgtEl>
                                      </p:cBhvr>
                                      <p:to x="100000" y="100000"/>
                                    </p:animScale>
                                    <p:animScale>
                                      <p:cBhvr>
                                        <p:cTn id="73" dur="26">
                                          <p:stCondLst>
                                            <p:cond delay="1808"/>
                                          </p:stCondLst>
                                        </p:cTn>
                                        <p:tgtEl>
                                          <p:spTgt spid="23"/>
                                        </p:tgtEl>
                                      </p:cBhvr>
                                      <p:to x="100000" y="95000"/>
                                    </p:animScale>
                                    <p:animScale>
                                      <p:cBhvr>
                                        <p:cTn id="74" dur="166" decel="50000">
                                          <p:stCondLst>
                                            <p:cond delay="1834"/>
                                          </p:stCondLst>
                                        </p:cTn>
                                        <p:tgtEl>
                                          <p:spTgt spid="23"/>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grpId="0" nodeType="click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fade">
                                      <p:cBhvr>
                                        <p:cTn id="79" dur="1000"/>
                                        <p:tgtEl>
                                          <p:spTgt spid="14"/>
                                        </p:tgtEl>
                                      </p:cBhvr>
                                    </p:animEffect>
                                    <p:anim calcmode="lin" valueType="num">
                                      <p:cBhvr>
                                        <p:cTn id="80" dur="1000" fill="hold"/>
                                        <p:tgtEl>
                                          <p:spTgt spid="14"/>
                                        </p:tgtEl>
                                        <p:attrNameLst>
                                          <p:attrName>ppt_x</p:attrName>
                                        </p:attrNameLst>
                                      </p:cBhvr>
                                      <p:tavLst>
                                        <p:tav tm="0">
                                          <p:val>
                                            <p:strVal val="#ppt_x"/>
                                          </p:val>
                                        </p:tav>
                                        <p:tav tm="100000">
                                          <p:val>
                                            <p:strVal val="#ppt_x"/>
                                          </p:val>
                                        </p:tav>
                                      </p:tavLst>
                                    </p:anim>
                                    <p:anim calcmode="lin" valueType="num">
                                      <p:cBhvr>
                                        <p:cTn id="8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P spid="19" grpId="0" animBg="1"/>
      <p:bldP spid="22" grpId="0" animBg="1"/>
      <p:bldP spid="23" grpId="0" animBg="1"/>
    </p:bldLst>
  </p:timing>
</p:sld>
</file>

<file path=ppt/theme/theme1.xml><?xml version="1.0" encoding="utf-8"?>
<a:theme xmlns:a="http://schemas.openxmlformats.org/drawingml/2006/main" name="1_Office 主题​​">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2338</Words>
  <Application>Microsoft Office PowerPoint</Application>
  <PresentationFormat>全屏显示(16:9)</PresentationFormat>
  <Paragraphs>128</Paragraphs>
  <Slides>23</Slides>
  <Notes>22</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23</vt:i4>
      </vt:variant>
    </vt:vector>
  </HeadingPairs>
  <TitlesOfParts>
    <vt:vector size="31" baseType="lpstr">
      <vt:lpstr>Arial</vt:lpstr>
      <vt:lpstr>宋体</vt:lpstr>
      <vt:lpstr>黑体</vt:lpstr>
      <vt:lpstr>楷体</vt:lpstr>
      <vt:lpstr>Times New Roman</vt:lpstr>
      <vt:lpstr>微软雅黑</vt:lpstr>
      <vt:lpstr>Calibri</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vector>
  </TitlesOfParts>
  <Manager/>
  <Company/>
  <LinksUpToDate>false</LinksUpToDate>
  <SharedDoc>false</SharedDoc>
  <HyperlinkBase>www.wang26.cn</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
  <cp:revision>语文备课大师【全免费】</cp:revision>
  <dcterms:created xsi:type="dcterms:W3CDTF">2017-03-17T02:28:00Z</dcterms:created>
  <dcterms:modified xsi:type="dcterms:W3CDTF">2019-01-21T06:59:04Z</dcterms:modified>
  <cp:category>语文备课大师【全免费】</cp:category>
</cp:coreProperties>
</file>