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3"/>
    <p:sldMasterId id="2147483687" r:id="rId4"/>
    <p:sldMasterId id="2147483694" r:id="rId5"/>
    <p:sldMasterId id="2147483714" r:id="rId6"/>
    <p:sldMasterId id="2147483734" r:id="rId7"/>
    <p:sldMasterId id="2147483740" r:id="rId8"/>
  </p:sldMasterIdLst>
  <p:notesMasterIdLst>
    <p:notesMasterId r:id="rId12"/>
  </p:notesMasterIdLst>
  <p:sldIdLst>
    <p:sldId id="999" r:id="rId9"/>
    <p:sldId id="1000" r:id="rId10"/>
    <p:sldId id="1002" r:id="rId11"/>
    <p:sldId id="1004" r:id="rId13"/>
    <p:sldId id="1005" r:id="rId14"/>
    <p:sldId id="1006" r:id="rId15"/>
    <p:sldId id="1009" r:id="rId16"/>
    <p:sldId id="1010" r:id="rId17"/>
    <p:sldId id="1011" r:id="rId18"/>
    <p:sldId id="1012" r:id="rId19"/>
    <p:sldId id="1013" r:id="rId20"/>
    <p:sldId id="1016" r:id="rId21"/>
    <p:sldId id="1017" r:id="rId22"/>
    <p:sldId id="1018" r:id="rId23"/>
    <p:sldId id="1020" r:id="rId24"/>
    <p:sldId id="1021" r:id="rId25"/>
    <p:sldId id="1039" r:id="rId26"/>
    <p:sldId id="1040" r:id="rId27"/>
    <p:sldId id="1024" r:id="rId28"/>
    <p:sldId id="1026" r:id="rId29"/>
    <p:sldId id="1027" r:id="rId30"/>
    <p:sldId id="1028" r:id="rId31"/>
    <p:sldId id="1054" r:id="rId32"/>
    <p:sldId id="1056" r:id="rId33"/>
    <p:sldId id="1055" r:id="rId34"/>
    <p:sldId id="1057" r:id="rId35"/>
    <p:sldId id="1058" r:id="rId36"/>
    <p:sldId id="1059" r:id="rId37"/>
    <p:sldId id="1060" r:id="rId38"/>
  </p:sldIdLst>
  <p:sldSz cx="9144000" cy="5143500"/>
  <p:notesSz cx="6858000" cy="9144000"/>
  <p:custDataLst>
    <p:tags r:id="rId43"/>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29"/>
    <p:restoredTop sz="94660"/>
  </p:normalViewPr>
  <p:slideViewPr>
    <p:cSldViewPr snapToGrid="0" showGuides="1">
      <p:cViewPr varScale="1">
        <p:scale>
          <a:sx n="105" d="100"/>
          <a:sy n="105" d="100"/>
        </p:scale>
        <p:origin x="82" y="24"/>
      </p:cViewPr>
      <p:guideLst>
        <p:guide orient="horz" pos="1669"/>
        <p:guide pos="3150"/>
        <p:guide pos="690"/>
        <p:guide pos="5052"/>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3" Type="http://schemas.openxmlformats.org/officeDocument/2006/relationships/tags" Target="tags/tag227.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Master" Target="slideMasters/slideMaster3.xml"/><Relationship Id="rId39" Type="http://schemas.openxmlformats.org/officeDocument/2006/relationships/presProps" Target="presProps.xml"/><Relationship Id="rId38" Type="http://schemas.openxmlformats.org/officeDocument/2006/relationships/slide" Target="slides/slide29.xml"/><Relationship Id="rId37" Type="http://schemas.openxmlformats.org/officeDocument/2006/relationships/slide" Target="slides/slide28.xml"/><Relationship Id="rId36" Type="http://schemas.openxmlformats.org/officeDocument/2006/relationships/slide" Target="slides/slide27.xml"/><Relationship Id="rId35" Type="http://schemas.openxmlformats.org/officeDocument/2006/relationships/slide" Target="slides/slide26.xml"/><Relationship Id="rId34" Type="http://schemas.openxmlformats.org/officeDocument/2006/relationships/slide" Target="slides/slide25.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notesMaster" Target="notesMasters/notesMaster1.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ct val="0"/>
              </a:spcBef>
              <a:spcAft>
                <a:spcPct val="0"/>
              </a:spcAft>
              <a:buFontTx/>
              <a:buNone/>
              <a:defRPr sz="1200"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ct val="0"/>
              </a:spcBef>
              <a:spcAft>
                <a:spcPct val="0"/>
              </a:spcAft>
              <a:buFontTx/>
              <a:buNone/>
              <a:defRPr sz="1200" noProof="1">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100356" name="幻灯片图像占位符 3"/>
          <p:cNvSpPr>
            <a:spLocks noGrp="1" noRot="1" noChangeAspect="1"/>
          </p:cNvSpPr>
          <p:nvPr>
            <p:ph type="sldImg" idx="6"/>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15365"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ct val="0"/>
              </a:spcBef>
              <a:spcAft>
                <a:spcPct val="0"/>
              </a:spcAft>
              <a:buFontTx/>
              <a:buNone/>
              <a:defRPr sz="1200"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93C064E-13C3-43C6-A3E7-A16433C9C159}" type="slidenum">
              <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文本占位符 2"/>
          <p:cNvSpPr/>
          <p:nvPr>
            <p:ph type="body" idx="4294967295"/>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文本占位符 2"/>
          <p:cNvSpPr/>
          <p:nvPr>
            <p:ph type="body" idx="4294967295"/>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grpSp>
        <p:nvGrpSpPr>
          <p:cNvPr id="2" name="组合 8"/>
          <p:cNvGrpSpPr/>
          <p:nvPr userDrawn="1"/>
        </p:nvGrpSpPr>
        <p:grpSpPr>
          <a:xfrm>
            <a:off x="611188" y="685800"/>
            <a:ext cx="7921625" cy="44450"/>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684D37F-635B-49AA-9600-3F3BFCAFC759}"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9873005-D2F3-4524-B18C-0D104BFF3F47}"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a:off x="515938" y="623888"/>
            <a:ext cx="3192463" cy="47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435600" y="628650"/>
            <a:ext cx="32654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矩形 1"/>
          <p:cNvSpPr/>
          <p:nvPr/>
        </p:nvSpPr>
        <p:spPr>
          <a:xfrm>
            <a:off x="0" y="0"/>
            <a:ext cx="9144000" cy="700088"/>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1507" name="图片 2"/>
          <p:cNvPicPr>
            <a:picLocks noChangeAspect="1"/>
          </p:cNvPicPr>
          <p:nvPr userDrawn="1"/>
        </p:nvPicPr>
        <p:blipFill>
          <a:blip r:embed="rId2"/>
          <a:stretch>
            <a:fillRect/>
          </a:stretch>
        </p:blipFill>
        <p:spPr>
          <a:xfrm>
            <a:off x="179388" y="-20637"/>
            <a:ext cx="1704975" cy="720725"/>
          </a:xfrm>
          <a:prstGeom prst="rect">
            <a:avLst/>
          </a:prstGeom>
          <a:noFill/>
          <a:ln w="9525">
            <a:noFill/>
          </a:ln>
        </p:spPr>
      </p:pic>
    </p:spTree>
  </p:cSld>
  <p:clrMapOvr>
    <a:masterClrMapping/>
  </p:clrMapOvr>
  <p:transition spd="slow">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Tree>
  </p:cSld>
  <p:clrMapOvr>
    <a:masterClrMapping/>
  </p:clrMapOvr>
  <p:transition spd="slow">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514350"/>
            <a:ext cx="8543925"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98878" y="171450"/>
            <a:ext cx="8540052" cy="85725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28650" y="1369219"/>
            <a:ext cx="3886200" cy="326350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媒体占位符 3"/>
          <p:cNvSpPr>
            <a:spLocks noGrp="1"/>
          </p:cNvSpPr>
          <p:nvPr>
            <p:ph type="media" sz="half" idx="2"/>
          </p:nvPr>
        </p:nvSpPr>
        <p:spPr>
          <a:xfrm>
            <a:off x="4629150" y="1369219"/>
            <a:ext cx="3886200" cy="3263504"/>
          </a:xfrm>
        </p:spPr>
        <p:txBody>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5" name="日期占位符 4"/>
          <p:cNvSpPr>
            <a:spLocks noGrp="1"/>
          </p:cNvSpPr>
          <p:nvPr>
            <p:ph type="dt" sz="half" idx="12"/>
          </p:nvPr>
        </p:nvSpPr>
        <p:spPr>
          <a:xfrm>
            <a:off x="298450"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3"/>
          </p:nvPr>
        </p:nvSpPr>
        <p:spPr>
          <a:xfrm>
            <a:off x="3121025" y="4684713"/>
            <a:ext cx="2895600"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4"/>
          </p:nvPr>
        </p:nvSpPr>
        <p:spPr>
          <a:xfrm>
            <a:off x="6550025"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C6E0EC5-AD8B-42C6-9BF5-8A8FD937B5A7}" type="slidenum">
              <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1625" y="457200"/>
            <a:ext cx="8540750" cy="710804"/>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539750" y="1428750"/>
            <a:ext cx="3956050" cy="314563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428750"/>
            <a:ext cx="3956050" cy="314563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页脚占位符 4"/>
          <p:cNvSpPr>
            <a:spLocks noGrp="1"/>
          </p:cNvSpPr>
          <p:nvPr>
            <p:ph type="ftr" sz="quarter" idx="3"/>
          </p:nvPr>
        </p:nvSpPr>
        <p:spPr>
          <a:xfrm>
            <a:off x="0" y="4786313"/>
            <a:ext cx="4859338" cy="357188"/>
          </a:xfrm>
        </p:spPr>
        <p:txBody>
          <a:bodyPr/>
          <a:lstStyle>
            <a:lvl1pPr>
              <a:defRPr noProof="1">
                <a:latin typeface="隶书" panose="02010509060101010101" pitchFamily="49" charset="-122"/>
                <a:ea typeface="隶书" panose="020105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tx1"/>
                </a:solidFill>
                <a:effectLst/>
                <a:uLnTx/>
                <a:uFillTx/>
                <a:latin typeface="隶书" panose="02010509060101010101" pitchFamily="49" charset="-122"/>
                <a:ea typeface="隶书" panose="02010509060101010101" pitchFamily="49" charset="-122"/>
                <a:cs typeface="+mn-cs"/>
              </a:rPr>
              <a:t>天长地久有时尽，此恨绵绵无绝期</a:t>
            </a: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200151"/>
            <a:ext cx="8229600" cy="3394472"/>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0210B28-674D-4D96-A422-6BB36FDB2974}"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grpSp>
        <p:nvGrpSpPr>
          <p:cNvPr id="2" name="组合 8"/>
          <p:cNvGrpSpPr/>
          <p:nvPr userDrawn="1"/>
        </p:nvGrpSpPr>
        <p:grpSpPr>
          <a:xfrm>
            <a:off x="611188" y="685800"/>
            <a:ext cx="7921625" cy="44450"/>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200151"/>
            <a:ext cx="8229600" cy="3394472"/>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3FCF3E0-3BD7-4E8B-AC83-FB6640F2C77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CB8E702-DD40-407B-B662-9657114A0F79}"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D0724A5-FEC6-4BC3-81D1-AE021744E755}"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30AFFE-AB98-4847-B4A8-C0A1D959985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D26A718-E036-4CAC-8076-DED78D852976}"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1919387-0557-4277-826F-673E292A42D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E6317A4-6191-4D22-8C9B-C887B5CB52B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41CFDA0-D346-429C-85FC-BC57D5972AD8}"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72E7A87-834D-4389-8105-88C674BC1F46}"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33317A6-47B7-42B4-80B9-E183CBAB6E25}"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5751055-DB94-4C37-9A39-4AED24D2905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a:off x="515938" y="623888"/>
            <a:ext cx="3192463" cy="47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435600" y="628650"/>
            <a:ext cx="32654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矩形 1"/>
          <p:cNvSpPr/>
          <p:nvPr/>
        </p:nvSpPr>
        <p:spPr>
          <a:xfrm>
            <a:off x="0" y="0"/>
            <a:ext cx="9144000" cy="700088"/>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6867" name="图片 2"/>
          <p:cNvPicPr>
            <a:picLocks noChangeAspect="1"/>
          </p:cNvPicPr>
          <p:nvPr userDrawn="1"/>
        </p:nvPicPr>
        <p:blipFill>
          <a:blip r:embed="rId2"/>
          <a:stretch>
            <a:fillRect/>
          </a:stretch>
        </p:blipFill>
        <p:spPr>
          <a:xfrm>
            <a:off x="179388" y="-20637"/>
            <a:ext cx="1704975" cy="720725"/>
          </a:xfrm>
          <a:prstGeom prst="rect">
            <a:avLst/>
          </a:prstGeom>
          <a:noFill/>
          <a:ln w="9525">
            <a:noFill/>
          </a:ln>
        </p:spPr>
      </p:pic>
    </p:spTree>
  </p:cSld>
  <p:clrMapOvr>
    <a:masterClrMapping/>
  </p:clrMapOvr>
  <p:transition spd="slow">
    <p:pull/>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Tree>
  </p:cSld>
  <p:clrMapOvr>
    <a:masterClrMapping/>
  </p:clrMapOvr>
  <p:transition spd="slow">
    <p:pull/>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自定义版式">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4"/>
          </p:nvPr>
        </p:nvSpPr>
        <p:spPr>
          <a:xfrm>
            <a:off x="86106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76D1B76-1F97-4323-9E8D-C184C44FA042}" type="slidenum">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charset="-122"/>
                <a:ea typeface="微软雅黑" panose="020B0503020204020204" charset="-122"/>
              </a:defRPr>
            </a:lvl1pPr>
          </a:lstStyle>
          <a:p>
            <a:pPr fontAlgn="base"/>
            <a:r>
              <a:rPr lang="zh-CN" altLang="en-US" strike="noStrike" noProof="1"/>
              <a:t>单击此处编辑母版标题样式</a:t>
            </a:r>
            <a:endParaRPr lang="zh-CN" altLang="en-US" strike="noStrike" noProof="1"/>
          </a:p>
        </p:txBody>
      </p:sp>
    </p:spTree>
  </p:cSld>
  <p:clrMapOvr>
    <a:masterClrMapping/>
  </p:clrMapOvr>
  <p:transition spd="slow">
    <p:pull/>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cSld name="空白">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457200" y="4767263"/>
            <a:ext cx="2133600" cy="274638"/>
          </a:xfrm>
          <a:prstGeom prst="rect">
            <a:avLst/>
          </a:prstGeo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CE45C20-9DC3-4C93-855F-0906F529D9E0}" type="datetimeFigureOut">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3124200" y="4767263"/>
            <a:ext cx="2895600" cy="274638"/>
          </a:xfrm>
          <a:prstGeom prst="rect">
            <a:avLst/>
          </a:prstGeo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灯片编号占位符 5"/>
          <p:cNvSpPr>
            <a:spLocks noGrp="1"/>
          </p:cNvSpPr>
          <p:nvPr>
            <p:ph type="sldNum" sz="quarter" idx="4"/>
          </p:nvPr>
        </p:nvSpPr>
        <p:spPr>
          <a:xfrm>
            <a:off x="6553200" y="4767263"/>
            <a:ext cx="2133600" cy="274638"/>
          </a:xfrm>
          <a:prstGeom prst="rect">
            <a:avLst/>
          </a:prstGeo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62D44F0-8A2C-47B5-9FAE-8155FF2FDF6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spd="med">
    <p:randomBa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3" name="矩形 1"/>
          <p:cNvSpPr/>
          <p:nvPr/>
        </p:nvSpPr>
        <p:spPr>
          <a:xfrm>
            <a:off x="0" y="485775"/>
            <a:ext cx="9144000" cy="4657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132764" y="115583"/>
            <a:ext cx="7886700" cy="369753"/>
          </a:xfrm>
        </p:spPr>
        <p:txBody>
          <a:bodyPr>
            <a:noAutofit/>
          </a:bodyPr>
          <a:lstStyle>
            <a:lvl1pPr>
              <a:defRPr sz="21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pPr fontAlgn="base"/>
            <a:r>
              <a:rPr lang="zh-CN" altLang="en-US" strike="noStrike" noProof="1"/>
              <a:t>单击此处编辑母版标题样式</a:t>
            </a:r>
            <a:endParaRPr lang="zh-CN" altLang="en-US" strike="noStrike" noProof="1"/>
          </a:p>
        </p:txBody>
      </p:sp>
      <p:sp>
        <p:nvSpPr>
          <p:cNvPr id="4" name="日期占位符 2"/>
          <p:cNvSpPr>
            <a:spLocks noGrp="1"/>
          </p:cNvSpPr>
          <p:nvPr>
            <p:ph type="dt" sz="half" idx="2"/>
          </p:nvPr>
        </p:nvSpPr>
        <p:spPr>
          <a:xfrm>
            <a:off x="6286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997B5FA-0921-464F-AAE1-844C04324D75}" type="datetimeFigureOut">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页脚占位符 3"/>
          <p:cNvSpPr>
            <a:spLocks noGrp="1"/>
          </p:cNvSpPr>
          <p:nvPr>
            <p:ph type="ftr" sz="quarter" idx="3"/>
          </p:nvPr>
        </p:nvSpPr>
        <p:spPr>
          <a:xfrm>
            <a:off x="3028950" y="4767263"/>
            <a:ext cx="30861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4"/>
          <p:cNvSpPr>
            <a:spLocks noGrp="1"/>
          </p:cNvSpPr>
          <p:nvPr>
            <p:ph type="sldNum" sz="quarter" idx="4"/>
          </p:nvPr>
        </p:nvSpPr>
        <p:spPr>
          <a:xfrm>
            <a:off x="64579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9C53545-33F9-4971-AB49-0CDF28E71A47}" type="slidenum">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med">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B46005E-92CA-4884-AE2E-83474975E053}"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628650" y="1369219"/>
            <a:ext cx="7886700" cy="3263504"/>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6286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04633C7-0C01-4672-8BF1-E8A9B0B93446}" type="datetimeFigureOut">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028950" y="4767263"/>
            <a:ext cx="30861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4579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0C20DE-E5F3-4388-A5D8-19A40EBB3ECC}" type="slidenum">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med">
    <p:randomBa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自定义版式">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base"/>
            <a:r>
              <a:rPr lang="zh-CN" altLang="en-US" strike="noStrike" noProof="1"/>
              <a:t>单击此处编辑母版标题样式</a:t>
            </a:r>
            <a:endParaRPr lang="zh-CN" altLang="en-US" strike="noStrike" noProof="1"/>
          </a:p>
        </p:txBody>
      </p:sp>
      <p:sp>
        <p:nvSpPr>
          <p:cNvPr id="3" name="日期占位符 3"/>
          <p:cNvSpPr>
            <a:spLocks noGrp="1" noChangeArrowheads="1"/>
          </p:cNvSpPr>
          <p:nvPr>
            <p:ph type="dt" sz="half" idx="2"/>
          </p:nvPr>
        </p:nvSpPr>
        <p:spPr>
          <a:xfrm>
            <a:off x="6286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8E707FB-9A4B-43C9-BEBC-5527A0815104}" type="datetime1">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noChangeArrowheads="1"/>
          </p:cNvSpPr>
          <p:nvPr>
            <p:ph type="ftr" sz="quarter" idx="3"/>
          </p:nvPr>
        </p:nvSpPr>
        <p:spPr>
          <a:xfrm>
            <a:off x="3028950" y="4767263"/>
            <a:ext cx="30861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5"/>
          <p:cNvSpPr>
            <a:spLocks noGrp="1" noChangeArrowheads="1"/>
          </p:cNvSpPr>
          <p:nvPr>
            <p:ph type="sldNum" sz="quarter" idx="4"/>
          </p:nvPr>
        </p:nvSpPr>
        <p:spPr>
          <a:xfrm>
            <a:off x="64579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6F326F-0613-42CB-9CCB-7557FDE8B0D0}"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med">
    <p:randomBa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页_3">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flipH="1">
            <a:off x="48577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971550"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44303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91452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386013"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2857500"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334327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85762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435768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843463"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314950"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78643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5792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6729413"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21518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72953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229600"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70108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flipV="1">
            <a:off x="-314325" y="4641850"/>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flipV="1">
            <a:off x="-314325" y="4084638"/>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314325" y="3524250"/>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flipV="1">
            <a:off x="-314325" y="2979738"/>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314325" y="2422525"/>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314325" y="1862138"/>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314325" y="1333500"/>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314325" y="774700"/>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314325" y="215900"/>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037" name="组合 28"/>
          <p:cNvGrpSpPr/>
          <p:nvPr userDrawn="1"/>
        </p:nvGrpSpPr>
        <p:grpSpPr>
          <a:xfrm>
            <a:off x="7566025" y="4541838"/>
            <a:ext cx="600075" cy="484187"/>
            <a:chOff x="10087532" y="6055345"/>
            <a:chExt cx="800380" cy="645886"/>
          </a:xfrm>
        </p:grpSpPr>
        <p:sp>
          <p:nvSpPr>
            <p:cNvPr id="30" name="椭圆 29"/>
            <p:cNvSpPr/>
            <p:nvPr/>
          </p:nvSpPr>
          <p:spPr>
            <a:xfrm>
              <a:off x="10087532" y="6055345"/>
              <a:ext cx="590757" cy="5908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31" name="椭圆 30"/>
            <p:cNvSpPr/>
            <p:nvPr/>
          </p:nvSpPr>
          <p:spPr>
            <a:xfrm>
              <a:off x="10470783" y="6284052"/>
              <a:ext cx="417129" cy="417179"/>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43040" name="文本框 39"/>
            <p:cNvSpPr txBox="1"/>
            <p:nvPr/>
          </p:nvSpPr>
          <p:spPr>
            <a:xfrm>
              <a:off x="10145315" y="6166446"/>
              <a:ext cx="533753" cy="142240"/>
            </a:xfrm>
            <a:prstGeom prst="rect">
              <a:avLst/>
            </a:prstGeom>
            <a:noFill/>
            <a:ln w="9525">
              <a:noFill/>
            </a:ln>
          </p:spPr>
          <p:txBody>
            <a:bodyPr anchor="t">
              <a:spAutoFit/>
            </a:bodyPr>
            <a:lstStyle/>
            <a:p>
              <a:pPr lvl="0"/>
              <a:endParaRPr lang="zh-CN" altLang="en-US" sz="100">
                <a:latin typeface="Calibri" panose="020F0502020204030204" pitchFamily="34" charset="0"/>
                <a:ea typeface="宋体" panose="02010600030101010101" pitchFamily="2" charset="-122"/>
              </a:endParaRPr>
            </a:p>
          </p:txBody>
        </p:sp>
      </p:grpSp>
    </p:spTree>
  </p:cSld>
  <p:clrMapOvr>
    <a:masterClrMapping/>
  </p:clrMapOvr>
  <p:transition spd="med">
    <p:randomBa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399665" indent="0" algn="ctr">
              <a:buNone/>
              <a:defRPr sz="1200"/>
            </a:lvl8pPr>
            <a:lvl9pPr marL="2743200" indent="0" algn="ctr">
              <a:buNone/>
              <a:defRPr sz="12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2"/>
          </p:nvPr>
        </p:nvSpPr>
        <p:spPr>
          <a:xfrm>
            <a:off x="6286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2F288E0-7875-42C4-84C8-98DBBD3BF4D2}" type="datetimeFigureOut">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028950" y="4767263"/>
            <a:ext cx="30861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4579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467EF0B-9134-4841-91BD-54E4A01C5249}" type="slidenum">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med">
    <p:randomBa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grpSp>
        <p:nvGrpSpPr>
          <p:cNvPr id="2" name="组合 8"/>
          <p:cNvGrpSpPr/>
          <p:nvPr userDrawn="1"/>
        </p:nvGrpSpPr>
        <p:grpSpPr>
          <a:xfrm>
            <a:off x="611188" y="685800"/>
            <a:ext cx="7921625" cy="44450"/>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200151"/>
            <a:ext cx="8229600" cy="3394472"/>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86A6DC9-AA4E-4684-BC49-E57411F984F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702AA3A-358D-421C-A954-454699579AC6}"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D5D516C-EB17-49C7-AB78-013FEFA0D86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BF52388-210C-4503-9E8A-B1F3E8FF8D7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9AB82CB-B502-4DE0-B6C2-A1C8207E45E7}"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9AAA64-B2B4-4C13-BF69-30DCD0CC738C}"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B794075-FC91-46D3-AC6E-785F15A8EE6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FCC0F49-DC80-4396-9C57-20D8C729F1E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F320D04-0855-4492-82FD-C7C091D3659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1220D00-0D9C-488A-BDE4-E5CA2360E8ED}"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6338A7D-81ED-42EA-BE9B-A6FA5E92DD0B}"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a:off x="515938" y="623888"/>
            <a:ext cx="3192463" cy="47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435600" y="628650"/>
            <a:ext cx="32654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矩形 1"/>
          <p:cNvSpPr/>
          <p:nvPr/>
        </p:nvSpPr>
        <p:spPr>
          <a:xfrm>
            <a:off x="0" y="0"/>
            <a:ext cx="9144000" cy="700088"/>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7347" name="图片 2"/>
          <p:cNvPicPr>
            <a:picLocks noChangeAspect="1"/>
          </p:cNvPicPr>
          <p:nvPr userDrawn="1"/>
        </p:nvPicPr>
        <p:blipFill>
          <a:blip r:embed="rId2"/>
          <a:stretch>
            <a:fillRect/>
          </a:stretch>
        </p:blipFill>
        <p:spPr>
          <a:xfrm>
            <a:off x="179388" y="-20637"/>
            <a:ext cx="1704975" cy="720725"/>
          </a:xfrm>
          <a:prstGeom prst="rect">
            <a:avLst/>
          </a:prstGeom>
          <a:noFill/>
          <a:ln w="9525">
            <a:noFill/>
          </a:ln>
        </p:spPr>
      </p:pic>
    </p:spTree>
  </p:cSld>
  <p:clrMapOvr>
    <a:masterClrMapping/>
  </p:clrMapOvr>
  <p:transition spd="slow">
    <p:pull/>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Tree>
  </p:cSld>
  <p:clrMapOvr>
    <a:masterClrMapping/>
  </p:clrMapOvr>
  <p:transition spd="slow">
    <p:pull/>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98475C-3889-4CE0-80B5-BDB9265493F9}"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514350"/>
            <a:ext cx="8543925"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98878" y="171450"/>
            <a:ext cx="8540052" cy="85725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28650" y="1369219"/>
            <a:ext cx="3886200" cy="326350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媒体占位符 3"/>
          <p:cNvSpPr>
            <a:spLocks noGrp="1"/>
          </p:cNvSpPr>
          <p:nvPr>
            <p:ph type="media" sz="half" idx="2"/>
          </p:nvPr>
        </p:nvSpPr>
        <p:spPr>
          <a:xfrm>
            <a:off x="4629150" y="1369219"/>
            <a:ext cx="3886200" cy="3263504"/>
          </a:xfrm>
        </p:spPr>
        <p:txBody>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5" name="日期占位符 4"/>
          <p:cNvSpPr>
            <a:spLocks noGrp="1"/>
          </p:cNvSpPr>
          <p:nvPr>
            <p:ph type="dt" sz="half" idx="12"/>
          </p:nvPr>
        </p:nvSpPr>
        <p:spPr>
          <a:xfrm>
            <a:off x="298450"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3"/>
          </p:nvPr>
        </p:nvSpPr>
        <p:spPr>
          <a:xfrm>
            <a:off x="3121025" y="4684713"/>
            <a:ext cx="2895600"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4"/>
          </p:nvPr>
        </p:nvSpPr>
        <p:spPr>
          <a:xfrm>
            <a:off x="6550025"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C91E5C1-5418-4810-87C1-FACD8A0A5196}" type="slidenum">
              <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1625" y="457200"/>
            <a:ext cx="8540750" cy="710804"/>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539750" y="1428750"/>
            <a:ext cx="3956050" cy="314563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428750"/>
            <a:ext cx="3956050" cy="314563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页脚占位符 4"/>
          <p:cNvSpPr>
            <a:spLocks noGrp="1"/>
          </p:cNvSpPr>
          <p:nvPr>
            <p:ph type="ftr" sz="quarter" idx="3"/>
          </p:nvPr>
        </p:nvSpPr>
        <p:spPr>
          <a:xfrm>
            <a:off x="0" y="4786313"/>
            <a:ext cx="4859338" cy="357188"/>
          </a:xfrm>
        </p:spPr>
        <p:txBody>
          <a:bodyPr/>
          <a:lstStyle>
            <a:lvl1pPr>
              <a:defRPr noProof="1">
                <a:latin typeface="隶书" panose="02010509060101010101" pitchFamily="49" charset="-122"/>
                <a:ea typeface="隶书" panose="020105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tx1"/>
                </a:solidFill>
                <a:effectLst/>
                <a:uLnTx/>
                <a:uFillTx/>
                <a:latin typeface="隶书" panose="02010509060101010101" pitchFamily="49" charset="-122"/>
                <a:ea typeface="隶书" panose="02010509060101010101" pitchFamily="49" charset="-122"/>
                <a:cs typeface="+mn-cs"/>
              </a:rPr>
              <a:t>天长地久有时尽，此恨绵绵无绝期</a:t>
            </a: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grpSp>
        <p:nvGrpSpPr>
          <p:cNvPr id="2" name="组合 8"/>
          <p:cNvGrpSpPr/>
          <p:nvPr userDrawn="1"/>
        </p:nvGrpSpPr>
        <p:grpSpPr>
          <a:xfrm>
            <a:off x="611188" y="685800"/>
            <a:ext cx="7921625" cy="44450"/>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200151"/>
            <a:ext cx="8229600" cy="3394472"/>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EAFD30C-D136-492F-B980-4DDD3B404D9D}"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BF33DE9-347D-4A0B-BA28-FE05AC8F23EB}"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206981F-D194-4B0E-A883-15EAA7C1F90C}"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04BC96-F892-411D-8A50-A4D08DE14C4B}"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D7AF0-E644-4256-B4C0-5D7EA9A99F28}"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E76C97B-1973-45B6-B245-1B2CDAF625B0}"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136D57B-33DE-49BC-892B-8214EA42F4CD}"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4B37913-161F-4CA5-82AE-C0ED611CED7A}"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F2C38D3-F5A4-45A8-A4CA-D366FD1B422A}"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746ABD4-A145-4A40-AD9A-526202BF948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83270D-C213-44A0-BB5E-140C451CC87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a:off x="515938" y="623888"/>
            <a:ext cx="3192463" cy="47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435600" y="628650"/>
            <a:ext cx="32654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矩形 1"/>
          <p:cNvSpPr/>
          <p:nvPr/>
        </p:nvSpPr>
        <p:spPr>
          <a:xfrm>
            <a:off x="0" y="0"/>
            <a:ext cx="9144000" cy="700088"/>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2707" name="图片 2"/>
          <p:cNvPicPr>
            <a:picLocks noChangeAspect="1"/>
          </p:cNvPicPr>
          <p:nvPr userDrawn="1"/>
        </p:nvPicPr>
        <p:blipFill>
          <a:blip r:embed="rId2"/>
          <a:stretch>
            <a:fillRect/>
          </a:stretch>
        </p:blipFill>
        <p:spPr>
          <a:xfrm>
            <a:off x="179388" y="-20637"/>
            <a:ext cx="1704975" cy="720725"/>
          </a:xfrm>
          <a:prstGeom prst="rect">
            <a:avLst/>
          </a:prstGeom>
          <a:noFill/>
          <a:ln w="9525">
            <a:noFill/>
          </a:ln>
        </p:spPr>
      </p:pic>
    </p:spTree>
  </p:cSld>
  <p:clrMapOvr>
    <a:masterClrMapping/>
  </p:clrMapOvr>
  <p:transition spd="slow">
    <p:pull/>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Tree>
  </p:cSld>
  <p:clrMapOvr>
    <a:masterClrMapping/>
  </p:clrMapOvr>
  <p:transition spd="slow">
    <p:pull/>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514350"/>
            <a:ext cx="8543925"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255CBBD-5D0C-451A-883A-D2C240609CD7}"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98878" y="171450"/>
            <a:ext cx="8540052" cy="85725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28650" y="1369219"/>
            <a:ext cx="3886200" cy="326350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媒体占位符 3"/>
          <p:cNvSpPr>
            <a:spLocks noGrp="1"/>
          </p:cNvSpPr>
          <p:nvPr>
            <p:ph type="media" sz="half" idx="2"/>
          </p:nvPr>
        </p:nvSpPr>
        <p:spPr>
          <a:xfrm>
            <a:off x="4629150" y="1369219"/>
            <a:ext cx="3886200" cy="3263504"/>
          </a:xfrm>
        </p:spPr>
        <p:txBody>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5" name="日期占位符 4"/>
          <p:cNvSpPr>
            <a:spLocks noGrp="1"/>
          </p:cNvSpPr>
          <p:nvPr>
            <p:ph type="dt" sz="half" idx="12"/>
          </p:nvPr>
        </p:nvSpPr>
        <p:spPr>
          <a:xfrm>
            <a:off x="298450"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3"/>
          </p:nvPr>
        </p:nvSpPr>
        <p:spPr>
          <a:xfrm>
            <a:off x="3121025" y="4684713"/>
            <a:ext cx="2895600"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4"/>
          </p:nvPr>
        </p:nvSpPr>
        <p:spPr>
          <a:xfrm>
            <a:off x="6550025"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2F6B6E1-7DFE-4257-BB7D-BC843540F1C7}" type="slidenum">
              <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1625" y="457200"/>
            <a:ext cx="8540750" cy="710804"/>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539750" y="1428750"/>
            <a:ext cx="3956050" cy="314563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428750"/>
            <a:ext cx="3956050" cy="314563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页脚占位符 4"/>
          <p:cNvSpPr>
            <a:spLocks noGrp="1"/>
          </p:cNvSpPr>
          <p:nvPr>
            <p:ph type="ftr" sz="quarter" idx="3"/>
          </p:nvPr>
        </p:nvSpPr>
        <p:spPr>
          <a:xfrm>
            <a:off x="0" y="4786313"/>
            <a:ext cx="4859338" cy="357188"/>
          </a:xfrm>
        </p:spPr>
        <p:txBody>
          <a:bodyPr/>
          <a:lstStyle>
            <a:lvl1pPr>
              <a:defRPr noProof="1">
                <a:latin typeface="隶书" panose="02010509060101010101" pitchFamily="49" charset="-122"/>
                <a:ea typeface="隶书" panose="020105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tx1"/>
                </a:solidFill>
                <a:effectLst/>
                <a:uLnTx/>
                <a:uFillTx/>
                <a:latin typeface="隶书" panose="02010509060101010101" pitchFamily="49" charset="-122"/>
                <a:ea typeface="隶书" panose="02010509060101010101" pitchFamily="49" charset="-122"/>
                <a:cs typeface="+mn-cs"/>
              </a:rPr>
              <a:t>天长地久有时尽，此恨绵绵无绝期</a:t>
            </a: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cSld name="空白">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4767263"/>
            <a:ext cx="2133600" cy="274638"/>
          </a:xfrm>
          <a:prstGeom prst="rect">
            <a:avLst/>
          </a:prstGeom>
        </p:spPr>
        <p:txBody>
          <a:bodyPr/>
          <a:lstStyle>
            <a:lvl1pPr>
              <a:defRPr/>
            </a:lvl1pPr>
          </a:lstStyle>
          <a:p>
            <a:pPr fontAlgn="base">
              <a:defRPr/>
            </a:pPr>
            <a:fld id="{ECE45C20-9DC3-4C93-855F-0906F529D9E0}"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3" name="页脚占位符 4"/>
          <p:cNvSpPr>
            <a:spLocks noGrp="1"/>
          </p:cNvSpPr>
          <p:nvPr>
            <p:ph type="ftr" sz="quarter" idx="11"/>
          </p:nvPr>
        </p:nvSpPr>
        <p:spPr>
          <a:xfrm>
            <a:off x="3124200" y="4767263"/>
            <a:ext cx="2895600" cy="274638"/>
          </a:xfrm>
          <a:prstGeom prst="rect">
            <a:avLst/>
          </a:prstGeom>
        </p:spPr>
        <p:txBody>
          <a:bodyPr/>
          <a:lstStyle>
            <a:lvl1pPr>
              <a:defRPr/>
            </a:lvl1pPr>
          </a:lstStyle>
          <a:p>
            <a:pPr fontAlgn="base">
              <a:defRPr/>
            </a:pPr>
            <a:endParaRPr lang="zh-CN" altLang="en-US" strike="noStrike" noProof="1"/>
          </a:p>
        </p:txBody>
      </p:sp>
      <p:sp>
        <p:nvSpPr>
          <p:cNvPr id="4" name="灯片编号占位符 5"/>
          <p:cNvSpPr>
            <a:spLocks noGrp="1"/>
          </p:cNvSpPr>
          <p:nvPr>
            <p:ph type="sldNum" sz="quarter" idx="12"/>
          </p:nvPr>
        </p:nvSpPr>
        <p:spPr>
          <a:xfrm>
            <a:off x="6553200" y="4767263"/>
            <a:ext cx="2133600" cy="274638"/>
          </a:xfrm>
          <a:prstGeom prst="rect">
            <a:avLst/>
          </a:prstGeom>
        </p:spPr>
        <p:txBody>
          <a:bodyPr/>
          <a:lstStyle>
            <a:lvl1pPr>
              <a:defRPr/>
            </a:lvl1pPr>
          </a:lstStyle>
          <a:p>
            <a:pPr fontAlgn="base"/>
            <a:fld id="{438595A7-F137-4A1C-94F3-17BF434764D1}"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6" name="矩形 5"/>
          <p:cNvSpPr/>
          <p:nvPr userDrawn="1"/>
        </p:nvSpPr>
        <p:spPr>
          <a:xfrm>
            <a:off x="0" y="485775"/>
            <a:ext cx="9144000" cy="4657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标题 1"/>
          <p:cNvSpPr>
            <a:spLocks noGrp="1"/>
          </p:cNvSpPr>
          <p:nvPr>
            <p:ph type="title"/>
          </p:nvPr>
        </p:nvSpPr>
        <p:spPr>
          <a:xfrm>
            <a:off x="132764" y="115583"/>
            <a:ext cx="7886700" cy="369753"/>
          </a:xfrm>
        </p:spPr>
        <p:txBody>
          <a:bodyPr>
            <a:noAutofit/>
          </a:bodyPr>
          <a:lstStyle>
            <a:lvl1pPr>
              <a:defRPr sz="21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050"/>
          </a:xfrm>
        </p:spPr>
        <p:txBody>
          <a:bodyPr/>
          <a:lstStyle/>
          <a:p>
            <a:pPr fontAlgn="base"/>
            <a:fld id="{D997B5FA-0921-464F-AAE1-844C04324D75}"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050"/>
          </a:xfrm>
        </p:spPr>
        <p:txBody>
          <a:bodyPr/>
          <a:lstStyle/>
          <a:p>
            <a:pPr fontAlgn="base"/>
            <a:fld id="{565CE74E-AB26-4998-AD42-012C4C1AD076}"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z="3130"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628650" y="1369219"/>
            <a:ext cx="7886700" cy="3263504"/>
          </a:xfrm>
        </p:spPr>
        <p:txBody>
          <a:bodyPr/>
          <a:lstStyle/>
          <a:p>
            <a:pPr lvl="0" fontAlgn="auto"/>
            <a:r>
              <a:rPr lang="zh-CN" altLang="en-US" sz="1990" strike="noStrike" noProof="1"/>
              <a:t>编辑母版文本样式</a:t>
            </a:r>
            <a:endParaRPr lang="zh-CN" altLang="en-US" strike="noStrike" noProof="1"/>
          </a:p>
          <a:p>
            <a:pPr lvl="1" fontAlgn="auto"/>
            <a:r>
              <a:rPr lang="zh-CN" altLang="en-US" sz="1705" strike="noStrike" noProof="1"/>
              <a:t>第二级</a:t>
            </a:r>
            <a:endParaRPr lang="zh-CN" altLang="en-US" strike="noStrike" noProof="1"/>
          </a:p>
          <a:p>
            <a:pPr lvl="2" fontAlgn="auto"/>
            <a:r>
              <a:rPr lang="zh-CN" altLang="en-US" sz="1420" strike="noStrike" noProof="1"/>
              <a:t>第三级</a:t>
            </a:r>
            <a:endParaRPr lang="zh-CN" altLang="en-US" strike="noStrike" noProof="1"/>
          </a:p>
          <a:p>
            <a:pPr lvl="3" fontAlgn="auto"/>
            <a:r>
              <a:rPr lang="zh-CN" altLang="en-US" sz="1280" strike="noStrike" noProof="1"/>
              <a:t>第四级</a:t>
            </a:r>
            <a:endParaRPr lang="zh-CN" altLang="en-US" strike="noStrike" noProof="1"/>
          </a:p>
          <a:p>
            <a:pPr lvl="4" fontAlgn="auto"/>
            <a:r>
              <a:rPr lang="zh-CN" altLang="en-US" sz="1280" strike="noStrike" noProof="1"/>
              <a:t>第五级</a:t>
            </a:r>
            <a:endParaRPr lang="zh-CN" altLang="en-US" strike="noStrike" noProof="1"/>
          </a:p>
        </p:txBody>
      </p:sp>
      <p:sp>
        <p:nvSpPr>
          <p:cNvPr id="4" name="日期占位符 3"/>
          <p:cNvSpPr>
            <a:spLocks noGrp="1"/>
          </p:cNvSpPr>
          <p:nvPr>
            <p:ph type="dt" sz="half" idx="10"/>
          </p:nvPr>
        </p:nvSpPr>
        <p:spPr>
          <a:xfrm>
            <a:off x="628650" y="4767263"/>
            <a:ext cx="2057400" cy="273050"/>
          </a:xfrm>
        </p:spPr>
        <p:txBody>
          <a:bodyPr/>
          <a:lstStyle/>
          <a:p>
            <a:pPr fontAlgn="base"/>
            <a:fld id="{904633C7-0C01-4672-8BF1-E8A9B0B93446}"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6457950" y="4767263"/>
            <a:ext cx="2057400" cy="273050"/>
          </a:xfrm>
        </p:spPr>
        <p:txBody>
          <a:bodyPr/>
          <a:lstStyle/>
          <a:p>
            <a:pPr fontAlgn="base"/>
            <a:fld id="{87587C7A-3ECE-48A3-822A-386751A1E136}"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自定义版式">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z="3130" strike="noStrike" noProof="1" smtClean="0"/>
              <a:t>单击此处编辑母版标题样式</a:t>
            </a:r>
            <a:endParaRPr lang="zh-CN" altLang="en-US" strike="noStrike" noProof="1"/>
          </a:p>
        </p:txBody>
      </p:sp>
      <p:sp>
        <p:nvSpPr>
          <p:cNvPr id="3" name="日期占位符 3"/>
          <p:cNvSpPr>
            <a:spLocks noGrp="1" noChangeArrowheads="1"/>
          </p:cNvSpPr>
          <p:nvPr>
            <p:ph type="dt" sz="half" idx="10"/>
          </p:nvPr>
        </p:nvSpPr>
        <p:spPr>
          <a:xfrm>
            <a:off x="628650" y="4767263"/>
            <a:ext cx="2057400" cy="273050"/>
          </a:xfrm>
        </p:spPr>
        <p:txBody>
          <a:bodyPr/>
          <a:lstStyle>
            <a:lvl1pPr>
              <a:defRPr/>
            </a:lvl1pPr>
          </a:lstStyle>
          <a:p>
            <a:pPr fontAlgn="base">
              <a:defRPr/>
            </a:pPr>
            <a:fld id="{C8E707FB-9A4B-43C9-BEBC-5527A0815104}" type="datetime1">
              <a:rPr lang="zh-CN" altLang="en-US" strike="noStrike" noProof="1">
                <a:latin typeface="Calibri" panose="020F0502020204030204" pitchFamily="34" charset="0"/>
                <a:ea typeface="宋体" panose="02010600030101010101" pitchFamily="2" charset="-122"/>
                <a:cs typeface="+mn-cs"/>
              </a:rPr>
            </a:fld>
            <a:endParaRPr lang="zh-CN" altLang="en-US" sz="1800" strike="noStrike" noProof="1">
              <a:solidFill>
                <a:schemeClr val="tx1"/>
              </a:solidFill>
            </a:endParaRPr>
          </a:p>
        </p:txBody>
      </p:sp>
      <p:sp>
        <p:nvSpPr>
          <p:cNvPr id="4" name="页脚占位符 4"/>
          <p:cNvSpPr>
            <a:spLocks noGrp="1" noChangeArrowheads="1"/>
          </p:cNvSpPr>
          <p:nvPr>
            <p:ph type="ftr" sz="quarter" idx="11"/>
          </p:nvPr>
        </p:nvSpPr>
        <p:spPr>
          <a:xfrm>
            <a:off x="3028950" y="4767263"/>
            <a:ext cx="3086100" cy="273050"/>
          </a:xfrm>
        </p:spPr>
        <p:txBody>
          <a:bodyPr/>
          <a:lstStyle>
            <a:lvl1pPr>
              <a:defRPr/>
            </a:lvl1pPr>
          </a:lstStyle>
          <a:p>
            <a:pPr fontAlgn="base">
              <a:defRPr/>
            </a:pPr>
            <a:endParaRPr lang="zh-CN" altLang="zh-CN" strike="noStrike" noProof="1"/>
          </a:p>
        </p:txBody>
      </p:sp>
      <p:sp>
        <p:nvSpPr>
          <p:cNvPr id="5" name="灯片编号占位符 5"/>
          <p:cNvSpPr>
            <a:spLocks noGrp="1" noChangeArrowheads="1"/>
          </p:cNvSpPr>
          <p:nvPr>
            <p:ph type="sldNum" sz="quarter" idx="12"/>
          </p:nvPr>
        </p:nvSpPr>
        <p:spPr>
          <a:xfrm>
            <a:off x="6457950" y="4767263"/>
            <a:ext cx="2057400" cy="273050"/>
          </a:xfrm>
        </p:spPr>
        <p:txBody>
          <a:bodyPr/>
          <a:lstStyle>
            <a:lvl1pPr>
              <a:defRPr/>
            </a:lvl1pPr>
          </a:lstStyle>
          <a:p>
            <a:pPr fontAlgn="base">
              <a:defRPr/>
            </a:pPr>
            <a:fld id="{D81D8D7C-BAC7-484D-8442-92C965557AA3}" type="slidenum">
              <a:rPr lang="zh-CN" altLang="en-US" strike="noStrike" noProof="1">
                <a:latin typeface="Calibri" panose="020F0502020204030204" pitchFamily="34" charset="0"/>
                <a:ea typeface="宋体" panose="02010600030101010101" pitchFamily="2" charset="-122"/>
                <a:cs typeface="+mn-cs"/>
              </a:rPr>
            </a:fld>
            <a:endParaRPr lang="zh-CN" altLang="en-US" sz="1800" strike="noStrike" noProof="1">
              <a:solidFill>
                <a:schemeClr val="tx1"/>
              </a:solidFill>
            </a:endParaRP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28650" y="4767263"/>
            <a:ext cx="2057400" cy="273050"/>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6457950" y="4767263"/>
            <a:ext cx="2057400" cy="273050"/>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cSld name="空白">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4767263"/>
            <a:ext cx="2133600" cy="274638"/>
          </a:xfrm>
          <a:prstGeom prst="rect">
            <a:avLst/>
          </a:prstGeom>
        </p:spPr>
        <p:txBody>
          <a:bodyPr/>
          <a:lstStyle>
            <a:lvl1pPr>
              <a:defRPr/>
            </a:lvl1pPr>
          </a:lstStyle>
          <a:p>
            <a:pPr fontAlgn="base">
              <a:defRPr/>
            </a:pPr>
            <a:fld id="{ECE45C20-9DC3-4C93-855F-0906F529D9E0}"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3" name="页脚占位符 4"/>
          <p:cNvSpPr>
            <a:spLocks noGrp="1"/>
          </p:cNvSpPr>
          <p:nvPr>
            <p:ph type="ftr" sz="quarter" idx="11"/>
          </p:nvPr>
        </p:nvSpPr>
        <p:spPr>
          <a:xfrm>
            <a:off x="3124200" y="4767263"/>
            <a:ext cx="2895600" cy="274638"/>
          </a:xfrm>
          <a:prstGeom prst="rect">
            <a:avLst/>
          </a:prstGeom>
        </p:spPr>
        <p:txBody>
          <a:bodyPr/>
          <a:lstStyle>
            <a:lvl1pPr>
              <a:defRPr/>
            </a:lvl1pPr>
          </a:lstStyle>
          <a:p>
            <a:pPr fontAlgn="base">
              <a:defRPr/>
            </a:pPr>
            <a:endParaRPr lang="zh-CN" altLang="en-US" strike="noStrike" noProof="1"/>
          </a:p>
        </p:txBody>
      </p:sp>
      <p:sp>
        <p:nvSpPr>
          <p:cNvPr id="4" name="灯片编号占位符 5"/>
          <p:cNvSpPr>
            <a:spLocks noGrp="1"/>
          </p:cNvSpPr>
          <p:nvPr>
            <p:ph type="sldNum" sz="quarter" idx="12"/>
          </p:nvPr>
        </p:nvSpPr>
        <p:spPr>
          <a:xfrm>
            <a:off x="6553200" y="4767263"/>
            <a:ext cx="2133600" cy="274638"/>
          </a:xfrm>
          <a:prstGeom prst="rect">
            <a:avLst/>
          </a:prstGeom>
        </p:spPr>
        <p:txBody>
          <a:bodyPr/>
          <a:lstStyle>
            <a:lvl1pPr>
              <a:defRPr/>
            </a:lvl1pPr>
          </a:lstStyle>
          <a:p>
            <a:pPr fontAlgn="base"/>
            <a:fld id="{438595A7-F137-4A1C-94F3-17BF434764D1}"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6" name="矩形 5"/>
          <p:cNvSpPr/>
          <p:nvPr userDrawn="1"/>
        </p:nvSpPr>
        <p:spPr>
          <a:xfrm>
            <a:off x="0" y="485775"/>
            <a:ext cx="9144000" cy="4657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标题 1"/>
          <p:cNvSpPr>
            <a:spLocks noGrp="1"/>
          </p:cNvSpPr>
          <p:nvPr>
            <p:ph type="title"/>
          </p:nvPr>
        </p:nvSpPr>
        <p:spPr>
          <a:xfrm>
            <a:off x="132764" y="115583"/>
            <a:ext cx="7886700" cy="369753"/>
          </a:xfrm>
        </p:spPr>
        <p:txBody>
          <a:bodyPr>
            <a:noAutofit/>
          </a:bodyPr>
          <a:lstStyle>
            <a:lvl1pPr>
              <a:defRPr sz="21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050"/>
          </a:xfrm>
        </p:spPr>
        <p:txBody>
          <a:bodyPr/>
          <a:lstStyle/>
          <a:p>
            <a:pPr fontAlgn="base"/>
            <a:fld id="{D997B5FA-0921-464F-AAE1-844C04324D75}"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050"/>
          </a:xfrm>
        </p:spPr>
        <p:txBody>
          <a:bodyPr/>
          <a:lstStyle/>
          <a:p>
            <a:pPr fontAlgn="base"/>
            <a:fld id="{565CE74E-AB26-4998-AD42-012C4C1AD076}"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z="3130"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628650" y="1369219"/>
            <a:ext cx="7886700" cy="3263504"/>
          </a:xfrm>
        </p:spPr>
        <p:txBody>
          <a:bodyPr/>
          <a:lstStyle/>
          <a:p>
            <a:pPr lvl="0" fontAlgn="auto"/>
            <a:r>
              <a:rPr lang="zh-CN" altLang="en-US" sz="1990" strike="noStrike" noProof="1"/>
              <a:t>编辑母版文本样式</a:t>
            </a:r>
            <a:endParaRPr lang="zh-CN" altLang="en-US" strike="noStrike" noProof="1"/>
          </a:p>
          <a:p>
            <a:pPr lvl="1" fontAlgn="auto"/>
            <a:r>
              <a:rPr lang="zh-CN" altLang="en-US" sz="1705" strike="noStrike" noProof="1"/>
              <a:t>第二级</a:t>
            </a:r>
            <a:endParaRPr lang="zh-CN" altLang="en-US" strike="noStrike" noProof="1"/>
          </a:p>
          <a:p>
            <a:pPr lvl="2" fontAlgn="auto"/>
            <a:r>
              <a:rPr lang="zh-CN" altLang="en-US" sz="1420" strike="noStrike" noProof="1"/>
              <a:t>第三级</a:t>
            </a:r>
            <a:endParaRPr lang="zh-CN" altLang="en-US" strike="noStrike" noProof="1"/>
          </a:p>
          <a:p>
            <a:pPr lvl="3" fontAlgn="auto"/>
            <a:r>
              <a:rPr lang="zh-CN" altLang="en-US" sz="1280" strike="noStrike" noProof="1"/>
              <a:t>第四级</a:t>
            </a:r>
            <a:endParaRPr lang="zh-CN" altLang="en-US" strike="noStrike" noProof="1"/>
          </a:p>
          <a:p>
            <a:pPr lvl="4" fontAlgn="auto"/>
            <a:r>
              <a:rPr lang="zh-CN" altLang="en-US" sz="1280" strike="noStrike" noProof="1"/>
              <a:t>第五级</a:t>
            </a:r>
            <a:endParaRPr lang="zh-CN" altLang="en-US" strike="noStrike" noProof="1"/>
          </a:p>
        </p:txBody>
      </p:sp>
      <p:sp>
        <p:nvSpPr>
          <p:cNvPr id="4" name="日期占位符 3"/>
          <p:cNvSpPr>
            <a:spLocks noGrp="1"/>
          </p:cNvSpPr>
          <p:nvPr>
            <p:ph type="dt" sz="half" idx="10"/>
          </p:nvPr>
        </p:nvSpPr>
        <p:spPr>
          <a:xfrm>
            <a:off x="628650" y="4767263"/>
            <a:ext cx="2057400" cy="273050"/>
          </a:xfrm>
        </p:spPr>
        <p:txBody>
          <a:bodyPr/>
          <a:lstStyle/>
          <a:p>
            <a:pPr fontAlgn="base"/>
            <a:fld id="{904633C7-0C01-4672-8BF1-E8A9B0B93446}"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6457950" y="4767263"/>
            <a:ext cx="2057400" cy="273050"/>
          </a:xfrm>
        </p:spPr>
        <p:txBody>
          <a:bodyPr/>
          <a:lstStyle/>
          <a:p>
            <a:pPr fontAlgn="base"/>
            <a:fld id="{87587C7A-3ECE-48A3-822A-386751A1E136}"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0B63ADE-7A71-4A9C-B391-301228A01862}"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自定义版式">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z="3130" strike="noStrike" noProof="1" smtClean="0"/>
              <a:t>单击此处编辑母版标题样式</a:t>
            </a:r>
            <a:endParaRPr lang="zh-CN" altLang="en-US" strike="noStrike" noProof="1"/>
          </a:p>
        </p:txBody>
      </p:sp>
      <p:sp>
        <p:nvSpPr>
          <p:cNvPr id="3" name="日期占位符 3"/>
          <p:cNvSpPr>
            <a:spLocks noGrp="1" noChangeArrowheads="1"/>
          </p:cNvSpPr>
          <p:nvPr>
            <p:ph type="dt" sz="half" idx="10"/>
          </p:nvPr>
        </p:nvSpPr>
        <p:spPr>
          <a:xfrm>
            <a:off x="628650" y="4767263"/>
            <a:ext cx="2057400" cy="273050"/>
          </a:xfrm>
        </p:spPr>
        <p:txBody>
          <a:bodyPr/>
          <a:lstStyle>
            <a:lvl1pPr>
              <a:defRPr/>
            </a:lvl1pPr>
          </a:lstStyle>
          <a:p>
            <a:pPr fontAlgn="base">
              <a:defRPr/>
            </a:pPr>
            <a:fld id="{C8E707FB-9A4B-43C9-BEBC-5527A0815104}" type="datetime1">
              <a:rPr lang="zh-CN" altLang="en-US" strike="noStrike" noProof="1">
                <a:latin typeface="Calibri" panose="020F0502020204030204" pitchFamily="34" charset="0"/>
                <a:ea typeface="宋体" panose="02010600030101010101" pitchFamily="2" charset="-122"/>
                <a:cs typeface="+mn-cs"/>
              </a:rPr>
            </a:fld>
            <a:endParaRPr lang="zh-CN" altLang="en-US" sz="1800" strike="noStrike" noProof="1">
              <a:solidFill>
                <a:schemeClr val="tx1"/>
              </a:solidFill>
            </a:endParaRPr>
          </a:p>
        </p:txBody>
      </p:sp>
      <p:sp>
        <p:nvSpPr>
          <p:cNvPr id="4" name="页脚占位符 4"/>
          <p:cNvSpPr>
            <a:spLocks noGrp="1" noChangeArrowheads="1"/>
          </p:cNvSpPr>
          <p:nvPr>
            <p:ph type="ftr" sz="quarter" idx="11"/>
          </p:nvPr>
        </p:nvSpPr>
        <p:spPr>
          <a:xfrm>
            <a:off x="3028950" y="4767263"/>
            <a:ext cx="3086100" cy="273050"/>
          </a:xfrm>
        </p:spPr>
        <p:txBody>
          <a:bodyPr/>
          <a:lstStyle>
            <a:lvl1pPr>
              <a:defRPr/>
            </a:lvl1pPr>
          </a:lstStyle>
          <a:p>
            <a:pPr fontAlgn="base">
              <a:defRPr/>
            </a:pPr>
            <a:endParaRPr lang="zh-CN" altLang="zh-CN" strike="noStrike" noProof="1"/>
          </a:p>
        </p:txBody>
      </p:sp>
      <p:sp>
        <p:nvSpPr>
          <p:cNvPr id="5" name="灯片编号占位符 5"/>
          <p:cNvSpPr>
            <a:spLocks noGrp="1" noChangeArrowheads="1"/>
          </p:cNvSpPr>
          <p:nvPr>
            <p:ph type="sldNum" sz="quarter" idx="12"/>
          </p:nvPr>
        </p:nvSpPr>
        <p:spPr>
          <a:xfrm>
            <a:off x="6457950" y="4767263"/>
            <a:ext cx="2057400" cy="273050"/>
          </a:xfrm>
        </p:spPr>
        <p:txBody>
          <a:bodyPr/>
          <a:lstStyle>
            <a:lvl1pPr>
              <a:defRPr/>
            </a:lvl1pPr>
          </a:lstStyle>
          <a:p>
            <a:pPr fontAlgn="base">
              <a:defRPr/>
            </a:pPr>
            <a:fld id="{D81D8D7C-BAC7-484D-8442-92C965557AA3}" type="slidenum">
              <a:rPr lang="zh-CN" altLang="en-US" strike="noStrike" noProof="1">
                <a:latin typeface="Calibri" panose="020F0502020204030204" pitchFamily="34" charset="0"/>
                <a:ea typeface="宋体" panose="02010600030101010101" pitchFamily="2" charset="-122"/>
                <a:cs typeface="+mn-cs"/>
              </a:rPr>
            </a:fld>
            <a:endParaRPr lang="zh-CN" altLang="en-US" sz="1800" strike="noStrike" noProof="1">
              <a:solidFill>
                <a:schemeClr val="tx1"/>
              </a:solidFill>
            </a:endParaRPr>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28650" y="4767263"/>
            <a:ext cx="2057400" cy="273050"/>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6457950" y="4767263"/>
            <a:ext cx="2057400" cy="273050"/>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2.jpe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slideLayout" Target="../slideLayouts/slideLayout27.xml"/><Relationship Id="rId7" Type="http://schemas.openxmlformats.org/officeDocument/2006/relationships/slideLayout" Target="../slideLayouts/slideLayout26.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0" Type="http://schemas.openxmlformats.org/officeDocument/2006/relationships/theme" Target="../theme/theme2.xml"/><Relationship Id="rId2" Type="http://schemas.openxmlformats.org/officeDocument/2006/relationships/slideLayout" Target="../slideLayouts/slideLayout21.xml"/><Relationship Id="rId19" Type="http://schemas.openxmlformats.org/officeDocument/2006/relationships/image" Target="../media/image2.jpeg"/><Relationship Id="rId18" Type="http://schemas.openxmlformats.org/officeDocument/2006/relationships/slideLayout" Target="../slideLayouts/slideLayout37.xml"/><Relationship Id="rId17" Type="http://schemas.openxmlformats.org/officeDocument/2006/relationships/slideLayout" Target="../slideLayouts/slideLayout36.xml"/><Relationship Id="rId16" Type="http://schemas.openxmlformats.org/officeDocument/2006/relationships/slideLayout" Target="../slideLayouts/slideLayout35.xml"/><Relationship Id="rId15" Type="http://schemas.openxmlformats.org/officeDocument/2006/relationships/slideLayout" Target="../slideLayouts/slideLayout34.xml"/><Relationship Id="rId14" Type="http://schemas.openxmlformats.org/officeDocument/2006/relationships/slideLayout" Target="../slideLayouts/slideLayout33.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image" Target="../media/image2.jpeg"/><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slideLayout" Target="../slideLayouts/slideLayout51.xml"/><Relationship Id="rId7" Type="http://schemas.openxmlformats.org/officeDocument/2006/relationships/slideLayout" Target="../slideLayouts/slideLayout50.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 Id="rId3" Type="http://schemas.openxmlformats.org/officeDocument/2006/relationships/slideLayout" Target="../slideLayouts/slideLayout46.xml"/><Relationship Id="rId21" Type="http://schemas.openxmlformats.org/officeDocument/2006/relationships/theme" Target="../theme/theme4.xml"/><Relationship Id="rId20" Type="http://schemas.openxmlformats.org/officeDocument/2006/relationships/image" Target="../media/image2.jpeg"/><Relationship Id="rId2" Type="http://schemas.openxmlformats.org/officeDocument/2006/relationships/slideLayout" Target="../slideLayouts/slideLayout45.xml"/><Relationship Id="rId19" Type="http://schemas.openxmlformats.org/officeDocument/2006/relationships/slideLayout" Target="../slideLayouts/slideLayout62.xml"/><Relationship Id="rId18" Type="http://schemas.openxmlformats.org/officeDocument/2006/relationships/slideLayout" Target="../slideLayouts/slideLayout61.xml"/><Relationship Id="rId17" Type="http://schemas.openxmlformats.org/officeDocument/2006/relationships/slideLayout" Target="../slideLayouts/slideLayout60.xml"/><Relationship Id="rId16" Type="http://schemas.openxmlformats.org/officeDocument/2006/relationships/slideLayout" Target="../slideLayouts/slideLayout59.xml"/><Relationship Id="rId15" Type="http://schemas.openxmlformats.org/officeDocument/2006/relationships/slideLayout" Target="../slideLayouts/slideLayout58.xml"/><Relationship Id="rId14" Type="http://schemas.openxmlformats.org/officeDocument/2006/relationships/slideLayout" Target="../slideLayouts/slideLayout57.xml"/><Relationship Id="rId13" Type="http://schemas.openxmlformats.org/officeDocument/2006/relationships/slideLayout" Target="../slideLayouts/slideLayout56.xml"/><Relationship Id="rId12" Type="http://schemas.openxmlformats.org/officeDocument/2006/relationships/slideLayout" Target="../slideLayouts/slideLayout55.xml"/><Relationship Id="rId11" Type="http://schemas.openxmlformats.org/officeDocument/2006/relationships/slideLayout" Target="../slideLayouts/slideLayout54.xml"/><Relationship Id="rId10" Type="http://schemas.openxmlformats.org/officeDocument/2006/relationships/slideLayout" Target="../slideLayouts/slideLayout53.xml"/><Relationship Id="rId1"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1.xml"/><Relationship Id="rId8" Type="http://schemas.openxmlformats.org/officeDocument/2006/relationships/slideLayout" Target="../slideLayouts/slideLayout70.xml"/><Relationship Id="rId7" Type="http://schemas.openxmlformats.org/officeDocument/2006/relationships/slideLayout" Target="../slideLayouts/slideLayout69.xml"/><Relationship Id="rId6" Type="http://schemas.openxmlformats.org/officeDocument/2006/relationships/slideLayout" Target="../slideLayouts/slideLayout68.xml"/><Relationship Id="rId5" Type="http://schemas.openxmlformats.org/officeDocument/2006/relationships/slideLayout" Target="../slideLayouts/slideLayout67.xml"/><Relationship Id="rId4" Type="http://schemas.openxmlformats.org/officeDocument/2006/relationships/slideLayout" Target="../slideLayouts/slideLayout66.xml"/><Relationship Id="rId3" Type="http://schemas.openxmlformats.org/officeDocument/2006/relationships/slideLayout" Target="../slideLayouts/slideLayout65.xml"/><Relationship Id="rId21" Type="http://schemas.openxmlformats.org/officeDocument/2006/relationships/theme" Target="../theme/theme5.xml"/><Relationship Id="rId20" Type="http://schemas.openxmlformats.org/officeDocument/2006/relationships/image" Target="../media/image2.jpeg"/><Relationship Id="rId2" Type="http://schemas.openxmlformats.org/officeDocument/2006/relationships/slideLayout" Target="../slideLayouts/slideLayout64.xml"/><Relationship Id="rId19" Type="http://schemas.openxmlformats.org/officeDocument/2006/relationships/slideLayout" Target="../slideLayouts/slideLayout81.xml"/><Relationship Id="rId18" Type="http://schemas.openxmlformats.org/officeDocument/2006/relationships/slideLayout" Target="../slideLayouts/slideLayout80.xml"/><Relationship Id="rId17" Type="http://schemas.openxmlformats.org/officeDocument/2006/relationships/slideLayout" Target="../slideLayouts/slideLayout79.xml"/><Relationship Id="rId16" Type="http://schemas.openxmlformats.org/officeDocument/2006/relationships/slideLayout" Target="../slideLayouts/slideLayout78.xml"/><Relationship Id="rId15" Type="http://schemas.openxmlformats.org/officeDocument/2006/relationships/slideLayout" Target="../slideLayouts/slideLayout77.xml"/><Relationship Id="rId14" Type="http://schemas.openxmlformats.org/officeDocument/2006/relationships/slideLayout" Target="../slideLayouts/slideLayout76.xml"/><Relationship Id="rId13" Type="http://schemas.openxmlformats.org/officeDocument/2006/relationships/slideLayout" Target="../slideLayouts/slideLayout75.xml"/><Relationship Id="rId12" Type="http://schemas.openxmlformats.org/officeDocument/2006/relationships/slideLayout" Target="../slideLayouts/slideLayout74.xml"/><Relationship Id="rId11" Type="http://schemas.openxmlformats.org/officeDocument/2006/relationships/slideLayout" Target="../slideLayouts/slideLayout73.xml"/><Relationship Id="rId10" Type="http://schemas.openxmlformats.org/officeDocument/2006/relationships/slideLayout" Target="../slideLayouts/slideLayout72.xml"/><Relationship Id="rId1" Type="http://schemas.openxmlformats.org/officeDocument/2006/relationships/slideLayout" Target="../slideLayouts/slideLayout63.xml"/></Relationships>
</file>

<file path=ppt/slideMasters/_rels/slideMaster6.xml.rels><?xml version="1.0" encoding="UTF-8" standalone="yes"?>
<Relationships xmlns="http://schemas.openxmlformats.org/package/2006/relationships"><Relationship Id="rId7" Type="http://schemas.openxmlformats.org/officeDocument/2006/relationships/theme" Target="../theme/theme6.xml"/><Relationship Id="rId6" Type="http://schemas.openxmlformats.org/officeDocument/2006/relationships/image" Target="../media/image2.jpeg"/><Relationship Id="rId5" Type="http://schemas.openxmlformats.org/officeDocument/2006/relationships/slideLayout" Target="../slideLayouts/slideLayout86.xml"/><Relationship Id="rId4" Type="http://schemas.openxmlformats.org/officeDocument/2006/relationships/slideLayout" Target="../slideLayouts/slideLayout85.xml"/><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s>
</file>

<file path=ppt/slideMasters/_rels/slideMaster7.xml.rels><?xml version="1.0" encoding="UTF-8" standalone="yes"?>
<Relationships xmlns="http://schemas.openxmlformats.org/package/2006/relationships"><Relationship Id="rId7" Type="http://schemas.openxmlformats.org/officeDocument/2006/relationships/theme" Target="../theme/theme7.xml"/><Relationship Id="rId6" Type="http://schemas.openxmlformats.org/officeDocument/2006/relationships/image" Target="../media/image2.jpeg"/><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 Type="http://schemas.openxmlformats.org/officeDocument/2006/relationships/slideLayout" Target="../slideLayouts/slideLayout88.xml"/><Relationship Id="rId1"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0"/>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19"/>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Lst>
  <p:transition spd="med">
    <p:randomBar/>
  </p:transition>
  <p:txStyles>
    <p:titleStyle>
      <a:lvl1pPr algn="l" defTabSz="650875" rtl="0" fontAlgn="base">
        <a:lnSpc>
          <a:spcPct val="90000"/>
        </a:lnSpc>
        <a:spcBef>
          <a:spcPct val="0"/>
        </a:spcBef>
        <a:spcAft>
          <a:spcPct val="0"/>
        </a:spcAft>
        <a:defRPr sz="3100" kern="1200">
          <a:solidFill>
            <a:schemeClr val="tx1"/>
          </a:solidFill>
          <a:latin typeface="+mj-lt"/>
          <a:ea typeface="+mj-ea"/>
          <a:cs typeface="+mj-cs"/>
        </a:defRPr>
      </a:lvl1pPr>
      <a:lvl2pPr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2pPr>
      <a:lvl3pPr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3pPr>
      <a:lvl4pPr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4pPr>
      <a:lvl5pPr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5pPr>
      <a:lvl6pPr marL="457200"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6pPr>
      <a:lvl7pPr marL="914400"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7pPr>
      <a:lvl8pPr marL="1371600"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8pPr>
      <a:lvl9pPr marL="1828800"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9pPr>
    </p:titleStyle>
    <p:bodyStyle>
      <a:lvl1pPr marL="161925" indent="-161925" algn="l" defTabSz="650875" rtl="0" fontAlgn="base">
        <a:lnSpc>
          <a:spcPct val="90000"/>
        </a:lnSpc>
        <a:spcBef>
          <a:spcPts val="715"/>
        </a:spcBef>
        <a:spcAft>
          <a:spcPct val="0"/>
        </a:spcAft>
        <a:buFont typeface="Arial" panose="020B0604020202020204" pitchFamily="34" charset="0"/>
        <a:buChar char="•"/>
        <a:defRPr sz="1900" kern="1200">
          <a:solidFill>
            <a:schemeClr val="tx1"/>
          </a:solidFill>
          <a:latin typeface="+mn-lt"/>
          <a:ea typeface="+mn-ea"/>
          <a:cs typeface="+mn-cs"/>
        </a:defRPr>
      </a:lvl1pPr>
      <a:lvl2pPr marL="487680" indent="-161925" algn="l" defTabSz="650875" rtl="0" fontAlgn="base">
        <a:lnSpc>
          <a:spcPct val="90000"/>
        </a:lnSpc>
        <a:spcBef>
          <a:spcPct val="71000"/>
        </a:spcBef>
        <a:spcAft>
          <a:spcPct val="0"/>
        </a:spcAft>
        <a:buFont typeface="Arial" panose="020B0604020202020204" pitchFamily="34" charset="0"/>
        <a:buChar char="•"/>
        <a:defRPr sz="1700" kern="1200">
          <a:solidFill>
            <a:schemeClr val="tx1"/>
          </a:solidFill>
          <a:latin typeface="+mn-lt"/>
          <a:ea typeface="+mn-ea"/>
          <a:cs typeface="+mn-cs"/>
        </a:defRPr>
      </a:lvl2pPr>
      <a:lvl3pPr marL="812800" indent="-161925" algn="l" defTabSz="650875" rtl="0" fontAlgn="base">
        <a:lnSpc>
          <a:spcPct val="90000"/>
        </a:lnSpc>
        <a:spcBef>
          <a:spcPct val="71000"/>
        </a:spcBef>
        <a:spcAft>
          <a:spcPct val="0"/>
        </a:spcAft>
        <a:buFont typeface="Arial" panose="020B0604020202020204" pitchFamily="34" charset="0"/>
        <a:buChar char="•"/>
        <a:defRPr sz="1400" kern="1200">
          <a:solidFill>
            <a:schemeClr val="tx1"/>
          </a:solidFill>
          <a:latin typeface="+mn-lt"/>
          <a:ea typeface="+mn-ea"/>
          <a:cs typeface="+mn-cs"/>
        </a:defRPr>
      </a:lvl3pPr>
      <a:lvl4pPr marL="1138555" indent="-163830" algn="l" defTabSz="650875" rtl="0" fontAlgn="base">
        <a:lnSpc>
          <a:spcPct val="90000"/>
        </a:lnSpc>
        <a:spcBef>
          <a:spcPct val="71000"/>
        </a:spcBef>
        <a:spcAft>
          <a:spcPct val="0"/>
        </a:spcAft>
        <a:buFont typeface="Arial" panose="020B0604020202020204" pitchFamily="34" charset="0"/>
        <a:buChar char="•"/>
        <a:defRPr sz="1200" kern="1200">
          <a:solidFill>
            <a:schemeClr val="tx1"/>
          </a:solidFill>
          <a:latin typeface="+mn-lt"/>
          <a:ea typeface="+mn-ea"/>
          <a:cs typeface="+mn-cs"/>
        </a:defRPr>
      </a:lvl4pPr>
      <a:lvl5pPr marL="1463675" indent="-163830" algn="l" defTabSz="650875" rtl="0" fontAlgn="base">
        <a:lnSpc>
          <a:spcPct val="90000"/>
        </a:lnSpc>
        <a:spcBef>
          <a:spcPct val="71000"/>
        </a:spcBef>
        <a:spcAft>
          <a:spcPct val="0"/>
        </a:spcAft>
        <a:buFont typeface="Arial" panose="020B0604020202020204" pitchFamily="34" charset="0"/>
        <a:buChar char="•"/>
        <a:defRPr sz="1200" kern="1200">
          <a:solidFill>
            <a:schemeClr val="tx1"/>
          </a:solidFill>
          <a:latin typeface="+mn-lt"/>
          <a:ea typeface="+mn-ea"/>
          <a:cs typeface="+mn-cs"/>
        </a:defRPr>
      </a:lvl5pPr>
      <a:lvl6pPr marL="1788160" indent="-162560" algn="l" defTabSz="650240" rtl="0" eaLnBrk="1" latinLnBrk="0" hangingPunct="1">
        <a:lnSpc>
          <a:spcPct val="90000"/>
        </a:lnSpc>
        <a:spcBef>
          <a:spcPct val="71000"/>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ct val="71000"/>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ct val="71000"/>
        </a:spcBef>
        <a:buFont typeface="Arial" panose="020B0604020202020204" pitchFamily="34" charset="0"/>
        <a:buChar char="•"/>
        <a:defRPr sz="1280" kern="1200">
          <a:solidFill>
            <a:schemeClr val="tx1"/>
          </a:solidFill>
          <a:latin typeface="+mn-lt"/>
          <a:ea typeface="+mn-ea"/>
          <a:cs typeface="+mn-cs"/>
        </a:defRPr>
      </a:lvl8pPr>
      <a:lvl9pPr marL="2764155" indent="-162560" algn="l" defTabSz="650240" rtl="0" eaLnBrk="1" latinLnBrk="0" hangingPunct="1">
        <a:lnSpc>
          <a:spcPct val="90000"/>
        </a:lnSpc>
        <a:spcBef>
          <a:spcPct val="71000"/>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1">
          <a:blip r:embed="rId20"/>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1">
          <a:blip r:embed="rId20"/>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 id="2147483733" r:id="rId19"/>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Lst>
  <p:transition/>
  <p:txStyles>
    <p:titleStyle>
      <a:lvl1pPr algn="l" defTabSz="650240" rtl="0" eaLnBrk="1" latinLnBrk="0" hangingPunct="1">
        <a:lnSpc>
          <a:spcPct val="90000"/>
        </a:lnSpc>
        <a:spcBef>
          <a:spcPct val="0"/>
        </a:spcBef>
        <a:buNone/>
        <a:defRPr sz="313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199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5"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2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4155"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Lst>
  <p:transition/>
  <p:txStyles>
    <p:titleStyle>
      <a:lvl1pPr algn="l" defTabSz="650240" rtl="0" eaLnBrk="1" latinLnBrk="0" hangingPunct="1">
        <a:lnSpc>
          <a:spcPct val="90000"/>
        </a:lnSpc>
        <a:spcBef>
          <a:spcPct val="0"/>
        </a:spcBef>
        <a:buNone/>
        <a:defRPr sz="313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199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5"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2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4155"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86.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1" Type="http://schemas.openxmlformats.org/officeDocument/2006/relationships/slideLayout" Target="../slideLayouts/slideLayout86.xml"/><Relationship Id="rId20" Type="http://schemas.openxmlformats.org/officeDocument/2006/relationships/tags" Target="../tags/tag107.xml"/><Relationship Id="rId2" Type="http://schemas.openxmlformats.org/officeDocument/2006/relationships/tags" Target="../tags/tag89.xml"/><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11.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1" Type="http://schemas.openxmlformats.org/officeDocument/2006/relationships/slideLayout" Target="../slideLayouts/slideLayout86.xml"/><Relationship Id="rId20" Type="http://schemas.openxmlformats.org/officeDocument/2006/relationships/tags" Target="../tags/tag127.xml"/><Relationship Id="rId2" Type="http://schemas.openxmlformats.org/officeDocument/2006/relationships/tags" Target="../tags/tag109.xml"/><Relationship Id="rId19" Type="http://schemas.openxmlformats.org/officeDocument/2006/relationships/tags" Target="../tags/tag126.xml"/><Relationship Id="rId18" Type="http://schemas.openxmlformats.org/officeDocument/2006/relationships/tags" Target="../tags/tag125.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tags" Target="../tags/tag108.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86.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image" Target="../media/image1.svg"/><Relationship Id="rId3" Type="http://schemas.openxmlformats.org/officeDocument/2006/relationships/image" Target="../media/image5.png"/><Relationship Id="rId2" Type="http://schemas.openxmlformats.org/officeDocument/2006/relationships/tags" Target="../tags/tag129.xml"/><Relationship Id="rId1" Type="http://schemas.openxmlformats.org/officeDocument/2006/relationships/tags" Target="../tags/tag128.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8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image" Target="../media/image1.svg"/><Relationship Id="rId3" Type="http://schemas.openxmlformats.org/officeDocument/2006/relationships/image" Target="../media/image5.png"/><Relationship Id="rId2" Type="http://schemas.openxmlformats.org/officeDocument/2006/relationships/tags" Target="../tags/tag133.xml"/><Relationship Id="rId1" Type="http://schemas.openxmlformats.org/officeDocument/2006/relationships/tags" Target="../tags/tag132.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86.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image" Target="../media/image1.svg"/><Relationship Id="rId3" Type="http://schemas.openxmlformats.org/officeDocument/2006/relationships/image" Target="../media/image5.png"/><Relationship Id="rId2" Type="http://schemas.openxmlformats.org/officeDocument/2006/relationships/tags" Target="../tags/tag137.xml"/><Relationship Id="rId1" Type="http://schemas.openxmlformats.org/officeDocument/2006/relationships/tags" Target="../tags/tag136.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8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86.xml"/><Relationship Id="rId7" Type="http://schemas.openxmlformats.org/officeDocument/2006/relationships/tags" Target="../tags/tag151.xml"/><Relationship Id="rId6" Type="http://schemas.openxmlformats.org/officeDocument/2006/relationships/image" Target="../media/image6.jpeg"/><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86.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86.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image" Target="../media/image4.jpeg"/><Relationship Id="rId1" Type="http://schemas.openxmlformats.org/officeDocument/2006/relationships/hyperlink" Target="&#33258;&#28982;&#36873;&#25321;&#35828;.mp4" TargetMode="Externa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8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86.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image" Target="../media/image8.jpeg"/><Relationship Id="rId7" Type="http://schemas.openxmlformats.org/officeDocument/2006/relationships/image" Target="../media/image7.jpeg"/><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0" Type="http://schemas.openxmlformats.org/officeDocument/2006/relationships/slideLayout" Target="../slideLayouts/slideLayout86.xml"/><Relationship Id="rId1" Type="http://schemas.openxmlformats.org/officeDocument/2006/relationships/tags" Target="../tags/tag186.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86.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86.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86.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86.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86.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86.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86.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86.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1" Type="http://schemas.openxmlformats.org/officeDocument/2006/relationships/notesSlide" Target="../notesSlides/notesSlide2.xml"/><Relationship Id="rId10" Type="http://schemas.openxmlformats.org/officeDocument/2006/relationships/slideLayout" Target="../slideLayouts/slideLayout86.xml"/><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1" Type="http://schemas.openxmlformats.org/officeDocument/2006/relationships/slideLayout" Target="../slideLayouts/slideLayout86.xml"/><Relationship Id="rId20" Type="http://schemas.openxmlformats.org/officeDocument/2006/relationships/tags" Target="../tags/tag47.xml"/><Relationship Id="rId2" Type="http://schemas.openxmlformats.org/officeDocument/2006/relationships/tags" Target="../tags/tag29.xml"/><Relationship Id="rId19" Type="http://schemas.openxmlformats.org/officeDocument/2006/relationships/tags" Target="../tags/tag46.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8.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1" Type="http://schemas.openxmlformats.org/officeDocument/2006/relationships/slideLayout" Target="../slideLayouts/slideLayout86.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9.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1" Type="http://schemas.openxmlformats.org/officeDocument/2006/relationships/slideLayout" Target="../slideLayouts/slideLayout86.xml"/><Relationship Id="rId20" Type="http://schemas.openxmlformats.org/officeDocument/2006/relationships/tags" Target="../tags/tag87.xml"/><Relationship Id="rId2" Type="http://schemas.openxmlformats.org/officeDocument/2006/relationships/tags" Target="../tags/tag69.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t011759a1ca451f1414"/>
          <p:cNvPicPr>
            <a:picLocks noChangeAspect="1"/>
          </p:cNvPicPr>
          <p:nvPr/>
        </p:nvPicPr>
        <p:blipFill>
          <a:blip r:embed="rId1"/>
          <a:srcRect b="8997"/>
          <a:stretch>
            <a:fillRect/>
          </a:stretch>
        </p:blipFill>
        <p:spPr>
          <a:xfrm>
            <a:off x="-635" y="0"/>
            <a:ext cx="9144000" cy="5142865"/>
          </a:xfrm>
          <a:prstGeom prst="rect">
            <a:avLst/>
          </a:prstGeom>
        </p:spPr>
      </p:pic>
      <p:sp>
        <p:nvSpPr>
          <p:cNvPr id="2" name="标题 1"/>
          <p:cNvSpPr>
            <a:spLocks noGrp="1"/>
          </p:cNvSpPr>
          <p:nvPr>
            <p:ph type="ctrTitle"/>
          </p:nvPr>
        </p:nvSpPr>
        <p:spPr>
          <a:xfrm>
            <a:off x="602615" y="996950"/>
            <a:ext cx="7592060" cy="1790700"/>
          </a:xfrm>
        </p:spPr>
        <p:txBody>
          <a:bodyPr/>
          <a:lstStyle/>
          <a:p>
            <a:r>
              <a:rPr lang="zh-CN" altLang="en-US" sz="8000" b="1">
                <a:solidFill>
                  <a:srgbClr val="FF0000"/>
                </a:solidFill>
              </a:rPr>
              <a:t>自然选择的证明</a:t>
            </a:r>
            <a:endParaRPr lang="zh-CN" altLang="en-US" sz="8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p:nvPr>
            <p:custDataLst>
              <p:tags r:id="rId1"/>
            </p:custDataLst>
          </p:nvPr>
        </p:nvSpPr>
        <p:spPr>
          <a:xfrm>
            <a:off x="843280" y="537210"/>
            <a:ext cx="6629400" cy="912495"/>
          </a:xfrm>
          <a:prstGeom prst="rect">
            <a:avLst/>
          </a:prstGeom>
          <a:noFill/>
        </p:spPr>
        <p:txBody>
          <a:bodyPr wrap="square" lIns="47625" tIns="19050" rIns="47625" bIns="19050" rtlCol="0" anchor="ctr" anchorCtr="0"/>
          <a:lstStyle/>
          <a:p>
            <a:pPr algn="ctr">
              <a:spcBef>
                <a:spcPct val="0"/>
              </a:spcBef>
              <a:spcAft>
                <a:spcPct val="0"/>
              </a:spcAft>
              <a:buSzTx/>
            </a:pPr>
            <a:r>
              <a:rPr lang="zh-CN" altLang="en-US" sz="4800" b="1" spc="320">
                <a:solidFill>
                  <a:schemeClr val="dk1"/>
                </a:solidFill>
                <a:latin typeface="微软雅黑" panose="020B0503020204020204" charset="-122"/>
                <a:ea typeface="微软雅黑" panose="020B0503020204020204" charset="-122"/>
              </a:rPr>
              <a:t>积累重要词语</a:t>
            </a:r>
            <a:endParaRPr lang="zh-CN" altLang="en-US" sz="4800" b="1" spc="320">
              <a:solidFill>
                <a:schemeClr val="dk1"/>
              </a:solidFill>
              <a:latin typeface="微软雅黑" panose="020B0503020204020204" charset="-122"/>
              <a:ea typeface="微软雅黑" panose="020B0503020204020204" charset="-122"/>
            </a:endParaRPr>
          </a:p>
        </p:txBody>
      </p:sp>
      <p:sp>
        <p:nvSpPr>
          <p:cNvPr id="20" name="Title 6"/>
          <p:cNvSpPr txBox="1"/>
          <p:nvPr>
            <p:custDataLst>
              <p:tags r:id="rId2"/>
            </p:custDataLst>
          </p:nvPr>
        </p:nvSpPr>
        <p:spPr>
          <a:xfrm>
            <a:off x="549275" y="1224915"/>
            <a:ext cx="6678295" cy="678180"/>
          </a:xfrm>
          <a:prstGeom prst="rect">
            <a:avLst/>
          </a:prstGeom>
          <a:noFill/>
          <a:ln w="3175">
            <a:noFill/>
            <a:prstDash val="dash"/>
          </a:ln>
        </p:spPr>
        <p:txBody>
          <a:bodyPr wrap="square" lIns="47625" tIns="19050" rIns="47625" bIns="19050" anchor="ctr"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200000"/>
              </a:lnSpc>
              <a:spcBef>
                <a:spcPct val="0"/>
              </a:spcBef>
              <a:spcAft>
                <a:spcPts val="800"/>
              </a:spcAft>
              <a:buSzTx/>
              <a:buFont typeface="+mn-ea"/>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理解辨析</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custDataLst>
              <p:tags r:id="rId3"/>
            </p:custDataLst>
          </p:nvPr>
        </p:nvGrpSpPr>
        <p:grpSpPr>
          <a:xfrm>
            <a:off x="342900" y="342900"/>
            <a:ext cx="8458200" cy="4457700"/>
            <a:chOff x="720" y="720"/>
            <a:chExt cx="17760" cy="9360"/>
          </a:xfrm>
        </p:grpSpPr>
        <p:sp>
          <p:nvSpPr>
            <p:cNvPr id="6" name="图形 11"/>
            <p:cNvSpPr/>
            <p:nvPr>
              <p:custDataLst>
                <p:tags r:id="rId4"/>
              </p:custDataLst>
            </p:nvPr>
          </p:nvSpPr>
          <p:spPr>
            <a:xfrm>
              <a:off x="72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8" name="图形 11"/>
            <p:cNvSpPr/>
            <p:nvPr>
              <p:custDataLst>
                <p:tags r:id="rId5"/>
              </p:custDataLst>
            </p:nvPr>
          </p:nvSpPr>
          <p:spPr>
            <a:xfrm rot="16200000">
              <a:off x="72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9" name="直接连接符 8"/>
            <p:cNvCxnSpPr/>
            <p:nvPr>
              <p:custDataLst>
                <p:tags r:id="rId6"/>
              </p:custDataLst>
            </p:nvPr>
          </p:nvCxnSpPr>
          <p:spPr>
            <a:xfrm>
              <a:off x="1680" y="72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0" name="直接连接符 9"/>
            <p:cNvCxnSpPr/>
            <p:nvPr>
              <p:custDataLst>
                <p:tags r:id="rId7"/>
              </p:custDataLst>
            </p:nvPr>
          </p:nvCxnSpPr>
          <p:spPr>
            <a:xfrm>
              <a:off x="1680" y="984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1" name="直接连接符 10"/>
            <p:cNvCxnSpPr/>
            <p:nvPr>
              <p:custDataLst>
                <p:tags r:id="rId8"/>
              </p:custDataLst>
            </p:nvPr>
          </p:nvCxnSpPr>
          <p:spPr>
            <a:xfrm flipH="1">
              <a:off x="72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2" name="图形 11"/>
            <p:cNvSpPr/>
            <p:nvPr>
              <p:custDataLst>
                <p:tags r:id="rId9"/>
              </p:custDataLst>
            </p:nvPr>
          </p:nvSpPr>
          <p:spPr>
            <a:xfrm rot="5400000">
              <a:off x="1743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3" name="图形 11"/>
            <p:cNvSpPr/>
            <p:nvPr>
              <p:custDataLst>
                <p:tags r:id="rId10"/>
              </p:custDataLst>
            </p:nvPr>
          </p:nvSpPr>
          <p:spPr>
            <a:xfrm rot="10800000">
              <a:off x="1743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4" name="直接连接符 13"/>
            <p:cNvCxnSpPr/>
            <p:nvPr>
              <p:custDataLst>
                <p:tags r:id="rId11"/>
              </p:custDataLst>
            </p:nvPr>
          </p:nvCxnSpPr>
          <p:spPr>
            <a:xfrm flipH="1">
              <a:off x="1848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5" name="图形 11"/>
            <p:cNvSpPr/>
            <p:nvPr>
              <p:custDataLst>
                <p:tags r:id="rId12"/>
              </p:custDataLst>
            </p:nvPr>
          </p:nvSpPr>
          <p:spPr>
            <a:xfrm>
              <a:off x="96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6" name="图形 11"/>
            <p:cNvSpPr/>
            <p:nvPr>
              <p:custDataLst>
                <p:tags r:id="rId13"/>
              </p:custDataLst>
            </p:nvPr>
          </p:nvSpPr>
          <p:spPr>
            <a:xfrm rot="16200000">
              <a:off x="96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7" name="直接连接符 16"/>
            <p:cNvCxnSpPr/>
            <p:nvPr>
              <p:custDataLst>
                <p:tags r:id="rId14"/>
              </p:custDataLst>
            </p:nvPr>
          </p:nvCxnSpPr>
          <p:spPr>
            <a:xfrm>
              <a:off x="1680" y="96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8" name="直接连接符 17"/>
            <p:cNvCxnSpPr/>
            <p:nvPr>
              <p:custDataLst>
                <p:tags r:id="rId15"/>
              </p:custDataLst>
            </p:nvPr>
          </p:nvCxnSpPr>
          <p:spPr>
            <a:xfrm>
              <a:off x="1680" y="1008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21" name="直接连接符 20"/>
            <p:cNvCxnSpPr/>
            <p:nvPr>
              <p:custDataLst>
                <p:tags r:id="rId16"/>
              </p:custDataLst>
            </p:nvPr>
          </p:nvCxnSpPr>
          <p:spPr>
            <a:xfrm flipH="1">
              <a:off x="960" y="1784"/>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22" name="图形 11"/>
            <p:cNvSpPr/>
            <p:nvPr>
              <p:custDataLst>
                <p:tags r:id="rId17"/>
              </p:custDataLst>
            </p:nvPr>
          </p:nvSpPr>
          <p:spPr>
            <a:xfrm rot="5400000">
              <a:off x="1740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23" name="图形 11"/>
            <p:cNvSpPr/>
            <p:nvPr>
              <p:custDataLst>
                <p:tags r:id="rId18"/>
              </p:custDataLst>
            </p:nvPr>
          </p:nvSpPr>
          <p:spPr>
            <a:xfrm rot="10800000">
              <a:off x="1740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24" name="直接连接符 23"/>
            <p:cNvCxnSpPr/>
            <p:nvPr>
              <p:custDataLst>
                <p:tags r:id="rId19"/>
              </p:custDataLst>
            </p:nvPr>
          </p:nvCxnSpPr>
          <p:spPr>
            <a:xfrm flipH="1">
              <a:off x="18240" y="1680"/>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grpSp>
      <p:sp>
        <p:nvSpPr>
          <p:cNvPr id="100" name="文本框 99"/>
          <p:cNvSpPr txBox="1"/>
          <p:nvPr/>
        </p:nvSpPr>
        <p:spPr>
          <a:xfrm>
            <a:off x="2527300" y="1492250"/>
            <a:ext cx="1721485" cy="460375"/>
          </a:xfrm>
          <a:prstGeom prst="rect">
            <a:avLst/>
          </a:prstGeom>
          <a:noFill/>
          <a:ln w="9525">
            <a:noFill/>
          </a:ln>
        </p:spPr>
        <p:txBody>
          <a:bodyPr wrap="square">
            <a:spAutoFit/>
          </a:bodyPr>
          <a:lstStyle/>
          <a:p>
            <a:r>
              <a:rPr lang="zh-CN" sz="2400" b="1">
                <a:solidFill>
                  <a:srgbClr val="FF0000"/>
                </a:solidFill>
                <a:latin typeface="微软雅黑" panose="020B0503020204020204" charset="-122"/>
                <a:ea typeface="微软雅黑" panose="020B0503020204020204" charset="-122"/>
                <a:cs typeface="微软雅黑" panose="020B0503020204020204" charset="-122"/>
              </a:rPr>
              <a:t>界限·界线</a:t>
            </a:r>
            <a:endParaRPr lang="zh-CN" sz="24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48640" y="1993265"/>
            <a:ext cx="8046085" cy="2399665"/>
          </a:xfrm>
          <a:prstGeom prst="rect">
            <a:avLst/>
          </a:prstGeom>
          <a:noFill/>
          <a:ln w="9525">
            <a:noFill/>
          </a:ln>
        </p:spPr>
        <p:txBody>
          <a:bodyPr wrap="square" rtlCol="0">
            <a:noAutofit/>
          </a:bodyPr>
          <a:lstStyle/>
          <a:p>
            <a:pPr lvl="0" algn="l" defTabSz="650240">
              <a:lnSpc>
                <a:spcPct val="150000"/>
              </a:lnSpc>
            </a:pPr>
            <a:r>
              <a:rPr sz="2000" b="1">
                <a:latin typeface="微软雅黑" panose="020B0503020204020204" charset="-122"/>
                <a:ea typeface="微软雅黑" panose="020B0503020204020204" charset="-122"/>
                <a:cs typeface="微软雅黑" panose="020B0503020204020204" charset="-122"/>
                <a:sym typeface="+mn-ea"/>
              </a:rPr>
              <a:t>“界线”指两个地区之间划分边界的线、不同事物的分界线或者某些事物的边缘、边线。</a:t>
            </a:r>
            <a:endParaRPr sz="2000" b="1">
              <a:latin typeface="微软雅黑" panose="020B0503020204020204" charset="-122"/>
              <a:ea typeface="微软雅黑" panose="020B0503020204020204" charset="-122"/>
              <a:cs typeface="微软雅黑" panose="020B0503020204020204" charset="-122"/>
              <a:sym typeface="+mn-ea"/>
            </a:endParaRPr>
          </a:p>
          <a:p>
            <a:pPr lvl="0" algn="l" defTabSz="650240">
              <a:lnSpc>
                <a:spcPct val="150000"/>
              </a:lnSpc>
            </a:pPr>
            <a:r>
              <a:rPr sz="2000" b="1">
                <a:latin typeface="微软雅黑" panose="020B0503020204020204" charset="-122"/>
                <a:ea typeface="微软雅黑" panose="020B0503020204020204" charset="-122"/>
                <a:cs typeface="微软雅黑" panose="020B0503020204020204" charset="-122"/>
                <a:sym typeface="+mn-ea"/>
              </a:rPr>
              <a:t>“界限”指领土或运动场的边界、分界线，事物之间的分界、划清界限，也指限度、止境以及分隔、划分。</a:t>
            </a:r>
            <a:endParaRPr sz="2000" b="1">
              <a:latin typeface="微软雅黑" panose="020B0503020204020204" charset="-122"/>
              <a:ea typeface="微软雅黑" panose="020B0503020204020204" charset="-122"/>
              <a:cs typeface="微软雅黑" panose="020B0503020204020204" charset="-122"/>
              <a:sym typeface="+mn-ea"/>
            </a:endParaRPr>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fltVal val="0"/>
                                          </p:val>
                                        </p:tav>
                                        <p:tav tm="100000">
                                          <p:val>
                                            <p:strVal val="#ppt_w"/>
                                          </p:val>
                                        </p:tav>
                                      </p:tavLst>
                                    </p:anim>
                                    <p:anim calcmode="lin" valueType="num">
                                      <p:cBhvr>
                                        <p:cTn id="8" dur="1000" fill="hold"/>
                                        <p:tgtEl>
                                          <p:spTgt spid="100"/>
                                        </p:tgtEl>
                                        <p:attrNameLst>
                                          <p:attrName>ppt_h</p:attrName>
                                        </p:attrNameLst>
                                      </p:cBhvr>
                                      <p:tavLst>
                                        <p:tav tm="0">
                                          <p:val>
                                            <p:fltVal val="0"/>
                                          </p:val>
                                        </p:tav>
                                        <p:tav tm="100000">
                                          <p:val>
                                            <p:strVal val="#ppt_h"/>
                                          </p:val>
                                        </p:tav>
                                      </p:tavLst>
                                    </p:anim>
                                    <p:anim calcmode="lin" valueType="num">
                                      <p:cBhvr>
                                        <p:cTn id="9" dur="1000" fill="hold"/>
                                        <p:tgtEl>
                                          <p:spTgt spid="100"/>
                                        </p:tgtEl>
                                        <p:attrNameLst>
                                          <p:attrName>style.rotation</p:attrName>
                                        </p:attrNameLst>
                                      </p:cBhvr>
                                      <p:tavLst>
                                        <p:tav tm="0">
                                          <p:val>
                                            <p:fltVal val="90"/>
                                          </p:val>
                                        </p:tav>
                                        <p:tav tm="100000">
                                          <p:val>
                                            <p:fltVal val="0"/>
                                          </p:val>
                                        </p:tav>
                                      </p:tavLst>
                                    </p:anim>
                                    <p:animEffect transition="in" filter="fade">
                                      <p:cBhvr>
                                        <p:cTn id="10" dur="1000"/>
                                        <p:tgtEl>
                                          <p:spTgt spid="10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p:nvPr>
            <p:custDataLst>
              <p:tags r:id="rId1"/>
            </p:custDataLst>
          </p:nvPr>
        </p:nvSpPr>
        <p:spPr>
          <a:xfrm>
            <a:off x="843280" y="537210"/>
            <a:ext cx="6629400" cy="912495"/>
          </a:xfrm>
          <a:prstGeom prst="rect">
            <a:avLst/>
          </a:prstGeom>
          <a:noFill/>
        </p:spPr>
        <p:txBody>
          <a:bodyPr wrap="square" lIns="47625" tIns="19050" rIns="47625" bIns="19050" rtlCol="0" anchor="ctr" anchorCtr="0"/>
          <a:lstStyle/>
          <a:p>
            <a:pPr algn="ctr">
              <a:spcBef>
                <a:spcPct val="0"/>
              </a:spcBef>
              <a:spcAft>
                <a:spcPct val="0"/>
              </a:spcAft>
              <a:buSzTx/>
            </a:pPr>
            <a:r>
              <a:rPr lang="zh-CN" altLang="en-US" sz="4800" b="1" spc="320">
                <a:solidFill>
                  <a:schemeClr val="dk1"/>
                </a:solidFill>
                <a:latin typeface="微软雅黑" panose="020B0503020204020204" charset="-122"/>
                <a:ea typeface="微软雅黑" panose="020B0503020204020204" charset="-122"/>
              </a:rPr>
              <a:t>积累重要词语</a:t>
            </a:r>
            <a:endParaRPr lang="zh-CN" altLang="en-US" sz="4800" b="1" spc="320">
              <a:solidFill>
                <a:schemeClr val="dk1"/>
              </a:solidFill>
              <a:latin typeface="微软雅黑" panose="020B0503020204020204" charset="-122"/>
              <a:ea typeface="微软雅黑" panose="020B0503020204020204" charset="-122"/>
            </a:endParaRPr>
          </a:p>
        </p:txBody>
      </p:sp>
      <p:sp>
        <p:nvSpPr>
          <p:cNvPr id="20" name="Title 6"/>
          <p:cNvSpPr txBox="1"/>
          <p:nvPr>
            <p:custDataLst>
              <p:tags r:id="rId2"/>
            </p:custDataLst>
          </p:nvPr>
        </p:nvSpPr>
        <p:spPr>
          <a:xfrm>
            <a:off x="549275" y="1224915"/>
            <a:ext cx="6678295" cy="678180"/>
          </a:xfrm>
          <a:prstGeom prst="rect">
            <a:avLst/>
          </a:prstGeom>
          <a:noFill/>
          <a:ln w="3175">
            <a:noFill/>
            <a:prstDash val="dash"/>
          </a:ln>
        </p:spPr>
        <p:txBody>
          <a:bodyPr wrap="square" lIns="47625" tIns="19050" rIns="47625" bIns="19050" anchor="ctr"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200000"/>
              </a:lnSpc>
              <a:spcBef>
                <a:spcPct val="0"/>
              </a:spcBef>
              <a:spcAft>
                <a:spcPts val="800"/>
              </a:spcAft>
              <a:buSzTx/>
              <a:buFont typeface="+mn-ea"/>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明确词义</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custDataLst>
              <p:tags r:id="rId3"/>
            </p:custDataLst>
          </p:nvPr>
        </p:nvGrpSpPr>
        <p:grpSpPr>
          <a:xfrm>
            <a:off x="342900" y="342900"/>
            <a:ext cx="8458200" cy="4457700"/>
            <a:chOff x="720" y="720"/>
            <a:chExt cx="17760" cy="9360"/>
          </a:xfrm>
        </p:grpSpPr>
        <p:sp>
          <p:nvSpPr>
            <p:cNvPr id="6" name="图形 11"/>
            <p:cNvSpPr/>
            <p:nvPr>
              <p:custDataLst>
                <p:tags r:id="rId4"/>
              </p:custDataLst>
            </p:nvPr>
          </p:nvSpPr>
          <p:spPr>
            <a:xfrm>
              <a:off x="72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8" name="图形 11"/>
            <p:cNvSpPr/>
            <p:nvPr>
              <p:custDataLst>
                <p:tags r:id="rId5"/>
              </p:custDataLst>
            </p:nvPr>
          </p:nvSpPr>
          <p:spPr>
            <a:xfrm rot="16200000">
              <a:off x="72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9" name="直接连接符 8"/>
            <p:cNvCxnSpPr/>
            <p:nvPr>
              <p:custDataLst>
                <p:tags r:id="rId6"/>
              </p:custDataLst>
            </p:nvPr>
          </p:nvCxnSpPr>
          <p:spPr>
            <a:xfrm>
              <a:off x="1680" y="72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0" name="直接连接符 9"/>
            <p:cNvCxnSpPr/>
            <p:nvPr>
              <p:custDataLst>
                <p:tags r:id="rId7"/>
              </p:custDataLst>
            </p:nvPr>
          </p:nvCxnSpPr>
          <p:spPr>
            <a:xfrm>
              <a:off x="1680" y="984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1" name="直接连接符 10"/>
            <p:cNvCxnSpPr/>
            <p:nvPr>
              <p:custDataLst>
                <p:tags r:id="rId8"/>
              </p:custDataLst>
            </p:nvPr>
          </p:nvCxnSpPr>
          <p:spPr>
            <a:xfrm flipH="1">
              <a:off x="72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2" name="图形 11"/>
            <p:cNvSpPr/>
            <p:nvPr>
              <p:custDataLst>
                <p:tags r:id="rId9"/>
              </p:custDataLst>
            </p:nvPr>
          </p:nvSpPr>
          <p:spPr>
            <a:xfrm rot="5400000">
              <a:off x="1743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3" name="图形 11"/>
            <p:cNvSpPr/>
            <p:nvPr>
              <p:custDataLst>
                <p:tags r:id="rId10"/>
              </p:custDataLst>
            </p:nvPr>
          </p:nvSpPr>
          <p:spPr>
            <a:xfrm rot="10800000">
              <a:off x="1743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4" name="直接连接符 13"/>
            <p:cNvCxnSpPr/>
            <p:nvPr>
              <p:custDataLst>
                <p:tags r:id="rId11"/>
              </p:custDataLst>
            </p:nvPr>
          </p:nvCxnSpPr>
          <p:spPr>
            <a:xfrm flipH="1">
              <a:off x="1848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5" name="图形 11"/>
            <p:cNvSpPr/>
            <p:nvPr>
              <p:custDataLst>
                <p:tags r:id="rId12"/>
              </p:custDataLst>
            </p:nvPr>
          </p:nvSpPr>
          <p:spPr>
            <a:xfrm>
              <a:off x="96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6" name="图形 11"/>
            <p:cNvSpPr/>
            <p:nvPr>
              <p:custDataLst>
                <p:tags r:id="rId13"/>
              </p:custDataLst>
            </p:nvPr>
          </p:nvSpPr>
          <p:spPr>
            <a:xfrm rot="16200000">
              <a:off x="96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7" name="直接连接符 16"/>
            <p:cNvCxnSpPr/>
            <p:nvPr>
              <p:custDataLst>
                <p:tags r:id="rId14"/>
              </p:custDataLst>
            </p:nvPr>
          </p:nvCxnSpPr>
          <p:spPr>
            <a:xfrm>
              <a:off x="1680" y="96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8" name="直接连接符 17"/>
            <p:cNvCxnSpPr/>
            <p:nvPr>
              <p:custDataLst>
                <p:tags r:id="rId15"/>
              </p:custDataLst>
            </p:nvPr>
          </p:nvCxnSpPr>
          <p:spPr>
            <a:xfrm>
              <a:off x="1680" y="1008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21" name="直接连接符 20"/>
            <p:cNvCxnSpPr/>
            <p:nvPr>
              <p:custDataLst>
                <p:tags r:id="rId16"/>
              </p:custDataLst>
            </p:nvPr>
          </p:nvCxnSpPr>
          <p:spPr>
            <a:xfrm flipH="1">
              <a:off x="960" y="1784"/>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22" name="图形 11"/>
            <p:cNvSpPr/>
            <p:nvPr>
              <p:custDataLst>
                <p:tags r:id="rId17"/>
              </p:custDataLst>
            </p:nvPr>
          </p:nvSpPr>
          <p:spPr>
            <a:xfrm rot="5400000">
              <a:off x="1740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23" name="图形 11"/>
            <p:cNvSpPr/>
            <p:nvPr>
              <p:custDataLst>
                <p:tags r:id="rId18"/>
              </p:custDataLst>
            </p:nvPr>
          </p:nvSpPr>
          <p:spPr>
            <a:xfrm rot="10800000">
              <a:off x="1740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24" name="直接连接符 23"/>
            <p:cNvCxnSpPr/>
            <p:nvPr>
              <p:custDataLst>
                <p:tags r:id="rId19"/>
              </p:custDataLst>
            </p:nvPr>
          </p:nvCxnSpPr>
          <p:spPr>
            <a:xfrm flipH="1">
              <a:off x="18240" y="1680"/>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grpSp>
      <p:sp>
        <p:nvSpPr>
          <p:cNvPr id="3" name="文本框 2"/>
          <p:cNvSpPr txBox="1"/>
          <p:nvPr/>
        </p:nvSpPr>
        <p:spPr>
          <a:xfrm>
            <a:off x="548640" y="1993265"/>
            <a:ext cx="8046085" cy="546735"/>
          </a:xfrm>
          <a:prstGeom prst="rect">
            <a:avLst/>
          </a:prstGeom>
          <a:noFill/>
          <a:ln w="9525">
            <a:noFill/>
          </a:ln>
        </p:spPr>
        <p:txBody>
          <a:bodyPr wrap="square" rtlCol="0">
            <a:noAutofit/>
          </a:bodyPr>
          <a:lstStyle/>
          <a:p>
            <a:pPr lvl="0" algn="l" defTabSz="650240">
              <a:lnSpc>
                <a:spcPct val="150000"/>
              </a:lnSpc>
            </a:pPr>
            <a:r>
              <a:rPr sz="2000" b="1">
                <a:latin typeface="微软雅黑" panose="020B0503020204020204" charset="-122"/>
                <a:ea typeface="微软雅黑" panose="020B0503020204020204" charset="-122"/>
                <a:cs typeface="微软雅黑" panose="020B0503020204020204" charset="-122"/>
                <a:sym typeface="+mn-ea"/>
              </a:rPr>
              <a:t>不胜枚举：不能一个个地列举出来，形容同一类的人或事物很多。</a:t>
            </a:r>
            <a:endParaRPr sz="2000" b="1">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9275" y="2491105"/>
            <a:ext cx="8046085" cy="546735"/>
          </a:xfrm>
          <a:prstGeom prst="rect">
            <a:avLst/>
          </a:prstGeom>
          <a:noFill/>
          <a:ln w="9525">
            <a:noFill/>
          </a:ln>
        </p:spPr>
        <p:txBody>
          <a:bodyPr wrap="square" rtlCol="0">
            <a:noAutofit/>
          </a:bodyPr>
          <a:lstStyle/>
          <a:p>
            <a:pPr lvl="0" algn="l" defTabSz="650240">
              <a:lnSpc>
                <a:spcPct val="150000"/>
              </a:lnSpc>
            </a:pPr>
            <a:r>
              <a:rPr sz="2000" b="1">
                <a:latin typeface="微软雅黑" panose="020B0503020204020204" charset="-122"/>
                <a:ea typeface="微软雅黑" panose="020B0503020204020204" charset="-122"/>
                <a:cs typeface="微软雅黑" panose="020B0503020204020204" charset="-122"/>
                <a:sym typeface="+mn-ea"/>
              </a:rPr>
              <a:t>循序渐进：学习、工作等按照一定的步骤逐渐深入或提高。</a:t>
            </a:r>
            <a:endParaRPr sz="2000" b="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549275" y="2990215"/>
            <a:ext cx="8046085" cy="546735"/>
          </a:xfrm>
          <a:prstGeom prst="rect">
            <a:avLst/>
          </a:prstGeom>
          <a:noFill/>
          <a:ln w="9525">
            <a:noFill/>
          </a:ln>
        </p:spPr>
        <p:txBody>
          <a:bodyPr wrap="square" rtlCol="0">
            <a:noAutofit/>
          </a:bodyPr>
          <a:lstStyle/>
          <a:p>
            <a:pPr lvl="0" algn="l" defTabSz="650240">
              <a:lnSpc>
                <a:spcPct val="150000"/>
              </a:lnSpc>
            </a:pPr>
            <a:r>
              <a:rPr sz="2000" b="1">
                <a:latin typeface="微软雅黑" panose="020B0503020204020204" charset="-122"/>
                <a:ea typeface="微软雅黑" panose="020B0503020204020204" charset="-122"/>
                <a:cs typeface="微软雅黑" panose="020B0503020204020204" charset="-122"/>
                <a:sym typeface="+mn-ea"/>
              </a:rPr>
              <a:t>不可或缺：表示非常重要，不能有一点点的缺失，不能少一点。</a:t>
            </a:r>
            <a:endParaRPr sz="2000" b="1">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549275" y="3487420"/>
            <a:ext cx="8046085" cy="546735"/>
          </a:xfrm>
          <a:prstGeom prst="rect">
            <a:avLst/>
          </a:prstGeom>
          <a:noFill/>
          <a:ln w="9525">
            <a:noFill/>
          </a:ln>
        </p:spPr>
        <p:txBody>
          <a:bodyPr wrap="square" rtlCol="0">
            <a:noAutofit/>
          </a:bodyPr>
          <a:lstStyle/>
          <a:p>
            <a:pPr lvl="0" algn="l" defTabSz="650240">
              <a:lnSpc>
                <a:spcPct val="150000"/>
              </a:lnSpc>
            </a:pPr>
            <a:r>
              <a:rPr sz="2000" b="1">
                <a:latin typeface="微软雅黑" panose="020B0503020204020204" charset="-122"/>
                <a:ea typeface="微软雅黑" panose="020B0503020204020204" charset="-122"/>
                <a:cs typeface="微软雅黑" panose="020B0503020204020204" charset="-122"/>
                <a:sym typeface="+mn-ea"/>
              </a:rPr>
              <a:t>大惊小怪：形容对没有什么了不起的事情过分惊讶。</a:t>
            </a:r>
            <a:endParaRPr sz="2000" b="1">
              <a:latin typeface="微软雅黑" panose="020B0503020204020204" charset="-122"/>
              <a:ea typeface="微软雅黑" panose="020B0503020204020204" charset="-122"/>
              <a:cs typeface="微软雅黑" panose="020B0503020204020204" charset="-122"/>
              <a:sym typeface="+mn-ea"/>
            </a:endParaRPr>
          </a:p>
        </p:txBody>
      </p:sp>
      <p:sp>
        <p:nvSpPr>
          <p:cNvPr id="25" name="文本框 24"/>
          <p:cNvSpPr txBox="1"/>
          <p:nvPr/>
        </p:nvSpPr>
        <p:spPr>
          <a:xfrm>
            <a:off x="549275" y="3985895"/>
            <a:ext cx="8046085" cy="546735"/>
          </a:xfrm>
          <a:prstGeom prst="rect">
            <a:avLst/>
          </a:prstGeom>
          <a:noFill/>
          <a:ln w="9525">
            <a:noFill/>
          </a:ln>
        </p:spPr>
        <p:txBody>
          <a:bodyPr wrap="square" rtlCol="0">
            <a:noAutofit/>
          </a:bodyPr>
          <a:lstStyle/>
          <a:p>
            <a:pPr lvl="0" algn="l" defTabSz="650240">
              <a:lnSpc>
                <a:spcPct val="150000"/>
              </a:lnSpc>
            </a:pPr>
            <a:r>
              <a:rPr sz="2000" b="1">
                <a:latin typeface="微软雅黑" panose="020B0503020204020204" charset="-122"/>
                <a:ea typeface="微软雅黑" panose="020B0503020204020204" charset="-122"/>
                <a:cs typeface="微软雅黑" panose="020B0503020204020204" charset="-122"/>
                <a:sym typeface="+mn-ea"/>
              </a:rPr>
              <a:t>叹为观止：指赞美所见到的事物好到了极点。</a:t>
            </a:r>
            <a:endParaRPr sz="2000" b="1">
              <a:latin typeface="微软雅黑" panose="020B0503020204020204" charset="-122"/>
              <a:ea typeface="微软雅黑" panose="020B0503020204020204" charset="-122"/>
              <a:cs typeface="微软雅黑" panose="020B0503020204020204" charset="-122"/>
              <a:sym typeface="+mn-ea"/>
            </a:endParaRPr>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amond(in)">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 grpId="0" build="p"/>
      <p:bldP spid="2" grpId="0" build="p"/>
      <p:bldP spid="4" grpId="0" build="p"/>
      <p:bldP spid="7" grpId="0" build="p"/>
      <p:bldP spid="25"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0"/>
          <p:cNvSpPr/>
          <p:nvPr>
            <p:custDataLst>
              <p:tags r:id="rId1"/>
            </p:custDataLst>
          </p:nvPr>
        </p:nvSpPr>
        <p:spPr>
          <a:xfrm>
            <a:off x="0" y="447675"/>
            <a:ext cx="9144074" cy="103346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pic>
        <p:nvPicPr>
          <p:cNvPr id="12" name="图形 166"/>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6338447" y="566261"/>
            <a:ext cx="2576989" cy="810578"/>
          </a:xfrm>
          <a:prstGeom prst="rect">
            <a:avLst/>
          </a:prstGeom>
        </p:spPr>
      </p:pic>
      <p:sp>
        <p:nvSpPr>
          <p:cNvPr id="6" name="文本框 5"/>
          <p:cNvSpPr txBox="1"/>
          <p:nvPr>
            <p:custDataLst>
              <p:tags r:id="rId5"/>
            </p:custDataLst>
          </p:nvPr>
        </p:nvSpPr>
        <p:spPr>
          <a:xfrm>
            <a:off x="457204" y="571590"/>
            <a:ext cx="5257838" cy="805805"/>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4000" b="1" spc="240">
                <a:solidFill>
                  <a:schemeClr val="dk1">
                    <a:lumMod val="85000"/>
                    <a:lumOff val="15000"/>
                  </a:schemeClr>
                </a:solidFill>
                <a:latin typeface="微软雅黑" panose="020B0503020204020204" charset="-122"/>
                <a:ea typeface="微软雅黑" panose="020B0503020204020204" charset="-122"/>
              </a:rPr>
              <a:t>概括段意</a:t>
            </a:r>
            <a:endParaRPr lang="zh-CN" altLang="en-US" sz="4000" b="1" spc="240">
              <a:solidFill>
                <a:schemeClr val="dk1">
                  <a:lumMod val="85000"/>
                  <a:lumOff val="15000"/>
                </a:schemeClr>
              </a:solidFill>
              <a:latin typeface="微软雅黑" panose="020B0503020204020204" charset="-122"/>
              <a:ea typeface="微软雅黑" panose="020B0503020204020204" charset="-122"/>
            </a:endParaRPr>
          </a:p>
        </p:txBody>
      </p:sp>
      <p:sp>
        <p:nvSpPr>
          <p:cNvPr id="2" name="文本框 1"/>
          <p:cNvSpPr txBox="1"/>
          <p:nvPr/>
        </p:nvSpPr>
        <p:spPr>
          <a:xfrm>
            <a:off x="160655" y="1786255"/>
            <a:ext cx="8754745" cy="295910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第一段：提出论点：在自然条件下生物的变异种，自然选择发挥了作用。</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第二段：从事理上推断自然选择、适者生存的合理性。</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第三段：物种起先是以变种形式存在，可以解释同一属内的许多物种很繁盛、有大量变种等生物现象，而特创论则不能解释。</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第四段：自然选择可以解释生物的演化、改良、灭绝，以及可以规划大小不等的类群等生物现象，而特创论则不能。</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0"/>
          <p:cNvSpPr/>
          <p:nvPr>
            <p:custDataLst>
              <p:tags r:id="rId1"/>
            </p:custDataLst>
          </p:nvPr>
        </p:nvSpPr>
        <p:spPr>
          <a:xfrm>
            <a:off x="0" y="447675"/>
            <a:ext cx="9144074" cy="103346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pic>
        <p:nvPicPr>
          <p:cNvPr id="12" name="图形 166"/>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6338447" y="566261"/>
            <a:ext cx="2576989" cy="810578"/>
          </a:xfrm>
          <a:prstGeom prst="rect">
            <a:avLst/>
          </a:prstGeom>
        </p:spPr>
      </p:pic>
      <p:sp>
        <p:nvSpPr>
          <p:cNvPr id="6" name="文本框 5"/>
          <p:cNvSpPr txBox="1"/>
          <p:nvPr>
            <p:custDataLst>
              <p:tags r:id="rId5"/>
            </p:custDataLst>
          </p:nvPr>
        </p:nvSpPr>
        <p:spPr>
          <a:xfrm>
            <a:off x="457204" y="571590"/>
            <a:ext cx="5257838" cy="805805"/>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4000" b="1" spc="240">
                <a:solidFill>
                  <a:schemeClr val="dk1">
                    <a:lumMod val="85000"/>
                    <a:lumOff val="15000"/>
                  </a:schemeClr>
                </a:solidFill>
                <a:latin typeface="微软雅黑" panose="020B0503020204020204" charset="-122"/>
                <a:ea typeface="微软雅黑" panose="020B0503020204020204" charset="-122"/>
              </a:rPr>
              <a:t>概括段意</a:t>
            </a:r>
            <a:endParaRPr lang="zh-CN" altLang="en-US" sz="4000" b="1" spc="240">
              <a:solidFill>
                <a:schemeClr val="dk1">
                  <a:lumMod val="85000"/>
                  <a:lumOff val="15000"/>
                </a:schemeClr>
              </a:solidFill>
              <a:latin typeface="微软雅黑" panose="020B0503020204020204" charset="-122"/>
              <a:ea typeface="微软雅黑" panose="020B0503020204020204" charset="-122"/>
            </a:endParaRPr>
          </a:p>
        </p:txBody>
      </p:sp>
      <p:sp>
        <p:nvSpPr>
          <p:cNvPr id="2" name="文本框 1"/>
          <p:cNvSpPr txBox="1"/>
          <p:nvPr/>
        </p:nvSpPr>
        <p:spPr>
          <a:xfrm>
            <a:off x="160655" y="1786255"/>
            <a:ext cx="8754745" cy="295910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第五、六段：自然选择可以解释生物的稳定性与变异的缓慢性，而特创论则不能；列举生物现象，巩固“自然选择”的观点。</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第七段：自然选择让“自然界处处充满美”。</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第八段：自然选择让生物得到适应于改良，但这种适应与改良并不是绝对和完美的，而是有一定条件与局限性的。</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第九段：从本能的形成、遗传角度论证自然选择。</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0"/>
          <p:cNvSpPr/>
          <p:nvPr>
            <p:custDataLst>
              <p:tags r:id="rId1"/>
            </p:custDataLst>
          </p:nvPr>
        </p:nvSpPr>
        <p:spPr>
          <a:xfrm>
            <a:off x="0" y="447675"/>
            <a:ext cx="9144074" cy="103346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pic>
        <p:nvPicPr>
          <p:cNvPr id="12" name="图形 166"/>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6338447" y="566261"/>
            <a:ext cx="2576989" cy="810578"/>
          </a:xfrm>
          <a:prstGeom prst="rect">
            <a:avLst/>
          </a:prstGeom>
        </p:spPr>
      </p:pic>
      <p:sp>
        <p:nvSpPr>
          <p:cNvPr id="6" name="文本框 5"/>
          <p:cNvSpPr txBox="1"/>
          <p:nvPr>
            <p:custDataLst>
              <p:tags r:id="rId5"/>
            </p:custDataLst>
          </p:nvPr>
        </p:nvSpPr>
        <p:spPr>
          <a:xfrm>
            <a:off x="457204" y="571590"/>
            <a:ext cx="5257838" cy="805805"/>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4000" b="1" spc="240">
                <a:solidFill>
                  <a:schemeClr val="dk1">
                    <a:lumMod val="85000"/>
                    <a:lumOff val="15000"/>
                  </a:schemeClr>
                </a:solidFill>
                <a:latin typeface="微软雅黑" panose="020B0503020204020204" charset="-122"/>
                <a:ea typeface="微软雅黑" panose="020B0503020204020204" charset="-122"/>
              </a:rPr>
              <a:t>概括段意</a:t>
            </a:r>
            <a:endParaRPr lang="zh-CN" altLang="en-US" sz="4000" b="1" spc="240">
              <a:solidFill>
                <a:schemeClr val="dk1">
                  <a:lumMod val="85000"/>
                  <a:lumOff val="15000"/>
                </a:schemeClr>
              </a:solidFill>
              <a:latin typeface="微软雅黑" panose="020B0503020204020204" charset="-122"/>
              <a:ea typeface="微软雅黑" panose="020B0503020204020204" charset="-122"/>
            </a:endParaRPr>
          </a:p>
        </p:txBody>
      </p:sp>
      <p:sp>
        <p:nvSpPr>
          <p:cNvPr id="2" name="文本框 1"/>
          <p:cNvSpPr txBox="1"/>
          <p:nvPr/>
        </p:nvSpPr>
        <p:spPr>
          <a:xfrm>
            <a:off x="160655" y="1786255"/>
            <a:ext cx="8983345" cy="295910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第十段：自然选择可以解释杂交的后代与其父母的相似性，特创论则不能。</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第十一段：以地质记录所提供的事实为依据，从遗传与变异的角度论证自然选择的正确性。</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第十二段：生物的地理分布的重要事实可以证明遗传变异学说。</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第十三段：生物的地理迁徙是特创论无法解释的。</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algn="l" fontAlgn="ctr">
              <a:lnSpc>
                <a:spcPct val="120000"/>
              </a:lnSpc>
              <a:spcBef>
                <a:spcPct val="0"/>
              </a:spcBef>
              <a:spcAft>
                <a:spcPts val="800"/>
              </a:spcAft>
              <a:buFont typeface="Wingdings" panose="05000000000000000000" charset="0"/>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第十四段：生物的物种变异是特创论无法解释的。</a:t>
            </a:r>
            <a:endPar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8" name="PA-直接连接符 9"/>
          <p:cNvCxnSpPr/>
          <p:nvPr>
            <p:custDataLst>
              <p:tags r:id="rId1"/>
            </p:custDataLst>
          </p:nvPr>
        </p:nvCxnSpPr>
        <p:spPr>
          <a:xfrm flipH="1" flipV="1">
            <a:off x="7201376" y="0"/>
            <a:ext cx="1917859" cy="1928336"/>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PA-直角三角形 5"/>
          <p:cNvSpPr/>
          <p:nvPr>
            <p:custDataLst>
              <p:tags r:id="rId2"/>
            </p:custDataLst>
          </p:nvPr>
        </p:nvSpPr>
        <p:spPr>
          <a:xfrm>
            <a:off x="7442359" y="476"/>
            <a:ext cx="1701641" cy="1713548"/>
          </a:xfrm>
          <a:custGeom>
            <a:avLst/>
            <a:gdLst>
              <a:gd name="connsiteX0" fmla="*/ 0 w 2268855"/>
              <a:gd name="connsiteY0" fmla="*/ 0 h 2284730"/>
              <a:gd name="connsiteX1" fmla="*/ 2268855 w 2268855"/>
              <a:gd name="connsiteY1" fmla="*/ 0 h 2284730"/>
              <a:gd name="connsiteX2" fmla="*/ 2268855 w 2268855"/>
              <a:gd name="connsiteY2" fmla="*/ 2284730 h 2284730"/>
            </a:gdLst>
            <a:ahLst/>
            <a:cxnLst>
              <a:cxn ang="0">
                <a:pos x="connsiteX0" y="connsiteY0"/>
              </a:cxn>
              <a:cxn ang="0">
                <a:pos x="connsiteX1" y="connsiteY1"/>
              </a:cxn>
              <a:cxn ang="0">
                <a:pos x="connsiteX2" y="connsiteY2"/>
              </a:cxn>
            </a:cxnLst>
            <a:rect l="l" t="t" r="r" b="b"/>
            <a:pathLst>
              <a:path w="2268855" h="2284730">
                <a:moveTo>
                  <a:pt x="0" y="0"/>
                </a:moveTo>
                <a:lnTo>
                  <a:pt x="2268855" y="0"/>
                </a:lnTo>
                <a:lnTo>
                  <a:pt x="2268855" y="2284730"/>
                </a:ln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1" name="PA-直角三角形 8"/>
          <p:cNvSpPr/>
          <p:nvPr>
            <p:custDataLst>
              <p:tags r:id="rId3"/>
            </p:custDataLst>
          </p:nvPr>
        </p:nvSpPr>
        <p:spPr>
          <a:xfrm>
            <a:off x="0" y="4051459"/>
            <a:ext cx="1094899" cy="1092041"/>
          </a:xfrm>
          <a:prstGeom prst="rtTriangl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cxnSp>
        <p:nvCxnSpPr>
          <p:cNvPr id="12" name="PA-直接连接符 9"/>
          <p:cNvCxnSpPr/>
          <p:nvPr>
            <p:custDataLst>
              <p:tags r:id="rId4"/>
            </p:custDataLst>
          </p:nvPr>
        </p:nvCxnSpPr>
        <p:spPr>
          <a:xfrm flipH="1" flipV="1">
            <a:off x="7620" y="3737610"/>
            <a:ext cx="1485424" cy="142875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5"/>
            </p:custDataLst>
          </p:nvPr>
        </p:nvSpPr>
        <p:spPr>
          <a:xfrm>
            <a:off x="387322" y="180346"/>
            <a:ext cx="8229657" cy="797804"/>
          </a:xfrm>
          <a:prstGeom prst="rect">
            <a:avLst/>
          </a:prstGeom>
          <a:noFill/>
        </p:spPr>
        <p:txBody>
          <a:bodyPr wrap="square" lIns="47625" tIns="19050" rIns="47625" bIns="19050" rtlCol="0" anchor="t" anchorCtr="0">
            <a:normAutofit/>
          </a:bodyPr>
          <a:lstStyle/>
          <a:p>
            <a:pPr>
              <a:spcBef>
                <a:spcPct val="0"/>
              </a:spcBef>
              <a:spcAft>
                <a:spcPct val="0"/>
              </a:spcAft>
              <a:buSzTx/>
              <a:buNone/>
            </a:pPr>
            <a:r>
              <a:rPr lang="zh-CN" altLang="en-US" sz="4000" b="1" spc="240">
                <a:solidFill>
                  <a:schemeClr val="accent1">
                    <a:lumMod val="50000"/>
                  </a:schemeClr>
                </a:solidFill>
                <a:latin typeface="微软雅黑" panose="020B0503020204020204" charset="-122"/>
                <a:ea typeface="微软雅黑" panose="020B0503020204020204" charset="-122"/>
              </a:rPr>
              <a:t>文章结构</a:t>
            </a:r>
            <a:endParaRPr lang="zh-CN" altLang="en-US" sz="4000" b="1" spc="240">
              <a:solidFill>
                <a:schemeClr val="accent1">
                  <a:lumMod val="50000"/>
                </a:schemeClr>
              </a:solidFill>
              <a:latin typeface="微软雅黑" panose="020B0503020204020204" charset="-122"/>
              <a:ea typeface="微软雅黑" panose="020B0503020204020204" charset="-122"/>
            </a:endParaRPr>
          </a:p>
        </p:txBody>
      </p:sp>
      <p:sp>
        <p:nvSpPr>
          <p:cNvPr id="100" name="文本框 99"/>
          <p:cNvSpPr txBox="1"/>
          <p:nvPr/>
        </p:nvSpPr>
        <p:spPr>
          <a:xfrm>
            <a:off x="112395" y="3193415"/>
            <a:ext cx="8919845" cy="1753235"/>
          </a:xfrm>
          <a:prstGeom prst="rect">
            <a:avLst/>
          </a:prstGeom>
          <a:noFill/>
          <a:ln w="9525">
            <a:noFill/>
          </a:ln>
        </p:spPr>
        <p:txBody>
          <a:bodyPr wrap="square">
            <a:spAutoFit/>
          </a:bodyPr>
          <a:lstStyle/>
          <a:p>
            <a:pPr>
              <a:lnSpc>
                <a:spcPct val="150000"/>
              </a:lnSpc>
            </a:pPr>
            <a:r>
              <a:rPr lang="zh-CN" sz="2400" b="1">
                <a:latin typeface="微软雅黑" panose="020B0503020204020204" charset="-122"/>
                <a:ea typeface="微软雅黑" panose="020B0503020204020204" charset="-122"/>
                <a:cs typeface="微软雅黑" panose="020B0503020204020204" charset="-122"/>
              </a:rPr>
              <a:t>文章首先提出观点，就是自然界生物存在自然选择——适者生存，择优弃劣；然后从自然选择的基本法则与相关事实展开论述。文章论述的基本结构为</a:t>
            </a:r>
            <a:r>
              <a:rPr lang="zh-CN" sz="2400" b="1">
                <a:solidFill>
                  <a:srgbClr val="FF0000"/>
                </a:solidFill>
                <a:latin typeface="微软雅黑" panose="020B0503020204020204" charset="-122"/>
                <a:ea typeface="微软雅黑" panose="020B0503020204020204" charset="-122"/>
                <a:cs typeface="微软雅黑" panose="020B0503020204020204" charset="-122"/>
              </a:rPr>
              <a:t>总分</a:t>
            </a:r>
            <a:r>
              <a:rPr lang="zh-CN" sz="2400" b="1">
                <a:latin typeface="微软雅黑" panose="020B0503020204020204" charset="-122"/>
                <a:ea typeface="微软雅黑" panose="020B0503020204020204" charset="-122"/>
                <a:cs typeface="微软雅黑" panose="020B0503020204020204" charset="-122"/>
              </a:rPr>
              <a:t>关系。</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1925" y="1405255"/>
            <a:ext cx="8957310" cy="146050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20000"/>
              </a:lnSpc>
              <a:spcBef>
                <a:spcPct val="0"/>
              </a:spcBef>
              <a:spcAft>
                <a:spcPts val="800"/>
              </a:spcAft>
              <a:buFont typeface="Wingdings" panose="05000000000000000000" charset="0"/>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第一部分：提出自然选择学说（第1-2段）。</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ctr">
              <a:lnSpc>
                <a:spcPct val="120000"/>
              </a:lnSpc>
              <a:spcBef>
                <a:spcPct val="0"/>
              </a:spcBef>
              <a:spcAft>
                <a:spcPts val="800"/>
              </a:spcAft>
              <a:buFont typeface="Wingdings" panose="05000000000000000000" charset="0"/>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第二部分：阐述自然选择学说的具体事实和观点（第3-14段）。</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Font typeface="Wingdings" panose="05000000000000000000" charset="0"/>
              <a:buChar char="l"/>
            </a:pPr>
            <a:r>
              <a:rPr lang="zh-CN" altLang="en-US" sz="20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第一层：论述自然选择下有变异发生（第3-7段）。</a:t>
            </a:r>
            <a:endParaRPr lang="zh-CN" altLang="en-US" sz="20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Font typeface="Wingdings" panose="05000000000000000000" charset="0"/>
              <a:buChar char="l"/>
            </a:pPr>
            <a:r>
              <a:rPr lang="zh-CN" altLang="en-US" sz="20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第二层：谈生物的遗传与变异（第8-11段）。</a:t>
            </a:r>
            <a:endParaRPr lang="zh-CN" altLang="en-US" sz="20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Font typeface="Wingdings" panose="05000000000000000000" charset="0"/>
              <a:buChar char="l"/>
            </a:pPr>
            <a:r>
              <a:rPr lang="zh-CN" altLang="en-US" sz="20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第三层：物种进化符合自然选择的法则（第12-14段）。</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diamond(in)">
                                      <p:cBhvr>
                                        <p:cTn id="35"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uiExpand="1" build="p"/>
      <p:bldP spid="10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8" name="PA-直接连接符 9"/>
          <p:cNvCxnSpPr/>
          <p:nvPr>
            <p:custDataLst>
              <p:tags r:id="rId1"/>
            </p:custDataLst>
          </p:nvPr>
        </p:nvCxnSpPr>
        <p:spPr>
          <a:xfrm flipH="1" flipV="1">
            <a:off x="7201376" y="0"/>
            <a:ext cx="1917859" cy="1928336"/>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PA-直角三角形 5"/>
          <p:cNvSpPr/>
          <p:nvPr>
            <p:custDataLst>
              <p:tags r:id="rId2"/>
            </p:custDataLst>
          </p:nvPr>
        </p:nvSpPr>
        <p:spPr>
          <a:xfrm>
            <a:off x="7442359" y="476"/>
            <a:ext cx="1701641" cy="1713548"/>
          </a:xfrm>
          <a:custGeom>
            <a:avLst/>
            <a:gdLst>
              <a:gd name="connsiteX0" fmla="*/ 0 w 2268855"/>
              <a:gd name="connsiteY0" fmla="*/ 0 h 2284730"/>
              <a:gd name="connsiteX1" fmla="*/ 2268855 w 2268855"/>
              <a:gd name="connsiteY1" fmla="*/ 0 h 2284730"/>
              <a:gd name="connsiteX2" fmla="*/ 2268855 w 2268855"/>
              <a:gd name="connsiteY2" fmla="*/ 2284730 h 2284730"/>
            </a:gdLst>
            <a:ahLst/>
            <a:cxnLst>
              <a:cxn ang="0">
                <a:pos x="connsiteX0" y="connsiteY0"/>
              </a:cxn>
              <a:cxn ang="0">
                <a:pos x="connsiteX1" y="connsiteY1"/>
              </a:cxn>
              <a:cxn ang="0">
                <a:pos x="connsiteX2" y="connsiteY2"/>
              </a:cxn>
            </a:cxnLst>
            <a:rect l="l" t="t" r="r" b="b"/>
            <a:pathLst>
              <a:path w="2268855" h="2284730">
                <a:moveTo>
                  <a:pt x="0" y="0"/>
                </a:moveTo>
                <a:lnTo>
                  <a:pt x="2268855" y="0"/>
                </a:lnTo>
                <a:lnTo>
                  <a:pt x="2268855" y="2284730"/>
                </a:ln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1" name="PA-直角三角形 8"/>
          <p:cNvSpPr/>
          <p:nvPr>
            <p:custDataLst>
              <p:tags r:id="rId3"/>
            </p:custDataLst>
          </p:nvPr>
        </p:nvSpPr>
        <p:spPr>
          <a:xfrm>
            <a:off x="0" y="4051459"/>
            <a:ext cx="1094899" cy="1092041"/>
          </a:xfrm>
          <a:prstGeom prst="rtTriangl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cxnSp>
        <p:nvCxnSpPr>
          <p:cNvPr id="12" name="PA-直接连接符 9"/>
          <p:cNvCxnSpPr/>
          <p:nvPr>
            <p:custDataLst>
              <p:tags r:id="rId4"/>
            </p:custDataLst>
          </p:nvPr>
        </p:nvCxnSpPr>
        <p:spPr>
          <a:xfrm flipH="1" flipV="1">
            <a:off x="7620" y="3737610"/>
            <a:ext cx="1485424" cy="142875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5"/>
            </p:custDataLst>
          </p:nvPr>
        </p:nvSpPr>
        <p:spPr>
          <a:xfrm>
            <a:off x="387322" y="180346"/>
            <a:ext cx="8229657" cy="797804"/>
          </a:xfrm>
          <a:prstGeom prst="rect">
            <a:avLst/>
          </a:prstGeom>
          <a:noFill/>
        </p:spPr>
        <p:txBody>
          <a:bodyPr wrap="square" lIns="47625" tIns="19050" rIns="47625" bIns="19050" rtlCol="0" anchor="t" anchorCtr="0">
            <a:normAutofit/>
          </a:bodyPr>
          <a:lstStyle/>
          <a:p>
            <a:pPr>
              <a:spcBef>
                <a:spcPct val="0"/>
              </a:spcBef>
              <a:spcAft>
                <a:spcPct val="0"/>
              </a:spcAft>
              <a:buSzTx/>
              <a:buNone/>
            </a:pPr>
            <a:r>
              <a:rPr lang="zh-CN" altLang="en-US" sz="4000" b="1" spc="240">
                <a:solidFill>
                  <a:schemeClr val="accent1">
                    <a:lumMod val="50000"/>
                  </a:schemeClr>
                </a:solidFill>
                <a:latin typeface="微软雅黑" panose="020B0503020204020204" charset="-122"/>
                <a:ea typeface="微软雅黑" panose="020B0503020204020204" charset="-122"/>
              </a:rPr>
              <a:t>文章主旨</a:t>
            </a:r>
            <a:endParaRPr lang="zh-CN" altLang="en-US" sz="4000" b="1" spc="240">
              <a:solidFill>
                <a:schemeClr val="accent1">
                  <a:lumMod val="50000"/>
                </a:schemeClr>
              </a:solidFill>
              <a:latin typeface="微软雅黑" panose="020B0503020204020204" charset="-122"/>
              <a:ea typeface="微软雅黑" panose="020B0503020204020204" charset="-122"/>
            </a:endParaRPr>
          </a:p>
        </p:txBody>
      </p:sp>
      <p:sp>
        <p:nvSpPr>
          <p:cNvPr id="100" name="文本框 99"/>
          <p:cNvSpPr txBox="1"/>
          <p:nvPr/>
        </p:nvSpPr>
        <p:spPr>
          <a:xfrm>
            <a:off x="218440" y="1169670"/>
            <a:ext cx="4143375" cy="3415030"/>
          </a:xfrm>
          <a:prstGeom prst="rect">
            <a:avLst/>
          </a:prstGeom>
          <a:noFill/>
          <a:ln w="9525">
            <a:noFill/>
          </a:ln>
        </p:spPr>
        <p:txBody>
          <a:bodyPr wrap="square">
            <a:spAutoFit/>
          </a:bodyPr>
          <a:lstStyle/>
          <a:p>
            <a:pPr>
              <a:lnSpc>
                <a:spcPct val="150000"/>
              </a:lnSpc>
            </a:pPr>
            <a:r>
              <a:rPr lang="zh-CN" sz="2400" b="1">
                <a:latin typeface="微软雅黑" panose="020B0503020204020204" charset="-122"/>
                <a:ea typeface="微软雅黑" panose="020B0503020204020204" charset="-122"/>
                <a:cs typeface="微软雅黑" panose="020B0503020204020204" charset="-122"/>
              </a:rPr>
              <a:t>文章提出自然选择学说，并列举大量科学考察所得到的事实，充分证明了自然选择决定了生物进化的方向这一观点，有力的驳斥了特创论的观点。</a:t>
            </a:r>
            <a:endParaRPr lang="zh-CN" sz="2400" b="1">
              <a:latin typeface="微软雅黑" panose="020B0503020204020204" charset="-122"/>
              <a:ea typeface="微软雅黑" panose="020B0503020204020204" charset="-122"/>
              <a:cs typeface="微软雅黑" panose="020B0503020204020204" charset="-122"/>
            </a:endParaRPr>
          </a:p>
        </p:txBody>
      </p:sp>
      <p:pic>
        <p:nvPicPr>
          <p:cNvPr id="3" name="图片 2" descr="1381914906245sertl"/>
          <p:cNvPicPr>
            <a:picLocks noChangeAspect="1"/>
          </p:cNvPicPr>
          <p:nvPr/>
        </p:nvPicPr>
        <p:blipFill>
          <a:blip r:embed="rId6"/>
          <a:stretch>
            <a:fillRect/>
          </a:stretch>
        </p:blipFill>
        <p:spPr>
          <a:xfrm>
            <a:off x="4157345" y="1414145"/>
            <a:ext cx="4791075" cy="2957830"/>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amond(in)">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circle(in)">
                                      <p:cBhvr>
                                        <p:cTn id="20"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3542840" cy="514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sp>
        <p:nvSpPr>
          <p:cNvPr id="5" name="衬底"/>
          <p:cNvSpPr/>
          <p:nvPr>
            <p:custDataLst>
              <p:tags r:id="rId2"/>
            </p:custDataLst>
          </p:nvPr>
        </p:nvSpPr>
        <p:spPr>
          <a:xfrm>
            <a:off x="0" y="0"/>
            <a:ext cx="3200426" cy="5143541"/>
          </a:xfrm>
          <a:prstGeom prst="rect">
            <a:avLst/>
          </a:prstGeom>
          <a:solidFill>
            <a:schemeClr val="dk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3"/>
            </p:custDataLst>
          </p:nvPr>
        </p:nvSpPr>
        <p:spPr>
          <a:xfrm>
            <a:off x="142878" y="721341"/>
            <a:ext cx="2914650" cy="755932"/>
          </a:xfrm>
          <a:prstGeom prst="rect">
            <a:avLst/>
          </a:prstGeom>
          <a:noFill/>
        </p:spPr>
        <p:txBody>
          <a:bodyPr wrap="square" lIns="47625" tIns="19050" rIns="47625" bIns="19050" rtlCol="0" anchor="b" anchorCtr="0">
            <a:normAutofit/>
          </a:bodyPr>
          <a:lstStyle/>
          <a:p>
            <a:pPr marL="0" indent="0" algn="l">
              <a:lnSpc>
                <a:spcPct val="100000"/>
              </a:lnSpc>
              <a:spcBef>
                <a:spcPct val="0"/>
              </a:spcBef>
              <a:spcAft>
                <a:spcPct val="0"/>
              </a:spcAft>
              <a:buSzTx/>
              <a:buNone/>
            </a:pPr>
            <a:r>
              <a:rPr lang="zh-CN" altLang="en-US" sz="4200" b="1" spc="260">
                <a:solidFill>
                  <a:schemeClr val="lt1"/>
                </a:solidFill>
                <a:latin typeface="微软雅黑" panose="020B0503020204020204" charset="-122"/>
                <a:ea typeface="微软雅黑" panose="020B0503020204020204" charset="-122"/>
              </a:rPr>
              <a:t>批注阅读</a:t>
            </a:r>
            <a:endParaRPr lang="zh-CN" altLang="en-US" sz="4200" b="1" spc="260">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142875" y="1934845"/>
            <a:ext cx="2914650" cy="1148080"/>
          </a:xfrm>
          <a:prstGeom prst="rect">
            <a:avLst/>
          </a:prstGeom>
          <a:noFill/>
          <a:ln w="3175">
            <a:noFill/>
            <a:prstDash val="dash"/>
          </a:ln>
        </p:spPr>
        <p:txBody>
          <a:bodyPr wrap="square" lIns="47625" tIns="19050" rIns="47625" bIns="1905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20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师生共同批注文章第一部分。</a:t>
            </a:r>
            <a:endParaRPr lang="zh-CN" altLang="en-US" sz="2400" b="1" spc="20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7" name="Title 6"/>
          <p:cNvSpPr txBox="1"/>
          <p:nvPr>
            <p:custDataLst>
              <p:tags r:id="rId5"/>
            </p:custDataLst>
          </p:nvPr>
        </p:nvSpPr>
        <p:spPr>
          <a:xfrm>
            <a:off x="3712845" y="223520"/>
            <a:ext cx="4901565" cy="396367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批注的内容可以是表明作者主要观点的句子，或者对作者的观点进行阐述，可以是作者的论证方式，可以是含义比较深刻的句子等。</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80">
                                          <p:stCondLst>
                                            <p:cond delay="0"/>
                                          </p:stCondLst>
                                        </p:cTn>
                                        <p:tgtEl>
                                          <p:spTgt spid="6"/>
                                        </p:tgtEl>
                                      </p:cBhvr>
                                    </p:animEffect>
                                    <p:anim calcmode="lin" valueType="num">
                                      <p:cBhvr>
                                        <p:cTn id="1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3" dur="26">
                                          <p:stCondLst>
                                            <p:cond delay="650"/>
                                          </p:stCondLst>
                                        </p:cTn>
                                        <p:tgtEl>
                                          <p:spTgt spid="6"/>
                                        </p:tgtEl>
                                      </p:cBhvr>
                                      <p:to x="100000" y="60000"/>
                                    </p:animScale>
                                    <p:animScale>
                                      <p:cBhvr>
                                        <p:cTn id="24" dur="166" decel="50000">
                                          <p:stCondLst>
                                            <p:cond delay="676"/>
                                          </p:stCondLst>
                                        </p:cTn>
                                        <p:tgtEl>
                                          <p:spTgt spid="6"/>
                                        </p:tgtEl>
                                      </p:cBhvr>
                                      <p:to x="100000" y="100000"/>
                                    </p:animScale>
                                    <p:animScale>
                                      <p:cBhvr>
                                        <p:cTn id="25" dur="26">
                                          <p:stCondLst>
                                            <p:cond delay="1312"/>
                                          </p:stCondLst>
                                        </p:cTn>
                                        <p:tgtEl>
                                          <p:spTgt spid="6"/>
                                        </p:tgtEl>
                                      </p:cBhvr>
                                      <p:to x="100000" y="80000"/>
                                    </p:animScale>
                                    <p:animScale>
                                      <p:cBhvr>
                                        <p:cTn id="26" dur="166" decel="50000">
                                          <p:stCondLst>
                                            <p:cond delay="1338"/>
                                          </p:stCondLst>
                                        </p:cTn>
                                        <p:tgtEl>
                                          <p:spTgt spid="6"/>
                                        </p:tgtEl>
                                      </p:cBhvr>
                                      <p:to x="100000" y="100000"/>
                                    </p:animScale>
                                    <p:animScale>
                                      <p:cBhvr>
                                        <p:cTn id="27" dur="26">
                                          <p:stCondLst>
                                            <p:cond delay="1642"/>
                                          </p:stCondLst>
                                        </p:cTn>
                                        <p:tgtEl>
                                          <p:spTgt spid="6"/>
                                        </p:tgtEl>
                                      </p:cBhvr>
                                      <p:to x="100000" y="90000"/>
                                    </p:animScale>
                                    <p:animScale>
                                      <p:cBhvr>
                                        <p:cTn id="28" dur="166" decel="50000">
                                          <p:stCondLst>
                                            <p:cond delay="1668"/>
                                          </p:stCondLst>
                                        </p:cTn>
                                        <p:tgtEl>
                                          <p:spTgt spid="6"/>
                                        </p:tgtEl>
                                      </p:cBhvr>
                                      <p:to x="100000" y="100000"/>
                                    </p:animScale>
                                    <p:animScale>
                                      <p:cBhvr>
                                        <p:cTn id="29" dur="26">
                                          <p:stCondLst>
                                            <p:cond delay="1808"/>
                                          </p:stCondLst>
                                        </p:cTn>
                                        <p:tgtEl>
                                          <p:spTgt spid="6"/>
                                        </p:tgtEl>
                                      </p:cBhvr>
                                      <p:to x="100000" y="95000"/>
                                    </p:animScale>
                                    <p:animScale>
                                      <p:cBhvr>
                                        <p:cTn id="30" dur="166" decel="50000">
                                          <p:stCondLst>
                                            <p:cond delay="1834"/>
                                          </p:stCondLst>
                                        </p:cTn>
                                        <p:tgtEl>
                                          <p:spTgt spid="6"/>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circle(in)">
                                      <p:cBhvr>
                                        <p:cTn id="35" dur="2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circle(in)">
                                      <p:cBhvr>
                                        <p:cTn id="4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6" grpId="0"/>
      <p:bldP spid="7"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3542840" cy="514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sp>
        <p:nvSpPr>
          <p:cNvPr id="5" name="衬底"/>
          <p:cNvSpPr/>
          <p:nvPr>
            <p:custDataLst>
              <p:tags r:id="rId2"/>
            </p:custDataLst>
          </p:nvPr>
        </p:nvSpPr>
        <p:spPr>
          <a:xfrm>
            <a:off x="0" y="0"/>
            <a:ext cx="3200426" cy="5143541"/>
          </a:xfrm>
          <a:prstGeom prst="rect">
            <a:avLst/>
          </a:prstGeom>
          <a:solidFill>
            <a:schemeClr val="dk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3"/>
            </p:custDataLst>
          </p:nvPr>
        </p:nvSpPr>
        <p:spPr>
          <a:xfrm>
            <a:off x="142878" y="721341"/>
            <a:ext cx="2914650" cy="755932"/>
          </a:xfrm>
          <a:prstGeom prst="rect">
            <a:avLst/>
          </a:prstGeom>
          <a:noFill/>
        </p:spPr>
        <p:txBody>
          <a:bodyPr wrap="square" lIns="47625" tIns="19050" rIns="47625" bIns="19050" rtlCol="0" anchor="b" anchorCtr="0">
            <a:normAutofit/>
          </a:bodyPr>
          <a:lstStyle/>
          <a:p>
            <a:pPr marL="0" indent="0" algn="l">
              <a:lnSpc>
                <a:spcPct val="100000"/>
              </a:lnSpc>
              <a:spcBef>
                <a:spcPct val="0"/>
              </a:spcBef>
              <a:spcAft>
                <a:spcPct val="0"/>
              </a:spcAft>
              <a:buSzTx/>
              <a:buNone/>
            </a:pPr>
            <a:r>
              <a:rPr lang="zh-CN" altLang="en-US" sz="4200" b="1" spc="260">
                <a:solidFill>
                  <a:schemeClr val="lt1"/>
                </a:solidFill>
                <a:latin typeface="微软雅黑" panose="020B0503020204020204" charset="-122"/>
                <a:ea typeface="微软雅黑" panose="020B0503020204020204" charset="-122"/>
              </a:rPr>
              <a:t>批注阅读</a:t>
            </a:r>
            <a:endParaRPr lang="zh-CN" altLang="en-US" sz="4200" b="1" spc="260">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142875" y="1934845"/>
            <a:ext cx="2914650" cy="1148080"/>
          </a:xfrm>
          <a:prstGeom prst="rect">
            <a:avLst/>
          </a:prstGeom>
          <a:noFill/>
          <a:ln w="3175">
            <a:noFill/>
            <a:prstDash val="dash"/>
          </a:ln>
        </p:spPr>
        <p:txBody>
          <a:bodyPr wrap="square" lIns="47625" tIns="19050" rIns="47625" bIns="1905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20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小组合作探究批注文章第二部分。</a:t>
            </a:r>
            <a:endParaRPr lang="zh-CN" altLang="en-US" sz="2400" b="1" spc="20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7" name="Title 6"/>
          <p:cNvSpPr txBox="1"/>
          <p:nvPr>
            <p:custDataLst>
              <p:tags r:id="rId5"/>
            </p:custDataLst>
          </p:nvPr>
        </p:nvSpPr>
        <p:spPr>
          <a:xfrm>
            <a:off x="3698240" y="342900"/>
            <a:ext cx="4901565" cy="3914775"/>
          </a:xfrm>
          <a:prstGeom prst="rect">
            <a:avLst/>
          </a:prstGeom>
          <a:noFill/>
          <a:ln w="3175">
            <a:noFill/>
            <a:prstDash val="dash"/>
          </a:ln>
        </p:spPr>
        <p:txBody>
          <a:bodyPr wrap="square" lIns="47625" tIns="19050" rIns="47625" bIns="19050" anchor="ctr" anchorCtr="0">
            <a:normAutofit lnSpcReduction="2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第一小组：第3——7段；</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lvl="0" indent="0" algn="l" fontAlgn="auto">
              <a:lnSpc>
                <a:spcPct val="15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第二小组：第8——11段；</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lvl="0" indent="0" algn="l" fontAlgn="auto">
              <a:lnSpc>
                <a:spcPct val="15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第三小组：第12——14段。</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lvl="0" indent="0" algn="l" fontAlgn="auto">
              <a:lnSpc>
                <a:spcPct val="15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要求：在小组合作探究的基础上，每组派一名代表上台展示探究成果。</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custDataLst>
              <p:tags r:id="rId1"/>
            </p:custDataLst>
          </p:nvPr>
        </p:nvSpPr>
        <p:spPr>
          <a:xfrm>
            <a:off x="932429" y="704986"/>
            <a:ext cx="7478486" cy="37338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endParaRPr kumimoji="1" lang="zh-CN" altLang="en-US" sz="1200" b="1"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cxnSp>
        <p:nvCxnSpPr>
          <p:cNvPr id="8" name="直接连接符 7"/>
          <p:cNvCxnSpPr/>
          <p:nvPr>
            <p:custDataLst>
              <p:tags r:id="rId2"/>
            </p:custDataLst>
          </p:nvPr>
        </p:nvCxnSpPr>
        <p:spPr>
          <a:xfrm flipH="1">
            <a:off x="4572135" y="1608138"/>
            <a:ext cx="0" cy="2028825"/>
          </a:xfrm>
          <a:prstGeom prst="line">
            <a:avLst/>
          </a:prstGeom>
          <a:ln w="127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任意多边形: 形状 7"/>
          <p:cNvSpPr>
            <a:spLocks noChangeAspect="1"/>
          </p:cNvSpPr>
          <p:nvPr>
            <p:custDataLst>
              <p:tags r:id="rId3"/>
            </p:custDataLst>
          </p:nvPr>
        </p:nvSpPr>
        <p:spPr>
          <a:xfrm>
            <a:off x="3741420" y="2985611"/>
            <a:ext cx="233363" cy="359569"/>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10" name="任意多边形: 形状 8"/>
          <p:cNvSpPr>
            <a:spLocks noChangeAspect="1"/>
          </p:cNvSpPr>
          <p:nvPr>
            <p:custDataLst>
              <p:tags r:id="rId4"/>
            </p:custDataLst>
          </p:nvPr>
        </p:nvSpPr>
        <p:spPr>
          <a:xfrm>
            <a:off x="4048125" y="2985611"/>
            <a:ext cx="233363" cy="359569"/>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16" name="文本框 15"/>
          <p:cNvSpPr txBox="1"/>
          <p:nvPr>
            <p:custDataLst>
              <p:tags r:id="rId5"/>
            </p:custDataLst>
          </p:nvPr>
        </p:nvSpPr>
        <p:spPr>
          <a:xfrm>
            <a:off x="1637348" y="1863566"/>
            <a:ext cx="2490788" cy="1068705"/>
          </a:xfrm>
          <a:prstGeom prst="rect">
            <a:avLst/>
          </a:prstGeom>
          <a:noFill/>
        </p:spPr>
        <p:txBody>
          <a:bodyPr wrap="square" lIns="68580" tIns="34290" rIns="68580" bIns="34290" rtlCol="0" anchor="ctr" anchorCtr="0">
            <a:normAutofit/>
          </a:bodyPr>
          <a:lstStyle/>
          <a:p>
            <a:pPr marL="0" marR="0" lvl="0" indent="0" algn="ctr" defTabSz="914400" rtl="0" eaLnBrk="1" fontAlgn="auto" latinLnBrk="0" hangingPunct="1">
              <a:lnSpc>
                <a:spcPct val="100000"/>
              </a:lnSpc>
              <a:spcBef>
                <a:spcPct val="0"/>
              </a:spcBef>
              <a:spcAft>
                <a:spcPct val="0"/>
              </a:spcAft>
              <a:buSzTx/>
              <a:buFontTx/>
              <a:buNone/>
            </a:pPr>
            <a:r>
              <a:rPr kumimoji="0" lang="zh-CN" altLang="en-US" sz="4000" b="1" i="0" kern="1200" cap="none" spc="240" normalizeH="0" noProof="0">
                <a:ln>
                  <a:noFill/>
                </a:ln>
                <a:solidFill>
                  <a:schemeClr val="accent1">
                    <a:lumMod val="75000"/>
                  </a:schemeClr>
                </a:solidFill>
                <a:effectLst/>
                <a:latin typeface="Arial" panose="020B0604020202020204" pitchFamily="34" charset="0"/>
                <a:ea typeface="微软雅黑" panose="020B0503020204020204" charset="-122"/>
                <a:cs typeface="+mn-cs"/>
              </a:rPr>
              <a:t>论证方法</a:t>
            </a:r>
            <a:endParaRPr kumimoji="0" lang="zh-CN" altLang="en-US" sz="4000" b="1" i="0" kern="1200" cap="none" spc="240" normalizeH="0" noProof="0">
              <a:ln>
                <a:noFill/>
              </a:ln>
              <a:solidFill>
                <a:schemeClr val="accent1">
                  <a:lumMod val="75000"/>
                </a:schemeClr>
              </a:solidFill>
              <a:effectLst/>
              <a:latin typeface="Arial" panose="020B0604020202020204" pitchFamily="34" charset="0"/>
              <a:ea typeface="微软雅黑" panose="020B0503020204020204" charset="-122"/>
              <a:cs typeface="+mn-cs"/>
            </a:endParaRPr>
          </a:p>
        </p:txBody>
      </p:sp>
      <p:sp>
        <p:nvSpPr>
          <p:cNvPr id="11" name="任意多边形: 形状 10"/>
          <p:cNvSpPr>
            <a:spLocks noChangeAspect="1"/>
          </p:cNvSpPr>
          <p:nvPr>
            <p:custDataLst>
              <p:tags r:id="rId6"/>
            </p:custDataLst>
          </p:nvPr>
        </p:nvSpPr>
        <p:spPr>
          <a:xfrm>
            <a:off x="1331119" y="1450658"/>
            <a:ext cx="240506" cy="359569"/>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12" name="任意多边形: 形状 11"/>
          <p:cNvSpPr>
            <a:spLocks noChangeAspect="1"/>
          </p:cNvSpPr>
          <p:nvPr>
            <p:custDataLst>
              <p:tags r:id="rId7"/>
            </p:custDataLst>
          </p:nvPr>
        </p:nvSpPr>
        <p:spPr>
          <a:xfrm>
            <a:off x="1637348" y="1450658"/>
            <a:ext cx="240506" cy="359569"/>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5" name="文本框 4"/>
          <p:cNvSpPr txBox="1"/>
          <p:nvPr/>
        </p:nvSpPr>
        <p:spPr>
          <a:xfrm>
            <a:off x="4783455" y="1760220"/>
            <a:ext cx="3453765" cy="1823720"/>
          </a:xfrm>
          <a:prstGeom prst="rect">
            <a:avLst/>
          </a:prstGeom>
          <a:noFill/>
        </p:spPr>
        <p:txBody>
          <a:bodyPr wrap="square" lIns="68580" tIns="34290" rIns="68580" bIns="34290" rtlCol="0" anchor="ctr" anchorCtr="0">
            <a:noAutofit/>
          </a:bodyPr>
          <a:lstStyle>
            <a:defPPr>
              <a:defRPr lang="zh-CN"/>
            </a:defPPr>
            <a:lvl1pPr fontAlgn="auto">
              <a:lnSpc>
                <a:spcPct val="130000"/>
              </a:lnSpc>
              <a:spcAft>
                <a:spcPts val="1000"/>
              </a:spcAft>
              <a:defRPr sz="1600" spc="150"/>
            </a:lvl1pPr>
          </a:lstStyle>
          <a:p>
            <a:pPr marL="304800" lvl="0" indent="-304800" algn="l" fontAlgn="ctr">
              <a:lnSpc>
                <a:spcPct val="120000"/>
              </a:lnSpc>
              <a:spcBef>
                <a:spcPct val="0"/>
              </a:spcBef>
              <a:spcAft>
                <a:spcPts val="800"/>
              </a:spcAft>
              <a:buClr>
                <a:schemeClr val="tx1">
                  <a:lumMod val="75000"/>
                  <a:lumOff val="25000"/>
                </a:schemeClr>
              </a:buClr>
              <a:buFont typeface="Wingdings" panose="05000000000000000000" pitchFamily="2" charset="2"/>
              <a:buChar char="u"/>
            </a:pPr>
            <a:r>
              <a:rPr lang="zh-CN" altLang="en-US" sz="2800" b="1" spc="180" noProof="0">
                <a:ln>
                  <a:noFill/>
                </a:ln>
                <a:solidFill>
                  <a:schemeClr val="tx1">
                    <a:lumMod val="85000"/>
                    <a:lumOff val="15000"/>
                  </a:schemeClr>
                </a:solidFill>
                <a:effectLst/>
                <a:latin typeface="Arial" panose="020B0604020202020204" pitchFamily="34" charset="0"/>
                <a:ea typeface="微软雅黑" panose="020B0503020204020204" charset="-122"/>
                <a:sym typeface="+mn-ea"/>
              </a:rPr>
              <a:t>事实论证</a:t>
            </a:r>
            <a:endParaRPr kumimoji="0" lang="zh-CN" altLang="en-US" sz="2800" b="1" i="0" kern="1200" cap="none" spc="180" normalizeH="0" noProof="0">
              <a:ln>
                <a:noFill/>
              </a:ln>
              <a:solidFill>
                <a:schemeClr val="tx1">
                  <a:lumMod val="85000"/>
                  <a:lumOff val="15000"/>
                </a:schemeClr>
              </a:solidFill>
              <a:effectLst/>
              <a:latin typeface="Arial" panose="020B0604020202020204" pitchFamily="34" charset="0"/>
              <a:ea typeface="微软雅黑" panose="020B0503020204020204" charset="-122"/>
              <a:cs typeface="+mn-cs"/>
            </a:endParaRPr>
          </a:p>
          <a:p>
            <a:pPr marL="304800" lvl="0" indent="-304800" algn="l" fontAlgn="ctr">
              <a:lnSpc>
                <a:spcPct val="120000"/>
              </a:lnSpc>
              <a:spcBef>
                <a:spcPct val="0"/>
              </a:spcBef>
              <a:spcAft>
                <a:spcPts val="800"/>
              </a:spcAft>
              <a:buClr>
                <a:schemeClr val="tx1">
                  <a:lumMod val="75000"/>
                  <a:lumOff val="25000"/>
                </a:schemeClr>
              </a:buClr>
              <a:buFont typeface="Wingdings" panose="05000000000000000000" pitchFamily="2" charset="2"/>
              <a:buChar char="u"/>
            </a:pPr>
            <a:r>
              <a:rPr lang="zh-CN" altLang="en-US" sz="2800" b="1" spc="180" noProof="0">
                <a:ln>
                  <a:noFill/>
                </a:ln>
                <a:solidFill>
                  <a:schemeClr val="tx1">
                    <a:lumMod val="85000"/>
                    <a:lumOff val="15000"/>
                  </a:schemeClr>
                </a:solidFill>
                <a:effectLst/>
                <a:latin typeface="Arial" panose="020B0604020202020204" pitchFamily="34" charset="0"/>
                <a:ea typeface="微软雅黑" panose="020B0503020204020204" charset="-122"/>
                <a:sym typeface="+mn-ea"/>
              </a:rPr>
              <a:t>道理论证</a:t>
            </a:r>
            <a:endParaRPr kumimoji="0" lang="zh-CN" altLang="en-US" sz="2800" b="1" i="0" kern="1200" cap="none" spc="180" normalizeH="0" noProof="0">
              <a:ln>
                <a:noFill/>
              </a:ln>
              <a:solidFill>
                <a:schemeClr val="tx1">
                  <a:lumMod val="85000"/>
                  <a:lumOff val="15000"/>
                </a:schemeClr>
              </a:solidFill>
              <a:effectLst/>
              <a:latin typeface="Arial" panose="020B0604020202020204" pitchFamily="34" charset="0"/>
              <a:ea typeface="微软雅黑" panose="020B0503020204020204" charset="-122"/>
              <a:cs typeface="+mn-cs"/>
            </a:endParaRPr>
          </a:p>
          <a:p>
            <a:pPr marL="304800" lvl="0" indent="-304800" algn="l" fontAlgn="ctr">
              <a:lnSpc>
                <a:spcPct val="120000"/>
              </a:lnSpc>
              <a:spcBef>
                <a:spcPct val="0"/>
              </a:spcBef>
              <a:spcAft>
                <a:spcPts val="800"/>
              </a:spcAft>
              <a:buClr>
                <a:schemeClr val="tx1">
                  <a:lumMod val="75000"/>
                  <a:lumOff val="25000"/>
                </a:schemeClr>
              </a:buClr>
              <a:buFont typeface="Wingdings" panose="05000000000000000000" pitchFamily="2" charset="2"/>
              <a:buChar char="u"/>
            </a:pPr>
            <a:r>
              <a:rPr lang="zh-CN" altLang="en-US" sz="2800" b="1" spc="180" noProof="0">
                <a:ln>
                  <a:noFill/>
                </a:ln>
                <a:solidFill>
                  <a:schemeClr val="tx1">
                    <a:lumMod val="85000"/>
                    <a:lumOff val="15000"/>
                  </a:schemeClr>
                </a:solidFill>
                <a:effectLst/>
                <a:latin typeface="Arial" panose="020B0604020202020204" pitchFamily="34" charset="0"/>
                <a:ea typeface="微软雅黑" panose="020B0503020204020204" charset="-122"/>
                <a:sym typeface="+mn-ea"/>
              </a:rPr>
              <a:t>对比论证</a:t>
            </a:r>
            <a:endParaRPr kumimoji="0" lang="zh-CN" altLang="en-US" sz="2800" b="1" i="0" kern="1200" cap="none" spc="180" normalizeH="0" noProof="0">
              <a:ln>
                <a:noFill/>
              </a:ln>
              <a:solidFill>
                <a:schemeClr val="tx1">
                  <a:lumMod val="85000"/>
                  <a:lumOff val="15000"/>
                </a:schemeClr>
              </a:solidFill>
              <a:effectLst/>
              <a:latin typeface="Arial" panose="020B0604020202020204" pitchFamily="34" charset="0"/>
              <a:ea typeface="微软雅黑" panose="020B0503020204020204" charset="-122"/>
              <a:cs typeface="+mn-cs"/>
            </a:endParaRPr>
          </a:p>
          <a:p>
            <a:pPr marL="304800" lvl="0" indent="-304800" algn="l" fontAlgn="ctr">
              <a:lnSpc>
                <a:spcPct val="120000"/>
              </a:lnSpc>
              <a:spcBef>
                <a:spcPct val="0"/>
              </a:spcBef>
              <a:spcAft>
                <a:spcPts val="800"/>
              </a:spcAft>
              <a:buClr>
                <a:schemeClr val="tx1">
                  <a:lumMod val="75000"/>
                  <a:lumOff val="25000"/>
                </a:schemeClr>
              </a:buClr>
              <a:buFont typeface="Wingdings" panose="05000000000000000000" pitchFamily="2" charset="2"/>
              <a:buChar char="u"/>
            </a:pPr>
            <a:r>
              <a:rPr lang="zh-CN" altLang="en-US" sz="2800" b="1" spc="180" noProof="0">
                <a:ln>
                  <a:noFill/>
                </a:ln>
                <a:solidFill>
                  <a:schemeClr val="tx1">
                    <a:lumMod val="85000"/>
                    <a:lumOff val="15000"/>
                  </a:schemeClr>
                </a:solidFill>
                <a:effectLst/>
                <a:latin typeface="Arial" panose="020B0604020202020204" pitchFamily="34" charset="0"/>
                <a:ea typeface="微软雅黑" panose="020B0503020204020204" charset="-122"/>
                <a:sym typeface="+mn-ea"/>
              </a:rPr>
              <a:t>因果论证</a:t>
            </a:r>
            <a:endParaRPr lang="zh-CN" altLang="en-US" sz="2800" b="1" spc="180" noProof="0">
              <a:ln>
                <a:noFill/>
              </a:ln>
              <a:solidFill>
                <a:schemeClr val="tx1">
                  <a:lumMod val="85000"/>
                  <a:lumOff val="15000"/>
                </a:schemeClr>
              </a:solidFill>
              <a:effectLst/>
              <a:latin typeface="Arial" panose="020B0604020202020204" pitchFamily="34" charset="0"/>
              <a:ea typeface="微软雅黑" panose="020B0503020204020204"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ircle(in)">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5"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t0121859b628b66fc90">
            <a:hlinkClick r:id="rId1" action="ppaction://hlinkfile"/>
          </p:cNvPr>
          <p:cNvPicPr>
            <a:picLocks noChangeAspect="1"/>
          </p:cNvPicPr>
          <p:nvPr/>
        </p:nvPicPr>
        <p:blipFill>
          <a:blip r:embed="rId2"/>
          <a:srcRect l="8647" b="9184"/>
          <a:stretch>
            <a:fillRect/>
          </a:stretch>
        </p:blipFill>
        <p:spPr>
          <a:xfrm>
            <a:off x="848360" y="1300480"/>
            <a:ext cx="7152005" cy="3469005"/>
          </a:xfrm>
          <a:prstGeom prst="rect">
            <a:avLst/>
          </a:prstGeom>
        </p:spPr>
      </p:pic>
      <p:sp>
        <p:nvSpPr>
          <p:cNvPr id="2" name="标题 1"/>
          <p:cNvSpPr>
            <a:spLocks noGrp="1"/>
          </p:cNvSpPr>
          <p:nvPr>
            <p:ph type="ctrTitle"/>
          </p:nvPr>
        </p:nvSpPr>
        <p:spPr>
          <a:xfrm>
            <a:off x="789940" y="287655"/>
            <a:ext cx="6858000" cy="952500"/>
          </a:xfrm>
        </p:spPr>
        <p:txBody>
          <a:bodyPr/>
          <a:lstStyle/>
          <a:p>
            <a:pPr algn="l"/>
            <a:r>
              <a:rPr lang="zh-CN" altLang="en-US" b="1">
                <a:solidFill>
                  <a:srgbClr val="FF0000"/>
                </a:solidFill>
              </a:rPr>
              <a:t>自然选择说</a:t>
            </a:r>
            <a:r>
              <a:rPr lang="zh-CN" altLang="en-US" sz="3200" b="1">
                <a:solidFill>
                  <a:srgbClr val="FF0000"/>
                </a:solidFill>
              </a:rPr>
              <a:t>（点击图片播放视频）</a:t>
            </a:r>
            <a:endParaRPr lang="zh-CN" altLang="en-US" sz="3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19600" y="228150"/>
            <a:ext cx="8704800" cy="46872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2"/>
            </p:custDataLst>
          </p:nvPr>
        </p:nvSpPr>
        <p:spPr>
          <a:xfrm>
            <a:off x="322580" y="314960"/>
            <a:ext cx="3124200" cy="683895"/>
          </a:xfrm>
          <a:prstGeom prst="rect">
            <a:avLst/>
          </a:prstGeom>
          <a:noFill/>
        </p:spPr>
        <p:txBody>
          <a:bodyPr wrap="square" lIns="47625" tIns="19050" rIns="47625" bIns="19050" rtlCol="0" anchor="b" anchorCtr="0">
            <a:normAutofit lnSpcReduction="10000"/>
          </a:bodyPr>
          <a:lstStyle/>
          <a:p>
            <a:pPr marL="0" lvl="0" indent="0" algn="l">
              <a:lnSpc>
                <a:spcPct val="100000"/>
              </a:lnSpc>
              <a:spcBef>
                <a:spcPct val="0"/>
              </a:spcBef>
              <a:spcAft>
                <a:spcPct val="0"/>
              </a:spcAft>
              <a:buSzTx/>
              <a:buFontTx/>
              <a:buNone/>
            </a:pPr>
            <a:r>
              <a:rPr lang="zh-CN" altLang="en-US" sz="4000" b="1" spc="240">
                <a:solidFill>
                  <a:schemeClr val="lt1"/>
                </a:solidFill>
                <a:latin typeface="微软雅黑" panose="020B0503020204020204" charset="-122"/>
                <a:ea typeface="微软雅黑" panose="020B0503020204020204" charset="-122"/>
              </a:rPr>
              <a:t>语言特点</a:t>
            </a:r>
            <a:endParaRPr lang="zh-CN" altLang="en-US" sz="4000" b="1" spc="240">
              <a:solidFill>
                <a:schemeClr val="lt1"/>
              </a:solidFill>
              <a:latin typeface="微软雅黑" panose="020B0503020204020204" charset="-122"/>
              <a:ea typeface="微软雅黑" panose="020B0503020204020204" charset="-122"/>
            </a:endParaRPr>
          </a:p>
        </p:txBody>
      </p:sp>
      <p:sp>
        <p:nvSpPr>
          <p:cNvPr id="8" name="文本框 7"/>
          <p:cNvSpPr txBox="1"/>
          <p:nvPr>
            <p:custDataLst>
              <p:tags r:id="rId3"/>
            </p:custDataLst>
          </p:nvPr>
        </p:nvSpPr>
        <p:spPr>
          <a:xfrm>
            <a:off x="377825" y="888365"/>
            <a:ext cx="5636260" cy="706755"/>
          </a:xfrm>
          <a:prstGeom prst="rect">
            <a:avLst/>
          </a:prstGeom>
          <a:noFill/>
        </p:spPr>
        <p:txBody>
          <a:bodyPr wrap="square" lIns="47625" tIns="19050" rIns="47625" bIns="19050" rtlCol="0" anchor="t" anchorCtr="0">
            <a:noAutofit/>
          </a:bodyPr>
          <a:lstStyle/>
          <a:p>
            <a:pPr marL="0" indent="0" algn="l" fontAlgn="auto">
              <a:lnSpc>
                <a:spcPct val="110000"/>
              </a:lnSpc>
              <a:spcBef>
                <a:spcPct val="0"/>
              </a:spcBef>
              <a:spcAft>
                <a:spcPct val="0"/>
              </a:spcAft>
              <a:buSzTx/>
              <a:buNone/>
            </a:pPr>
            <a:r>
              <a:rPr lang="zh-CN" altLang="en-US" sz="2800" b="1" spc="100">
                <a:solidFill>
                  <a:srgbClr val="FF0000"/>
                </a:solidFill>
                <a:latin typeface="微软雅黑" panose="020B0503020204020204" charset="-122"/>
                <a:ea typeface="微软雅黑" panose="020B0503020204020204" charset="-122"/>
              </a:rPr>
              <a:t>注意修饰语的运用，语言准确</a:t>
            </a:r>
            <a:endParaRPr lang="zh-CN" altLang="en-US" sz="2800" b="1" spc="100">
              <a:solidFill>
                <a:srgbClr val="FF0000"/>
              </a:solidFill>
              <a:latin typeface="微软雅黑" panose="020B0503020204020204" charset="-122"/>
              <a:ea typeface="微软雅黑" panose="020B0503020204020204" charset="-122"/>
            </a:endParaRPr>
          </a:p>
        </p:txBody>
      </p:sp>
      <p:sp>
        <p:nvSpPr>
          <p:cNvPr id="5" name="文本框 4"/>
          <p:cNvSpPr txBox="1"/>
          <p:nvPr/>
        </p:nvSpPr>
        <p:spPr>
          <a:xfrm>
            <a:off x="322580" y="1577023"/>
            <a:ext cx="8335645" cy="13512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mn-ea"/>
              </a:rPr>
              <a:t>我们可望在自然条件下看到生物的变异。</a:t>
            </a:r>
            <a:endPar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sz="2000" b="1" spc="120">
                <a:ln w="3175">
                  <a:noFill/>
                  <a:prstDash val="dash"/>
                </a:ln>
                <a:latin typeface="微软雅黑" panose="020B0503020204020204" charset="-122"/>
                <a:ea typeface="微软雅黑" panose="020B0503020204020204" charset="-122"/>
                <a:cs typeface="微软雅黑" panose="020B0503020204020204" charset="-122"/>
                <a:sym typeface="+mn-ea"/>
              </a:rPr>
              <a:t>“可望”是有希望，可能的意思，说明自然条件下的变异并没有确凿的证据，只是有这种可能，用“可望”符合实际情况。</a:t>
            </a:r>
            <a:endPar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77825" y="3196908"/>
            <a:ext cx="8128000" cy="125857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mn-ea"/>
              </a:rPr>
              <a:t>在一定程度上，我们可以理解为什么自然界处处充满着美，这很大一部分归功于自然选择。</a:t>
            </a:r>
            <a:endPar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000" b="1" spc="120">
                <a:ln w="3175">
                  <a:noFill/>
                  <a:prstDash val="dash"/>
                </a:ln>
                <a:latin typeface="微软雅黑" panose="020B0503020204020204" charset="-122"/>
                <a:ea typeface="微软雅黑" panose="020B0503020204020204" charset="-122"/>
                <a:cs typeface="微软雅黑" panose="020B0503020204020204" charset="-122"/>
                <a:sym typeface="+mn-ea"/>
              </a:rPr>
              <a:t>“在一定程度上”“很大一部分”是表示程度范围的词语，作者运用这些词语体现了语言的准确性、严密性。</a:t>
            </a:r>
            <a:endPar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ircle(in)">
                                      <p:cBhvr>
                                        <p:cTn id="20" dur="2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5" grpId="0" uiExpand="1" build="p"/>
      <p:bldP spid="4"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19600" y="228150"/>
            <a:ext cx="8704800" cy="46872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2"/>
            </p:custDataLst>
          </p:nvPr>
        </p:nvSpPr>
        <p:spPr>
          <a:xfrm>
            <a:off x="322580" y="314960"/>
            <a:ext cx="3124200" cy="683895"/>
          </a:xfrm>
          <a:prstGeom prst="rect">
            <a:avLst/>
          </a:prstGeom>
          <a:noFill/>
        </p:spPr>
        <p:txBody>
          <a:bodyPr wrap="square" lIns="47625" tIns="19050" rIns="47625" bIns="19050" rtlCol="0" anchor="b" anchorCtr="0">
            <a:normAutofit lnSpcReduction="10000"/>
          </a:bodyPr>
          <a:lstStyle/>
          <a:p>
            <a:pPr marL="0" lvl="0" indent="0" algn="l">
              <a:lnSpc>
                <a:spcPct val="100000"/>
              </a:lnSpc>
              <a:spcBef>
                <a:spcPct val="0"/>
              </a:spcBef>
              <a:spcAft>
                <a:spcPct val="0"/>
              </a:spcAft>
              <a:buSzTx/>
              <a:buFontTx/>
              <a:buNone/>
            </a:pPr>
            <a:r>
              <a:rPr lang="zh-CN" altLang="en-US" sz="4000" b="1" spc="240">
                <a:solidFill>
                  <a:schemeClr val="lt1"/>
                </a:solidFill>
                <a:latin typeface="微软雅黑" panose="020B0503020204020204" charset="-122"/>
                <a:ea typeface="微软雅黑" panose="020B0503020204020204" charset="-122"/>
              </a:rPr>
              <a:t>语言特点</a:t>
            </a:r>
            <a:endParaRPr lang="zh-CN" altLang="en-US" sz="4000" b="1" spc="240">
              <a:solidFill>
                <a:schemeClr val="lt1"/>
              </a:solidFill>
              <a:latin typeface="微软雅黑" panose="020B0503020204020204" charset="-122"/>
              <a:ea typeface="微软雅黑" panose="020B0503020204020204" charset="-122"/>
            </a:endParaRPr>
          </a:p>
        </p:txBody>
      </p:sp>
      <p:sp>
        <p:nvSpPr>
          <p:cNvPr id="8" name="文本框 7"/>
          <p:cNvSpPr txBox="1"/>
          <p:nvPr>
            <p:custDataLst>
              <p:tags r:id="rId3"/>
            </p:custDataLst>
          </p:nvPr>
        </p:nvSpPr>
        <p:spPr>
          <a:xfrm>
            <a:off x="377825" y="888365"/>
            <a:ext cx="5636260" cy="706755"/>
          </a:xfrm>
          <a:prstGeom prst="rect">
            <a:avLst/>
          </a:prstGeom>
          <a:noFill/>
        </p:spPr>
        <p:txBody>
          <a:bodyPr wrap="square" lIns="47625" tIns="19050" rIns="47625" bIns="19050" rtlCol="0" anchor="t" anchorCtr="0">
            <a:noAutofit/>
          </a:bodyPr>
          <a:lstStyle/>
          <a:p>
            <a:pPr marL="0" indent="0" algn="l" fontAlgn="auto">
              <a:lnSpc>
                <a:spcPct val="110000"/>
              </a:lnSpc>
              <a:spcBef>
                <a:spcPct val="0"/>
              </a:spcBef>
              <a:spcAft>
                <a:spcPct val="0"/>
              </a:spcAft>
              <a:buSzTx/>
              <a:buNone/>
            </a:pPr>
            <a:r>
              <a:rPr lang="zh-CN" altLang="en-US" sz="2800" b="1" spc="100">
                <a:solidFill>
                  <a:srgbClr val="FF0000"/>
                </a:solidFill>
                <a:latin typeface="微软雅黑" panose="020B0503020204020204" charset="-122"/>
                <a:ea typeface="微软雅黑" panose="020B0503020204020204" charset="-122"/>
              </a:rPr>
              <a:t>注意修饰语的运用，语言准确</a:t>
            </a:r>
            <a:endParaRPr lang="zh-CN" altLang="en-US" sz="2800" b="1" spc="100">
              <a:solidFill>
                <a:srgbClr val="FF0000"/>
              </a:solidFill>
              <a:latin typeface="微软雅黑" panose="020B0503020204020204" charset="-122"/>
              <a:ea typeface="微软雅黑" panose="020B0503020204020204" charset="-122"/>
            </a:endParaRPr>
          </a:p>
        </p:txBody>
      </p:sp>
      <p:sp>
        <p:nvSpPr>
          <p:cNvPr id="5" name="文本框 4"/>
          <p:cNvSpPr txBox="1"/>
          <p:nvPr/>
        </p:nvSpPr>
        <p:spPr>
          <a:xfrm>
            <a:off x="322580" y="1577023"/>
            <a:ext cx="8335645" cy="13512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mn-ea"/>
              </a:rPr>
              <a:t>仅此一点，自然选择学说已是极为可信的了。</a:t>
            </a:r>
            <a:endPar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sz="2000" b="1" spc="120">
                <a:ln w="3175">
                  <a:noFill/>
                  <a:prstDash val="dash"/>
                </a:ln>
                <a:latin typeface="微软雅黑" panose="020B0503020204020204" charset="-122"/>
                <a:ea typeface="微软雅黑" panose="020B0503020204020204" charset="-122"/>
                <a:cs typeface="微软雅黑" panose="020B0503020204020204" charset="-122"/>
                <a:sym typeface="+mn-ea"/>
              </a:rPr>
              <a:t>“极为可信”，说明可信程度之高，这一方面表明作者对自己观点的充分自信，另一方面也充分体现了语言的严密性。</a:t>
            </a:r>
            <a:endPar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77825" y="3196908"/>
            <a:ext cx="8128000" cy="125857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mn-ea"/>
              </a:rPr>
              <a:t>生物类型好像很突然地在全世界范围内发生了变化。</a:t>
            </a:r>
            <a:endPar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000" b="1" spc="120">
                <a:ln w="3175">
                  <a:noFill/>
                  <a:prstDash val="dash"/>
                </a:ln>
                <a:latin typeface="微软雅黑" panose="020B0503020204020204" charset="-122"/>
                <a:ea typeface="微软雅黑" panose="020B0503020204020204" charset="-122"/>
                <a:cs typeface="微软雅黑" panose="020B0503020204020204" charset="-122"/>
                <a:sym typeface="+mn-ea"/>
              </a:rPr>
              <a:t>“好像很突然”暗示这只是一场错觉，事实并非如此。</a:t>
            </a:r>
            <a:endPar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4"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19600" y="228150"/>
            <a:ext cx="8704800" cy="46872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2"/>
            </p:custDataLst>
          </p:nvPr>
        </p:nvSpPr>
        <p:spPr>
          <a:xfrm>
            <a:off x="322580" y="314960"/>
            <a:ext cx="3124200" cy="683895"/>
          </a:xfrm>
          <a:prstGeom prst="rect">
            <a:avLst/>
          </a:prstGeom>
          <a:noFill/>
        </p:spPr>
        <p:txBody>
          <a:bodyPr wrap="square" lIns="47625" tIns="19050" rIns="47625" bIns="19050" rtlCol="0" anchor="b" anchorCtr="0">
            <a:normAutofit lnSpcReduction="10000"/>
          </a:bodyPr>
          <a:lstStyle/>
          <a:p>
            <a:pPr marL="0" lvl="0" indent="0" algn="l">
              <a:lnSpc>
                <a:spcPct val="100000"/>
              </a:lnSpc>
              <a:spcBef>
                <a:spcPct val="0"/>
              </a:spcBef>
              <a:spcAft>
                <a:spcPct val="0"/>
              </a:spcAft>
              <a:buSzTx/>
              <a:buFontTx/>
              <a:buNone/>
            </a:pPr>
            <a:r>
              <a:rPr lang="zh-CN" altLang="en-US" sz="4000" b="1" spc="240">
                <a:solidFill>
                  <a:schemeClr val="lt1"/>
                </a:solidFill>
                <a:latin typeface="微软雅黑" panose="020B0503020204020204" charset="-122"/>
                <a:ea typeface="微软雅黑" panose="020B0503020204020204" charset="-122"/>
              </a:rPr>
              <a:t>语言特点</a:t>
            </a:r>
            <a:endParaRPr lang="zh-CN" altLang="en-US" sz="4000" b="1" spc="240">
              <a:solidFill>
                <a:schemeClr val="lt1"/>
              </a:solidFill>
              <a:latin typeface="微软雅黑" panose="020B0503020204020204" charset="-122"/>
              <a:ea typeface="微软雅黑" panose="020B0503020204020204" charset="-122"/>
            </a:endParaRPr>
          </a:p>
        </p:txBody>
      </p:sp>
      <p:sp>
        <p:nvSpPr>
          <p:cNvPr id="8" name="文本框 7"/>
          <p:cNvSpPr txBox="1"/>
          <p:nvPr>
            <p:custDataLst>
              <p:tags r:id="rId3"/>
            </p:custDataLst>
          </p:nvPr>
        </p:nvSpPr>
        <p:spPr>
          <a:xfrm>
            <a:off x="377825" y="888365"/>
            <a:ext cx="7669530" cy="706755"/>
          </a:xfrm>
          <a:prstGeom prst="rect">
            <a:avLst/>
          </a:prstGeom>
          <a:noFill/>
        </p:spPr>
        <p:txBody>
          <a:bodyPr wrap="square" lIns="47625" tIns="19050" rIns="47625" bIns="19050" rtlCol="0" anchor="t" anchorCtr="0">
            <a:noAutofit/>
          </a:bodyPr>
          <a:lstStyle/>
          <a:p>
            <a:pPr marL="0" indent="0" algn="l" fontAlgn="auto">
              <a:lnSpc>
                <a:spcPct val="110000"/>
              </a:lnSpc>
              <a:spcBef>
                <a:spcPct val="0"/>
              </a:spcBef>
              <a:spcAft>
                <a:spcPct val="0"/>
              </a:spcAft>
              <a:buSzTx/>
              <a:buNone/>
            </a:pPr>
            <a:r>
              <a:rPr lang="zh-CN" altLang="en-US" sz="2800" b="1" spc="100">
                <a:solidFill>
                  <a:srgbClr val="FF0000"/>
                </a:solidFill>
                <a:latin typeface="微软雅黑" panose="020B0503020204020204" charset="-122"/>
                <a:ea typeface="微软雅黑" panose="020B0503020204020204" charset="-122"/>
              </a:rPr>
              <a:t>多用限制性词语和长句,体现科学论著的严谨性</a:t>
            </a:r>
            <a:endParaRPr lang="zh-CN" altLang="en-US" sz="2800" b="1" spc="100">
              <a:solidFill>
                <a:srgbClr val="FF0000"/>
              </a:solidFill>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322580" y="1365250"/>
            <a:ext cx="8335645" cy="200406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50000"/>
              </a:lnSpc>
              <a:spcBef>
                <a:spcPct val="0"/>
              </a:spcBef>
              <a:spcAft>
                <a:spcPts val="800"/>
              </a:spcAft>
              <a:buSzTx/>
              <a:buFont typeface="Wingdings" panose="05000000000000000000" charset="0"/>
              <a:buNone/>
            </a:pPr>
            <a:r>
              <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rPr>
              <a:t>由于每个物种都有按照几何级数过度繁殖的趋向,而且各个物种中变异了的后代,可以通过其习性及构造的多样化去占据自然条件下多种多样的生活场所,以满足数量不断增加的需要,所以自然选择的结果就更倾向于保存物种中那些最为歧异的后代。</a:t>
            </a:r>
            <a:endParaRPr lang="zh-CN" sz="2000" b="1" spc="120">
              <a:ln w="3175">
                <a:noFill/>
                <a:prstDash val="dash"/>
              </a:ln>
              <a:solidFill>
                <a:srgbClr val="7030A0"/>
              </a:solidFill>
              <a:latin typeface="微软雅黑" panose="020B0503020204020204" charset="-122"/>
              <a:ea typeface="微软雅黑" panose="020B0503020204020204" charset="-122"/>
              <a:cs typeface="微软雅黑" panose="020B0503020204020204" charset="-122"/>
            </a:endParaRPr>
          </a:p>
        </p:txBody>
      </p:sp>
      <p:sp>
        <p:nvSpPr>
          <p:cNvPr id="2" name="Title 6"/>
          <p:cNvSpPr txBox="1"/>
          <p:nvPr>
            <p:custDataLst>
              <p:tags r:id="rId5"/>
            </p:custDataLst>
          </p:nvPr>
        </p:nvSpPr>
        <p:spPr>
          <a:xfrm>
            <a:off x="377825" y="3290570"/>
            <a:ext cx="8128000" cy="1517015"/>
          </a:xfrm>
          <a:prstGeom prst="rect">
            <a:avLst/>
          </a:prstGeom>
          <a:noFill/>
          <a:ln w="3175">
            <a:noFill/>
            <a:prstDash val="dash"/>
          </a:ln>
        </p:spPr>
        <p:txBody>
          <a:bodyPr wrap="square" lIns="47625" tIns="19050" rIns="47625" bIns="1905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sz="20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rPr>
              <a:t>这是一个多重复句,最后一句是得出结论的核心句,前几个分句从物种繁殖的趋向、物种变异的后代占据多种多样生活场所的目的的角度分析原因,使结论更有说服力。</a:t>
            </a:r>
            <a:endParaRPr lang="zh-CN" sz="20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edge">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Right Triangle 1"/>
          <p:cNvSpPr/>
          <p:nvPr>
            <p:custDataLst>
              <p:tags r:id="rId1"/>
            </p:custDataLst>
          </p:nvPr>
        </p:nvSpPr>
        <p:spPr>
          <a:xfrm>
            <a:off x="3867152" y="3438591"/>
            <a:ext cx="5276848" cy="1704908"/>
          </a:xfrm>
          <a:custGeom>
            <a:avLst/>
            <a:gdLst>
              <a:gd name="connsiteX0" fmla="*/ 7035796 w 7035797"/>
              <a:gd name="connsiteY0" fmla="*/ 0 h 2697102"/>
              <a:gd name="connsiteX1" fmla="*/ 7035797 w 7035797"/>
              <a:gd name="connsiteY1" fmla="*/ 2697101 h 2697102"/>
              <a:gd name="connsiteX2" fmla="*/ 0 w 7035797"/>
              <a:gd name="connsiteY2" fmla="*/ 2697102 h 2697102"/>
            </a:gdLst>
            <a:ah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2"/>
            </p:custDataLst>
          </p:nvPr>
        </p:nvSpPr>
        <p:spPr>
          <a:xfrm>
            <a:off x="20" y="6"/>
            <a:ext cx="5276845" cy="2022828"/>
          </a:xfrm>
          <a:custGeom>
            <a:avLst/>
            <a:gdLst>
              <a:gd name="connsiteX0" fmla="*/ 0 w 7035793"/>
              <a:gd name="connsiteY0" fmla="*/ 0 h 2697104"/>
              <a:gd name="connsiteX1" fmla="*/ 7035793 w 7035793"/>
              <a:gd name="connsiteY1" fmla="*/ 1 h 2697104"/>
              <a:gd name="connsiteX2" fmla="*/ 1 w 7035793"/>
              <a:gd name="connsiteY2" fmla="*/ 2697104 h 2697104"/>
            </a:gdLst>
            <a:ah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rgbClr val="FFFFFF"/>
              </a:solidFill>
              <a:latin typeface="微软雅黑" panose="020B0503020204020204" charset="-122"/>
              <a:ea typeface="微软雅黑" panose="020B0503020204020204" charset="-122"/>
            </a:endParaRPr>
          </a:p>
        </p:txBody>
      </p:sp>
      <p:sp>
        <p:nvSpPr>
          <p:cNvPr id="3" name="矩形 2"/>
          <p:cNvSpPr/>
          <p:nvPr>
            <p:custDataLst>
              <p:tags r:id="rId3"/>
            </p:custDataLst>
          </p:nvPr>
        </p:nvSpPr>
        <p:spPr>
          <a:xfrm>
            <a:off x="342903" y="4775903"/>
            <a:ext cx="8420168" cy="78989"/>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342883" y="108585"/>
            <a:ext cx="8439179" cy="2040245"/>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361950" y="2308860"/>
            <a:ext cx="8420100" cy="2409190"/>
          </a:xfrm>
          <a:prstGeom prst="rect">
            <a:avLst/>
          </a:prstGeom>
          <a:solidFill>
            <a:schemeClr val="dk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4" name="Title 6"/>
          <p:cNvSpPr txBox="1"/>
          <p:nvPr>
            <p:custDataLst>
              <p:tags r:id="rId6"/>
            </p:custDataLst>
          </p:nvPr>
        </p:nvSpPr>
        <p:spPr>
          <a:xfrm>
            <a:off x="494030" y="133350"/>
            <a:ext cx="8117205" cy="175641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000" b="1" spc="18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选文标题为“自然选择的证明”。假定“证明”为动词,根据对选文的理解,有人认为作者要“证明”的是“生物自然选择的法则是正确的,特创论是错误的”,有人却认为作者要“证明”的是“自然选择决定了生物进化的方向”。你赞成哪一种观点?简要说说理由。</a:t>
            </a:r>
            <a:endParaRPr lang="zh-CN" altLang="en-US" sz="2000" b="1" spc="18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p:txBody>
      </p:sp>
      <p:pic>
        <p:nvPicPr>
          <p:cNvPr id="2" name="图片 1" descr="4-1G220143546"/>
          <p:cNvPicPr>
            <a:picLocks noChangeAspect="1"/>
          </p:cNvPicPr>
          <p:nvPr/>
        </p:nvPicPr>
        <p:blipFill>
          <a:blip r:embed="rId7"/>
          <a:stretch>
            <a:fillRect/>
          </a:stretch>
        </p:blipFill>
        <p:spPr>
          <a:xfrm>
            <a:off x="415925" y="2376170"/>
            <a:ext cx="3945890" cy="2261235"/>
          </a:xfrm>
          <a:prstGeom prst="rect">
            <a:avLst/>
          </a:prstGeom>
        </p:spPr>
      </p:pic>
      <p:pic>
        <p:nvPicPr>
          <p:cNvPr id="9" name="图片 8" descr="b1bbf167374e4cfa9c91f5cfeeaca9bc"/>
          <p:cNvPicPr>
            <a:picLocks noChangeAspect="1"/>
          </p:cNvPicPr>
          <p:nvPr/>
        </p:nvPicPr>
        <p:blipFill>
          <a:blip r:embed="rId8"/>
          <a:stretch>
            <a:fillRect/>
          </a:stretch>
        </p:blipFill>
        <p:spPr>
          <a:xfrm>
            <a:off x="4519295" y="2376170"/>
            <a:ext cx="4167505" cy="2261235"/>
          </a:xfrm>
          <a:prstGeom prst="rect">
            <a:avLst/>
          </a:prstGeom>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Right Triangle 1"/>
          <p:cNvSpPr/>
          <p:nvPr>
            <p:custDataLst>
              <p:tags r:id="rId1"/>
            </p:custDataLst>
          </p:nvPr>
        </p:nvSpPr>
        <p:spPr>
          <a:xfrm>
            <a:off x="3867152" y="3438591"/>
            <a:ext cx="5276848" cy="1704908"/>
          </a:xfrm>
          <a:custGeom>
            <a:avLst/>
            <a:gdLst>
              <a:gd name="connsiteX0" fmla="*/ 7035796 w 7035797"/>
              <a:gd name="connsiteY0" fmla="*/ 0 h 2697102"/>
              <a:gd name="connsiteX1" fmla="*/ 7035797 w 7035797"/>
              <a:gd name="connsiteY1" fmla="*/ 2697101 h 2697102"/>
              <a:gd name="connsiteX2" fmla="*/ 0 w 7035797"/>
              <a:gd name="connsiteY2" fmla="*/ 2697102 h 2697102"/>
            </a:gdLst>
            <a:ah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2"/>
            </p:custDataLst>
          </p:nvPr>
        </p:nvSpPr>
        <p:spPr>
          <a:xfrm>
            <a:off x="20" y="6"/>
            <a:ext cx="5276845" cy="2022828"/>
          </a:xfrm>
          <a:custGeom>
            <a:avLst/>
            <a:gdLst>
              <a:gd name="connsiteX0" fmla="*/ 0 w 7035793"/>
              <a:gd name="connsiteY0" fmla="*/ 0 h 2697104"/>
              <a:gd name="connsiteX1" fmla="*/ 7035793 w 7035793"/>
              <a:gd name="connsiteY1" fmla="*/ 1 h 2697104"/>
              <a:gd name="connsiteX2" fmla="*/ 1 w 7035793"/>
              <a:gd name="connsiteY2" fmla="*/ 2697104 h 2697104"/>
            </a:gdLst>
            <a:ah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rgbClr val="FFFFFF"/>
              </a:solidFill>
              <a:latin typeface="微软雅黑" panose="020B0503020204020204" charset="-122"/>
              <a:ea typeface="微软雅黑" panose="020B0503020204020204" charset="-122"/>
            </a:endParaRPr>
          </a:p>
        </p:txBody>
      </p:sp>
      <p:sp>
        <p:nvSpPr>
          <p:cNvPr id="3" name="矩形 2"/>
          <p:cNvSpPr/>
          <p:nvPr>
            <p:custDataLst>
              <p:tags r:id="rId3"/>
            </p:custDataLst>
          </p:nvPr>
        </p:nvSpPr>
        <p:spPr>
          <a:xfrm>
            <a:off x="342903" y="4775903"/>
            <a:ext cx="8420168" cy="78989"/>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7" name="矩形 6"/>
          <p:cNvSpPr/>
          <p:nvPr>
            <p:custDataLst>
              <p:tags r:id="rId4"/>
            </p:custDataLst>
          </p:nvPr>
        </p:nvSpPr>
        <p:spPr>
          <a:xfrm>
            <a:off x="342900" y="386080"/>
            <a:ext cx="8420100" cy="4291330"/>
          </a:xfrm>
          <a:prstGeom prst="rect">
            <a:avLst/>
          </a:prstGeom>
          <a:solidFill>
            <a:schemeClr val="dk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5" name="Title 6"/>
          <p:cNvSpPr txBox="1"/>
          <p:nvPr>
            <p:custDataLst>
              <p:tags r:id="rId5"/>
            </p:custDataLst>
          </p:nvPr>
        </p:nvSpPr>
        <p:spPr>
          <a:xfrm>
            <a:off x="444500" y="501015"/>
            <a:ext cx="8116570" cy="406146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000" b="1" spc="160">
                <a:ln w="3175">
                  <a:noFill/>
                  <a:prstDash val="dash"/>
                </a:ln>
                <a:solidFill>
                  <a:srgbClr val="FFFF00"/>
                </a:solidFill>
                <a:latin typeface="微软雅黑" panose="020B0503020204020204" charset="-122"/>
                <a:ea typeface="微软雅黑" panose="020B0503020204020204" charset="-122"/>
                <a:cs typeface="微软雅黑" panose="020B0503020204020204" charset="-122"/>
                <a:sym typeface="+mn-ea"/>
              </a:rPr>
              <a:t>观点一:“证明”生物自然选择的法则是正确的,特创论是错误的。</a:t>
            </a:r>
            <a:r>
              <a:rPr lang="zh-CN" sz="2000" b="1"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sym typeface="+mn-ea"/>
              </a:rPr>
              <a:t>①“自然选择”这一概念在文中反复出现,因此“证明”应该是围绕着这一概念进行;而“生物进化的方向”这一概念在文中几乎没有提到。②作者屡屡以“自然选择”法则解释生物的存在、灭绝、属性、习性、本能、遗传与变异、地理分布等现象,而绝少提到生物进化的方向。③作者多次将特创论不能解释生物现象与自然选择能解释生物现象进行对比,因此,作者要“证明”的是生物自然选择的法则是正确的,特创论是错误的。</a:t>
            </a:r>
            <a:endParaRPr lang="zh-CN" sz="2000" b="1" spc="160">
              <a:ln w="3175">
                <a:noFill/>
                <a:prstDash val="dash"/>
              </a:ln>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Right Triangle 1"/>
          <p:cNvSpPr/>
          <p:nvPr>
            <p:custDataLst>
              <p:tags r:id="rId1"/>
            </p:custDataLst>
          </p:nvPr>
        </p:nvSpPr>
        <p:spPr>
          <a:xfrm>
            <a:off x="3867152" y="3438591"/>
            <a:ext cx="5276848" cy="1704908"/>
          </a:xfrm>
          <a:custGeom>
            <a:avLst/>
            <a:gdLst>
              <a:gd name="connsiteX0" fmla="*/ 7035796 w 7035797"/>
              <a:gd name="connsiteY0" fmla="*/ 0 h 2697102"/>
              <a:gd name="connsiteX1" fmla="*/ 7035797 w 7035797"/>
              <a:gd name="connsiteY1" fmla="*/ 2697101 h 2697102"/>
              <a:gd name="connsiteX2" fmla="*/ 0 w 7035797"/>
              <a:gd name="connsiteY2" fmla="*/ 2697102 h 2697102"/>
            </a:gdLst>
            <a:ah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2"/>
            </p:custDataLst>
          </p:nvPr>
        </p:nvSpPr>
        <p:spPr>
          <a:xfrm>
            <a:off x="20" y="6"/>
            <a:ext cx="5276845" cy="2022828"/>
          </a:xfrm>
          <a:custGeom>
            <a:avLst/>
            <a:gdLst>
              <a:gd name="connsiteX0" fmla="*/ 0 w 7035793"/>
              <a:gd name="connsiteY0" fmla="*/ 0 h 2697104"/>
              <a:gd name="connsiteX1" fmla="*/ 7035793 w 7035793"/>
              <a:gd name="connsiteY1" fmla="*/ 1 h 2697104"/>
              <a:gd name="connsiteX2" fmla="*/ 1 w 7035793"/>
              <a:gd name="connsiteY2" fmla="*/ 2697104 h 2697104"/>
            </a:gdLst>
            <a:ah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rgbClr val="FFFFFF"/>
              </a:solidFill>
              <a:latin typeface="微软雅黑" panose="020B0503020204020204" charset="-122"/>
              <a:ea typeface="微软雅黑" panose="020B0503020204020204" charset="-122"/>
            </a:endParaRPr>
          </a:p>
        </p:txBody>
      </p:sp>
      <p:sp>
        <p:nvSpPr>
          <p:cNvPr id="3" name="矩形 2"/>
          <p:cNvSpPr/>
          <p:nvPr>
            <p:custDataLst>
              <p:tags r:id="rId3"/>
            </p:custDataLst>
          </p:nvPr>
        </p:nvSpPr>
        <p:spPr>
          <a:xfrm>
            <a:off x="342903" y="4775903"/>
            <a:ext cx="8420168" cy="78989"/>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7" name="矩形 6"/>
          <p:cNvSpPr/>
          <p:nvPr>
            <p:custDataLst>
              <p:tags r:id="rId4"/>
            </p:custDataLst>
          </p:nvPr>
        </p:nvSpPr>
        <p:spPr>
          <a:xfrm>
            <a:off x="342900" y="361315"/>
            <a:ext cx="8420100" cy="4291330"/>
          </a:xfrm>
          <a:prstGeom prst="rect">
            <a:avLst/>
          </a:prstGeom>
          <a:solidFill>
            <a:schemeClr val="dk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5" name="Title 6"/>
          <p:cNvSpPr txBox="1"/>
          <p:nvPr>
            <p:custDataLst>
              <p:tags r:id="rId5"/>
            </p:custDataLst>
          </p:nvPr>
        </p:nvSpPr>
        <p:spPr>
          <a:xfrm>
            <a:off x="444500" y="501015"/>
            <a:ext cx="8116570" cy="406146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000" b="1">
                <a:solidFill>
                  <a:srgbClr val="FFFF00"/>
                </a:solidFill>
                <a:latin typeface="微软雅黑" panose="020B0503020204020204" charset="-122"/>
                <a:ea typeface="微软雅黑" panose="020B0503020204020204" charset="-122"/>
                <a:cs typeface="微软雅黑" panose="020B0503020204020204" charset="-122"/>
                <a:sym typeface="+mn-ea"/>
              </a:rPr>
              <a:t>观点二:“证明”自然选择决定了生物进化的方向。</a:t>
            </a:r>
            <a:r>
              <a:rPr lang="zh-CN" sz="2000" b="1">
                <a:solidFill>
                  <a:schemeClr val="bg1"/>
                </a:solidFill>
                <a:latin typeface="微软雅黑" panose="020B0503020204020204" charset="-122"/>
                <a:ea typeface="微软雅黑" panose="020B0503020204020204" charset="-122"/>
                <a:cs typeface="微软雅黑" panose="020B0503020204020204" charset="-122"/>
                <a:sym typeface="+mn-ea"/>
              </a:rPr>
              <a:t>①选文是《物种起源》“综述和结论”的一部分,物种起源的核心是进化论,因此,选文要论证的核心应该是进化论。②从首段“那么认为自然选择不曾发挥作用就很难解释了”这句话来看,选文论证的重点应该是自然选择的作用,而不是自然选择本身的正误。③选文中虽然没有反复明确要“证明”的是自然选择决定了生物进化的方向,但事实上作者几乎每一部分都是将自然选择与生物进化联系起来论证的:物种的存在,物种的灭绝,生物的习性、本能、遗传与变异,以及生物的地理分布等内容,无不是自然选择在起着作用。④否定特创论,作者的目的是要证明物种不是“特殊创造行为”产生的,而是在自然选择法则下逐步进化而来的。</a:t>
            </a:r>
            <a:endParaRPr lang="zh-CN" sz="2000" b="1" spc="160">
              <a:ln w="3175">
                <a:noFill/>
                <a:prstDash val="dash"/>
              </a:ln>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6"/>
          <p:cNvSpPr txBox="1"/>
          <p:nvPr>
            <p:custDataLst>
              <p:tags r:id="rId1"/>
            </p:custDataLst>
          </p:nvPr>
        </p:nvSpPr>
        <p:spPr>
          <a:xfrm>
            <a:off x="358140" y="185420"/>
            <a:ext cx="7914005" cy="1144270"/>
          </a:xfrm>
          <a:prstGeom prst="rect">
            <a:avLst/>
          </a:prstGeom>
          <a:noFill/>
          <a:ln w="3175">
            <a:noFill/>
            <a:prstDash val="dash"/>
          </a:ln>
        </p:spPr>
        <p:txBody>
          <a:bodyPr wrap="square" lIns="47625" tIns="19050" rIns="47625" bIns="1905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阅读下面的材料，结合本文的学习，说说我们从达尔文身上可以学习他的哪些方面的品质。</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6" name="Title 6"/>
          <p:cNvSpPr txBox="1"/>
          <p:nvPr>
            <p:custDataLst>
              <p:tags r:id="rId2"/>
            </p:custDataLst>
          </p:nvPr>
        </p:nvSpPr>
        <p:spPr>
          <a:xfrm>
            <a:off x="307975" y="1565910"/>
            <a:ext cx="8209915" cy="29413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000"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达尔文9岁时对他父亲说：我想世界上肯定还有许多未被人们发现的奥秘，我将来要周游世界，进行实地考察。为此他一直在积极准备。1831年12月达尔文终于搭上海军勘察船“贝格尔号”作历时五年的环球旅行,在动植物和地质等方面进行了大量的观察和采集,经过综合探讨,形成了生物进化的概念。1859年出版《物种起源》一书,提出以自然选择为基础的进化学说,不仅说明了物种是可变的,对生物适应性也做了正确解说,从而摧毁了神造论、各种唯心的目的论和物种不变论,成了英国著名博物学家进化论的先驱。</a:t>
            </a:r>
            <a:endParaRPr lang="zh-CN" altLang="en-US" sz="2000"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endParaRPr>
          </a:p>
        </p:txBody>
      </p:sp>
      <p:grpSp>
        <p:nvGrpSpPr>
          <p:cNvPr id="7" name="组合 6"/>
          <p:cNvGrpSpPr/>
          <p:nvPr>
            <p:custDataLst>
              <p:tags r:id="rId3"/>
            </p:custDataLst>
          </p:nvPr>
        </p:nvGrpSpPr>
        <p:grpSpPr>
          <a:xfrm>
            <a:off x="8401118" y="453390"/>
            <a:ext cx="152687" cy="55959"/>
            <a:chOff x="9839643" y="910585"/>
            <a:chExt cx="203545" cy="74612"/>
          </a:xfrm>
        </p:grpSpPr>
        <p:cxnSp>
          <p:nvCxnSpPr>
            <p:cNvPr id="9" name="直接连接符 8"/>
            <p:cNvCxnSpPr/>
            <p:nvPr>
              <p:custDataLst>
                <p:tags r:id="rId4"/>
              </p:custDataLst>
            </p:nvPr>
          </p:nvCxnSpPr>
          <p:spPr>
            <a:xfrm>
              <a:off x="9839643" y="910585"/>
              <a:ext cx="20354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9839643" y="985197"/>
              <a:ext cx="15557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custDataLst>
              <p:tags r:id="rId6"/>
            </p:custDataLst>
          </p:nvPr>
        </p:nvCxnSpPr>
        <p:spPr>
          <a:xfrm rot="5400000" flipH="1">
            <a:off x="871744" y="4320289"/>
            <a:ext cx="0" cy="628655"/>
          </a:xfrm>
          <a:prstGeom prst="line">
            <a:avLst/>
          </a:prstGeom>
          <a:ln w="762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a:off x="401955" y="1359535"/>
            <a:ext cx="8086725" cy="0"/>
          </a:xfrm>
          <a:prstGeom prst="line">
            <a:avLst/>
          </a:prstGeom>
          <a:ln>
            <a:solidFill>
              <a:schemeClr val="dk1"/>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diamond(in)">
                                      <p:cBhvr>
                                        <p:cTn id="13" dur="20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21615" y="251460"/>
            <a:ext cx="8511540" cy="8782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000" b="1" spc="160">
                <a:ln w="3175">
                  <a:noFill/>
                  <a:prstDash val="dash"/>
                </a:ln>
                <a:solidFill>
                  <a:srgbClr val="FF0000"/>
                </a:solidFill>
                <a:latin typeface="微软雅黑" panose="020B0503020204020204" charset="-122"/>
                <a:ea typeface="微软雅黑" panose="020B0503020204020204" charset="-122"/>
                <a:cs typeface="黑体" panose="02010609060101010101" charset="-122"/>
              </a:rPr>
              <a:t>探求真理、科学精神、理想与人生、挑战行万里路、实践出真知、兴趣与成功等。</a:t>
            </a:r>
            <a:endParaRPr lang="zh-CN" altLang="en-US" sz="2000" b="1" spc="160">
              <a:ln w="3175">
                <a:noFill/>
                <a:prstDash val="dash"/>
              </a:ln>
              <a:solidFill>
                <a:srgbClr val="FF0000"/>
              </a:solidFill>
              <a:latin typeface="微软雅黑" panose="020B0503020204020204" charset="-122"/>
              <a:ea typeface="微软雅黑" panose="020B0503020204020204" charset="-122"/>
              <a:cs typeface="黑体" panose="02010609060101010101" charset="-122"/>
            </a:endParaRPr>
          </a:p>
        </p:txBody>
      </p:sp>
      <p:grpSp>
        <p:nvGrpSpPr>
          <p:cNvPr id="7" name="组合 6"/>
          <p:cNvGrpSpPr/>
          <p:nvPr>
            <p:custDataLst>
              <p:tags r:id="rId2"/>
            </p:custDataLst>
          </p:nvPr>
        </p:nvGrpSpPr>
        <p:grpSpPr>
          <a:xfrm>
            <a:off x="8401118" y="453390"/>
            <a:ext cx="152687" cy="55959"/>
            <a:chOff x="9839643" y="910585"/>
            <a:chExt cx="203545" cy="74612"/>
          </a:xfrm>
        </p:grpSpPr>
        <p:cxnSp>
          <p:nvCxnSpPr>
            <p:cNvPr id="9" name="直接连接符 8"/>
            <p:cNvCxnSpPr/>
            <p:nvPr>
              <p:custDataLst>
                <p:tags r:id="rId3"/>
              </p:custDataLst>
            </p:nvPr>
          </p:nvCxnSpPr>
          <p:spPr>
            <a:xfrm>
              <a:off x="9839643" y="910585"/>
              <a:ext cx="20354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9839643" y="985197"/>
              <a:ext cx="15557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custDataLst>
              <p:tags r:id="rId5"/>
            </p:custDataLst>
          </p:nvPr>
        </p:nvCxnSpPr>
        <p:spPr>
          <a:xfrm rot="5400000" flipH="1">
            <a:off x="871744" y="4320289"/>
            <a:ext cx="0" cy="628655"/>
          </a:xfrm>
          <a:prstGeom prst="line">
            <a:avLst/>
          </a:prstGeom>
          <a:ln w="762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21615" y="1026795"/>
            <a:ext cx="8676640" cy="3784600"/>
          </a:xfrm>
          <a:prstGeom prst="rect">
            <a:avLst/>
          </a:prstGeom>
          <a:noFill/>
          <a:ln w="9525">
            <a:noFill/>
          </a:ln>
        </p:spPr>
        <p:txBody>
          <a:bodyPr wrap="square">
            <a:spAutoFit/>
          </a:bodyPr>
          <a:lstStyle/>
          <a:p>
            <a:pPr>
              <a:lnSpc>
                <a:spcPct val="150000"/>
              </a:lnSpc>
            </a:pPr>
            <a:r>
              <a:rPr lang="zh-CN" sz="2000" b="1">
                <a:latin typeface="微软雅黑" panose="020B0503020204020204" charset="-122"/>
                <a:ea typeface="微软雅黑" panose="020B0503020204020204" charset="-122"/>
                <a:cs typeface="微软雅黑" panose="020B0503020204020204" charset="-122"/>
              </a:rPr>
              <a:t>示例：没有理想的人生是灰暗的,有了理想而不付诸实践、不向着理想的方向坚定前进的人生是虚幻的。少年达尔文就曾经立志周游世界,进行实地考察,发现人类未发现的奥秘。有了理想,他坚定地走下去,遵循自己的人生选择,排除了家人让他学医或成为一个“尊贵的牧师”的干扰,为实现理想而时刻准备着。在海军勘察船“贝格尔号”上历时五年的环球旅行,会经历多少困难?会有多少生死考验?然而,他初心不改,在动植物和地质等方面进行了大量的观察和釆集,最终写出《物种起源》一书,摧毁了神造论、各种唯心的目的论和物种不变论,成为进化论的先驱,为人类的生物学研究做出了卓越贡献。</a:t>
            </a:r>
            <a:endParaRPr lang="zh-CN" altLang="en-US" sz="2000" b="1">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2286000"/>
            <a:ext cx="9144000" cy="2857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sp>
        <p:nvSpPr>
          <p:cNvPr id="11" name="矩形 10"/>
          <p:cNvSpPr/>
          <p:nvPr>
            <p:custDataLst>
              <p:tags r:id="rId2"/>
            </p:custDataLst>
          </p:nvPr>
        </p:nvSpPr>
        <p:spPr>
          <a:xfrm>
            <a:off x="270510" y="796290"/>
            <a:ext cx="8566150" cy="3547110"/>
          </a:xfrm>
          <a:prstGeom prst="rect">
            <a:avLst/>
          </a:prstGeom>
          <a:solidFill>
            <a:schemeClr val="lt1"/>
          </a:solidFill>
          <a:ln>
            <a:noFill/>
          </a:ln>
          <a:effectLst>
            <a:outerShdw blurRad="127000" dist="38100" dir="5400000" algn="t"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spcBef>
                <a:spcPct val="0"/>
              </a:spcBef>
              <a:spcAft>
                <a:spcPct val="0"/>
              </a:spcAft>
              <a:buClrTx/>
              <a:buSzTx/>
              <a:buFontTx/>
            </a:pPr>
            <a:r>
              <a:rPr kumimoji="1" lang="zh-CN" altLang="en-US" sz="1200" b="1" noProof="0">
                <a:ln>
                  <a:noFill/>
                </a:ln>
                <a:solidFill>
                  <a:prstClr val="white"/>
                </a:solidFill>
                <a:effectLst/>
                <a:uLnTx/>
                <a:uFillTx/>
                <a:latin typeface="微软雅黑" panose="020B0503020204020204" charset="-122"/>
                <a:ea typeface="微软雅黑" panose="020B0503020204020204" charset="-122"/>
                <a:sym typeface="+mn-ea"/>
              </a:rPr>
              <a:t>2</a:t>
            </a:r>
            <a:endParaRPr kumimoji="1" lang="zh-CN" altLang="en-US" sz="1200" b="1" noProof="0">
              <a:ln>
                <a:noFill/>
              </a:ln>
              <a:solidFill>
                <a:prstClr val="white"/>
              </a:solidFill>
              <a:effectLst/>
              <a:uLnTx/>
              <a:uFillTx/>
              <a:latin typeface="微软雅黑" panose="020B0503020204020204" charset="-122"/>
              <a:ea typeface="微软雅黑" panose="020B0503020204020204" charset="-122"/>
              <a:sym typeface="+mn-ea"/>
            </a:endParaRPr>
          </a:p>
        </p:txBody>
      </p:sp>
      <p:sp>
        <p:nvSpPr>
          <p:cNvPr id="12" name="文本框 11"/>
          <p:cNvSpPr txBox="1"/>
          <p:nvPr>
            <p:custDataLst>
              <p:tags r:id="rId3"/>
            </p:custDataLst>
          </p:nvPr>
        </p:nvSpPr>
        <p:spPr>
          <a:xfrm>
            <a:off x="457204" y="83189"/>
            <a:ext cx="8229657" cy="571500"/>
          </a:xfrm>
          <a:prstGeom prst="rect">
            <a:avLst/>
          </a:prstGeom>
          <a:noFill/>
        </p:spPr>
        <p:txBody>
          <a:bodyPr wrap="square" lIns="47625" tIns="19050" rIns="47625" bIns="19050" rtlCol="0" anchor="t" anchorCtr="0">
            <a:normAutofit/>
          </a:bodyPr>
          <a:lstStyle/>
          <a:p>
            <a:pPr marL="0" indent="0" algn="ctr">
              <a:lnSpc>
                <a:spcPct val="100000"/>
              </a:lnSpc>
              <a:spcBef>
                <a:spcPct val="0"/>
              </a:spcBef>
              <a:spcAft>
                <a:spcPct val="0"/>
              </a:spcAft>
              <a:buSzTx/>
              <a:buNone/>
            </a:pPr>
            <a:r>
              <a:rPr lang="zh-CN" altLang="en-US" sz="3200" b="1" spc="160">
                <a:solidFill>
                  <a:schemeClr val="accent1">
                    <a:lumMod val="50000"/>
                  </a:schemeClr>
                </a:solidFill>
                <a:latin typeface="微软雅黑" panose="020B0503020204020204" charset="-122"/>
                <a:ea typeface="微软雅黑" panose="020B0503020204020204" charset="-122"/>
              </a:rPr>
              <a:t>积累关于“科学探索”的名人名言</a:t>
            </a:r>
            <a:endParaRPr lang="zh-CN" altLang="en-US" sz="3200" b="1" spc="160">
              <a:solidFill>
                <a:schemeClr val="accent1">
                  <a:lumMod val="50000"/>
                </a:schemeClr>
              </a:solidFill>
              <a:latin typeface="微软雅黑" panose="020B0503020204020204" charset="-122"/>
              <a:ea typeface="微软雅黑" panose="020B0503020204020204" charset="-122"/>
            </a:endParaRPr>
          </a:p>
        </p:txBody>
      </p:sp>
      <p:sp>
        <p:nvSpPr>
          <p:cNvPr id="5" name="文本框 4"/>
          <p:cNvSpPr txBox="1"/>
          <p:nvPr/>
        </p:nvSpPr>
        <p:spPr>
          <a:xfrm>
            <a:off x="398780" y="1954213"/>
            <a:ext cx="8437880" cy="123952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ct val="0"/>
              </a:spcBef>
              <a:spcAft>
                <a:spcPts val="800"/>
              </a:spcAft>
              <a:buFont typeface="Wingdings" panose="05000000000000000000" charset="0"/>
              <a:buChar char="l"/>
            </a:pPr>
            <a:r>
              <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人的天职在勇于探索真理。——哥白尼</a:t>
            </a:r>
            <a:endPar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ct val="0"/>
              </a:spcBef>
              <a:spcAft>
                <a:spcPts val="800"/>
              </a:spcAft>
              <a:buFont typeface="Wingdings" panose="05000000000000000000" charset="0"/>
              <a:buChar char="l"/>
            </a:pPr>
            <a:r>
              <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一切推理都必须从观察与实验中得来。——伽利略</a:t>
            </a:r>
            <a:endPar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ct val="0"/>
              </a:spcBef>
              <a:spcAft>
                <a:spcPts val="800"/>
              </a:spcAft>
              <a:buFont typeface="Wingdings" panose="05000000000000000000" charset="0"/>
              <a:buChar char="l"/>
            </a:pPr>
            <a:r>
              <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要学会做科学中的粗活。要研究事实,对比事实,积聚事实。——巴甫洛夫</a:t>
            </a:r>
            <a:endPar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ct val="0"/>
              </a:spcBef>
              <a:spcAft>
                <a:spcPts val="800"/>
              </a:spcAft>
              <a:buFont typeface="Wingdings" panose="05000000000000000000" charset="0"/>
              <a:buChar char="l"/>
            </a:pPr>
            <a:r>
              <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探索真理比占有真理更为可贵。——爱因斯坦</a:t>
            </a:r>
            <a:endPar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ct val="0"/>
              </a:spcBef>
              <a:spcAft>
                <a:spcPts val="800"/>
              </a:spcAft>
              <a:buFont typeface="Wingdings" panose="05000000000000000000" charset="0"/>
              <a:buChar char="l"/>
            </a:pPr>
            <a:r>
              <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我要做的只是以我微薄的力量为真理和正义服务,即使不为人喜欢也在所不惜。——爱因斯坦</a:t>
            </a:r>
            <a:endPar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ct val="0"/>
              </a:spcBef>
              <a:spcAft>
                <a:spcPts val="800"/>
              </a:spcAft>
              <a:buFont typeface="Wingdings" panose="05000000000000000000" charset="0"/>
              <a:buChar char="l"/>
            </a:pPr>
            <a:r>
              <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我的人生哲学是工作,我要揭示大自然的奥秘,并以此为人类服务。——爱迪生</a:t>
            </a:r>
            <a:endPar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amond(in)">
                                      <p:cBhvr>
                                        <p:cTn id="25" dur="20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5"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2286000"/>
            <a:ext cx="9144000" cy="2857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sp>
        <p:nvSpPr>
          <p:cNvPr id="11" name="矩形 10"/>
          <p:cNvSpPr/>
          <p:nvPr>
            <p:custDataLst>
              <p:tags r:id="rId2"/>
            </p:custDataLst>
          </p:nvPr>
        </p:nvSpPr>
        <p:spPr>
          <a:xfrm>
            <a:off x="270510" y="796290"/>
            <a:ext cx="8566150" cy="3547110"/>
          </a:xfrm>
          <a:prstGeom prst="rect">
            <a:avLst/>
          </a:prstGeom>
          <a:solidFill>
            <a:schemeClr val="lt1"/>
          </a:solidFill>
          <a:ln>
            <a:noFill/>
          </a:ln>
          <a:effectLst>
            <a:outerShdw blurRad="127000" dist="38100" dir="5400000" algn="t"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spcBef>
                <a:spcPct val="0"/>
              </a:spcBef>
              <a:spcAft>
                <a:spcPct val="0"/>
              </a:spcAft>
              <a:buClrTx/>
              <a:buSzTx/>
              <a:buFontTx/>
            </a:pPr>
            <a:r>
              <a:rPr kumimoji="1" lang="zh-CN" altLang="en-US" sz="1200" b="1" noProof="0">
                <a:ln>
                  <a:noFill/>
                </a:ln>
                <a:solidFill>
                  <a:prstClr val="white"/>
                </a:solidFill>
                <a:effectLst/>
                <a:uLnTx/>
                <a:uFillTx/>
                <a:latin typeface="微软雅黑" panose="020B0503020204020204" charset="-122"/>
                <a:ea typeface="微软雅黑" panose="020B0503020204020204" charset="-122"/>
                <a:sym typeface="+mn-ea"/>
              </a:rPr>
              <a:t>2</a:t>
            </a:r>
            <a:endParaRPr kumimoji="1" lang="zh-CN" altLang="en-US" sz="1200" b="1" noProof="0">
              <a:ln>
                <a:noFill/>
              </a:ln>
              <a:solidFill>
                <a:prstClr val="white"/>
              </a:solidFill>
              <a:effectLst/>
              <a:uLnTx/>
              <a:uFillTx/>
              <a:latin typeface="微软雅黑" panose="020B0503020204020204" charset="-122"/>
              <a:ea typeface="微软雅黑" panose="020B0503020204020204" charset="-122"/>
              <a:sym typeface="+mn-ea"/>
            </a:endParaRPr>
          </a:p>
        </p:txBody>
      </p:sp>
      <p:sp>
        <p:nvSpPr>
          <p:cNvPr id="12" name="文本框 11"/>
          <p:cNvSpPr txBox="1"/>
          <p:nvPr>
            <p:custDataLst>
              <p:tags r:id="rId3"/>
            </p:custDataLst>
          </p:nvPr>
        </p:nvSpPr>
        <p:spPr>
          <a:xfrm>
            <a:off x="457204" y="83189"/>
            <a:ext cx="8229657" cy="571500"/>
          </a:xfrm>
          <a:prstGeom prst="rect">
            <a:avLst/>
          </a:prstGeom>
          <a:noFill/>
        </p:spPr>
        <p:txBody>
          <a:bodyPr wrap="square" lIns="47625" tIns="19050" rIns="47625" bIns="19050" rtlCol="0" anchor="t" anchorCtr="0">
            <a:normAutofit/>
          </a:bodyPr>
          <a:lstStyle/>
          <a:p>
            <a:pPr marL="0" indent="0" algn="ctr">
              <a:lnSpc>
                <a:spcPct val="100000"/>
              </a:lnSpc>
              <a:spcBef>
                <a:spcPct val="0"/>
              </a:spcBef>
              <a:spcAft>
                <a:spcPct val="0"/>
              </a:spcAft>
              <a:buSzTx/>
              <a:buNone/>
            </a:pPr>
            <a:r>
              <a:rPr lang="zh-CN" altLang="en-US" sz="3200" b="1" spc="160">
                <a:solidFill>
                  <a:schemeClr val="accent1">
                    <a:lumMod val="50000"/>
                  </a:schemeClr>
                </a:solidFill>
                <a:latin typeface="微软雅黑" panose="020B0503020204020204" charset="-122"/>
                <a:ea typeface="微软雅黑" panose="020B0503020204020204" charset="-122"/>
              </a:rPr>
              <a:t>积累关于“科学探索”的名人名言</a:t>
            </a:r>
            <a:endParaRPr lang="zh-CN" altLang="en-US" sz="3200" b="1" spc="160">
              <a:solidFill>
                <a:schemeClr val="accent1">
                  <a:lumMod val="50000"/>
                </a:schemeClr>
              </a:solidFill>
              <a:latin typeface="微软雅黑" panose="020B0503020204020204" charset="-122"/>
              <a:ea typeface="微软雅黑" panose="020B0503020204020204" charset="-122"/>
            </a:endParaRPr>
          </a:p>
        </p:txBody>
      </p:sp>
      <p:sp>
        <p:nvSpPr>
          <p:cNvPr id="5" name="文本框 4"/>
          <p:cNvSpPr txBox="1"/>
          <p:nvPr/>
        </p:nvSpPr>
        <p:spPr>
          <a:xfrm>
            <a:off x="398780" y="1954213"/>
            <a:ext cx="8437880" cy="123952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20000"/>
              </a:lnSpc>
              <a:spcBef>
                <a:spcPct val="0"/>
              </a:spcBef>
              <a:spcAft>
                <a:spcPts val="800"/>
              </a:spcAft>
              <a:buFont typeface="Wingdings" panose="05000000000000000000" charset="0"/>
            </a:pPr>
            <a:r>
              <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●最初偏离真理毫厘,到头来就会谬之千里。——亚里士多德</a:t>
            </a:r>
            <a:endPar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ctr">
              <a:lnSpc>
                <a:spcPct val="120000"/>
              </a:lnSpc>
              <a:spcBef>
                <a:spcPct val="0"/>
              </a:spcBef>
              <a:spcAft>
                <a:spcPts val="800"/>
              </a:spcAft>
              <a:buFont typeface="Wingdings" panose="05000000000000000000" charset="0"/>
            </a:pPr>
            <a:r>
              <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●一个科学家应该考虑到后世的评论,不必考虑当时的辱骂或称赞。——巴斯德</a:t>
            </a:r>
            <a:endPar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ctr">
              <a:lnSpc>
                <a:spcPct val="120000"/>
              </a:lnSpc>
              <a:spcBef>
                <a:spcPct val="0"/>
              </a:spcBef>
              <a:spcAft>
                <a:spcPts val="800"/>
              </a:spcAft>
              <a:buFont typeface="Wingdings" panose="05000000000000000000" charset="0"/>
            </a:pPr>
            <a:r>
              <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●我们在享受着他人的发明给我们带来的巨大益处时,我们也必须乐于用自己的发明去为他人服务。——富兰克林</a:t>
            </a:r>
            <a:endPar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ctr">
              <a:lnSpc>
                <a:spcPct val="120000"/>
              </a:lnSpc>
              <a:spcBef>
                <a:spcPct val="0"/>
              </a:spcBef>
              <a:spcAft>
                <a:spcPts val="800"/>
              </a:spcAft>
              <a:buFont typeface="Wingdings" panose="05000000000000000000" charset="0"/>
            </a:pPr>
            <a:r>
              <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●我愿用我全部的生命从事科学研究,来贡献给生育我、栽培我的祖国和人民。——巴甫洛夫</a:t>
            </a:r>
            <a:endPar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ctr">
              <a:lnSpc>
                <a:spcPct val="120000"/>
              </a:lnSpc>
              <a:spcBef>
                <a:spcPct val="0"/>
              </a:spcBef>
              <a:spcAft>
                <a:spcPts val="800"/>
              </a:spcAft>
              <a:buFont typeface="Wingdings" panose="05000000000000000000" charset="0"/>
            </a:pPr>
            <a:r>
              <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●我平生从来没有做出过一次偶然的发明。我的一切发明都是深思熟虑和严格试验的结果。——爱迪生</a:t>
            </a:r>
            <a:endParaRPr lang="zh-CN" altLang="en-US"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任意多边形: 形状 4"/>
          <p:cNvSpPr/>
          <p:nvPr>
            <p:custDataLst>
              <p:tags r:id="rId1"/>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2"/>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0" y="862965"/>
            <a:ext cx="9144000" cy="4136390"/>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67310" y="107950"/>
            <a:ext cx="5943600"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3200" b="1" spc="160">
                <a:solidFill>
                  <a:schemeClr val="accent1">
                    <a:lumMod val="50000"/>
                  </a:schemeClr>
                </a:solidFill>
                <a:latin typeface="微软雅黑" panose="020B0503020204020204" charset="-122"/>
                <a:ea typeface="微软雅黑" panose="020B0503020204020204" charset="-122"/>
              </a:rPr>
              <a:t>“进化论之父”——达尔文</a:t>
            </a:r>
            <a:endParaRPr lang="zh-CN" altLang="en-US" sz="3200" b="1" spc="160">
              <a:solidFill>
                <a:schemeClr val="accent1">
                  <a:lumMod val="50000"/>
                </a:schemeClr>
              </a:solidFill>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196215" y="967105"/>
            <a:ext cx="8770620" cy="382905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000" b="1" spc="18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达尔文(1809－1882)，英国伟大的博物学家，进化论的奠基人。达尔文的进化论被恩格斯赞誉为</a:t>
            </a:r>
            <a:r>
              <a:rPr lang="zh-CN" altLang="en-US" sz="20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19世纪自然科学的三大发现之一</a:t>
            </a:r>
            <a:r>
              <a:rPr lang="zh-CN" altLang="en-US" sz="2000" b="1" spc="18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达尔文出生于英国一个名医之家。从小热爱大自然，尤其喜欢打猎、采集矿物和动植物标本。22岁大学毕业后，以自然科学家的身份乘“比格尔号”皇家军舰做了历时5年的环球航行，对动植物和地质结构等进行了大量的考察，从此确立了他一生的事业。其代表作有《物种起源》《动物和植物在家养下的变异》《人类起源及性的选择》。其中</a:t>
            </a:r>
            <a:r>
              <a:rPr lang="zh-CN" altLang="en-US" sz="20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《物种起源》</a:t>
            </a:r>
            <a:r>
              <a:rPr lang="zh-CN" altLang="en-US" sz="2000" b="1" spc="18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一书具有划时代的意义，被誉为</a:t>
            </a:r>
            <a:r>
              <a:rPr lang="zh-CN" altLang="en-US" sz="20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人类思想发展史上最伟大的里程碑</a:t>
            </a:r>
            <a:r>
              <a:rPr lang="zh-CN" altLang="en-US" sz="2000" b="1" spc="18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a:t>
            </a:r>
            <a:endParaRPr lang="zh-CN" altLang="en-US" sz="2000" b="1" spc="18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ircle(in)">
                                      <p:cBhvr>
                                        <p:cTn id="3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任意多边形: 形状 4"/>
          <p:cNvSpPr/>
          <p:nvPr>
            <p:custDataLst>
              <p:tags r:id="rId1"/>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2"/>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0" y="862965"/>
            <a:ext cx="9144000" cy="4136390"/>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67310" y="107950"/>
            <a:ext cx="5943600"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3200" b="1" spc="160">
                <a:solidFill>
                  <a:schemeClr val="accent1">
                    <a:lumMod val="50000"/>
                  </a:schemeClr>
                </a:solidFill>
                <a:latin typeface="微软雅黑" panose="020B0503020204020204" charset="-122"/>
                <a:ea typeface="微软雅黑" panose="020B0503020204020204" charset="-122"/>
              </a:rPr>
              <a:t>“进化论之父”——达尔文</a:t>
            </a:r>
            <a:endParaRPr lang="zh-CN" altLang="en-US" sz="3200" b="1" spc="160">
              <a:solidFill>
                <a:schemeClr val="accent1">
                  <a:lumMod val="50000"/>
                </a:schemeClr>
              </a:solidFill>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196215" y="967105"/>
            <a:ext cx="8770620" cy="382905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000" b="1" spc="180">
                <a:ln w="3175">
                  <a:noFill/>
                  <a:prstDash val="dash"/>
                </a:ln>
                <a:latin typeface="微软雅黑" panose="020B0503020204020204" charset="-122"/>
                <a:ea typeface="微软雅黑" panose="020B0503020204020204" charset="-122"/>
                <a:cs typeface="微软雅黑" panose="020B0503020204020204" charset="-122"/>
              </a:rPr>
              <a:t>达尔文年轻时，正是</a:t>
            </a:r>
            <a:r>
              <a:rPr lang="zh-CN" altLang="en-US" sz="20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“神创论”</a:t>
            </a:r>
            <a:r>
              <a:rPr lang="zh-CN" altLang="en-US" sz="2000" b="1" spc="180">
                <a:ln w="3175">
                  <a:noFill/>
                  <a:prstDash val="dash"/>
                </a:ln>
                <a:latin typeface="微软雅黑" panose="020B0503020204020204" charset="-122"/>
                <a:ea typeface="微软雅黑" panose="020B0503020204020204" charset="-122"/>
                <a:cs typeface="微软雅黑" panose="020B0503020204020204" charset="-122"/>
              </a:rPr>
              <a:t>与</a:t>
            </a:r>
            <a:r>
              <a:rPr lang="zh-CN" altLang="en-US" sz="20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“生物进化论”</a:t>
            </a:r>
            <a:r>
              <a:rPr lang="zh-CN" altLang="en-US" sz="2000" b="1" spc="180">
                <a:ln w="3175">
                  <a:noFill/>
                  <a:prstDash val="dash"/>
                </a:ln>
                <a:latin typeface="微软雅黑" panose="020B0503020204020204" charset="-122"/>
                <a:ea typeface="微软雅黑" panose="020B0503020204020204" charset="-122"/>
                <a:cs typeface="微软雅黑" panose="020B0503020204020204" charset="-122"/>
              </a:rPr>
              <a:t>思潮激烈斗争的时期。当时占统治地位的宗教神学认为，地球上各种生物都是由上帝创造出来的，这就是“神创论”。无神论者和唯物主义的自然科学家则认为地球上的各种生物是在一定外界条件、环境的影响下，逐渐进化、演变而来的，这就是“生物进化论”。1859年《物种起源》的出版使生物学界发生了一场革命。达尔文进化论中的遗传、变异和自然选择的基本原理，就此成为人类认识生物进化的基石。</a:t>
            </a:r>
            <a:endParaRPr lang="zh-CN" altLang="en-US" sz="2000" b="1" spc="180">
              <a:ln w="3175">
                <a:noFill/>
                <a:prstDash val="dash"/>
              </a:ln>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任意多边形: 形状 4"/>
          <p:cNvSpPr/>
          <p:nvPr>
            <p:custDataLst>
              <p:tags r:id="rId1"/>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2"/>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0" y="862965"/>
            <a:ext cx="9144000" cy="4136390"/>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67310" y="107950"/>
            <a:ext cx="5943600"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3200" b="1" spc="160">
                <a:solidFill>
                  <a:schemeClr val="accent1">
                    <a:lumMod val="50000"/>
                  </a:schemeClr>
                </a:solidFill>
                <a:latin typeface="微软雅黑" panose="020B0503020204020204" charset="-122"/>
                <a:ea typeface="微软雅黑" panose="020B0503020204020204" charset="-122"/>
              </a:rPr>
              <a:t>《物种起源》简介</a:t>
            </a:r>
            <a:endParaRPr lang="zh-CN" altLang="en-US" sz="3200" b="1" spc="160">
              <a:solidFill>
                <a:schemeClr val="accent1">
                  <a:lumMod val="50000"/>
                </a:schemeClr>
              </a:solidFill>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196215" y="967105"/>
            <a:ext cx="8770620" cy="382905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000" b="1" spc="180">
                <a:ln w="3175">
                  <a:noFill/>
                  <a:prstDash val="dash"/>
                </a:ln>
                <a:latin typeface="微软雅黑" panose="020B0503020204020204" charset="-122"/>
                <a:ea typeface="微软雅黑" panose="020B0503020204020204" charset="-122"/>
                <a:cs typeface="微软雅黑" panose="020B0503020204020204" charset="-122"/>
              </a:rPr>
              <a:t>《物种起源》除开篇的“绪论”和终篇的“综述和结论”之外，全书可以分成三部分：第一部分是随机变异自然选择学说的提出，是全书的主体与核心，标志着自然选择学说的创立；第二部分是对随机变异自然选择学说的辩护；第三部分，作者用以自然选择为核心的进化论对涉及地史演变、地理变迁、胚胎发育等方方面面的各种生物现象进行了进一步的解释，从而使这一理论获得了更全面的支撑。</a:t>
            </a:r>
            <a:endParaRPr lang="zh-CN" altLang="en-US" sz="2000" b="1" spc="180">
              <a:ln w="3175">
                <a:noFill/>
                <a:prstDash val="dash"/>
              </a:ln>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ircle(in)">
                                      <p:cBhvr>
                                        <p:cTn id="3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任意多边形: 形状 4"/>
          <p:cNvSpPr/>
          <p:nvPr>
            <p:custDataLst>
              <p:tags r:id="rId1"/>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2"/>
            </p:custDataLst>
          </p:nvPr>
        </p:nvSpPr>
        <p:spPr>
          <a:xfrm>
            <a:off x="67310" y="107950"/>
            <a:ext cx="5943600"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3200" b="1" spc="160">
                <a:solidFill>
                  <a:schemeClr val="accent1">
                    <a:lumMod val="50000"/>
                  </a:schemeClr>
                </a:solidFill>
                <a:latin typeface="微软雅黑" panose="020B0503020204020204" charset="-122"/>
                <a:ea typeface="微软雅黑" panose="020B0503020204020204" charset="-122"/>
              </a:rPr>
              <a:t>达尔文名言</a:t>
            </a:r>
            <a:endParaRPr lang="zh-CN" altLang="en-US" sz="3200" b="1" spc="160">
              <a:solidFill>
                <a:schemeClr val="accent1">
                  <a:lumMod val="50000"/>
                </a:schemeClr>
              </a:solidFill>
              <a:latin typeface="微软雅黑" panose="020B0503020204020204" charset="-122"/>
              <a:ea typeface="微软雅黑" panose="020B0503020204020204" charset="-122"/>
            </a:endParaRPr>
          </a:p>
        </p:txBody>
      </p:sp>
      <p:sp>
        <p:nvSpPr>
          <p:cNvPr id="11" name="Title 6"/>
          <p:cNvSpPr txBox="1"/>
          <p:nvPr>
            <p:custDataLst>
              <p:tags r:id="rId3"/>
            </p:custDataLst>
          </p:nvPr>
        </p:nvSpPr>
        <p:spPr>
          <a:xfrm>
            <a:off x="67310" y="679450"/>
            <a:ext cx="8770620" cy="43878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000" b="1" spc="180">
                <a:ln w="3175">
                  <a:noFill/>
                  <a:prstDash val="dash"/>
                </a:ln>
                <a:latin typeface="微软雅黑" panose="020B0503020204020204" charset="-122"/>
                <a:ea typeface="微软雅黑" panose="020B0503020204020204" charset="-122"/>
                <a:cs typeface="微软雅黑" panose="020B0503020204020204" charset="-122"/>
              </a:rPr>
              <a:t>不要因为长期埋头科学而失去对生活、对美、对诗意的感受能力。</a:t>
            </a:r>
            <a:endParaRPr lang="zh-CN" altLang="en-US" sz="2000" b="1" spc="180">
              <a:ln w="3175">
                <a:noFill/>
                <a:prstDash val="dash"/>
              </a:ln>
              <a:latin typeface="微软雅黑" panose="020B0503020204020204" charset="-122"/>
              <a:ea typeface="微软雅黑" panose="020B0503020204020204" charset="-122"/>
              <a:cs typeface="微软雅黑" panose="020B0503020204020204" charset="-122"/>
            </a:endParaRPr>
          </a:p>
        </p:txBody>
      </p:sp>
      <p:sp>
        <p:nvSpPr>
          <p:cNvPr id="2" name="Title 6"/>
          <p:cNvSpPr txBox="1"/>
          <p:nvPr>
            <p:custDataLst>
              <p:tags r:id="rId4"/>
            </p:custDataLst>
          </p:nvPr>
        </p:nvSpPr>
        <p:spPr>
          <a:xfrm>
            <a:off x="67310" y="1257300"/>
            <a:ext cx="8957945" cy="43878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0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如果说我有什么功绩的话,那不是我有才能的结果,而是勤奋有毅力的结果。</a:t>
            </a:r>
            <a:endParaRPr lang="zh-CN" altLang="en-US" sz="20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Title 6"/>
          <p:cNvSpPr txBox="1"/>
          <p:nvPr>
            <p:custDataLst>
              <p:tags r:id="rId5"/>
            </p:custDataLst>
          </p:nvPr>
        </p:nvSpPr>
        <p:spPr>
          <a:xfrm>
            <a:off x="67310" y="1765935"/>
            <a:ext cx="8770620" cy="43878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000" b="1" spc="180">
                <a:ln w="3175">
                  <a:noFill/>
                  <a:prstDash val="dash"/>
                </a:ln>
                <a:latin typeface="微软雅黑" panose="020B0503020204020204" charset="-122"/>
                <a:ea typeface="微软雅黑" panose="020B0503020204020204" charset="-122"/>
                <a:cs typeface="微软雅黑" panose="020B0503020204020204" charset="-122"/>
              </a:rPr>
              <a:t>敢于浪费哪怕一个钟头时间的人,说明他还不懂得珍惜生命的全部价值。</a:t>
            </a:r>
            <a:endParaRPr lang="zh-CN" altLang="en-US" sz="2000" b="1" spc="180">
              <a:ln w="3175">
                <a:noFill/>
                <a:prstDash val="dash"/>
              </a:ln>
              <a:latin typeface="微软雅黑" panose="020B0503020204020204" charset="-122"/>
              <a:ea typeface="微软雅黑" panose="020B0503020204020204" charset="-122"/>
              <a:cs typeface="微软雅黑" panose="020B0503020204020204" charset="-122"/>
            </a:endParaRPr>
          </a:p>
        </p:txBody>
      </p:sp>
      <p:sp>
        <p:nvSpPr>
          <p:cNvPr id="8" name="Title 6"/>
          <p:cNvSpPr txBox="1"/>
          <p:nvPr>
            <p:custDataLst>
              <p:tags r:id="rId6"/>
            </p:custDataLst>
          </p:nvPr>
        </p:nvSpPr>
        <p:spPr>
          <a:xfrm>
            <a:off x="92075" y="2348230"/>
            <a:ext cx="5346700" cy="89598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0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我的生活过得像钟表的机器那样有规则,当我的生命告终一时,我就会停在一处不动了。</a:t>
            </a:r>
            <a:endParaRPr lang="zh-CN" altLang="en-US" sz="20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9" name="Title 6"/>
          <p:cNvSpPr txBox="1"/>
          <p:nvPr>
            <p:custDataLst>
              <p:tags r:id="rId7"/>
            </p:custDataLst>
          </p:nvPr>
        </p:nvSpPr>
        <p:spPr>
          <a:xfrm>
            <a:off x="112395" y="3388360"/>
            <a:ext cx="5326380" cy="126301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000" b="1" spc="180">
                <a:ln w="3175">
                  <a:noFill/>
                  <a:prstDash val="dash"/>
                </a:ln>
                <a:latin typeface="微软雅黑" panose="020B0503020204020204" charset="-122"/>
                <a:ea typeface="微软雅黑" panose="020B0503020204020204" charset="-122"/>
                <a:cs typeface="微软雅黑" panose="020B0503020204020204" charset="-122"/>
              </a:rPr>
              <a:t>脾气暴躁是人类较为卑劣的天性之一。人要是发牌气就等于在人类进步的阶梯上倒退了一步。</a:t>
            </a:r>
            <a:endParaRPr lang="zh-CN" altLang="en-US" sz="2000" b="1" spc="180">
              <a:ln w="3175">
                <a:noFill/>
                <a:prstDash val="dash"/>
              </a:ln>
              <a:latin typeface="微软雅黑" panose="020B0503020204020204" charset="-122"/>
              <a:ea typeface="微软雅黑" panose="020B0503020204020204" charset="-122"/>
              <a:cs typeface="微软雅黑" panose="020B0503020204020204" charset="-122"/>
            </a:endParaRPr>
          </a:p>
        </p:txBody>
      </p:sp>
      <p:sp>
        <p:nvSpPr>
          <p:cNvPr id="10" name="Title 6"/>
          <p:cNvSpPr txBox="1"/>
          <p:nvPr>
            <p:custDataLst>
              <p:tags r:id="rId8"/>
            </p:custDataLst>
          </p:nvPr>
        </p:nvSpPr>
        <p:spPr>
          <a:xfrm>
            <a:off x="5765165" y="2414270"/>
            <a:ext cx="3137535" cy="175958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000" b="1" spc="180">
                <a:ln w="3175">
                  <a:noFill/>
                  <a:prstDash val="dash"/>
                </a:ln>
                <a:latin typeface="微软雅黑" panose="020B0503020204020204" charset="-122"/>
                <a:ea typeface="微软雅黑" panose="020B0503020204020204" charset="-122"/>
                <a:cs typeface="微软雅黑" panose="020B0503020204020204" charset="-122"/>
              </a:rPr>
              <a:t>无知者比有知者更自信。只有无知者才会自信地断言,科学永远不能解决任何问题。</a:t>
            </a:r>
            <a:endParaRPr lang="zh-CN" altLang="en-US" sz="2000" b="1" spc="180">
              <a:ln w="3175">
                <a:noFill/>
                <a:prstDash val="dash"/>
              </a:ln>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ircle(in)">
                                      <p:cBhvr>
                                        <p:cTn id="25" dur="20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circle(in)">
                                      <p:cBhvr>
                                        <p:cTn id="30" dur="20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circle(in)">
                                      <p:cBhvr>
                                        <p:cTn id="35" dur="20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circle(in)">
                                      <p:cBhvr>
                                        <p:cTn id="40" dur="20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circle(in)">
                                      <p:cBhvr>
                                        <p:cTn id="45" dur="20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circle(in)">
                                      <p:cBhvr>
                                        <p:cTn id="5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P spid="8" grpId="0"/>
      <p:bldP spid="9" grpId="0"/>
      <p:bldP spid="10"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p:nvPr>
            <p:custDataLst>
              <p:tags r:id="rId1"/>
            </p:custDataLst>
          </p:nvPr>
        </p:nvSpPr>
        <p:spPr>
          <a:xfrm>
            <a:off x="843280" y="537210"/>
            <a:ext cx="6629400" cy="1147445"/>
          </a:xfrm>
          <a:prstGeom prst="rect">
            <a:avLst/>
          </a:prstGeom>
          <a:noFill/>
        </p:spPr>
        <p:txBody>
          <a:bodyPr wrap="square" lIns="47625" tIns="19050" rIns="47625" bIns="19050" rtlCol="0" anchor="ctr" anchorCtr="0"/>
          <a:lstStyle/>
          <a:p>
            <a:pPr marL="0" indent="0" algn="ctr">
              <a:lnSpc>
                <a:spcPct val="100000"/>
              </a:lnSpc>
              <a:spcBef>
                <a:spcPct val="0"/>
              </a:spcBef>
              <a:spcAft>
                <a:spcPct val="0"/>
              </a:spcAft>
              <a:buSzTx/>
            </a:pPr>
            <a:r>
              <a:rPr lang="zh-CN" altLang="en-US" sz="5400" b="1" spc="320">
                <a:solidFill>
                  <a:schemeClr val="dk1"/>
                </a:solidFill>
                <a:latin typeface="微软雅黑" panose="020B0503020204020204" charset="-122"/>
                <a:ea typeface="微软雅黑" panose="020B0503020204020204" charset="-122"/>
              </a:rPr>
              <a:t>自读课文</a:t>
            </a:r>
            <a:endParaRPr lang="zh-CN" altLang="en-US" sz="5400" b="1" spc="320">
              <a:solidFill>
                <a:schemeClr val="dk1"/>
              </a:solidFill>
              <a:latin typeface="微软雅黑" panose="020B0503020204020204" charset="-122"/>
              <a:ea typeface="微软雅黑" panose="020B0503020204020204" charset="-122"/>
            </a:endParaRPr>
          </a:p>
        </p:txBody>
      </p:sp>
      <p:sp>
        <p:nvSpPr>
          <p:cNvPr id="20" name="Title 6"/>
          <p:cNvSpPr txBox="1"/>
          <p:nvPr>
            <p:custDataLst>
              <p:tags r:id="rId2"/>
            </p:custDataLst>
          </p:nvPr>
        </p:nvSpPr>
        <p:spPr>
          <a:xfrm>
            <a:off x="1233170" y="2045970"/>
            <a:ext cx="6678295" cy="1448435"/>
          </a:xfrm>
          <a:prstGeom prst="rect">
            <a:avLst/>
          </a:prstGeom>
          <a:noFill/>
          <a:ln w="3175">
            <a:noFill/>
            <a:prstDash val="dash"/>
          </a:ln>
        </p:spPr>
        <p:txBody>
          <a:bodyPr wrap="square" lIns="47625" tIns="19050" rIns="47625" bIns="1905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200000"/>
              </a:lnSpc>
              <a:spcBef>
                <a:spcPct val="0"/>
              </a:spcBef>
              <a:spcAft>
                <a:spcPts val="800"/>
              </a:spcAft>
              <a:buSzTx/>
              <a:buFont typeface="+mn-ea"/>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边读边标出文章中的重要词语。</a:t>
            </a:r>
            <a:b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b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用一句简短的话概括文章每个自然段的意思。</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custDataLst>
              <p:tags r:id="rId3"/>
            </p:custDataLst>
          </p:nvPr>
        </p:nvGrpSpPr>
        <p:grpSpPr>
          <a:xfrm>
            <a:off x="342900" y="342900"/>
            <a:ext cx="8458200" cy="4457700"/>
            <a:chOff x="720" y="720"/>
            <a:chExt cx="17760" cy="9360"/>
          </a:xfrm>
        </p:grpSpPr>
        <p:sp>
          <p:nvSpPr>
            <p:cNvPr id="6" name="图形 11"/>
            <p:cNvSpPr/>
            <p:nvPr>
              <p:custDataLst>
                <p:tags r:id="rId4"/>
              </p:custDataLst>
            </p:nvPr>
          </p:nvSpPr>
          <p:spPr>
            <a:xfrm>
              <a:off x="72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8" name="图形 11"/>
            <p:cNvSpPr/>
            <p:nvPr>
              <p:custDataLst>
                <p:tags r:id="rId5"/>
              </p:custDataLst>
            </p:nvPr>
          </p:nvSpPr>
          <p:spPr>
            <a:xfrm rot="16200000">
              <a:off x="72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9" name="直接连接符 8"/>
            <p:cNvCxnSpPr/>
            <p:nvPr>
              <p:custDataLst>
                <p:tags r:id="rId6"/>
              </p:custDataLst>
            </p:nvPr>
          </p:nvCxnSpPr>
          <p:spPr>
            <a:xfrm>
              <a:off x="1680" y="72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0" name="直接连接符 9"/>
            <p:cNvCxnSpPr/>
            <p:nvPr>
              <p:custDataLst>
                <p:tags r:id="rId7"/>
              </p:custDataLst>
            </p:nvPr>
          </p:nvCxnSpPr>
          <p:spPr>
            <a:xfrm>
              <a:off x="1680" y="984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1" name="直接连接符 10"/>
            <p:cNvCxnSpPr/>
            <p:nvPr>
              <p:custDataLst>
                <p:tags r:id="rId8"/>
              </p:custDataLst>
            </p:nvPr>
          </p:nvCxnSpPr>
          <p:spPr>
            <a:xfrm flipH="1">
              <a:off x="72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2" name="图形 11"/>
            <p:cNvSpPr/>
            <p:nvPr>
              <p:custDataLst>
                <p:tags r:id="rId9"/>
              </p:custDataLst>
            </p:nvPr>
          </p:nvSpPr>
          <p:spPr>
            <a:xfrm rot="5400000">
              <a:off x="1743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3" name="图形 11"/>
            <p:cNvSpPr/>
            <p:nvPr>
              <p:custDataLst>
                <p:tags r:id="rId10"/>
              </p:custDataLst>
            </p:nvPr>
          </p:nvSpPr>
          <p:spPr>
            <a:xfrm rot="10800000">
              <a:off x="1743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4" name="直接连接符 13"/>
            <p:cNvCxnSpPr/>
            <p:nvPr>
              <p:custDataLst>
                <p:tags r:id="rId11"/>
              </p:custDataLst>
            </p:nvPr>
          </p:nvCxnSpPr>
          <p:spPr>
            <a:xfrm flipH="1">
              <a:off x="1848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5" name="图形 11"/>
            <p:cNvSpPr/>
            <p:nvPr>
              <p:custDataLst>
                <p:tags r:id="rId12"/>
              </p:custDataLst>
            </p:nvPr>
          </p:nvSpPr>
          <p:spPr>
            <a:xfrm>
              <a:off x="96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6" name="图形 11"/>
            <p:cNvSpPr/>
            <p:nvPr>
              <p:custDataLst>
                <p:tags r:id="rId13"/>
              </p:custDataLst>
            </p:nvPr>
          </p:nvSpPr>
          <p:spPr>
            <a:xfrm rot="16200000">
              <a:off x="96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7" name="直接连接符 16"/>
            <p:cNvCxnSpPr/>
            <p:nvPr>
              <p:custDataLst>
                <p:tags r:id="rId14"/>
              </p:custDataLst>
            </p:nvPr>
          </p:nvCxnSpPr>
          <p:spPr>
            <a:xfrm>
              <a:off x="1680" y="96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8" name="直接连接符 17"/>
            <p:cNvCxnSpPr/>
            <p:nvPr>
              <p:custDataLst>
                <p:tags r:id="rId15"/>
              </p:custDataLst>
            </p:nvPr>
          </p:nvCxnSpPr>
          <p:spPr>
            <a:xfrm>
              <a:off x="1680" y="1008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21" name="直接连接符 20"/>
            <p:cNvCxnSpPr/>
            <p:nvPr>
              <p:custDataLst>
                <p:tags r:id="rId16"/>
              </p:custDataLst>
            </p:nvPr>
          </p:nvCxnSpPr>
          <p:spPr>
            <a:xfrm flipH="1">
              <a:off x="960" y="1784"/>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22" name="图形 11"/>
            <p:cNvSpPr/>
            <p:nvPr>
              <p:custDataLst>
                <p:tags r:id="rId17"/>
              </p:custDataLst>
            </p:nvPr>
          </p:nvSpPr>
          <p:spPr>
            <a:xfrm rot="5400000">
              <a:off x="1740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23" name="图形 11"/>
            <p:cNvSpPr/>
            <p:nvPr>
              <p:custDataLst>
                <p:tags r:id="rId18"/>
              </p:custDataLst>
            </p:nvPr>
          </p:nvSpPr>
          <p:spPr>
            <a:xfrm rot="10800000">
              <a:off x="1740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24" name="直接连接符 23"/>
            <p:cNvCxnSpPr/>
            <p:nvPr>
              <p:custDataLst>
                <p:tags r:id="rId19"/>
              </p:custDataLst>
            </p:nvPr>
          </p:nvCxnSpPr>
          <p:spPr>
            <a:xfrm flipH="1">
              <a:off x="18240" y="1680"/>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gr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diamond(in)">
                                      <p:cBhvr>
                                        <p:cTn id="1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p:nvPr>
            <p:custDataLst>
              <p:tags r:id="rId1"/>
            </p:custDataLst>
          </p:nvPr>
        </p:nvSpPr>
        <p:spPr>
          <a:xfrm>
            <a:off x="843280" y="537210"/>
            <a:ext cx="6629400" cy="912495"/>
          </a:xfrm>
          <a:prstGeom prst="rect">
            <a:avLst/>
          </a:prstGeom>
          <a:noFill/>
        </p:spPr>
        <p:txBody>
          <a:bodyPr wrap="square" lIns="47625" tIns="19050" rIns="47625" bIns="19050" rtlCol="0" anchor="ctr" anchorCtr="0"/>
          <a:lstStyle/>
          <a:p>
            <a:pPr algn="ctr">
              <a:spcBef>
                <a:spcPct val="0"/>
              </a:spcBef>
              <a:spcAft>
                <a:spcPct val="0"/>
              </a:spcAft>
              <a:buSzTx/>
            </a:pPr>
            <a:r>
              <a:rPr lang="zh-CN" altLang="en-US" sz="4800" b="1" spc="320">
                <a:solidFill>
                  <a:schemeClr val="dk1"/>
                </a:solidFill>
                <a:latin typeface="微软雅黑" panose="020B0503020204020204" charset="-122"/>
                <a:ea typeface="微软雅黑" panose="020B0503020204020204" charset="-122"/>
              </a:rPr>
              <a:t>积累重要词语</a:t>
            </a:r>
            <a:endParaRPr lang="zh-CN" altLang="en-US" sz="4800" b="1" spc="320">
              <a:solidFill>
                <a:schemeClr val="dk1"/>
              </a:solidFill>
              <a:latin typeface="微软雅黑" panose="020B0503020204020204" charset="-122"/>
              <a:ea typeface="微软雅黑" panose="020B0503020204020204" charset="-122"/>
            </a:endParaRPr>
          </a:p>
        </p:txBody>
      </p:sp>
      <p:sp>
        <p:nvSpPr>
          <p:cNvPr id="20" name="Title 6"/>
          <p:cNvSpPr txBox="1"/>
          <p:nvPr>
            <p:custDataLst>
              <p:tags r:id="rId2"/>
            </p:custDataLst>
          </p:nvPr>
        </p:nvSpPr>
        <p:spPr>
          <a:xfrm>
            <a:off x="549275" y="1324610"/>
            <a:ext cx="6678295" cy="678180"/>
          </a:xfrm>
          <a:prstGeom prst="rect">
            <a:avLst/>
          </a:prstGeom>
          <a:noFill/>
          <a:ln w="3175">
            <a:noFill/>
            <a:prstDash val="dash"/>
          </a:ln>
        </p:spPr>
        <p:txBody>
          <a:bodyPr wrap="square" lIns="47625" tIns="19050" rIns="47625" bIns="19050" anchor="ctr"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200000"/>
              </a:lnSpc>
              <a:spcBef>
                <a:spcPct val="0"/>
              </a:spcBef>
              <a:spcAft>
                <a:spcPts val="800"/>
              </a:spcAft>
              <a:buSzTx/>
              <a:buFont typeface="+mn-ea"/>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理解辨析</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custDataLst>
              <p:tags r:id="rId3"/>
            </p:custDataLst>
          </p:nvPr>
        </p:nvGrpSpPr>
        <p:grpSpPr>
          <a:xfrm>
            <a:off x="342900" y="342900"/>
            <a:ext cx="8458200" cy="4457700"/>
            <a:chOff x="720" y="720"/>
            <a:chExt cx="17760" cy="9360"/>
          </a:xfrm>
        </p:grpSpPr>
        <p:sp>
          <p:nvSpPr>
            <p:cNvPr id="6" name="图形 11"/>
            <p:cNvSpPr/>
            <p:nvPr>
              <p:custDataLst>
                <p:tags r:id="rId4"/>
              </p:custDataLst>
            </p:nvPr>
          </p:nvSpPr>
          <p:spPr>
            <a:xfrm>
              <a:off x="72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8" name="图形 11"/>
            <p:cNvSpPr/>
            <p:nvPr>
              <p:custDataLst>
                <p:tags r:id="rId5"/>
              </p:custDataLst>
            </p:nvPr>
          </p:nvSpPr>
          <p:spPr>
            <a:xfrm rot="16200000">
              <a:off x="72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9" name="直接连接符 8"/>
            <p:cNvCxnSpPr/>
            <p:nvPr>
              <p:custDataLst>
                <p:tags r:id="rId6"/>
              </p:custDataLst>
            </p:nvPr>
          </p:nvCxnSpPr>
          <p:spPr>
            <a:xfrm>
              <a:off x="1680" y="72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0" name="直接连接符 9"/>
            <p:cNvCxnSpPr/>
            <p:nvPr>
              <p:custDataLst>
                <p:tags r:id="rId7"/>
              </p:custDataLst>
            </p:nvPr>
          </p:nvCxnSpPr>
          <p:spPr>
            <a:xfrm>
              <a:off x="1680" y="984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1" name="直接连接符 10"/>
            <p:cNvCxnSpPr/>
            <p:nvPr>
              <p:custDataLst>
                <p:tags r:id="rId8"/>
              </p:custDataLst>
            </p:nvPr>
          </p:nvCxnSpPr>
          <p:spPr>
            <a:xfrm flipH="1">
              <a:off x="72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2" name="图形 11"/>
            <p:cNvSpPr/>
            <p:nvPr>
              <p:custDataLst>
                <p:tags r:id="rId9"/>
              </p:custDataLst>
            </p:nvPr>
          </p:nvSpPr>
          <p:spPr>
            <a:xfrm rot="5400000">
              <a:off x="1743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3" name="图形 11"/>
            <p:cNvSpPr/>
            <p:nvPr>
              <p:custDataLst>
                <p:tags r:id="rId10"/>
              </p:custDataLst>
            </p:nvPr>
          </p:nvSpPr>
          <p:spPr>
            <a:xfrm rot="10800000">
              <a:off x="1743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4" name="直接连接符 13"/>
            <p:cNvCxnSpPr/>
            <p:nvPr>
              <p:custDataLst>
                <p:tags r:id="rId11"/>
              </p:custDataLst>
            </p:nvPr>
          </p:nvCxnSpPr>
          <p:spPr>
            <a:xfrm flipH="1">
              <a:off x="1848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5" name="图形 11"/>
            <p:cNvSpPr/>
            <p:nvPr>
              <p:custDataLst>
                <p:tags r:id="rId12"/>
              </p:custDataLst>
            </p:nvPr>
          </p:nvSpPr>
          <p:spPr>
            <a:xfrm>
              <a:off x="96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6" name="图形 11"/>
            <p:cNvSpPr/>
            <p:nvPr>
              <p:custDataLst>
                <p:tags r:id="rId13"/>
              </p:custDataLst>
            </p:nvPr>
          </p:nvSpPr>
          <p:spPr>
            <a:xfrm rot="16200000">
              <a:off x="96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7" name="直接连接符 16"/>
            <p:cNvCxnSpPr/>
            <p:nvPr>
              <p:custDataLst>
                <p:tags r:id="rId14"/>
              </p:custDataLst>
            </p:nvPr>
          </p:nvCxnSpPr>
          <p:spPr>
            <a:xfrm>
              <a:off x="1680" y="96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8" name="直接连接符 17"/>
            <p:cNvCxnSpPr/>
            <p:nvPr>
              <p:custDataLst>
                <p:tags r:id="rId15"/>
              </p:custDataLst>
            </p:nvPr>
          </p:nvCxnSpPr>
          <p:spPr>
            <a:xfrm>
              <a:off x="1680" y="1008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21" name="直接连接符 20"/>
            <p:cNvCxnSpPr/>
            <p:nvPr>
              <p:custDataLst>
                <p:tags r:id="rId16"/>
              </p:custDataLst>
            </p:nvPr>
          </p:nvCxnSpPr>
          <p:spPr>
            <a:xfrm flipH="1">
              <a:off x="960" y="1784"/>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22" name="图形 11"/>
            <p:cNvSpPr/>
            <p:nvPr>
              <p:custDataLst>
                <p:tags r:id="rId17"/>
              </p:custDataLst>
            </p:nvPr>
          </p:nvSpPr>
          <p:spPr>
            <a:xfrm rot="5400000">
              <a:off x="1740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23" name="图形 11"/>
            <p:cNvSpPr/>
            <p:nvPr>
              <p:custDataLst>
                <p:tags r:id="rId18"/>
              </p:custDataLst>
            </p:nvPr>
          </p:nvSpPr>
          <p:spPr>
            <a:xfrm rot="10800000">
              <a:off x="1740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24" name="直接连接符 23"/>
            <p:cNvCxnSpPr/>
            <p:nvPr>
              <p:custDataLst>
                <p:tags r:id="rId19"/>
              </p:custDataLst>
            </p:nvPr>
          </p:nvCxnSpPr>
          <p:spPr>
            <a:xfrm flipH="1">
              <a:off x="18240" y="1680"/>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grpSp>
      <p:sp>
        <p:nvSpPr>
          <p:cNvPr id="100" name="文本框 99"/>
          <p:cNvSpPr txBox="1"/>
          <p:nvPr/>
        </p:nvSpPr>
        <p:spPr>
          <a:xfrm>
            <a:off x="549275" y="2127885"/>
            <a:ext cx="5080000" cy="460375"/>
          </a:xfrm>
          <a:prstGeom prst="rect">
            <a:avLst/>
          </a:prstGeom>
          <a:noFill/>
          <a:ln w="9525">
            <a:noFill/>
          </a:ln>
        </p:spPr>
        <p:txBody>
          <a:bodyPr>
            <a:spAutoFit/>
          </a:bodyPr>
          <a:lstStyle/>
          <a:p>
            <a:r>
              <a:rPr lang="zh-CN" sz="2400" b="1">
                <a:solidFill>
                  <a:srgbClr val="FF0000"/>
                </a:solidFill>
                <a:latin typeface="微软雅黑" panose="020B0503020204020204" charset="-122"/>
                <a:ea typeface="微软雅黑" panose="020B0503020204020204" charset="-122"/>
                <a:cs typeface="微软雅黑" panose="020B0503020204020204" charset="-122"/>
              </a:rPr>
              <a:t>亲缘·姻缘</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49275" y="2545080"/>
            <a:ext cx="5080000" cy="1198880"/>
          </a:xfrm>
          <a:prstGeom prst="rect">
            <a:avLst/>
          </a:prstGeom>
          <a:noFill/>
          <a:ln w="9525">
            <a:noFill/>
          </a:ln>
        </p:spPr>
        <p:txBody>
          <a:bodyPr>
            <a:spAutoFit/>
          </a:bodyPr>
          <a:lstStyle/>
          <a:p>
            <a:pPr>
              <a:lnSpc>
                <a:spcPct val="150000"/>
              </a:lnSpc>
            </a:pPr>
            <a:r>
              <a:rPr sz="2400" b="1">
                <a:latin typeface="微软雅黑" panose="020B0503020204020204" charset="-122"/>
                <a:ea typeface="微软雅黑" panose="020B0503020204020204" charset="-122"/>
                <a:cs typeface="微软雅黑" panose="020B0503020204020204" charset="-122"/>
              </a:rPr>
              <a:t>“亲缘”指血缘关系；亲代遗传关系。</a:t>
            </a:r>
            <a:endParaRPr sz="2400" b="1">
              <a:latin typeface="微软雅黑" panose="020B0503020204020204" charset="-122"/>
              <a:ea typeface="微软雅黑" panose="020B0503020204020204" charset="-122"/>
              <a:cs typeface="微软雅黑" panose="020B0503020204020204" charset="-122"/>
            </a:endParaRPr>
          </a:p>
          <a:p>
            <a:pPr>
              <a:lnSpc>
                <a:spcPct val="150000"/>
              </a:lnSpc>
            </a:pPr>
            <a:r>
              <a:rPr sz="2400" b="1">
                <a:latin typeface="微软雅黑" panose="020B0503020204020204" charset="-122"/>
                <a:ea typeface="微软雅黑" panose="020B0503020204020204" charset="-122"/>
                <a:cs typeface="微软雅黑" panose="020B0503020204020204" charset="-122"/>
              </a:rPr>
              <a:t>“姻缘”指婚姻的缘分。</a:t>
            </a:r>
            <a:endParaRPr sz="2400" b="1">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diamond(in)">
                                      <p:cBhvr>
                                        <p:cTn id="12" dur="20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p:cTn id="17" dur="1000" fill="hold"/>
                                        <p:tgtEl>
                                          <p:spTgt spid="100"/>
                                        </p:tgtEl>
                                        <p:attrNameLst>
                                          <p:attrName>ppt_w</p:attrName>
                                        </p:attrNameLst>
                                      </p:cBhvr>
                                      <p:tavLst>
                                        <p:tav tm="0">
                                          <p:val>
                                            <p:fltVal val="0"/>
                                          </p:val>
                                        </p:tav>
                                        <p:tav tm="100000">
                                          <p:val>
                                            <p:strVal val="#ppt_w"/>
                                          </p:val>
                                        </p:tav>
                                      </p:tavLst>
                                    </p:anim>
                                    <p:anim calcmode="lin" valueType="num">
                                      <p:cBhvr>
                                        <p:cTn id="18" dur="1000" fill="hold"/>
                                        <p:tgtEl>
                                          <p:spTgt spid="100"/>
                                        </p:tgtEl>
                                        <p:attrNameLst>
                                          <p:attrName>ppt_h</p:attrName>
                                        </p:attrNameLst>
                                      </p:cBhvr>
                                      <p:tavLst>
                                        <p:tav tm="0">
                                          <p:val>
                                            <p:fltVal val="0"/>
                                          </p:val>
                                        </p:tav>
                                        <p:tav tm="100000">
                                          <p:val>
                                            <p:strVal val="#ppt_h"/>
                                          </p:val>
                                        </p:tav>
                                      </p:tavLst>
                                    </p:anim>
                                    <p:anim calcmode="lin" valueType="num">
                                      <p:cBhvr>
                                        <p:cTn id="19" dur="1000" fill="hold"/>
                                        <p:tgtEl>
                                          <p:spTgt spid="100"/>
                                        </p:tgtEl>
                                        <p:attrNameLst>
                                          <p:attrName>style.rotation</p:attrName>
                                        </p:attrNameLst>
                                      </p:cBhvr>
                                      <p:tavLst>
                                        <p:tav tm="0">
                                          <p:val>
                                            <p:fltVal val="90"/>
                                          </p:val>
                                        </p:tav>
                                        <p:tav tm="100000">
                                          <p:val>
                                            <p:fltVal val="0"/>
                                          </p:val>
                                        </p:tav>
                                      </p:tavLst>
                                    </p:anim>
                                    <p:animEffect transition="in" filter="fade">
                                      <p:cBhvr>
                                        <p:cTn id="20" dur="1000"/>
                                        <p:tgtEl>
                                          <p:spTgt spid="100"/>
                                        </p:tgtEl>
                                      </p:cBhvr>
                                    </p:animEffec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edge">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100"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p:nvPr>
            <p:custDataLst>
              <p:tags r:id="rId1"/>
            </p:custDataLst>
          </p:nvPr>
        </p:nvSpPr>
        <p:spPr>
          <a:xfrm>
            <a:off x="843280" y="537210"/>
            <a:ext cx="6629400" cy="912495"/>
          </a:xfrm>
          <a:prstGeom prst="rect">
            <a:avLst/>
          </a:prstGeom>
          <a:noFill/>
        </p:spPr>
        <p:txBody>
          <a:bodyPr wrap="square" lIns="47625" tIns="19050" rIns="47625" bIns="19050" rtlCol="0" anchor="ctr" anchorCtr="0"/>
          <a:lstStyle/>
          <a:p>
            <a:pPr algn="ctr">
              <a:spcBef>
                <a:spcPct val="0"/>
              </a:spcBef>
              <a:spcAft>
                <a:spcPct val="0"/>
              </a:spcAft>
              <a:buSzTx/>
            </a:pPr>
            <a:r>
              <a:rPr lang="zh-CN" altLang="en-US" sz="4800" b="1" spc="320">
                <a:solidFill>
                  <a:schemeClr val="dk1"/>
                </a:solidFill>
                <a:latin typeface="微软雅黑" panose="020B0503020204020204" charset="-122"/>
                <a:ea typeface="微软雅黑" panose="020B0503020204020204" charset="-122"/>
              </a:rPr>
              <a:t>积累重要词语</a:t>
            </a:r>
            <a:endParaRPr lang="zh-CN" altLang="en-US" sz="4800" b="1" spc="320">
              <a:solidFill>
                <a:schemeClr val="dk1"/>
              </a:solidFill>
              <a:latin typeface="微软雅黑" panose="020B0503020204020204" charset="-122"/>
              <a:ea typeface="微软雅黑" panose="020B0503020204020204" charset="-122"/>
            </a:endParaRPr>
          </a:p>
        </p:txBody>
      </p:sp>
      <p:sp>
        <p:nvSpPr>
          <p:cNvPr id="20" name="Title 6"/>
          <p:cNvSpPr txBox="1"/>
          <p:nvPr>
            <p:custDataLst>
              <p:tags r:id="rId2"/>
            </p:custDataLst>
          </p:nvPr>
        </p:nvSpPr>
        <p:spPr>
          <a:xfrm>
            <a:off x="549275" y="1224915"/>
            <a:ext cx="6678295" cy="678180"/>
          </a:xfrm>
          <a:prstGeom prst="rect">
            <a:avLst/>
          </a:prstGeom>
          <a:noFill/>
          <a:ln w="3175">
            <a:noFill/>
            <a:prstDash val="dash"/>
          </a:ln>
        </p:spPr>
        <p:txBody>
          <a:bodyPr wrap="square" lIns="47625" tIns="19050" rIns="47625" bIns="19050" anchor="ctr"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200000"/>
              </a:lnSpc>
              <a:spcBef>
                <a:spcPct val="0"/>
              </a:spcBef>
              <a:spcAft>
                <a:spcPts val="800"/>
              </a:spcAft>
              <a:buSzTx/>
              <a:buFont typeface="+mn-ea"/>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理解辨析</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custDataLst>
              <p:tags r:id="rId3"/>
            </p:custDataLst>
          </p:nvPr>
        </p:nvGrpSpPr>
        <p:grpSpPr>
          <a:xfrm>
            <a:off x="342900" y="342900"/>
            <a:ext cx="8458200" cy="4457700"/>
            <a:chOff x="720" y="720"/>
            <a:chExt cx="17760" cy="9360"/>
          </a:xfrm>
        </p:grpSpPr>
        <p:sp>
          <p:nvSpPr>
            <p:cNvPr id="6" name="图形 11"/>
            <p:cNvSpPr/>
            <p:nvPr>
              <p:custDataLst>
                <p:tags r:id="rId4"/>
              </p:custDataLst>
            </p:nvPr>
          </p:nvSpPr>
          <p:spPr>
            <a:xfrm>
              <a:off x="72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8" name="图形 11"/>
            <p:cNvSpPr/>
            <p:nvPr>
              <p:custDataLst>
                <p:tags r:id="rId5"/>
              </p:custDataLst>
            </p:nvPr>
          </p:nvSpPr>
          <p:spPr>
            <a:xfrm rot="16200000">
              <a:off x="72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9" name="直接连接符 8"/>
            <p:cNvCxnSpPr/>
            <p:nvPr>
              <p:custDataLst>
                <p:tags r:id="rId6"/>
              </p:custDataLst>
            </p:nvPr>
          </p:nvCxnSpPr>
          <p:spPr>
            <a:xfrm>
              <a:off x="1680" y="72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0" name="直接连接符 9"/>
            <p:cNvCxnSpPr/>
            <p:nvPr>
              <p:custDataLst>
                <p:tags r:id="rId7"/>
              </p:custDataLst>
            </p:nvPr>
          </p:nvCxnSpPr>
          <p:spPr>
            <a:xfrm>
              <a:off x="1680" y="984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1" name="直接连接符 10"/>
            <p:cNvCxnSpPr/>
            <p:nvPr>
              <p:custDataLst>
                <p:tags r:id="rId8"/>
              </p:custDataLst>
            </p:nvPr>
          </p:nvCxnSpPr>
          <p:spPr>
            <a:xfrm flipH="1">
              <a:off x="72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2" name="图形 11"/>
            <p:cNvSpPr/>
            <p:nvPr>
              <p:custDataLst>
                <p:tags r:id="rId9"/>
              </p:custDataLst>
            </p:nvPr>
          </p:nvSpPr>
          <p:spPr>
            <a:xfrm rot="5400000">
              <a:off x="1743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3" name="图形 11"/>
            <p:cNvSpPr/>
            <p:nvPr>
              <p:custDataLst>
                <p:tags r:id="rId10"/>
              </p:custDataLst>
            </p:nvPr>
          </p:nvSpPr>
          <p:spPr>
            <a:xfrm rot="10800000">
              <a:off x="1743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4" name="直接连接符 13"/>
            <p:cNvCxnSpPr/>
            <p:nvPr>
              <p:custDataLst>
                <p:tags r:id="rId11"/>
              </p:custDataLst>
            </p:nvPr>
          </p:nvCxnSpPr>
          <p:spPr>
            <a:xfrm flipH="1">
              <a:off x="1848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5" name="图形 11"/>
            <p:cNvSpPr/>
            <p:nvPr>
              <p:custDataLst>
                <p:tags r:id="rId12"/>
              </p:custDataLst>
            </p:nvPr>
          </p:nvSpPr>
          <p:spPr>
            <a:xfrm>
              <a:off x="96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6" name="图形 11"/>
            <p:cNvSpPr/>
            <p:nvPr>
              <p:custDataLst>
                <p:tags r:id="rId13"/>
              </p:custDataLst>
            </p:nvPr>
          </p:nvSpPr>
          <p:spPr>
            <a:xfrm rot="16200000">
              <a:off x="96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7" name="直接连接符 16"/>
            <p:cNvCxnSpPr/>
            <p:nvPr>
              <p:custDataLst>
                <p:tags r:id="rId14"/>
              </p:custDataLst>
            </p:nvPr>
          </p:nvCxnSpPr>
          <p:spPr>
            <a:xfrm>
              <a:off x="1680" y="96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8" name="直接连接符 17"/>
            <p:cNvCxnSpPr/>
            <p:nvPr>
              <p:custDataLst>
                <p:tags r:id="rId15"/>
              </p:custDataLst>
            </p:nvPr>
          </p:nvCxnSpPr>
          <p:spPr>
            <a:xfrm>
              <a:off x="1680" y="1008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21" name="直接连接符 20"/>
            <p:cNvCxnSpPr/>
            <p:nvPr>
              <p:custDataLst>
                <p:tags r:id="rId16"/>
              </p:custDataLst>
            </p:nvPr>
          </p:nvCxnSpPr>
          <p:spPr>
            <a:xfrm flipH="1">
              <a:off x="960" y="1784"/>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22" name="图形 11"/>
            <p:cNvSpPr/>
            <p:nvPr>
              <p:custDataLst>
                <p:tags r:id="rId17"/>
              </p:custDataLst>
            </p:nvPr>
          </p:nvSpPr>
          <p:spPr>
            <a:xfrm rot="5400000">
              <a:off x="1740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23" name="图形 11"/>
            <p:cNvSpPr/>
            <p:nvPr>
              <p:custDataLst>
                <p:tags r:id="rId18"/>
              </p:custDataLst>
            </p:nvPr>
          </p:nvSpPr>
          <p:spPr>
            <a:xfrm rot="10800000">
              <a:off x="1740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24" name="直接连接符 23"/>
            <p:cNvCxnSpPr/>
            <p:nvPr>
              <p:custDataLst>
                <p:tags r:id="rId19"/>
              </p:custDataLst>
            </p:nvPr>
          </p:nvCxnSpPr>
          <p:spPr>
            <a:xfrm flipH="1">
              <a:off x="18240" y="1680"/>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grpSp>
      <p:sp>
        <p:nvSpPr>
          <p:cNvPr id="100" name="文本框 99"/>
          <p:cNvSpPr txBox="1"/>
          <p:nvPr/>
        </p:nvSpPr>
        <p:spPr>
          <a:xfrm>
            <a:off x="2527300" y="1492250"/>
            <a:ext cx="1721485" cy="460375"/>
          </a:xfrm>
          <a:prstGeom prst="rect">
            <a:avLst/>
          </a:prstGeom>
          <a:noFill/>
          <a:ln w="9525">
            <a:noFill/>
          </a:ln>
        </p:spPr>
        <p:txBody>
          <a:bodyPr wrap="square">
            <a:spAutoFit/>
          </a:bodyPr>
          <a:lstStyle/>
          <a:p>
            <a:r>
              <a:rPr lang="zh-CN" sz="2400" b="1">
                <a:solidFill>
                  <a:srgbClr val="FF0000"/>
                </a:solidFill>
                <a:latin typeface="微软雅黑" panose="020B0503020204020204" charset="-122"/>
                <a:ea typeface="微软雅黑" panose="020B0503020204020204" charset="-122"/>
                <a:cs typeface="微软雅黑" panose="020B0503020204020204" charset="-122"/>
              </a:rPr>
              <a:t>限制·制约</a:t>
            </a:r>
            <a:endParaRPr lang="zh-CN" sz="24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48640" y="1993265"/>
            <a:ext cx="8046085" cy="2399665"/>
          </a:xfrm>
          <a:prstGeom prst="rect">
            <a:avLst/>
          </a:prstGeom>
          <a:noFill/>
          <a:ln w="9525">
            <a:noFill/>
          </a:ln>
        </p:spPr>
        <p:txBody>
          <a:bodyPr wrap="square" rtlCol="0">
            <a:noAutofit/>
          </a:bodyPr>
          <a:lstStyle/>
          <a:p>
            <a:pPr lvl="0" algn="l" defTabSz="650240">
              <a:lnSpc>
                <a:spcPct val="150000"/>
              </a:lnSpc>
            </a:pPr>
            <a:r>
              <a:rPr sz="2000" b="1">
                <a:latin typeface="微软雅黑" panose="020B0503020204020204" charset="-122"/>
                <a:ea typeface="微软雅黑" panose="020B0503020204020204" charset="-122"/>
                <a:cs typeface="微软雅黑" panose="020B0503020204020204" charset="-122"/>
                <a:sym typeface="+mn-ea"/>
              </a:rPr>
              <a:t>“制约”指一事物的存在和变化决定另一事物的存在和变化，就是限制约束的意思。</a:t>
            </a:r>
            <a:endParaRPr sz="2000" b="1">
              <a:latin typeface="微软雅黑" panose="020B0503020204020204" charset="-122"/>
              <a:ea typeface="微软雅黑" panose="020B0503020204020204" charset="-122"/>
              <a:cs typeface="微软雅黑" panose="020B0503020204020204" charset="-122"/>
            </a:endParaRPr>
          </a:p>
          <a:p>
            <a:pPr lvl="0" algn="l" defTabSz="650240">
              <a:lnSpc>
                <a:spcPct val="150000"/>
              </a:lnSpc>
            </a:pPr>
            <a:r>
              <a:rPr sz="2000" b="1">
                <a:latin typeface="微软雅黑" panose="020B0503020204020204" charset="-122"/>
                <a:ea typeface="微软雅黑" panose="020B0503020204020204" charset="-122"/>
                <a:cs typeface="微软雅黑" panose="020B0503020204020204" charset="-122"/>
                <a:sym typeface="+mn-ea"/>
              </a:rPr>
              <a:t>“限制”指规定范围不能超过，带有主观色彩。</a:t>
            </a:r>
            <a:endParaRPr sz="2000" b="1">
              <a:latin typeface="微软雅黑" panose="020B0503020204020204" charset="-122"/>
              <a:ea typeface="微软雅黑" panose="020B0503020204020204" charset="-122"/>
              <a:cs typeface="微软雅黑" panose="020B0503020204020204" charset="-122"/>
            </a:endParaRPr>
          </a:p>
          <a:p>
            <a:pPr lvl="0" algn="l" defTabSz="650240">
              <a:lnSpc>
                <a:spcPct val="150000"/>
              </a:lnSpc>
            </a:pPr>
            <a:r>
              <a:rPr sz="2000" b="1">
                <a:latin typeface="微软雅黑" panose="020B0503020204020204" charset="-122"/>
                <a:ea typeface="微软雅黑" panose="020B0503020204020204" charset="-122"/>
                <a:cs typeface="微软雅黑" panose="020B0503020204020204" charset="-122"/>
                <a:sym typeface="+mn-ea"/>
              </a:rPr>
              <a:t>前者侧重于客观条件之间的相互关系是双向的，语义感觉起来比较轻。</a:t>
            </a:r>
            <a:endParaRPr sz="2000" b="1">
              <a:latin typeface="微软雅黑" panose="020B0503020204020204" charset="-122"/>
              <a:ea typeface="微软雅黑" panose="020B0503020204020204" charset="-122"/>
              <a:cs typeface="微软雅黑" panose="020B0503020204020204" charset="-122"/>
            </a:endParaRPr>
          </a:p>
          <a:p>
            <a:pPr lvl="0" algn="l" defTabSz="650240">
              <a:lnSpc>
                <a:spcPct val="150000"/>
              </a:lnSpc>
            </a:pPr>
            <a:r>
              <a:rPr sz="2000" b="1">
                <a:latin typeface="微软雅黑" panose="020B0503020204020204" charset="-122"/>
                <a:ea typeface="微软雅黑" panose="020B0503020204020204" charset="-122"/>
                <a:cs typeface="微软雅黑" panose="020B0503020204020204" charset="-122"/>
                <a:sym typeface="+mn-ea"/>
              </a:rPr>
              <a:t>后者侧重于外部势力的限制，是单向的，语义感觉起来比较重。</a:t>
            </a:r>
            <a:endParaRPr sz="2000" b="1">
              <a:latin typeface="微软雅黑" panose="020B0503020204020204" charset="-122"/>
              <a:ea typeface="微软雅黑" panose="020B0503020204020204" charset="-122"/>
              <a:cs typeface="微软雅黑" panose="020B0503020204020204" charset="-122"/>
              <a:sym typeface="+mn-ea"/>
            </a:endParaRPr>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fltVal val="0"/>
                                          </p:val>
                                        </p:tav>
                                        <p:tav tm="100000">
                                          <p:val>
                                            <p:strVal val="#ppt_w"/>
                                          </p:val>
                                        </p:tav>
                                      </p:tavLst>
                                    </p:anim>
                                    <p:anim calcmode="lin" valueType="num">
                                      <p:cBhvr>
                                        <p:cTn id="8" dur="1000" fill="hold"/>
                                        <p:tgtEl>
                                          <p:spTgt spid="100"/>
                                        </p:tgtEl>
                                        <p:attrNameLst>
                                          <p:attrName>ppt_h</p:attrName>
                                        </p:attrNameLst>
                                      </p:cBhvr>
                                      <p:tavLst>
                                        <p:tav tm="0">
                                          <p:val>
                                            <p:fltVal val="0"/>
                                          </p:val>
                                        </p:tav>
                                        <p:tav tm="100000">
                                          <p:val>
                                            <p:strVal val="#ppt_h"/>
                                          </p:val>
                                        </p:tav>
                                      </p:tavLst>
                                    </p:anim>
                                    <p:anim calcmode="lin" valueType="num">
                                      <p:cBhvr>
                                        <p:cTn id="9" dur="1000" fill="hold"/>
                                        <p:tgtEl>
                                          <p:spTgt spid="100"/>
                                        </p:tgtEl>
                                        <p:attrNameLst>
                                          <p:attrName>style.rotation</p:attrName>
                                        </p:attrNameLst>
                                      </p:cBhvr>
                                      <p:tavLst>
                                        <p:tav tm="0">
                                          <p:val>
                                            <p:fltVal val="90"/>
                                          </p:val>
                                        </p:tav>
                                        <p:tav tm="100000">
                                          <p:val>
                                            <p:fltVal val="0"/>
                                          </p:val>
                                        </p:tav>
                                      </p:tavLst>
                                    </p:anim>
                                    <p:animEffect transition="in" filter="fade">
                                      <p:cBhvr>
                                        <p:cTn id="10" dur="1000"/>
                                        <p:tgtEl>
                                          <p:spTgt spid="10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uiExpand="1" build="p"/>
    </p:bldLst>
  </p:timing>
</p:sld>
</file>

<file path=ppt/tags/tag1.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10.xml><?xml version="1.0" encoding="utf-8"?>
<p:tagLst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100.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01.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2"/>
  <p:tag name="KSO_WM_UNIT_INDEX" val="12"/>
  <p:tag name="KSO_WM_UNIT_LAYERLEVEL" val="1"/>
  <p:tag name="KSO_WM_UNIT_SM_LIMIT_TYPE" val="2"/>
  <p:tag name="KSO_WM_UNIT_TYPE" val="i"/>
</p:tagLst>
</file>

<file path=ppt/tags/tag102.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3"/>
  <p:tag name="KSO_WM_UNIT_INDEX" val="13"/>
  <p:tag name="KSO_WM_UNIT_LAYERLEVEL" val="1"/>
  <p:tag name="KSO_WM_UNIT_SM_LIMIT_TYPE" val="2"/>
  <p:tag name="KSO_WM_UNIT_TYPE" val="i"/>
</p:tagLst>
</file>

<file path=ppt/tags/tag103.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4"/>
  <p:tag name="KSO_WM_UNIT_INDEX" val="14"/>
  <p:tag name="KSO_WM_UNIT_LAYERLEVEL" val="1"/>
  <p:tag name="KSO_WM_UNIT_SM_LIMIT_TYPE" val="2"/>
  <p:tag name="KSO_WM_UNIT_TYPE" val="i"/>
</p:tagLst>
</file>

<file path=ppt/tags/tag104.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05.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06.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7"/>
  <p:tag name="KSO_WM_UNIT_INDEX" val="17"/>
  <p:tag name="KSO_WM_UNIT_LAYERLEVEL" val="1"/>
  <p:tag name="KSO_WM_UNIT_SM_LIMIT_TYPE" val="2"/>
  <p:tag name="KSO_WM_UNIT_TYPE" val="i"/>
</p:tagLst>
</file>

<file path=ppt/tags/tag10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ba3ff9d51a534949a36d761c038b227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385b67bca2024cfd9b21355f5a1f21ce&quot;,&quot;fill_align&quot;:&quot;cm&quot;,&quot;chip_types&quot;:[&quot;diagram&quot;,&quot;pictext&quot;,&quot;text&quot;,&quot;picture&quot;,&quot;chart&quot;,&quot;table&quot;,&quot;video&quot;]}]]"/>
  <p:tag name="KSO_WM_CHIP_GROUPID" val="5fc5e83f310219e61717cdf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c5e83f310219e61717cdf3"/>
  <p:tag name="KSO_WM_SLIDE_BACKGROUND" val="[&quot;general&quot;]"/>
  <p:tag name="KSO_WM_SLIDE_BACKGROUND_TYPE" val="general"/>
  <p:tag name="KSO_WM_SLIDE_BK_DARK_LIGHT" val="2"/>
  <p:tag name="KSO_WM_SLIDE_ID" val="diagram202171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10T01:19:13&quot;,&quot;maxSize&quot;:{&quot;size1&quot;:33.299650680520394},&quot;minSize&quot;:{&quot;size1&quot;:24.599650680520401},&quot;normalSize&quot;:{&quot;size1&quot;:33.299465495335212},&quot;subLayout&quot;:[{&quot;id&quot;:&quot;2020-12-10T01:19:13&quot;,&quot;margin&quot;:{&quot;bottom&quot;:0.026000002399086952,&quot;left&quot;:4.6570000648498535,&quot;right&quot;:4.6570000648498535,&quot;top&quot;:2.5399999618530273},&quot;type&quot;:0},{&quot;id&quot;:&quot;2020-12-10T01:19:13&quot;,&quot;margin&quot;:{&quot;bottom&quot;:2.5399999618530273,&quot;left&quot;:4.6570000648498535,&quot;right&quot;:4.6570000648498535,&quot;top&quot;:0.81999999284744263},&quot;type&quot;:0}],&quot;type&quot;:0}"/>
  <p:tag name="KSO_WM_SLIDE_POSITION" val="36*36"/>
  <p:tag name="KSO_WM_SLIDE_RATIO" val="1.777778"/>
  <p:tag name="KSO_WM_SLIDE_SIZE" val="888*468"/>
  <p:tag name="KSO_WM_SLIDE_SUBTYPE" val="pureTxt"/>
  <p:tag name="KSO_WM_SLIDE_SUPPORT_FEATURE_TYPE" val="0"/>
  <p:tag name="KSO_WM_SLIDE_TYPE" val="text"/>
  <p:tag name="KSO_WM_TAG_VERSION" val="1.0"/>
  <p:tag name="KSO_WM_TEMPLATE_ASSEMBLE_GROUPID" val="5fd107111fa9d42129ddd8f9"/>
  <p:tag name="KSO_WM_TEMPLATE_ASSEMBLE_XID" val="5fd107111fa9d42129ddd8f9"/>
  <p:tag name="KSO_WM_TEMPLATE_CATEGORY" val="diagram"/>
  <p:tag name="KSO_WM_TEMPLATE_COLOR_TYPE" val="1"/>
  <p:tag name="KSO_WM_TEMPLATE_INDEX" val="20217111"/>
  <p:tag name="KSO_WM_TEMPLATE_MASTER_TYPE" val="0"/>
  <p:tag name="KSO_WM_TEMPLATE_SUBCATEGORY" val="21"/>
  <p:tag name="KSO_WM_TEMPLATE_THUMBS_INDEX" val="1、4、7、12、13、14、15、16、17、18、20、24、25、28、33、36、40、43、44"/>
</p:tagLst>
</file>

<file path=ppt/tags/tag108.xml><?xml version="1.0" encoding="utf-8"?>
<p:tagLst xmlns:p="http://schemas.openxmlformats.org/presentationml/2006/main">
  <p:tag name="KSO_WM_ASSEMBLE_CHIP_INDEX" val="c30bc1f44150437ab5bf1b076834de3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08d8b01e1e7e4b479639d475cc8647a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109.xml><?xml version="1.0" encoding="utf-8"?>
<p:tagLst xmlns:p="http://schemas.openxmlformats.org/presentationml/2006/main">
  <p:tag name="KSO_WM_ASSEMBLE_CHIP_INDEX" val="b07e0d0d035c4517b54f97107f028c7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8f4ed03b786c4c2bb14fa9339887e17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1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4"/>
</p:tagLst>
</file>

<file path=ppt/tags/tag11.xml><?xml version="1.0" encoding="utf-8"?>
<p:tagLst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110.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1_1*i*1"/>
  <p:tag name="KSO_WM_UNIT_INDEX" val="1"/>
  <p:tag name="KSO_WM_UNIT_LAYERLEVEL" val="1"/>
  <p:tag name="KSO_WM_UNIT_SM_LIMIT_TYPE" val="2"/>
  <p:tag name="KSO_WM_UNIT_TYPE" val="i"/>
</p:tagLst>
</file>

<file path=ppt/tags/tag111.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12.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13.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4"/>
  <p:tag name="KSO_WM_UNIT_INDEX" val="4"/>
  <p:tag name="KSO_WM_UNIT_LAYERLEVEL" val="1"/>
  <p:tag name="KSO_WM_UNIT_SM_LIMIT_TYPE" val="2"/>
  <p:tag name="KSO_WM_UNIT_TYPE" val="i"/>
</p:tagLst>
</file>

<file path=ppt/tags/tag114.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5"/>
  <p:tag name="KSO_WM_UNIT_INDEX" val="5"/>
  <p:tag name="KSO_WM_UNIT_LAYERLEVEL" val="1"/>
  <p:tag name="KSO_WM_UNIT_SM_LIMIT_TYPE" val="2"/>
  <p:tag name="KSO_WM_UNIT_TYPE" val="i"/>
</p:tagLst>
</file>

<file path=ppt/tags/tag115.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6"/>
  <p:tag name="KSO_WM_UNIT_INDEX" val="6"/>
  <p:tag name="KSO_WM_UNIT_LAYERLEVEL" val="1"/>
  <p:tag name="KSO_WM_UNIT_SM_LIMIT_TYPE" val="2"/>
  <p:tag name="KSO_WM_UNIT_TYPE" val="i"/>
</p:tagLst>
</file>

<file path=ppt/tags/tag116.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17.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18.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9"/>
  <p:tag name="KSO_WM_UNIT_INDEX" val="9"/>
  <p:tag name="KSO_WM_UNIT_LAYERLEVEL" val="1"/>
  <p:tag name="KSO_WM_UNIT_SM_LIMIT_TYPE" val="2"/>
  <p:tag name="KSO_WM_UNIT_TYPE" val="i"/>
</p:tagLst>
</file>

<file path=ppt/tags/tag119.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120.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21.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2"/>
  <p:tag name="KSO_WM_UNIT_INDEX" val="12"/>
  <p:tag name="KSO_WM_UNIT_LAYERLEVEL" val="1"/>
  <p:tag name="KSO_WM_UNIT_SM_LIMIT_TYPE" val="2"/>
  <p:tag name="KSO_WM_UNIT_TYPE" val="i"/>
</p:tagLst>
</file>

<file path=ppt/tags/tag122.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3"/>
  <p:tag name="KSO_WM_UNIT_INDEX" val="13"/>
  <p:tag name="KSO_WM_UNIT_LAYERLEVEL" val="1"/>
  <p:tag name="KSO_WM_UNIT_SM_LIMIT_TYPE" val="2"/>
  <p:tag name="KSO_WM_UNIT_TYPE" val="i"/>
</p:tagLst>
</file>

<file path=ppt/tags/tag123.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4"/>
  <p:tag name="KSO_WM_UNIT_INDEX" val="14"/>
  <p:tag name="KSO_WM_UNIT_LAYERLEVEL" val="1"/>
  <p:tag name="KSO_WM_UNIT_SM_LIMIT_TYPE" val="2"/>
  <p:tag name="KSO_WM_UNIT_TYPE" val="i"/>
</p:tagLst>
</file>

<file path=ppt/tags/tag124.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25.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26.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7"/>
  <p:tag name="KSO_WM_UNIT_INDEX" val="17"/>
  <p:tag name="KSO_WM_UNIT_LAYERLEVEL" val="1"/>
  <p:tag name="KSO_WM_UNIT_SM_LIMIT_TYPE" val="2"/>
  <p:tag name="KSO_WM_UNIT_TYPE" val="i"/>
</p:tagLst>
</file>

<file path=ppt/tags/tag12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ba3ff9d51a534949a36d761c038b227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385b67bca2024cfd9b21355f5a1f21ce&quot;,&quot;fill_align&quot;:&quot;cm&quot;,&quot;chip_types&quot;:[&quot;diagram&quot;,&quot;pictext&quot;,&quot;text&quot;,&quot;picture&quot;,&quot;chart&quot;,&quot;table&quot;,&quot;video&quot;]}]]"/>
  <p:tag name="KSO_WM_CHIP_GROUPID" val="5fc5e83f310219e61717cdf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c5e83f310219e61717cdf3"/>
  <p:tag name="KSO_WM_SLIDE_BACKGROUND" val="[&quot;general&quot;]"/>
  <p:tag name="KSO_WM_SLIDE_BACKGROUND_TYPE" val="general"/>
  <p:tag name="KSO_WM_SLIDE_BK_DARK_LIGHT" val="2"/>
  <p:tag name="KSO_WM_SLIDE_ID" val="diagram202171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10T01:19:13&quot;,&quot;maxSize&quot;:{&quot;size1&quot;:33.299650680520394},&quot;minSize&quot;:{&quot;size1&quot;:24.599650680520401},&quot;normalSize&quot;:{&quot;size1&quot;:33.299465495335212},&quot;subLayout&quot;:[{&quot;id&quot;:&quot;2020-12-10T01:19:13&quot;,&quot;margin&quot;:{&quot;bottom&quot;:0.026000002399086952,&quot;left&quot;:4.6570000648498535,&quot;right&quot;:4.6570000648498535,&quot;top&quot;:2.5399999618530273},&quot;type&quot;:0},{&quot;id&quot;:&quot;2020-12-10T01:19:13&quot;,&quot;margin&quot;:{&quot;bottom&quot;:2.5399999618530273,&quot;left&quot;:4.6570000648498535,&quot;right&quot;:4.6570000648498535,&quot;top&quot;:0.81999999284744263},&quot;type&quot;:0}],&quot;type&quot;:0}"/>
  <p:tag name="KSO_WM_SLIDE_POSITION" val="36*36"/>
  <p:tag name="KSO_WM_SLIDE_RATIO" val="1.777778"/>
  <p:tag name="KSO_WM_SLIDE_SIZE" val="888*468"/>
  <p:tag name="KSO_WM_SLIDE_SUBTYPE" val="pureTxt"/>
  <p:tag name="KSO_WM_SLIDE_SUPPORT_FEATURE_TYPE" val="0"/>
  <p:tag name="KSO_WM_SLIDE_TYPE" val="text"/>
  <p:tag name="KSO_WM_TAG_VERSION" val="1.0"/>
  <p:tag name="KSO_WM_TEMPLATE_ASSEMBLE_GROUPID" val="5fd107111fa9d42129ddd8f9"/>
  <p:tag name="KSO_WM_TEMPLATE_ASSEMBLE_XID" val="5fd107111fa9d42129ddd8f9"/>
  <p:tag name="KSO_WM_TEMPLATE_CATEGORY" val="diagram"/>
  <p:tag name="KSO_WM_TEMPLATE_COLOR_TYPE" val="1"/>
  <p:tag name="KSO_WM_TEMPLATE_INDEX" val="20217111"/>
  <p:tag name="KSO_WM_TEMPLATE_MASTER_TYPE" val="0"/>
  <p:tag name="KSO_WM_TEMPLATE_SUBCATEGORY" val="21"/>
  <p:tag name="KSO_WM_TEMPLATE_THUMBS_INDEX" val="1、4、7、12、13、14、15、16、17、18、20、24、25、28、33、36、40、43、44"/>
</p:tagLst>
</file>

<file path=ppt/tags/tag128.xml><?xml version="1.0" encoding="utf-8"?>
<p:tagLst xmlns:p="http://schemas.openxmlformats.org/presentationml/2006/main">
  <p:tag name="KSO_WM_BEAUTIFY_FLAG" val="#wm#"/>
  <p:tag name="KSO_WM_CHIP_GROUPID" val="5f320d1c9c36e2348c3efb01"/>
  <p:tag name="KSO_WM_CHIP_XID" val="5f320d1c9c36e2348c3efb02"/>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fc88e76d59804ff7b1d4a6329109a5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18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65"/>
</p:tagLst>
</file>

<file path=ppt/tags/tag129.xml><?xml version="1.0" encoding="utf-8"?>
<p:tagLst xmlns:p="http://schemas.openxmlformats.org/presentationml/2006/main">
  <p:tag name="KSO_WM_CHIP_GROUPID" val="5f320d1c9c36e2348c3efb01"/>
  <p:tag name="KSO_WM_CHIP_XID" val="5f320d1c9c36e2348c3efb02"/>
  <p:tag name="KSO_WM_TEMPLATE_ASSEMBLE_GROUPID" val="5fd0f0091fa9d42129ddc407"/>
  <p:tag name="KSO_WM_TEMPLATE_ASSEMBLE_XID" val="5fd0f0091fa9d42129ddc407"/>
  <p:tag name="KSO_WM_TEMPLATE_CATEGORY" val="diagram"/>
  <p:tag name="KSO_WM_TEMPLATE_INDEX" val="20217183"/>
  <p:tag name="KSO_WM_UNIT_BLOCK" val="0"/>
  <p:tag name="KSO_WM_UNIT_DEC_AREA_ID" val="6b2c2dfce36d47eda45f609552964c30"/>
  <p:tag name="KSO_WM_UNIT_ID" val="diagram20217183_1**"/>
  <p:tag name="KSO_WM_UNIT_SM_LIMIT_TYPE" val="1"/>
</p:tagLst>
</file>

<file path=ppt/tags/tag13.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130.xml><?xml version="1.0" encoding="utf-8"?>
<p:tagLst xmlns:p="http://schemas.openxmlformats.org/presentationml/2006/main">
  <p:tag name="KSO_WM_ASSEMBLE_CHIP_INDEX" val="6d73a471251f4f74a5a8ca419079540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131.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GROUPID" val="5f320d1c9c36e2348c3efb0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20d1c9c36e2348c3efb02"/>
  <p:tag name="KSO_WM_SLIDE_BACKGROUND_TYPE" val="general"/>
  <p:tag name="KSO_WM_SLIDE_BK_DARK_LIGHT" val="2"/>
  <p:tag name="KSO_WM_SLIDE_CAN_ADD_NAVIGATION" val="1"/>
  <p:tag name="KSO_WM_SLIDE_ID" val="diagram20217183_1"/>
  <p:tag name="KSO_WM_SLIDE_INDEX" val="1"/>
  <p:tag name="KSO_WM_SLIDE_ITEM_CNT" val="0"/>
  <p:tag name="KSO_WM_SLIDE_LAYOUT" val="a_d_f"/>
  <p:tag name="KSO_WM_SLIDE_LAYOUT_CNT" val="1_1_1"/>
  <p:tag name="KSO_WM_SLIDE_LAYOUT_INFO" val="{&quot;id&quot;:&quot;2020-12-09T23:40:58&quot;,&quot;maxSize&quot;:{&quot;size1&quot;:29},&quot;minSize&quot;:{&quot;size1&quot;:29},&quot;normalSize&quot;:{&quot;size1&quot;:29},&quot;subLayout&quot;:[{&quot;direction&quot;:1,&quot;id&quot;:&quot;2020-12-09T23:40:58&quot;,&quot;maxSize&quot;:{&quot;size1&quot;:62.600000000000001},&quot;minSize&quot;:{&quot;size1&quot;:62.600000000000001},&quot;normalSize&quot;:{&quot;size1&quot;:62.600000000000001},&quot;subLayout&quot;:[{&quot;id&quot;:&quot;2020-12-09T23:40:58&quot;,&quot;margin&quot;:{&quot;bottom&quot;:0.42300000786781311,&quot;left&quot;:1.6929999589920044,&quot;right&quot;:0.026000002399086952,&quot;top&quot;:2.1170001029968262},&quot;type&quot;:0},{&quot;id&quot;:&quot;2020-12-09T23:40:58&quot;,&quot;margin&quot;:{&quot;bottom&quot;:0.42300000786781311,&quot;left&quot;:2.2930002212524414,&quot;right&quot;:0.84700000286102295,&quot;top&quot;:2.1170001029968262},&quot;type&quot;:0}],&quot;type&quot;:0},{&quot;direction&quot;:1,&quot;id&quot;:&quot;2020-12-09T23:40:58&quot;,&quot;maxSize&quot;:{&quot;size1&quot;:48.699823488275676},&quot;minSize&quot;:{&quot;size1&quot;:48.699823488275676},&quot;normalSize&quot;:{&quot;size1&quot;:48.699823488275676},&quot;subLayout&quot;:[{&quot;id&quot;:&quot;2020-12-09T23:40:58&quot;,&quot;margin&quot;:{&quot;bottom&quot;:1.6670000553131104,&quot;left&quot;:1.6929999589920044,&quot;right&quot;:0.81999999284744263,&quot;top&quot;:0.83800005912780762},&quot;type&quot;:0},{&quot;id&quot;:&quot;2020-12-09T23:40:58&quot;,&quot;margin&quot;:{&quot;bottom&quot;:1.6929999589920044,&quot;left&quot;:0.026000002399086952,&quot;right&quot;:1.6929999589920044,&quot;top&quot;:0.84700000286102295},&quot;type&quot;:0}],&quot;type&quot;:0}],&quot;type&quot;:0}"/>
  <p:tag name="KSO_WM_SLIDE_POSITION" val="0*47"/>
  <p:tag name="KSO_WM_SLIDE_RATIO" val="1.777778"/>
  <p:tag name="KSO_WM_SLIDE_SIZE" val="960*445"/>
  <p:tag name="KSO_WM_SLIDE_SUBTYPE" val="picTxt"/>
  <p:tag name="KSO_WM_SLIDE_SUPPORT_FEATURE_TYPE" val="0"/>
  <p:tag name="KSO_WM_SLIDE_TYPE" val="text"/>
  <p:tag name="KSO_WM_TAG_VERSION" val="1.0"/>
  <p:tag name="KSO_WM_TEMPLATE_ASSEMBLE_GROUPID" val="5fd0f0091fa9d42129ddc407"/>
  <p:tag name="KSO_WM_TEMPLATE_ASSEMBLE_XID" val="5fd0f0091fa9d42129ddc407"/>
  <p:tag name="KSO_WM_TEMPLATE_CATEGORY" val="diagram"/>
  <p:tag name="KSO_WM_TEMPLATE_COLOR_TYPE" val="1"/>
  <p:tag name="KSO_WM_TEMPLATE_INDEX" val="20217183"/>
  <p:tag name="KSO_WM_TEMPLATE_MASTER_TYPE" val="0"/>
  <p:tag name="KSO_WM_TEMPLATE_SUBCATEGORY" val="21"/>
</p:tagLst>
</file>

<file path=ppt/tags/tag132.xml><?xml version="1.0" encoding="utf-8"?>
<p:tagLst xmlns:p="http://schemas.openxmlformats.org/presentationml/2006/main">
  <p:tag name="KSO_WM_BEAUTIFY_FLAG" val="#wm#"/>
  <p:tag name="KSO_WM_CHIP_GROUPID" val="5f320d1c9c36e2348c3efb01"/>
  <p:tag name="KSO_WM_CHIP_XID" val="5f320d1c9c36e2348c3efb02"/>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fc88e76d59804ff7b1d4a6329109a5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18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65"/>
</p:tagLst>
</file>

<file path=ppt/tags/tag133.xml><?xml version="1.0" encoding="utf-8"?>
<p:tagLst xmlns:p="http://schemas.openxmlformats.org/presentationml/2006/main">
  <p:tag name="KSO_WM_CHIP_GROUPID" val="5f320d1c9c36e2348c3efb01"/>
  <p:tag name="KSO_WM_CHIP_XID" val="5f320d1c9c36e2348c3efb02"/>
  <p:tag name="KSO_WM_TEMPLATE_ASSEMBLE_GROUPID" val="5fd0f0091fa9d42129ddc407"/>
  <p:tag name="KSO_WM_TEMPLATE_ASSEMBLE_XID" val="5fd0f0091fa9d42129ddc407"/>
  <p:tag name="KSO_WM_TEMPLATE_CATEGORY" val="diagram"/>
  <p:tag name="KSO_WM_TEMPLATE_INDEX" val="20217183"/>
  <p:tag name="KSO_WM_UNIT_BLOCK" val="0"/>
  <p:tag name="KSO_WM_UNIT_DEC_AREA_ID" val="6b2c2dfce36d47eda45f609552964c30"/>
  <p:tag name="KSO_WM_UNIT_ID" val="diagram20217183_1**"/>
  <p:tag name="KSO_WM_UNIT_SM_LIMIT_TYPE" val="1"/>
</p:tagLst>
</file>

<file path=ppt/tags/tag134.xml><?xml version="1.0" encoding="utf-8"?>
<p:tagLst xmlns:p="http://schemas.openxmlformats.org/presentationml/2006/main">
  <p:tag name="KSO_WM_ASSEMBLE_CHIP_INDEX" val="6d73a471251f4f74a5a8ca419079540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13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GROUPID" val="5f320d1c9c36e2348c3efb0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20d1c9c36e2348c3efb02"/>
  <p:tag name="KSO_WM_SLIDE_BACKGROUND_TYPE" val="general"/>
  <p:tag name="KSO_WM_SLIDE_BK_DARK_LIGHT" val="2"/>
  <p:tag name="KSO_WM_SLIDE_CAN_ADD_NAVIGATION" val="1"/>
  <p:tag name="KSO_WM_SLIDE_ID" val="diagram20217183_1"/>
  <p:tag name="KSO_WM_SLIDE_INDEX" val="1"/>
  <p:tag name="KSO_WM_SLIDE_ITEM_CNT" val="0"/>
  <p:tag name="KSO_WM_SLIDE_LAYOUT" val="a_d_f"/>
  <p:tag name="KSO_WM_SLIDE_LAYOUT_CNT" val="1_1_1"/>
  <p:tag name="KSO_WM_SLIDE_LAYOUT_INFO" val="{&quot;id&quot;:&quot;2020-12-09T23:40:58&quot;,&quot;maxSize&quot;:{&quot;size1&quot;:29},&quot;minSize&quot;:{&quot;size1&quot;:29},&quot;normalSize&quot;:{&quot;size1&quot;:29},&quot;subLayout&quot;:[{&quot;direction&quot;:1,&quot;id&quot;:&quot;2020-12-09T23:40:58&quot;,&quot;maxSize&quot;:{&quot;size1&quot;:62.600000000000001},&quot;minSize&quot;:{&quot;size1&quot;:62.600000000000001},&quot;normalSize&quot;:{&quot;size1&quot;:62.600000000000001},&quot;subLayout&quot;:[{&quot;id&quot;:&quot;2020-12-09T23:40:58&quot;,&quot;margin&quot;:{&quot;bottom&quot;:0.42300000786781311,&quot;left&quot;:1.6929999589920044,&quot;right&quot;:0.026000002399086952,&quot;top&quot;:2.1170001029968262},&quot;type&quot;:0},{&quot;id&quot;:&quot;2020-12-09T23:40:58&quot;,&quot;margin&quot;:{&quot;bottom&quot;:0.42300000786781311,&quot;left&quot;:2.2930002212524414,&quot;right&quot;:0.84700000286102295,&quot;top&quot;:2.1170001029968262},&quot;type&quot;:0}],&quot;type&quot;:0},{&quot;direction&quot;:1,&quot;id&quot;:&quot;2020-12-09T23:40:58&quot;,&quot;maxSize&quot;:{&quot;size1&quot;:48.699823488275676},&quot;minSize&quot;:{&quot;size1&quot;:48.699823488275676},&quot;normalSize&quot;:{&quot;size1&quot;:48.699823488275676},&quot;subLayout&quot;:[{&quot;id&quot;:&quot;2020-12-09T23:40:58&quot;,&quot;margin&quot;:{&quot;bottom&quot;:1.6670000553131104,&quot;left&quot;:1.6929999589920044,&quot;right&quot;:0.81999999284744263,&quot;top&quot;:0.83800005912780762},&quot;type&quot;:0},{&quot;id&quot;:&quot;2020-12-09T23:40:58&quot;,&quot;margin&quot;:{&quot;bottom&quot;:1.6929999589920044,&quot;left&quot;:0.026000002399086952,&quot;right&quot;:1.6929999589920044,&quot;top&quot;:0.84700000286102295},&quot;type&quot;:0}],&quot;type&quot;:0}],&quot;type&quot;:0}"/>
  <p:tag name="KSO_WM_SLIDE_POSITION" val="0*47"/>
  <p:tag name="KSO_WM_SLIDE_RATIO" val="1.777778"/>
  <p:tag name="KSO_WM_SLIDE_SIZE" val="960*445"/>
  <p:tag name="KSO_WM_SLIDE_SUBTYPE" val="picTxt"/>
  <p:tag name="KSO_WM_SLIDE_SUPPORT_FEATURE_TYPE" val="0"/>
  <p:tag name="KSO_WM_SLIDE_TYPE" val="text"/>
  <p:tag name="KSO_WM_TAG_VERSION" val="1.0"/>
  <p:tag name="KSO_WM_TEMPLATE_ASSEMBLE_GROUPID" val="5fd0f0091fa9d42129ddc407"/>
  <p:tag name="KSO_WM_TEMPLATE_ASSEMBLE_XID" val="5fd0f0091fa9d42129ddc407"/>
  <p:tag name="KSO_WM_TEMPLATE_CATEGORY" val="diagram"/>
  <p:tag name="KSO_WM_TEMPLATE_COLOR_TYPE" val="1"/>
  <p:tag name="KSO_WM_TEMPLATE_INDEX" val="20217183"/>
  <p:tag name="KSO_WM_TEMPLATE_MASTER_TYPE" val="0"/>
  <p:tag name="KSO_WM_TEMPLATE_SUBCATEGORY" val="21"/>
</p:tagLst>
</file>

<file path=ppt/tags/tag136.xml><?xml version="1.0" encoding="utf-8"?>
<p:tagLst xmlns:p="http://schemas.openxmlformats.org/presentationml/2006/main">
  <p:tag name="KSO_WM_BEAUTIFY_FLAG" val="#wm#"/>
  <p:tag name="KSO_WM_CHIP_GROUPID" val="5f320d1c9c36e2348c3efb01"/>
  <p:tag name="KSO_WM_CHIP_XID" val="5f320d1c9c36e2348c3efb02"/>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fc88e76d59804ff7b1d4a6329109a5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18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65"/>
</p:tagLst>
</file>

<file path=ppt/tags/tag137.xml><?xml version="1.0" encoding="utf-8"?>
<p:tagLst xmlns:p="http://schemas.openxmlformats.org/presentationml/2006/main">
  <p:tag name="KSO_WM_CHIP_GROUPID" val="5f320d1c9c36e2348c3efb01"/>
  <p:tag name="KSO_WM_CHIP_XID" val="5f320d1c9c36e2348c3efb02"/>
  <p:tag name="KSO_WM_TEMPLATE_ASSEMBLE_GROUPID" val="5fd0f0091fa9d42129ddc407"/>
  <p:tag name="KSO_WM_TEMPLATE_ASSEMBLE_XID" val="5fd0f0091fa9d42129ddc407"/>
  <p:tag name="KSO_WM_TEMPLATE_CATEGORY" val="diagram"/>
  <p:tag name="KSO_WM_TEMPLATE_INDEX" val="20217183"/>
  <p:tag name="KSO_WM_UNIT_BLOCK" val="0"/>
  <p:tag name="KSO_WM_UNIT_DEC_AREA_ID" val="6b2c2dfce36d47eda45f609552964c30"/>
  <p:tag name="KSO_WM_UNIT_ID" val="diagram20217183_1**"/>
  <p:tag name="KSO_WM_UNIT_SM_LIMIT_TYPE" val="1"/>
</p:tagLst>
</file>

<file path=ppt/tags/tag138.xml><?xml version="1.0" encoding="utf-8"?>
<p:tagLst xmlns:p="http://schemas.openxmlformats.org/presentationml/2006/main">
  <p:tag name="KSO_WM_ASSEMBLE_CHIP_INDEX" val="6d73a471251f4f74a5a8ca419079540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13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GROUPID" val="5f320d1c9c36e2348c3efb0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20d1c9c36e2348c3efb02"/>
  <p:tag name="KSO_WM_SLIDE_BACKGROUND_TYPE" val="general"/>
  <p:tag name="KSO_WM_SLIDE_BK_DARK_LIGHT" val="2"/>
  <p:tag name="KSO_WM_SLIDE_CAN_ADD_NAVIGATION" val="1"/>
  <p:tag name="KSO_WM_SLIDE_ID" val="diagram20217183_1"/>
  <p:tag name="KSO_WM_SLIDE_INDEX" val="1"/>
  <p:tag name="KSO_WM_SLIDE_ITEM_CNT" val="0"/>
  <p:tag name="KSO_WM_SLIDE_LAYOUT" val="a_d_f"/>
  <p:tag name="KSO_WM_SLIDE_LAYOUT_CNT" val="1_1_1"/>
  <p:tag name="KSO_WM_SLIDE_LAYOUT_INFO" val="{&quot;id&quot;:&quot;2020-12-09T23:40:58&quot;,&quot;maxSize&quot;:{&quot;size1&quot;:29},&quot;minSize&quot;:{&quot;size1&quot;:29},&quot;normalSize&quot;:{&quot;size1&quot;:29},&quot;subLayout&quot;:[{&quot;direction&quot;:1,&quot;id&quot;:&quot;2020-12-09T23:40:58&quot;,&quot;maxSize&quot;:{&quot;size1&quot;:62.600000000000001},&quot;minSize&quot;:{&quot;size1&quot;:62.600000000000001},&quot;normalSize&quot;:{&quot;size1&quot;:62.600000000000001},&quot;subLayout&quot;:[{&quot;id&quot;:&quot;2020-12-09T23:40:58&quot;,&quot;margin&quot;:{&quot;bottom&quot;:0.42300000786781311,&quot;left&quot;:1.6929999589920044,&quot;right&quot;:0.026000002399086952,&quot;top&quot;:2.1170001029968262},&quot;type&quot;:0},{&quot;id&quot;:&quot;2020-12-09T23:40:58&quot;,&quot;margin&quot;:{&quot;bottom&quot;:0.42300000786781311,&quot;left&quot;:2.2930002212524414,&quot;right&quot;:0.84700000286102295,&quot;top&quot;:2.1170001029968262},&quot;type&quot;:0}],&quot;type&quot;:0},{&quot;direction&quot;:1,&quot;id&quot;:&quot;2020-12-09T23:40:58&quot;,&quot;maxSize&quot;:{&quot;size1&quot;:48.699823488275676},&quot;minSize&quot;:{&quot;size1&quot;:48.699823488275676},&quot;normalSize&quot;:{&quot;size1&quot;:48.699823488275676},&quot;subLayout&quot;:[{&quot;id&quot;:&quot;2020-12-09T23:40:58&quot;,&quot;margin&quot;:{&quot;bottom&quot;:1.6670000553131104,&quot;left&quot;:1.6929999589920044,&quot;right&quot;:0.81999999284744263,&quot;top&quot;:0.83800005912780762},&quot;type&quot;:0},{&quot;id&quot;:&quot;2020-12-09T23:40:58&quot;,&quot;margin&quot;:{&quot;bottom&quot;:1.6929999589920044,&quot;left&quot;:0.026000002399086952,&quot;right&quot;:1.6929999589920044,&quot;top&quot;:0.84700000286102295},&quot;type&quot;:0}],&quot;type&quot;:0}],&quot;type&quot;:0}"/>
  <p:tag name="KSO_WM_SLIDE_POSITION" val="0*47"/>
  <p:tag name="KSO_WM_SLIDE_RATIO" val="1.777778"/>
  <p:tag name="KSO_WM_SLIDE_SIZE" val="960*445"/>
  <p:tag name="KSO_WM_SLIDE_SUBTYPE" val="picTxt"/>
  <p:tag name="KSO_WM_SLIDE_SUPPORT_FEATURE_TYPE" val="0"/>
  <p:tag name="KSO_WM_SLIDE_TYPE" val="text"/>
  <p:tag name="KSO_WM_TAG_VERSION" val="1.0"/>
  <p:tag name="KSO_WM_TEMPLATE_ASSEMBLE_GROUPID" val="5fd0f0091fa9d42129ddc407"/>
  <p:tag name="KSO_WM_TEMPLATE_ASSEMBLE_XID" val="5fd0f0091fa9d42129ddc407"/>
  <p:tag name="KSO_WM_TEMPLATE_CATEGORY" val="diagram"/>
  <p:tag name="KSO_WM_TEMPLATE_COLOR_TYPE" val="1"/>
  <p:tag name="KSO_WM_TEMPLATE_INDEX" val="20217183"/>
  <p:tag name="KSO_WM_TEMPLATE_MASTER_TYPE" val="0"/>
  <p:tag name="KSO_WM_TEMPLATE_SUBCATEGORY" val="21"/>
</p:tagLst>
</file>

<file path=ppt/tags/tag14.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140.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5fd0d4301fa9d42129dd81cd"/>
  <p:tag name="KSO_WM_TEMPLATE_ASSEMBLE_XID" val="5fd0d4301fa9d42129dd81cd"/>
  <p:tag name="KSO_WM_TEMPLATE_CATEGORY" val="diagram"/>
  <p:tag name="KSO_WM_TEMPLATE_INDEX" val="20213550"/>
  <p:tag name="KSO_WM_UNIT_BLOCK" val="0"/>
  <p:tag name="KSO_WM_UNIT_COMPATIBLE" val="0"/>
  <p:tag name="KSO_WM_UNIT_DEC_AREA_ID" val="d6b7b97a08cd45318ddbc29e28f79a6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550_1*i*1"/>
  <p:tag name="KSO_WM_UNIT_INDEX" val="1"/>
  <p:tag name="KSO_WM_UNIT_LAYERLEVEL" val="1"/>
  <p:tag name="KSO_WM_UNIT_LINE_FILL_TYPE" val="2"/>
  <p:tag name="KSO_WM_UNIT_LINE_FORE_SCHEMECOLOR_INDEX" val="14"/>
  <p:tag name="KSO_WM_UNIT_LINE_FORE_SCHEMECOLOR_INDEX_BRIGHTNESS" val="-0.25"/>
  <p:tag name="KSO_WM_UNIT_SM_LIMIT_TYPE" val="2"/>
  <p:tag name="KSO_WM_UNIT_TYPE" val="i"/>
  <p:tag name="PA" val="v5.2.11"/>
</p:tagLst>
</file>

<file path=ppt/tags/tag141.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5fd0d4301fa9d42129dd81cd"/>
  <p:tag name="KSO_WM_TEMPLATE_ASSEMBLE_XID" val="5fd0d4301fa9d42129dd81cd"/>
  <p:tag name="KSO_WM_TEMPLATE_CATEGORY" val="diagram"/>
  <p:tag name="KSO_WM_TEMPLATE_INDEX" val="20213550"/>
  <p:tag name="KSO_WM_UNIT_BLOCK" val="0"/>
  <p:tag name="KSO_WM_UNIT_COMPATIBLE" val="0"/>
  <p:tag name="KSO_WM_UNIT_DEC_AREA_ID" val="09af2422ee32446883a82694180d26fd"/>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3550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72"/>
</p:tagLst>
</file>

<file path=ppt/tags/tag142.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5fd0d4301fa9d42129dd81cd"/>
  <p:tag name="KSO_WM_TEMPLATE_ASSEMBLE_XID" val="5fd0d4301fa9d42129dd81cd"/>
  <p:tag name="KSO_WM_TEMPLATE_CATEGORY" val="diagram"/>
  <p:tag name="KSO_WM_TEMPLATE_INDEX" val="20213550"/>
  <p:tag name="KSO_WM_UNIT_BLOCK" val="0"/>
  <p:tag name="KSO_WM_UNIT_COMPATIBLE" val="0"/>
  <p:tag name="KSO_WM_UNIT_DEC_AREA_ID" val="d5b40817ac0b46399ce6168549b75b5b"/>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3550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0"/>
  <p:tag name="PA" val="v5.2.11"/>
</p:tagLst>
</file>

<file path=ppt/tags/tag143.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5fd0d4301fa9d42129dd81cd"/>
  <p:tag name="KSO_WM_TEMPLATE_ASSEMBLE_XID" val="5fd0d4301fa9d42129dd81cd"/>
  <p:tag name="KSO_WM_TEMPLATE_CATEGORY" val="diagram"/>
  <p:tag name="KSO_WM_TEMPLATE_INDEX" val="20213550"/>
  <p:tag name="KSO_WM_UNIT_BLOCK" val="0"/>
  <p:tag name="KSO_WM_UNIT_COMPATIBLE" val="0"/>
  <p:tag name="KSO_WM_UNIT_DEC_AREA_ID" val="bf73e0fa95254115a65380345b4aa9d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550_1*i*4"/>
  <p:tag name="KSO_WM_UNIT_INDEX" val="4"/>
  <p:tag name="KSO_WM_UNIT_LAYERLEVEL" val="1"/>
  <p:tag name="KSO_WM_UNIT_LINE_FILL_TYPE" val="2"/>
  <p:tag name="KSO_WM_UNIT_LINE_FORE_SCHEMECOLOR_INDEX" val="14"/>
  <p:tag name="KSO_WM_UNIT_LINE_FORE_SCHEMECOLOR_INDEX_BRIGHTNESS" val="-0.25"/>
  <p:tag name="KSO_WM_UNIT_SM_LIMIT_TYPE" val="2"/>
  <p:tag name="KSO_WM_UNIT_TYPE" val="i"/>
  <p:tag name="PA" val="v5.2.11"/>
</p:tagLst>
</file>

<file path=ppt/tags/tag144.xml><?xml version="1.0" encoding="utf-8"?>
<p:tagLst xmlns:p="http://schemas.openxmlformats.org/presentationml/2006/main">
  <p:tag name="KSO_WM_ASSEMBLE_CHIP_INDEX" val="4a2bbdffef2440d5b3ba3e0abcd74576"/>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d0d4301fa9d42129dd81cd"/>
  <p:tag name="KSO_WM_TEMPLATE_ASSEMBLE_XID" val="5fd0d4301fa9d42129dd81cd"/>
  <p:tag name="KSO_WM_TEMPLATE_CATEGORY" val="diagram"/>
  <p:tag name="KSO_WM_TEMPLATE_INDEX" val="20213550"/>
  <p:tag name="KSO_WM_UNIT_BLOCK" val="0"/>
  <p:tag name="KSO_WM_UNIT_COMPATIBLE" val="0"/>
  <p:tag name="KSO_WM_UNIT_DEC_AREA_ID" val="16e438b15eb44875a55ac6f8ee79ff2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55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145.xml><?xml version="1.0" encoding="utf-8"?>
<p:tagLst xmlns:p="http://schemas.openxmlformats.org/presentationml/2006/main">
  <p:tag name="KSO_WM_BEAUTIFY_FLAG" val="#wm#"/>
  <p:tag name="KSO_WM_CHIP_DECFILLPROP" val="[]"/>
  <p:tag name="KSO_WM_CHIP_FILLPROP" val="[[{&quot;text_align&quot;:&quot;ct&quot;,&quot;text_direction&quot;:&quot;horizontal&quot;,&quot;support_big_font&quot;:false,&quot;fill_id&quot;:&quot;ddcf2610c0ac4b45bec7e29ab0ab1f83&quot;,&quot;fill_align&quot;:&quot;ct&quot;,&quot;chip_types&quot;:[&quot;header&quot;]},{&quot;text_align&quot;:&quot;lm&quot;,&quot;text_direction&quot;:&quot;horizontal&quot;,&quot;support_features&quot;:[&quot;collage&quot;,&quot;carousel&quot;],&quot;support_big_font&quot;:false,&quot;fill_id&quot;:&quot;f2ad6f8ec5eb4c60ab8a9b497fa44351&quot;,&quot;fill_align&quot;:&quot;cm&quot;,&quot;chip_types&quot;:[&quot;diagram&quot;,&quot;pictext&quot;,&quot;text&quot;,&quot;picture&quot;,&quot;chart&quot;,&quot;table&quot;,&quot;video&quot;]}]]"/>
  <p:tag name="KSO_WM_CHIP_GROUPID" val="5e757e3269be4861f5f8614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07145688f7a6c7bea32a6"/>
  <p:tag name="KSO_WM_SLIDE_BACKGROUND_TYPE" val="general"/>
  <p:tag name="KSO_WM_SLIDE_BK_DARK_LIGHT" val="2"/>
  <p:tag name="KSO_WM_SLIDE_CAN_ADD_NAVIGATION" val="1"/>
  <p:tag name="KSO_WM_SLIDE_ID" val="diagram20213550_1"/>
  <p:tag name="KSO_WM_SLIDE_INDEX" val="1"/>
  <p:tag name="KSO_WM_SLIDE_ITEM_CNT" val="0"/>
  <p:tag name="KSO_WM_SLIDE_LAYOUT" val="a_f"/>
  <p:tag name="KSO_WM_SLIDE_LAYOUT_CNT" val="1_1"/>
  <p:tag name="KSO_WM_SLIDE_LAYOUT_INFO" val="{&quot;id&quot;:&quot;2020-12-09T21:42:08&quot;,&quot;maxSize&quot;:{&quot;size1&quot;:30.100000000000001},&quot;minSize&quot;:{&quot;size1&quot;:20.100000000000001},&quot;normalSize&quot;:{&quot;size1&quot;:30.09981481481481},&quot;subLayout&quot;:[{&quot;id&quot;:&quot;2020-12-09T21:42:08&quot;,&quot;margin&quot;:{&quot;bottom&quot;:0.026000002399086952,&quot;left&quot;:1.6929999589920044,&quot;right&quot;:1.6929999589920044,&quot;top&quot;:2.752000093460083},&quot;type&quot;:0},{&quot;id&quot;:&quot;2020-12-09T21:42:08&quot;,&quot;margin&quot;:{&quot;bottom&quot;:1.7280000448226929,&quot;left&quot;:1.6929999589920044,&quot;right&quot;:1.6929999589920044,&quot;top&quot;:0.60900002717971802},&quot;type&quot;:0}],&quot;type&quot;:0}"/>
  <p:tag name="KSO_WM_SLIDE_POSITION" val="0*0"/>
  <p:tag name="KSO_WM_SLIDE_RATIO" val="1.777778"/>
  <p:tag name="KSO_WM_SLIDE_SIZE" val="959*542"/>
  <p:tag name="KSO_WM_SLIDE_SUBTYPE" val="pureTxt"/>
  <p:tag name="KSO_WM_SLIDE_SUPPORT_FEATURE_TYPE" val="0"/>
  <p:tag name="KSO_WM_SLIDE_TYPE" val="text"/>
  <p:tag name="KSO_WM_TAG_VERSION" val="1.0"/>
  <p:tag name="KSO_WM_TEMPLATE_ASSEMBLE_GROUPID" val="5fd0d4301fa9d42129dd81cd"/>
  <p:tag name="KSO_WM_TEMPLATE_ASSEMBLE_XID" val="5fd0d4301fa9d42129dd81cd"/>
  <p:tag name="KSO_WM_TEMPLATE_CATEGORY" val="diagram"/>
  <p:tag name="KSO_WM_TEMPLATE_COLOR_TYPE" val="1"/>
  <p:tag name="KSO_WM_TEMPLATE_INDEX" val="20213550"/>
  <p:tag name="KSO_WM_TEMPLATE_MASTER_TYPE" val="0"/>
  <p:tag name="KSO_WM_TEMPLATE_SUBCATEGORY" val="21"/>
</p:tagLst>
</file>

<file path=ppt/tags/tag146.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5fd0d4301fa9d42129dd81cd"/>
  <p:tag name="KSO_WM_TEMPLATE_ASSEMBLE_XID" val="5fd0d4301fa9d42129dd81cd"/>
  <p:tag name="KSO_WM_TEMPLATE_CATEGORY" val="diagram"/>
  <p:tag name="KSO_WM_TEMPLATE_INDEX" val="20213550"/>
  <p:tag name="KSO_WM_UNIT_BLOCK" val="0"/>
  <p:tag name="KSO_WM_UNIT_COMPATIBLE" val="0"/>
  <p:tag name="KSO_WM_UNIT_DEC_AREA_ID" val="d6b7b97a08cd45318ddbc29e28f79a6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550_1*i*1"/>
  <p:tag name="KSO_WM_UNIT_INDEX" val="1"/>
  <p:tag name="KSO_WM_UNIT_LAYERLEVEL" val="1"/>
  <p:tag name="KSO_WM_UNIT_LINE_FILL_TYPE" val="2"/>
  <p:tag name="KSO_WM_UNIT_LINE_FORE_SCHEMECOLOR_INDEX" val="14"/>
  <p:tag name="KSO_WM_UNIT_LINE_FORE_SCHEMECOLOR_INDEX_BRIGHTNESS" val="-0.25"/>
  <p:tag name="KSO_WM_UNIT_SM_LIMIT_TYPE" val="2"/>
  <p:tag name="KSO_WM_UNIT_TYPE" val="i"/>
  <p:tag name="PA" val="v5.2.11"/>
</p:tagLst>
</file>

<file path=ppt/tags/tag147.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5fd0d4301fa9d42129dd81cd"/>
  <p:tag name="KSO_WM_TEMPLATE_ASSEMBLE_XID" val="5fd0d4301fa9d42129dd81cd"/>
  <p:tag name="KSO_WM_TEMPLATE_CATEGORY" val="diagram"/>
  <p:tag name="KSO_WM_TEMPLATE_INDEX" val="20213550"/>
  <p:tag name="KSO_WM_UNIT_BLOCK" val="0"/>
  <p:tag name="KSO_WM_UNIT_COMPATIBLE" val="0"/>
  <p:tag name="KSO_WM_UNIT_DEC_AREA_ID" val="09af2422ee32446883a82694180d26fd"/>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3550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72"/>
</p:tagLst>
</file>

<file path=ppt/tags/tag148.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5fd0d4301fa9d42129dd81cd"/>
  <p:tag name="KSO_WM_TEMPLATE_ASSEMBLE_XID" val="5fd0d4301fa9d42129dd81cd"/>
  <p:tag name="KSO_WM_TEMPLATE_CATEGORY" val="diagram"/>
  <p:tag name="KSO_WM_TEMPLATE_INDEX" val="20213550"/>
  <p:tag name="KSO_WM_UNIT_BLOCK" val="0"/>
  <p:tag name="KSO_WM_UNIT_COMPATIBLE" val="0"/>
  <p:tag name="KSO_WM_UNIT_DEC_AREA_ID" val="d5b40817ac0b46399ce6168549b75b5b"/>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3550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0"/>
  <p:tag name="PA" val="v5.2.11"/>
</p:tagLst>
</file>

<file path=ppt/tags/tag149.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5fd0d4301fa9d42129dd81cd"/>
  <p:tag name="KSO_WM_TEMPLATE_ASSEMBLE_XID" val="5fd0d4301fa9d42129dd81cd"/>
  <p:tag name="KSO_WM_TEMPLATE_CATEGORY" val="diagram"/>
  <p:tag name="KSO_WM_TEMPLATE_INDEX" val="20213550"/>
  <p:tag name="KSO_WM_UNIT_BLOCK" val="0"/>
  <p:tag name="KSO_WM_UNIT_COMPATIBLE" val="0"/>
  <p:tag name="KSO_WM_UNIT_DEC_AREA_ID" val="bf73e0fa95254115a65380345b4aa9d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550_1*i*4"/>
  <p:tag name="KSO_WM_UNIT_INDEX" val="4"/>
  <p:tag name="KSO_WM_UNIT_LAYERLEVEL" val="1"/>
  <p:tag name="KSO_WM_UNIT_LINE_FILL_TYPE" val="2"/>
  <p:tag name="KSO_WM_UNIT_LINE_FORE_SCHEMECOLOR_INDEX" val="14"/>
  <p:tag name="KSO_WM_UNIT_LINE_FORE_SCHEMECOLOR_INDEX_BRIGHTNESS" val="-0.25"/>
  <p:tag name="KSO_WM_UNIT_SM_LIMIT_TYPE" val="2"/>
  <p:tag name="KSO_WM_UNIT_TYPE" val="i"/>
  <p:tag name="PA" val="v5.2.11"/>
</p:tagLst>
</file>

<file path=ppt/tags/tag15.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150.xml><?xml version="1.0" encoding="utf-8"?>
<p:tagLst xmlns:p="http://schemas.openxmlformats.org/presentationml/2006/main">
  <p:tag name="KSO_WM_ASSEMBLE_CHIP_INDEX" val="4a2bbdffef2440d5b3ba3e0abcd74576"/>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d0d4301fa9d42129dd81cd"/>
  <p:tag name="KSO_WM_TEMPLATE_ASSEMBLE_XID" val="5fd0d4301fa9d42129dd81cd"/>
  <p:tag name="KSO_WM_TEMPLATE_CATEGORY" val="diagram"/>
  <p:tag name="KSO_WM_TEMPLATE_INDEX" val="20213550"/>
  <p:tag name="KSO_WM_UNIT_BLOCK" val="0"/>
  <p:tag name="KSO_WM_UNIT_COMPATIBLE" val="0"/>
  <p:tag name="KSO_WM_UNIT_DEC_AREA_ID" val="16e438b15eb44875a55ac6f8ee79ff2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55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151.xml><?xml version="1.0" encoding="utf-8"?>
<p:tagLst xmlns:p="http://schemas.openxmlformats.org/presentationml/2006/main">
  <p:tag name="KSO_WM_BEAUTIFY_FLAG" val="#wm#"/>
  <p:tag name="KSO_WM_CHIP_DECFILLPROP" val="[]"/>
  <p:tag name="KSO_WM_CHIP_FILLPROP" val="[[{&quot;text_align&quot;:&quot;ct&quot;,&quot;text_direction&quot;:&quot;horizontal&quot;,&quot;support_big_font&quot;:false,&quot;fill_id&quot;:&quot;ddcf2610c0ac4b45bec7e29ab0ab1f83&quot;,&quot;fill_align&quot;:&quot;ct&quot;,&quot;chip_types&quot;:[&quot;header&quot;]},{&quot;text_align&quot;:&quot;lm&quot;,&quot;text_direction&quot;:&quot;horizontal&quot;,&quot;support_features&quot;:[&quot;collage&quot;,&quot;carousel&quot;],&quot;support_big_font&quot;:false,&quot;fill_id&quot;:&quot;f2ad6f8ec5eb4c60ab8a9b497fa44351&quot;,&quot;fill_align&quot;:&quot;cm&quot;,&quot;chip_types&quot;:[&quot;diagram&quot;,&quot;pictext&quot;,&quot;text&quot;,&quot;picture&quot;,&quot;chart&quot;,&quot;table&quot;,&quot;video&quot;]}]]"/>
  <p:tag name="KSO_WM_CHIP_GROUPID" val="5e757e3269be4861f5f8614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07145688f7a6c7bea32a6"/>
  <p:tag name="KSO_WM_SLIDE_BACKGROUND_TYPE" val="general"/>
  <p:tag name="KSO_WM_SLIDE_BK_DARK_LIGHT" val="2"/>
  <p:tag name="KSO_WM_SLIDE_CAN_ADD_NAVIGATION" val="1"/>
  <p:tag name="KSO_WM_SLIDE_ID" val="diagram20213550_1"/>
  <p:tag name="KSO_WM_SLIDE_INDEX" val="1"/>
  <p:tag name="KSO_WM_SLIDE_ITEM_CNT" val="0"/>
  <p:tag name="KSO_WM_SLIDE_LAYOUT" val="a_f"/>
  <p:tag name="KSO_WM_SLIDE_LAYOUT_CNT" val="1_1"/>
  <p:tag name="KSO_WM_SLIDE_LAYOUT_INFO" val="{&quot;id&quot;:&quot;2020-12-09T21:42:08&quot;,&quot;maxSize&quot;:{&quot;size1&quot;:30.100000000000001},&quot;minSize&quot;:{&quot;size1&quot;:20.100000000000001},&quot;normalSize&quot;:{&quot;size1&quot;:30.09981481481481},&quot;subLayout&quot;:[{&quot;id&quot;:&quot;2020-12-09T21:42:08&quot;,&quot;margin&quot;:{&quot;bottom&quot;:0.026000002399086952,&quot;left&quot;:1.6929999589920044,&quot;right&quot;:1.6929999589920044,&quot;top&quot;:2.752000093460083},&quot;type&quot;:0},{&quot;id&quot;:&quot;2020-12-09T21:42:08&quot;,&quot;margin&quot;:{&quot;bottom&quot;:1.7280000448226929,&quot;left&quot;:1.6929999589920044,&quot;right&quot;:1.6929999589920044,&quot;top&quot;:0.60900002717971802},&quot;type&quot;:0}],&quot;type&quot;:0}"/>
  <p:tag name="KSO_WM_SLIDE_POSITION" val="0*0"/>
  <p:tag name="KSO_WM_SLIDE_RATIO" val="1.777778"/>
  <p:tag name="KSO_WM_SLIDE_SIZE" val="959*542"/>
  <p:tag name="KSO_WM_SLIDE_SUBTYPE" val="pureTxt"/>
  <p:tag name="KSO_WM_SLIDE_SUPPORT_FEATURE_TYPE" val="0"/>
  <p:tag name="KSO_WM_SLIDE_TYPE" val="text"/>
  <p:tag name="KSO_WM_TAG_VERSION" val="1.0"/>
  <p:tag name="KSO_WM_TEMPLATE_ASSEMBLE_GROUPID" val="5fd0d4301fa9d42129dd81cd"/>
  <p:tag name="KSO_WM_TEMPLATE_ASSEMBLE_XID" val="5fd0d4301fa9d42129dd81cd"/>
  <p:tag name="KSO_WM_TEMPLATE_CATEGORY" val="diagram"/>
  <p:tag name="KSO_WM_TEMPLATE_COLOR_TYPE" val="1"/>
  <p:tag name="KSO_WM_TEMPLATE_INDEX" val="20213550"/>
  <p:tag name="KSO_WM_TEMPLATE_MASTER_TYPE" val="0"/>
  <p:tag name="KSO_WM_TEMPLATE_SUBCATEGORY" val="21"/>
</p:tagLst>
</file>

<file path=ppt/tags/tag152.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83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50"/>
</p:tagLst>
</file>

<file path=ppt/tags/tag153.xml><?xml version="1.0" encoding="utf-8"?>
<p:tagLst xmlns:p="http://schemas.openxmlformats.org/presentationml/2006/main">
  <p:tag name="KSO_WM_BEAUTIFY_FLAG" val="#wm#"/>
  <p:tag name="KSO_WM_CHIP_GROUPID" val="5eecb46ca758c1ec0b708a66"/>
  <p:tag name="KSO_WM_CHIP_XID" val="5eecb46ca758c1ec0b708a67"/>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LOCK" val="0"/>
  <p:tag name="KSO_WM_UNIT_COMPATIBLE" val="0"/>
  <p:tag name="KSO_WM_UNIT_DEC_AREA_ID" val="94f24d41159143e4a460beb6c9779f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832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154.xml><?xml version="1.0" encoding="utf-8"?>
<p:tagLst xmlns:p="http://schemas.openxmlformats.org/presentationml/2006/main">
  <p:tag name="KSO_WM_ASSEMBLE_CHIP_INDEX" val="7d7d4c698d8e4932af88c837f368dee7"/>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LOCK" val="0"/>
  <p:tag name="KSO_WM_UNIT_COMPATIBLE" val="0"/>
  <p:tag name="KSO_WM_UNIT_DEC_AREA_ID" val="c6a4bd27ce5f443fabd023c761f7752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832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7"/>
</p:tagLst>
</file>

<file path=ppt/tags/tag155.xml><?xml version="1.0" encoding="utf-8"?>
<p:tagLst xmlns:p="http://schemas.openxmlformats.org/presentationml/2006/main">
  <p:tag name="KSO_WM_ASSEMBLE_CHIP_INDEX" val="f3a1deceb3414c29a10b5937d3b25e45"/>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LOCK" val="0"/>
  <p:tag name="KSO_WM_UNIT_COMPATIBLE" val="0"/>
  <p:tag name="KSO_WM_UNIT_DEC_AREA_ID" val="543b3b01ff294f5aaf4916466f1603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832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8"/>
</p:tagLst>
</file>

<file path=ppt/tags/tag156.xml><?xml version="1.0" encoding="utf-8"?>
<p:tagLst xmlns:p="http://schemas.openxmlformats.org/presentationml/2006/main">
  <p:tag name="KSO_WM_ASSEMBLE_CHIP_INDEX" val="ccb08073864e44fe869b5e7a8aedeb25"/>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LOCK" val="0"/>
  <p:tag name="KSO_WM_UNIT_COMPATIBLE" val="0"/>
  <p:tag name="KSO_WM_UNIT_DEC_AREA_ID" val="c763d96d2b21427d935cf9a36930428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83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4"/>
</p:tagLst>
</file>

<file path=ppt/tags/tag157.xml><?xml version="1.0" encoding="utf-8"?>
<p:tagLst xmlns:p="http://schemas.openxmlformats.org/presentationml/2006/main">
  <p:tag name="KSO_WM_BEAUTIFY_FLAG" val="#wm#"/>
  <p:tag name="KSO_WM_CHIP_DECFILLPROP" val="[]"/>
  <p:tag name="KSO_WM_CHIP_FILLPROP" val="[[{&quot;fill_id&quot;:&quot;6e499600c6704742b8982fec740bd85b&quot;,&quot;fill_align&quot;:&quot;lb&quot;,&quot;text_align&quot;:&quot;lb&quot;,&quot;text_direction&quot;:&quot;horizontal&quot;,&quot;chip_types&quot;:[&quot;text&quot;,&quot;header&quot;]},{&quot;fill_id&quot;:&quot;270f6853976c4d068f52fde834316c85&quot;,&quot;fill_align&quot;:&quot;lt&quot;,&quot;text_align&quot;:&quot;lt&quot;,&quot;text_direction&quot;:&quot;horizontal&quot;,&quot;chip_types&quot;:[&quot;text&quot;]},{&quot;fill_id&quot;:&quot;0b49ad9e5e924415b7d968c9c1006a19&quot;,&quot;fill_align&quot;:&quot;lm&quot;,&quot;text_align&quot;:&quot;lm&quot;,&quot;text_direction&quot;:&quot;horizontal&quot;,&quot;chip_types&quot;:[&quot;diagram&quot;,&quot;pictext&quot;,&quot;text&quot;,&quot;picture&quot;,&quot;chart&quot;,&quot;table&quot;,&quot;video&quot;],&quot;support_features&quot;:[&quot;collage&quot;,&quot;carousel&quot;]}]]"/>
  <p:tag name="KSO_WM_CHIP_GROUPID" val="5eecb46ca758c1ec0b708a66"/>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b46ca758c1ec0b708a67"/>
  <p:tag name="KSO_WM_SLIDE_BACKGROUND" val="[&quot;leftRight&quot;]"/>
  <p:tag name="KSO_WM_SLIDE_BACKGROUND_TYPE" val="leftRight"/>
  <p:tag name="KSO_WM_SLIDE_BK_DARK_LIGHT" val="2"/>
  <p:tag name="KSO_WM_SLIDE_CAN_ADD_NAVIGATION" val="1"/>
  <p:tag name="KSO_WM_SLIDE_ID" val="diagram20207832_1"/>
  <p:tag name="KSO_WM_SLIDE_INDEX" val="1"/>
  <p:tag name="KSO_WM_SLIDE_ITEM_CNT" val="0"/>
  <p:tag name="KSO_WM_SLIDE_LAYOUT" val="a_f"/>
  <p:tag name="KSO_WM_SLIDE_LAYOUT_CNT" val="1_2"/>
  <p:tag name="KSO_WM_SLIDE_LAYOUT_INFO" val="{&quot;direction&quot;:1,&quot;id&quot;:&quot;2020-12-09T18:08:30&quot;,&quot;maxSize&quot;:{&quot;size1&quot;:46.200000000000003},&quot;minSize&quot;:{&quot;size1&quot;:39.899999999999999},&quot;normalSize&quot;:{&quot;size1&quot;:44.274999999999999},&quot;subLayout&quot;:[{&quot;backgroundInfo&quot;:[{&quot;bottom&quot;:0,&quot;bottomAbs&quot;:false,&quot;left&quot;:0,&quot;leftAbs&quot;:false,&quot;right&quot;:0.12490190599999999,&quot;rightAbs&quot;:false,&quot;top&quot;:0,&quot;topAbs&quot;:false,&quot;type&quot;:&quot;leftRight&quot;}],&quot;id&quot;:&quot;2020-12-09T18:08:30&quot;,&quot;maxSize&quot;:{&quot;size1&quot;:46.69962081852438},&quot;minSize&quot;:{&quot;size1&quot;:24.399620818524379},&quot;normalSize&quot;:{&quot;size1&quot;:28.166287485191049},&quot;subLayout&quot;:[{&quot;id&quot;:&quot;2020-12-09T18:08:30&quot;,&quot;margin&quot;:{&quot;bottom&quot;:0.026000002399086952,&quot;left&quot;:1.2699999809265137,&quot;right&quot;:2.9289999008178711,&quot;top&quot;:2.5399999618530273},&quot;type&quot;:0},{&quot;id&quot;:&quot;2020-12-09T18:08:30&quot;,&quot;margin&quot;:{&quot;bottom&quot;:2.5399999618530273,&quot;left&quot;:1.2699999809265137,&quot;right&quot;:2.9289999008178711,&quot;top&quot;:0.81999999284744263},&quot;type&quot;:0}],&quot;type&quot;:0},{&quot;id&quot;:&quot;2020-12-09T18:08:30&quot;,&quot;margin&quot;:{&quot;bottom&quot;:1.6929999589920044,&quot;left&quot;:0.026000002399086952,&quot;right&quot;:1.6929999589920044,&quot;top&quot;:1.6929999589920044},&quot;type&quot;:0}],&quot;type&quot;:0}"/>
  <p:tag name="KSO_WM_SLIDE_POSITION" val="0*0"/>
  <p:tag name="KSO_WM_SLIDE_RATIO" val="1.777778"/>
  <p:tag name="KSO_WM_SLIDE_SIZE" val="912*540"/>
  <p:tag name="KSO_WM_SLIDE_SUBTYPE" val="pureTxt"/>
  <p:tag name="KSO_WM_SLIDE_SUPPORT_FEATURE_TYPE" val="0"/>
  <p:tag name="KSO_WM_SLIDE_TYPE" val="text"/>
  <p:tag name="KSO_WM_TAG_VERSION" val="1.0"/>
  <p:tag name="KSO_WM_TEMPLATE_ASSEMBLE_GROUPID" val="5fd0a21d1fa9d42129dcc8a3"/>
  <p:tag name="KSO_WM_TEMPLATE_ASSEMBLE_XID" val="5fd0a21d1fa9d42129dcc8a3"/>
  <p:tag name="KSO_WM_TEMPLATE_CATEGORY" val="diagram"/>
  <p:tag name="KSO_WM_TEMPLATE_COLOR_TYPE" val="1"/>
  <p:tag name="KSO_WM_TEMPLATE_INDEX" val="20207832"/>
  <p:tag name="KSO_WM_TEMPLATE_MASTER_TYPE" val="0"/>
  <p:tag name="KSO_WM_TEMPLATE_SUBCATEGORY" val="2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83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50"/>
</p:tagLst>
</file>

<file path=ppt/tags/tag159.xml><?xml version="1.0" encoding="utf-8"?>
<p:tagLst xmlns:p="http://schemas.openxmlformats.org/presentationml/2006/main">
  <p:tag name="KSO_WM_BEAUTIFY_FLAG" val="#wm#"/>
  <p:tag name="KSO_WM_CHIP_GROUPID" val="5eecb46ca758c1ec0b708a66"/>
  <p:tag name="KSO_WM_CHIP_XID" val="5eecb46ca758c1ec0b708a67"/>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LOCK" val="0"/>
  <p:tag name="KSO_WM_UNIT_COMPATIBLE" val="0"/>
  <p:tag name="KSO_WM_UNIT_DEC_AREA_ID" val="94f24d41159143e4a460beb6c9779f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832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16.xml><?xml version="1.0" encoding="utf-8"?>
<p:tagLst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160.xml><?xml version="1.0" encoding="utf-8"?>
<p:tagLst xmlns:p="http://schemas.openxmlformats.org/presentationml/2006/main">
  <p:tag name="KSO_WM_ASSEMBLE_CHIP_INDEX" val="7d7d4c698d8e4932af88c837f368dee7"/>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LOCK" val="0"/>
  <p:tag name="KSO_WM_UNIT_COMPATIBLE" val="0"/>
  <p:tag name="KSO_WM_UNIT_DEC_AREA_ID" val="c6a4bd27ce5f443fabd023c761f7752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832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7"/>
</p:tagLst>
</file>

<file path=ppt/tags/tag161.xml><?xml version="1.0" encoding="utf-8"?>
<p:tagLst xmlns:p="http://schemas.openxmlformats.org/presentationml/2006/main">
  <p:tag name="KSO_WM_ASSEMBLE_CHIP_INDEX" val="f3a1deceb3414c29a10b5937d3b25e45"/>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LOCK" val="0"/>
  <p:tag name="KSO_WM_UNIT_COMPATIBLE" val="0"/>
  <p:tag name="KSO_WM_UNIT_DEC_AREA_ID" val="543b3b01ff294f5aaf4916466f1603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832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8"/>
</p:tagLst>
</file>

<file path=ppt/tags/tag162.xml><?xml version="1.0" encoding="utf-8"?>
<p:tagLst xmlns:p="http://schemas.openxmlformats.org/presentationml/2006/main">
  <p:tag name="KSO_WM_ASSEMBLE_CHIP_INDEX" val="ccb08073864e44fe869b5e7a8aedeb25"/>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LOCK" val="0"/>
  <p:tag name="KSO_WM_UNIT_COMPATIBLE" val="0"/>
  <p:tag name="KSO_WM_UNIT_DEC_AREA_ID" val="c763d96d2b21427d935cf9a36930428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83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4"/>
</p:tagLst>
</file>

<file path=ppt/tags/tag163.xml><?xml version="1.0" encoding="utf-8"?>
<p:tagLst xmlns:p="http://schemas.openxmlformats.org/presentationml/2006/main">
  <p:tag name="KSO_WM_BEAUTIFY_FLAG" val="#wm#"/>
  <p:tag name="KSO_WM_CHIP_DECFILLPROP" val="[]"/>
  <p:tag name="KSO_WM_CHIP_FILLPROP" val="[[{&quot;fill_id&quot;:&quot;6e499600c6704742b8982fec740bd85b&quot;,&quot;fill_align&quot;:&quot;lb&quot;,&quot;text_align&quot;:&quot;lb&quot;,&quot;text_direction&quot;:&quot;horizontal&quot;,&quot;chip_types&quot;:[&quot;text&quot;,&quot;header&quot;]},{&quot;fill_id&quot;:&quot;270f6853976c4d068f52fde834316c85&quot;,&quot;fill_align&quot;:&quot;lt&quot;,&quot;text_align&quot;:&quot;lt&quot;,&quot;text_direction&quot;:&quot;horizontal&quot;,&quot;chip_types&quot;:[&quot;text&quot;]},{&quot;fill_id&quot;:&quot;0b49ad9e5e924415b7d968c9c1006a19&quot;,&quot;fill_align&quot;:&quot;lm&quot;,&quot;text_align&quot;:&quot;lm&quot;,&quot;text_direction&quot;:&quot;horizontal&quot;,&quot;chip_types&quot;:[&quot;diagram&quot;,&quot;pictext&quot;,&quot;text&quot;,&quot;picture&quot;,&quot;chart&quot;,&quot;table&quot;,&quot;video&quot;],&quot;support_features&quot;:[&quot;collage&quot;,&quot;carousel&quot;]}]]"/>
  <p:tag name="KSO_WM_CHIP_GROUPID" val="5eecb46ca758c1ec0b708a66"/>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b46ca758c1ec0b708a67"/>
  <p:tag name="KSO_WM_SLIDE_BACKGROUND" val="[&quot;leftRight&quot;]"/>
  <p:tag name="KSO_WM_SLIDE_BACKGROUND_TYPE" val="leftRight"/>
  <p:tag name="KSO_WM_SLIDE_BK_DARK_LIGHT" val="2"/>
  <p:tag name="KSO_WM_SLIDE_CAN_ADD_NAVIGATION" val="1"/>
  <p:tag name="KSO_WM_SLIDE_ID" val="diagram20207832_1"/>
  <p:tag name="KSO_WM_SLIDE_INDEX" val="1"/>
  <p:tag name="KSO_WM_SLIDE_ITEM_CNT" val="0"/>
  <p:tag name="KSO_WM_SLIDE_LAYOUT" val="a_f"/>
  <p:tag name="KSO_WM_SLIDE_LAYOUT_CNT" val="1_2"/>
  <p:tag name="KSO_WM_SLIDE_LAYOUT_INFO" val="{&quot;direction&quot;:1,&quot;id&quot;:&quot;2020-12-09T18:08:30&quot;,&quot;maxSize&quot;:{&quot;size1&quot;:46.200000000000003},&quot;minSize&quot;:{&quot;size1&quot;:39.899999999999999},&quot;normalSize&quot;:{&quot;size1&quot;:44.274999999999999},&quot;subLayout&quot;:[{&quot;backgroundInfo&quot;:[{&quot;bottom&quot;:0,&quot;bottomAbs&quot;:false,&quot;left&quot;:0,&quot;leftAbs&quot;:false,&quot;right&quot;:0.12490190599999999,&quot;rightAbs&quot;:false,&quot;top&quot;:0,&quot;topAbs&quot;:false,&quot;type&quot;:&quot;leftRight&quot;}],&quot;id&quot;:&quot;2020-12-09T18:08:30&quot;,&quot;maxSize&quot;:{&quot;size1&quot;:46.69962081852438},&quot;minSize&quot;:{&quot;size1&quot;:24.399620818524379},&quot;normalSize&quot;:{&quot;size1&quot;:28.166287485191049},&quot;subLayout&quot;:[{&quot;id&quot;:&quot;2020-12-09T18:08:30&quot;,&quot;margin&quot;:{&quot;bottom&quot;:0.026000002399086952,&quot;left&quot;:1.2699999809265137,&quot;right&quot;:2.9289999008178711,&quot;top&quot;:2.5399999618530273},&quot;type&quot;:0},{&quot;id&quot;:&quot;2020-12-09T18:08:30&quot;,&quot;margin&quot;:{&quot;bottom&quot;:2.5399999618530273,&quot;left&quot;:1.2699999809265137,&quot;right&quot;:2.9289999008178711,&quot;top&quot;:0.81999999284744263},&quot;type&quot;:0}],&quot;type&quot;:0},{&quot;id&quot;:&quot;2020-12-09T18:08:30&quot;,&quot;margin&quot;:{&quot;bottom&quot;:1.6929999589920044,&quot;left&quot;:0.026000002399086952,&quot;right&quot;:1.6929999589920044,&quot;top&quot;:1.6929999589920044},&quot;type&quot;:0}],&quot;type&quot;:0}"/>
  <p:tag name="KSO_WM_SLIDE_POSITION" val="0*0"/>
  <p:tag name="KSO_WM_SLIDE_RATIO" val="1.777778"/>
  <p:tag name="KSO_WM_SLIDE_SIZE" val="912*540"/>
  <p:tag name="KSO_WM_SLIDE_SUBTYPE" val="pureTxt"/>
  <p:tag name="KSO_WM_SLIDE_SUPPORT_FEATURE_TYPE" val="0"/>
  <p:tag name="KSO_WM_SLIDE_TYPE" val="text"/>
  <p:tag name="KSO_WM_TAG_VERSION" val="1.0"/>
  <p:tag name="KSO_WM_TEMPLATE_ASSEMBLE_GROUPID" val="5fd0a21d1fa9d42129dcc8a3"/>
  <p:tag name="KSO_WM_TEMPLATE_ASSEMBLE_XID" val="5fd0a21d1fa9d42129dcc8a3"/>
  <p:tag name="KSO_WM_TEMPLATE_CATEGORY" val="diagram"/>
  <p:tag name="KSO_WM_TEMPLATE_COLOR_TYPE" val="1"/>
  <p:tag name="KSO_WM_TEMPLATE_INDEX" val="20207832"/>
  <p:tag name="KSO_WM_TEMPLATE_MASTER_TYPE" val="0"/>
  <p:tag name="KSO_WM_TEMPLATE_SUBCATEGORY" val="21"/>
</p:tagLst>
</file>

<file path=ppt/tags/tag164.xml><?xml version="1.0" encoding="utf-8"?>
<p:tagLst xmlns:p="http://schemas.openxmlformats.org/presentationml/2006/main">
  <p:tag name="KSO_WM_BEAUTIFY_FLAG" val="#wm#"/>
  <p:tag name="KSO_WM_TAG_VERSION" val="1.0"/>
  <p:tag name="KSO_WM_TEMPLATE_CATEGORY" val="diagram"/>
  <p:tag name="KSO_WM_TEMPLATE_INDEX" val="20194601"/>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FOIL_COLOR" val="1"/>
  <p:tag name="KSO_WM_UNIT_HIGHLIGHT" val="0"/>
  <p:tag name="KSO_WM_UNIT_ID" val="diagram20194601_1*i*1"/>
  <p:tag name="KSO_WM_UNIT_INDEX" val="1"/>
  <p:tag name="KSO_WM_UNIT_LAYERLEVEL" val="1"/>
  <p:tag name="KSO_WM_UNIT_TYPE" val="i"/>
</p:tagLst>
</file>

<file path=ppt/tags/tag165.xml><?xml version="1.0" encoding="utf-8"?>
<p:tagLst xmlns:p="http://schemas.openxmlformats.org/presentationml/2006/main">
  <p:tag name="KSO_WM_BEAUTIFY_FLAG" val="#wm#"/>
  <p:tag name="KSO_WM_TAG_VERSION" val="1.0"/>
  <p:tag name="KSO_WM_TEMPLATE_CATEGORY" val="diagram"/>
  <p:tag name="KSO_WM_TEMPLATE_INDEX" val="20194601"/>
  <p:tag name="KSO_WM_UNIT_COLOR_SCHEME_PARENT_PAGE" val="0_1"/>
  <p:tag name="KSO_WM_UNIT_COLOR_SCHEME_SHAPE_ID" val="6"/>
  <p:tag name="KSO_WM_UNIT_COMPATIBLE" val="0"/>
  <p:tag name="KSO_WM_UNIT_DECOLORIZATION" val="1"/>
  <p:tag name="KSO_WM_UNIT_DIAGRAM_ISNUMVISUAL" val="0"/>
  <p:tag name="KSO_WM_UNIT_DIAGRAM_ISREFERUNIT" val="0"/>
  <p:tag name="KSO_WM_UNIT_HIGHLIGHT" val="0"/>
  <p:tag name="KSO_WM_UNIT_ID" val="diagram20194601_1*i*2"/>
  <p:tag name="KSO_WM_UNIT_INDEX" val="2"/>
  <p:tag name="KSO_WM_UNIT_LAYERLEVEL" val="1"/>
  <p:tag name="KSO_WM_UNIT_LINE_FILL_TYPE" val="2"/>
  <p:tag name="KSO_WM_UNIT_LINE_FORE_SCHEMECOLOR_INDEX" val="14"/>
  <p:tag name="KSO_WM_UNIT_LINE_FORE_SCHEMECOLOR_INDEX_BRIGHTNESS" val="-0.15"/>
  <p:tag name="KSO_WM_UNIT_TYPE" val="i"/>
</p:tagLst>
</file>

<file path=ppt/tags/tag166.xml><?xml version="1.0" encoding="utf-8"?>
<p:tagLst xmlns:p="http://schemas.openxmlformats.org/presentationml/2006/main">
  <p:tag name="KSO_WM_BEAUTIFY_FLAG" val="#wm#"/>
  <p:tag name="KSO_WM_TAG_VERSION" val="1.0"/>
  <p:tag name="KSO_WM_TEMPLATE_CATEGORY" val="diagram"/>
  <p:tag name="KSO_WM_TEMPLATE_INDEX" val="20194601"/>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601_1*i*3"/>
  <p:tag name="KSO_WM_UNIT_INDEX" val="3"/>
  <p:tag name="KSO_WM_UNIT_LAYERLEVEL" val="1"/>
  <p:tag name="KSO_WM_UNIT_TYPE" val="i"/>
</p:tagLst>
</file>

<file path=ppt/tags/tag167.xml><?xml version="1.0" encoding="utf-8"?>
<p:tagLst xmlns:p="http://schemas.openxmlformats.org/presentationml/2006/main">
  <p:tag name="KSO_WM_BEAUTIFY_FLAG" val="#wm#"/>
  <p:tag name="KSO_WM_TAG_VERSION" val="1.0"/>
  <p:tag name="KSO_WM_TEMPLATE_CATEGORY" val="diagram"/>
  <p:tag name="KSO_WM_TEMPLATE_INDEX" val="20194601"/>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601_1*i*4"/>
  <p:tag name="KSO_WM_UNIT_INDEX" val="4"/>
  <p:tag name="KSO_WM_UNIT_LAYERLEVEL" val="1"/>
  <p:tag name="KSO_WM_UNIT_TYPE" val="i"/>
</p:tagLst>
</file>

<file path=ppt/tags/tag168.xml><?xml version="1.0" encoding="utf-8"?>
<p:tagLst xmlns:p="http://schemas.openxmlformats.org/presentationml/2006/main">
  <p:tag name="KSO_WM_BEAUTIFY_FLAG" val="#wm#"/>
  <p:tag name="KSO_WM_TAG_VERSION" val="1.0"/>
  <p:tag name="KSO_WM_TEMPLATE_CATEGORY" val="diagram"/>
  <p:tag name="KSO_WM_TEMPLATE_INDEX" val="20194601"/>
  <p:tag name="KSO_WM_UNIT_COLOR_SCHEME_PARENT_PAGE" val="0_1"/>
  <p:tag name="KSO_WM_UNIT_COLOR_SCHEME_SHAPE_ID" val="16"/>
  <p:tag name="KSO_WM_UNIT_COMPATIBLE" val="0"/>
  <p:tag name="KSO_WM_UNIT_DIAGRAM_ISNUMVISUAL" val="0"/>
  <p:tag name="KSO_WM_UNIT_DIAGRAM_ISREFERUNIT" val="0"/>
  <p:tag name="KSO_WM_UNIT_HIGHLIGHT" val="0"/>
  <p:tag name="KSO_WM_UNIT_ID" val="diagram20194601_1*a*1"/>
  <p:tag name="KSO_WM_UNIT_INDEX" val="1"/>
  <p:tag name="KSO_WM_UNIT_ISCONTENTSTITLE" val="0"/>
  <p:tag name="KSO_WM_UNIT_ISNUMDGMTITLE" val="0"/>
  <p:tag name="KSO_WM_UNIT_LAYERLEVEL" val="1"/>
  <p:tag name="KSO_WM_UNIT_NOCLEAR" val="0"/>
  <p:tag name="KSO_WM_UNIT_PRESET_TEXT" val="单击此处可自行添加大标题"/>
  <p:tag name="KSO_WM_UNIT_TEXT_FILL_FORE_SCHEMECOLOR_INDEX" val="13"/>
  <p:tag name="KSO_WM_UNIT_TEXT_FILL_FORE_SCHEMECOLOR_INDEX_BRIGHTNESS" val="0.15"/>
  <p:tag name="KSO_WM_UNIT_TEXT_FILL_TYPE" val="1"/>
  <p:tag name="KSO_WM_UNIT_TEXT_PART_ID_V2" val="a-1-2"/>
  <p:tag name="KSO_WM_UNIT_TYPE" val="a"/>
  <p:tag name="KSO_WM_UNIT_VALUE" val="16"/>
</p:tagLst>
</file>

<file path=ppt/tags/tag169.xml><?xml version="1.0" encoding="utf-8"?>
<p:tagLst xmlns:p="http://schemas.openxmlformats.org/presentationml/2006/main">
  <p:tag name="KSO_WM_BEAUTIFY_FLAG" val="#wm#"/>
  <p:tag name="KSO_WM_TAG_VERSION" val="1.0"/>
  <p:tag name="KSO_WM_TEMPLATE_CATEGORY" val="diagram"/>
  <p:tag name="KSO_WM_TEMPLATE_INDEX" val="20194601"/>
  <p:tag name="KSO_WM_UNIT_COLOR_SCHEME_PARENT_PAGE" val="0_1"/>
  <p:tag name="KSO_WM_UNIT_COLOR_SCHEME_SHAPE_ID" val="11"/>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601_1*i*5"/>
  <p:tag name="KSO_WM_UNIT_INDEX" val="5"/>
  <p:tag name="KSO_WM_UNIT_LAYERLEVEL" val="1"/>
  <p:tag name="KSO_WM_UNIT_TYPE" val="i"/>
</p:tagLst>
</file>

<file path=ppt/tags/tag17.xml><?xml version="1.0" encoding="utf-8"?>
<p:tagLst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170.xml><?xml version="1.0" encoding="utf-8"?>
<p:tagLst xmlns:p="http://schemas.openxmlformats.org/presentationml/2006/main">
  <p:tag name="KSO_WM_BEAUTIFY_FLAG" val="#wm#"/>
  <p:tag name="KSO_WM_TAG_VERSION" val="1.0"/>
  <p:tag name="KSO_WM_TEMPLATE_CATEGORY" val="diagram"/>
  <p:tag name="KSO_WM_TEMPLATE_INDEX" val="20194601"/>
  <p:tag name="KSO_WM_UNIT_COLOR_SCHEME_PARENT_PAGE" val="0_1"/>
  <p:tag name="KSO_WM_UNIT_COLOR_SCHEME_SHAPE_ID" val="12"/>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601_1*i*6"/>
  <p:tag name="KSO_WM_UNIT_INDEX" val="6"/>
  <p:tag name="KSO_WM_UNIT_LAYERLEVEL" val="1"/>
  <p:tag name="KSO_WM_UNIT_TYPE" val="i"/>
</p:tagLst>
</file>

<file path=ppt/tags/tag171.xml><?xml version="1.0" encoding="utf-8"?>
<p:tagLst xmlns:p="http://schemas.openxmlformats.org/presentationml/2006/main">
  <p:tag name="KSO_WM_BEAUTIFY_FLAG" val="#wm#"/>
  <p:tag name="KSO_WM_SLIDE_COLORSCHEME_VERSION" val="3.2"/>
  <p:tag name="KSO_WM_SLIDE_ID" val="diagram20194601_1"/>
  <p:tag name="KSO_WM_SLIDE_INDEX" val="1"/>
  <p:tag name="KSO_WM_SLIDE_ITEM_CNT" val="0"/>
  <p:tag name="KSO_WM_SLIDE_LAYOUT" val="a_f"/>
  <p:tag name="KSO_WM_SLIDE_LAYOUT_CNT" val="1_1"/>
  <p:tag name="KSO_WM_SLIDE_POSITION" val="97*74"/>
  <p:tag name="KSO_WM_SLIDE_SIZE" val="785*392"/>
  <p:tag name="KSO_WM_SLIDE_SUBTYPE" val="pureTxt"/>
  <p:tag name="KSO_WM_SLIDE_TYPE" val="text"/>
  <p:tag name="KSO_WM_TAG_VERSION" val="1.0"/>
  <p:tag name="KSO_WM_TEMPLATE_CATEGORY" val="diagram"/>
  <p:tag name="KSO_WM_TEMPLATE_COLOR_TYPE" val="1"/>
  <p:tag name="KSO_WM_TEMPLATE_INDEX" val="20194601"/>
  <p:tag name="KSO_WM_TEMPLATE_MASTER_TYPE" val="0"/>
  <p:tag name="KSO_WM_TEMPLATE_SUBCATEGORY" val="0"/>
</p:tagLst>
</file>

<file path=ppt/tags/tag172.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d107dc1fa9d42129ddd96a"/>
  <p:tag name="KSO_WM_TEMPLATE_ASSEMBLE_XID" val="5fd107dc1fa9d42129ddd96a"/>
  <p:tag name="KSO_WM_TEMPLATE_CATEGORY" val="diagram"/>
  <p:tag name="KSO_WM_TEMPLATE_INDEX" val="20217175"/>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7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73.xml><?xml version="1.0" encoding="utf-8"?>
<p:tagLst xmlns:p="http://schemas.openxmlformats.org/presentationml/2006/main">
  <p:tag name="KSO_WM_ASSEMBLE_CHIP_INDEX" val="84537e92c5b8449dbf8110f0f8c7e6c6"/>
  <p:tag name="KSO_WM_BEAUTIFY_FLAG" val="#wm#"/>
  <p:tag name="KSO_WM_CHIP_FILLAREA_FILL_RULE" val="{&quot;fill_align&quot;:&quot;lm&quot;,&quot;fill_mode&quot;:&quot;full&quot;,&quot;sacle_strategy&quot;:&quot;smart&quot;}"/>
  <p:tag name="KSO_WM_CHIP_GROUPID" val="5f461bcef3f92eac738049c8"/>
  <p:tag name="KSO_WM_CHIP_XID" val="5f461bcef3f92eac738049c9"/>
  <p:tag name="KSO_WM_TAG_VERSION" val="1.0"/>
  <p:tag name="KSO_WM_TEMPLATE_ASSEMBLE_GROUPID" val="5fd107dc1fa9d42129ddd96a"/>
  <p:tag name="KSO_WM_TEMPLATE_ASSEMBLE_XID" val="5fd107dc1fa9d42129ddd96a"/>
  <p:tag name="KSO_WM_TEMPLATE_CATEGORY" val="diagram"/>
  <p:tag name="KSO_WM_TEMPLATE_INDEX" val="20217175"/>
  <p:tag name="KSO_WM_UNIT_COMPATIBLE" val="0"/>
  <p:tag name="KSO_WM_UNIT_DEC_AREA_ID" val="9ddb9541c3ee48dc973d2baaed1b5b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1"/>
</p:tagLst>
</file>

<file path=ppt/tags/tag174.xml><?xml version="1.0" encoding="utf-8"?>
<p:tagLst xmlns:p="http://schemas.openxmlformats.org/presentationml/2006/main">
  <p:tag name="KSO_WM_ASSEMBLE_CHIP_INDEX" val="84537e92c5b8449dbf8110f0f8c7e6c6"/>
  <p:tag name="KSO_WM_BEAUTIFY_FLAG" val="#wm#"/>
  <p:tag name="KSO_WM_CHIP_FILLAREA_FILL_RULE" val="{&quot;fill_align&quot;:&quot;lm&quot;,&quot;fill_mode&quot;:&quot;full&quot;,&quot;sacle_strategy&quot;:&quot;smart&quot;}"/>
  <p:tag name="KSO_WM_CHIP_GROUPID" val="5f461bcef3f92eac738049c8"/>
  <p:tag name="KSO_WM_CHIP_XID" val="5f461bcef3f92eac738049c9"/>
  <p:tag name="KSO_WM_TAG_VERSION" val="1.0"/>
  <p:tag name="KSO_WM_TEMPLATE_ASSEMBLE_GROUPID" val="5fd107dc1fa9d42129ddd96a"/>
  <p:tag name="KSO_WM_TEMPLATE_ASSEMBLE_XID" val="5fd107dc1fa9d42129ddd96a"/>
  <p:tag name="KSO_WM_TEMPLATE_CATEGORY" val="diagram"/>
  <p:tag name="KSO_WM_TEMPLATE_INDEX" val="20217175"/>
  <p:tag name="KSO_WM_UNIT_COMPATIBLE" val="0"/>
  <p:tag name="KSO_WM_UNIT_DEC_AREA_ID" val="e532af6d505849eeae8da9accd971ea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75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SM_LIMIT_TYPE" val="2"/>
  <p:tag name="KSO_WM_UNIT_TEXT_FILL_FORE_SCHEMECOLOR_INDEX" val="14"/>
  <p:tag name="KSO_WM_UNIT_TEXT_FILL_FORE_SCHEMECOLOR_INDEX_BRIGHTNESS" val="-0.5"/>
  <p:tag name="KSO_WM_UNIT_TEXT_FILL_TYPE" val="1"/>
  <p:tag name="KSO_WM_UNIT_TYPE" val="b"/>
  <p:tag name="KSO_WM_UNIT_VALUE" val="39"/>
</p:tagLst>
</file>

<file path=ppt/tags/tag17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f56cd11dce384c67a04fddbd387da9e0&quot;,&quot;fill_align&quot;:&quot;lm&quot;,&quot;chip_types&quot;:[&quot;pictext&quot;,&quot;text&quot;,&quot;picture&quot;,&quot;header&quot;,&quot;chart&quot;,&quot;table&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f56cd11dce384c67a04fddbd387da9e0&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picture&quot;,&quot;chart&quot;,&quot;table&quot;,&quot;video&quot;]}]]"/>
  <p:tag name="KSO_WM_CHIP_GROUPID" val="5e6f0058605d5daf04fe5fa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37c25c58138ea8159524"/>
  <p:tag name="KSO_WM_SLIDE_BACKGROUND" val="[&quot;general&quot;,&quot;frame&quot;]"/>
  <p:tag name="KSO_WM_SLIDE_BACKGROUND_TYPE" val="frame"/>
  <p:tag name="KSO_WM_SLIDE_BK_DARK_LIGHT" val="2"/>
  <p:tag name="KSO_WM_SLIDE_CAN_ADD_NAVIGATION" val="1"/>
  <p:tag name="KSO_WM_SLIDE_ID" val="diagram20217175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10T01:22:37&quot;,&quot;maxSize&quot;:{&quot;size1&quot;:48.681254496673738},&quot;minSize&quot;:{&quot;size1&quot;:36.181254496673738},&quot;normalSize&quot;:{&quot;size1&quot;:44.518754496673743},&quot;subLayout&quot;:[{&quot;id&quot;:&quot;2020-12-10T01:22:37&quot;,&quot;margin&quot;:{&quot;bottom&quot;:1.7289999723434448,&quot;left&quot;:2.5399999618530273,&quot;right&quot;:0.81999999284744263,&quot;top&quot;:1.7289999723434448},&quot;type&quot;:0},{&quot;id&quot;:&quot;2020-12-10T01:22:37&quot;,&quot;margin&quot;:{&quot;bottom&quot;:1.6929999589920044,&quot;left&quot;:0.026000002399086952,&quot;right&quot;:2.5399999618530273,&quot;top&quot;:1.6929999589920044},&quot;type&quot;:0}],&quot;type&quot;:0}"/>
  <p:tag name="KSO_WM_SLIDE_POSITION" val="96*143"/>
  <p:tag name="KSO_WM_SLIDE_RATIO" val="1.777778"/>
  <p:tag name="KSO_WM_SLIDE_SIZE" val="768*253"/>
  <p:tag name="KSO_WM_SLIDE_SUBTYPE" val="pureTxt"/>
  <p:tag name="KSO_WM_SLIDE_SUPPORT_FEATURE_TYPE" val="0"/>
  <p:tag name="KSO_WM_SLIDE_TYPE" val="text"/>
  <p:tag name="KSO_WM_TAG_VERSION" val="1.0"/>
  <p:tag name="KSO_WM_TEMPLATE_ASSEMBLE_GROUPID" val="5fd107dc1fa9d42129ddd96a"/>
  <p:tag name="KSO_WM_TEMPLATE_ASSEMBLE_XID" val="5fd107dc1fa9d42129ddd96a"/>
  <p:tag name="KSO_WM_TEMPLATE_CATEGORY" val="diagram"/>
  <p:tag name="KSO_WM_TEMPLATE_COLOR_TYPE" val="1"/>
  <p:tag name="KSO_WM_TEMPLATE_INDEX" val="20217175"/>
  <p:tag name="KSO_WM_TEMPLATE_MASTER_TYPE" val="0"/>
  <p:tag name="KSO_WM_TEMPLATE_SUBCATEGORY" val="21"/>
</p:tagLst>
</file>

<file path=ppt/tags/tag176.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d107dc1fa9d42129ddd96a"/>
  <p:tag name="KSO_WM_TEMPLATE_ASSEMBLE_XID" val="5fd107dc1fa9d42129ddd96a"/>
  <p:tag name="KSO_WM_TEMPLATE_CATEGORY" val="diagram"/>
  <p:tag name="KSO_WM_TEMPLATE_INDEX" val="20217175"/>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7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77.xml><?xml version="1.0" encoding="utf-8"?>
<p:tagLst xmlns:p="http://schemas.openxmlformats.org/presentationml/2006/main">
  <p:tag name="KSO_WM_ASSEMBLE_CHIP_INDEX" val="84537e92c5b8449dbf8110f0f8c7e6c6"/>
  <p:tag name="KSO_WM_BEAUTIFY_FLAG" val="#wm#"/>
  <p:tag name="KSO_WM_CHIP_FILLAREA_FILL_RULE" val="{&quot;fill_align&quot;:&quot;lm&quot;,&quot;fill_mode&quot;:&quot;full&quot;,&quot;sacle_strategy&quot;:&quot;smart&quot;}"/>
  <p:tag name="KSO_WM_CHIP_GROUPID" val="5f461bcef3f92eac738049c8"/>
  <p:tag name="KSO_WM_CHIP_XID" val="5f461bcef3f92eac738049c9"/>
  <p:tag name="KSO_WM_TAG_VERSION" val="1.0"/>
  <p:tag name="KSO_WM_TEMPLATE_ASSEMBLE_GROUPID" val="5fd107dc1fa9d42129ddd96a"/>
  <p:tag name="KSO_WM_TEMPLATE_ASSEMBLE_XID" val="5fd107dc1fa9d42129ddd96a"/>
  <p:tag name="KSO_WM_TEMPLATE_CATEGORY" val="diagram"/>
  <p:tag name="KSO_WM_TEMPLATE_INDEX" val="20217175"/>
  <p:tag name="KSO_WM_UNIT_COMPATIBLE" val="0"/>
  <p:tag name="KSO_WM_UNIT_DEC_AREA_ID" val="9ddb9541c3ee48dc973d2baaed1b5b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1"/>
</p:tagLst>
</file>

<file path=ppt/tags/tag178.xml><?xml version="1.0" encoding="utf-8"?>
<p:tagLst xmlns:p="http://schemas.openxmlformats.org/presentationml/2006/main">
  <p:tag name="KSO_WM_ASSEMBLE_CHIP_INDEX" val="84537e92c5b8449dbf8110f0f8c7e6c6"/>
  <p:tag name="KSO_WM_BEAUTIFY_FLAG" val="#wm#"/>
  <p:tag name="KSO_WM_CHIP_FILLAREA_FILL_RULE" val="{&quot;fill_align&quot;:&quot;lm&quot;,&quot;fill_mode&quot;:&quot;full&quot;,&quot;sacle_strategy&quot;:&quot;smart&quot;}"/>
  <p:tag name="KSO_WM_CHIP_GROUPID" val="5f461bcef3f92eac738049c8"/>
  <p:tag name="KSO_WM_CHIP_XID" val="5f461bcef3f92eac738049c9"/>
  <p:tag name="KSO_WM_TAG_VERSION" val="1.0"/>
  <p:tag name="KSO_WM_TEMPLATE_ASSEMBLE_GROUPID" val="5fd107dc1fa9d42129ddd96a"/>
  <p:tag name="KSO_WM_TEMPLATE_ASSEMBLE_XID" val="5fd107dc1fa9d42129ddd96a"/>
  <p:tag name="KSO_WM_TEMPLATE_CATEGORY" val="diagram"/>
  <p:tag name="KSO_WM_TEMPLATE_INDEX" val="20217175"/>
  <p:tag name="KSO_WM_UNIT_COMPATIBLE" val="0"/>
  <p:tag name="KSO_WM_UNIT_DEC_AREA_ID" val="e532af6d505849eeae8da9accd971ea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75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SM_LIMIT_TYPE" val="2"/>
  <p:tag name="KSO_WM_UNIT_TEXT_FILL_FORE_SCHEMECOLOR_INDEX" val="14"/>
  <p:tag name="KSO_WM_UNIT_TEXT_FILL_FORE_SCHEMECOLOR_INDEX_BRIGHTNESS" val="-0.5"/>
  <p:tag name="KSO_WM_UNIT_TEXT_FILL_TYPE" val="1"/>
  <p:tag name="KSO_WM_UNIT_TYPE" val="b"/>
  <p:tag name="KSO_WM_UNIT_VALUE" val="39"/>
</p:tagLst>
</file>

<file path=ppt/tags/tag17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f56cd11dce384c67a04fddbd387da9e0&quot;,&quot;fill_align&quot;:&quot;lm&quot;,&quot;chip_types&quot;:[&quot;pictext&quot;,&quot;text&quot;,&quot;picture&quot;,&quot;header&quot;,&quot;chart&quot;,&quot;table&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f56cd11dce384c67a04fddbd387da9e0&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picture&quot;,&quot;chart&quot;,&quot;table&quot;,&quot;video&quot;]}]]"/>
  <p:tag name="KSO_WM_CHIP_GROUPID" val="5e6f0058605d5daf04fe5fa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37c25c58138ea8159524"/>
  <p:tag name="KSO_WM_SLIDE_BACKGROUND" val="[&quot;general&quot;,&quot;frame&quot;]"/>
  <p:tag name="KSO_WM_SLIDE_BACKGROUND_TYPE" val="frame"/>
  <p:tag name="KSO_WM_SLIDE_BK_DARK_LIGHT" val="2"/>
  <p:tag name="KSO_WM_SLIDE_CAN_ADD_NAVIGATION" val="1"/>
  <p:tag name="KSO_WM_SLIDE_ID" val="diagram20217175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10T01:22:37&quot;,&quot;maxSize&quot;:{&quot;size1&quot;:48.681254496673738},&quot;minSize&quot;:{&quot;size1&quot;:36.181254496673738},&quot;normalSize&quot;:{&quot;size1&quot;:44.518754496673743},&quot;subLayout&quot;:[{&quot;id&quot;:&quot;2020-12-10T01:22:37&quot;,&quot;margin&quot;:{&quot;bottom&quot;:1.7289999723434448,&quot;left&quot;:2.5399999618530273,&quot;right&quot;:0.81999999284744263,&quot;top&quot;:1.7289999723434448},&quot;type&quot;:0},{&quot;id&quot;:&quot;2020-12-10T01:22:37&quot;,&quot;margin&quot;:{&quot;bottom&quot;:1.6929999589920044,&quot;left&quot;:0.026000002399086952,&quot;right&quot;:2.5399999618530273,&quot;top&quot;:1.6929999589920044},&quot;type&quot;:0}],&quot;type&quot;:0}"/>
  <p:tag name="KSO_WM_SLIDE_POSITION" val="96*143"/>
  <p:tag name="KSO_WM_SLIDE_RATIO" val="1.777778"/>
  <p:tag name="KSO_WM_SLIDE_SIZE" val="768*253"/>
  <p:tag name="KSO_WM_SLIDE_SUBTYPE" val="pureTxt"/>
  <p:tag name="KSO_WM_SLIDE_SUPPORT_FEATURE_TYPE" val="0"/>
  <p:tag name="KSO_WM_SLIDE_TYPE" val="text"/>
  <p:tag name="KSO_WM_TAG_VERSION" val="1.0"/>
  <p:tag name="KSO_WM_TEMPLATE_ASSEMBLE_GROUPID" val="5fd107dc1fa9d42129ddd96a"/>
  <p:tag name="KSO_WM_TEMPLATE_ASSEMBLE_XID" val="5fd107dc1fa9d42129ddd96a"/>
  <p:tag name="KSO_WM_TEMPLATE_CATEGORY" val="diagram"/>
  <p:tag name="KSO_WM_TEMPLATE_COLOR_TYPE" val="1"/>
  <p:tag name="KSO_WM_TEMPLATE_INDEX" val="20217175"/>
  <p:tag name="KSO_WM_TEMPLATE_MASTER_TYPE" val="0"/>
  <p:tag name="KSO_WM_TEMPLATE_SUBCATEGORY" val="21"/>
</p:tagLst>
</file>

<file path=ppt/tags/tag1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180.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d107dc1fa9d42129ddd96a"/>
  <p:tag name="KSO_WM_TEMPLATE_ASSEMBLE_XID" val="5fd107dc1fa9d42129ddd96a"/>
  <p:tag name="KSO_WM_TEMPLATE_CATEGORY" val="diagram"/>
  <p:tag name="KSO_WM_TEMPLATE_INDEX" val="20217175"/>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7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81.xml><?xml version="1.0" encoding="utf-8"?>
<p:tagLst xmlns:p="http://schemas.openxmlformats.org/presentationml/2006/main">
  <p:tag name="KSO_WM_ASSEMBLE_CHIP_INDEX" val="84537e92c5b8449dbf8110f0f8c7e6c6"/>
  <p:tag name="KSO_WM_BEAUTIFY_FLAG" val="#wm#"/>
  <p:tag name="KSO_WM_CHIP_FILLAREA_FILL_RULE" val="{&quot;fill_align&quot;:&quot;lm&quot;,&quot;fill_mode&quot;:&quot;full&quot;,&quot;sacle_strategy&quot;:&quot;smart&quot;}"/>
  <p:tag name="KSO_WM_CHIP_GROUPID" val="5f461bcef3f92eac738049c8"/>
  <p:tag name="KSO_WM_CHIP_XID" val="5f461bcef3f92eac738049c9"/>
  <p:tag name="KSO_WM_TAG_VERSION" val="1.0"/>
  <p:tag name="KSO_WM_TEMPLATE_ASSEMBLE_GROUPID" val="5fd107dc1fa9d42129ddd96a"/>
  <p:tag name="KSO_WM_TEMPLATE_ASSEMBLE_XID" val="5fd107dc1fa9d42129ddd96a"/>
  <p:tag name="KSO_WM_TEMPLATE_CATEGORY" val="diagram"/>
  <p:tag name="KSO_WM_TEMPLATE_INDEX" val="20217175"/>
  <p:tag name="KSO_WM_UNIT_COMPATIBLE" val="0"/>
  <p:tag name="KSO_WM_UNIT_DEC_AREA_ID" val="9ddb9541c3ee48dc973d2baaed1b5b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1"/>
</p:tagLst>
</file>

<file path=ppt/tags/tag182.xml><?xml version="1.0" encoding="utf-8"?>
<p:tagLst xmlns:p="http://schemas.openxmlformats.org/presentationml/2006/main">
  <p:tag name="KSO_WM_ASSEMBLE_CHIP_INDEX" val="84537e92c5b8449dbf8110f0f8c7e6c6"/>
  <p:tag name="KSO_WM_BEAUTIFY_FLAG" val="#wm#"/>
  <p:tag name="KSO_WM_CHIP_FILLAREA_FILL_RULE" val="{&quot;fill_align&quot;:&quot;lm&quot;,&quot;fill_mode&quot;:&quot;full&quot;,&quot;sacle_strategy&quot;:&quot;smart&quot;}"/>
  <p:tag name="KSO_WM_CHIP_GROUPID" val="5f461bcef3f92eac738049c8"/>
  <p:tag name="KSO_WM_CHIP_XID" val="5f461bcef3f92eac738049c9"/>
  <p:tag name="KSO_WM_TAG_VERSION" val="1.0"/>
  <p:tag name="KSO_WM_TEMPLATE_ASSEMBLE_GROUPID" val="5fd107dc1fa9d42129ddd96a"/>
  <p:tag name="KSO_WM_TEMPLATE_ASSEMBLE_XID" val="5fd107dc1fa9d42129ddd96a"/>
  <p:tag name="KSO_WM_TEMPLATE_CATEGORY" val="diagram"/>
  <p:tag name="KSO_WM_TEMPLATE_INDEX" val="20217175"/>
  <p:tag name="KSO_WM_UNIT_COMPATIBLE" val="0"/>
  <p:tag name="KSO_WM_UNIT_DEC_AREA_ID" val="e532af6d505849eeae8da9accd971ea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75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SM_LIMIT_TYPE" val="2"/>
  <p:tag name="KSO_WM_UNIT_TEXT_FILL_FORE_SCHEMECOLOR_INDEX" val="14"/>
  <p:tag name="KSO_WM_UNIT_TEXT_FILL_FORE_SCHEMECOLOR_INDEX_BRIGHTNESS" val="-0.5"/>
  <p:tag name="KSO_WM_UNIT_TEXT_FILL_TYPE" val="1"/>
  <p:tag name="KSO_WM_UNIT_TYPE" val="b"/>
  <p:tag name="KSO_WM_UNIT_VALUE" val="39"/>
</p:tagLst>
</file>

<file path=ppt/tags/tag183.xml><?xml version="1.0" encoding="utf-8"?>
<p:tagLst xmlns:p="http://schemas.openxmlformats.org/presentationml/2006/main">
  <p:tag name="KSO_WM_ASSEMBLE_CHIP_INDEX" val="089fc3eb38d94050a983eec24ee2a013"/>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107dc1fa9d42129ddd96a"/>
  <p:tag name="KSO_WM_TEMPLATE_ASSEMBLE_XID" val="5fd107dc1fa9d42129ddd96a"/>
  <p:tag name="KSO_WM_TEMPLATE_CATEGORY" val="diagram"/>
  <p:tag name="KSO_WM_TEMPLATE_INDEX" val="20217175"/>
  <p:tag name="KSO_WM_UNIT_BLOCK" val="0"/>
  <p:tag name="KSO_WM_UNIT_COMPATIBLE" val="0"/>
  <p:tag name="KSO_WM_UNIT_DEC_AREA_ID" val="66e7ea9d62a54ab4bdb13d7ecae02ae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7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16"/>
</p:tagLst>
</file>

<file path=ppt/tags/tag184.xml><?xml version="1.0" encoding="utf-8"?>
<p:tagLst xmlns:p="http://schemas.openxmlformats.org/presentationml/2006/main">
  <p:tag name="KSO_WM_ASSEMBLE_CHIP_INDEX" val="089fc3eb38d94050a983eec24ee2a013"/>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107dc1fa9d42129ddd96a"/>
  <p:tag name="KSO_WM_TEMPLATE_ASSEMBLE_XID" val="5fd107dc1fa9d42129ddd96a"/>
  <p:tag name="KSO_WM_TEMPLATE_CATEGORY" val="diagram"/>
  <p:tag name="KSO_WM_TEMPLATE_INDEX" val="20217175"/>
  <p:tag name="KSO_WM_UNIT_BLOCK" val="0"/>
  <p:tag name="KSO_WM_UNIT_COMPATIBLE" val="0"/>
  <p:tag name="KSO_WM_UNIT_DEC_AREA_ID" val="66e7ea9d62a54ab4bdb13d7ecae02ae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7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16"/>
</p:tagLst>
</file>

<file path=ppt/tags/tag18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f56cd11dce384c67a04fddbd387da9e0&quot;,&quot;fill_align&quot;:&quot;lm&quot;,&quot;chip_types&quot;:[&quot;pictext&quot;,&quot;text&quot;,&quot;picture&quot;,&quot;header&quot;,&quot;chart&quot;,&quot;table&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f56cd11dce384c67a04fddbd387da9e0&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picture&quot;,&quot;chart&quot;,&quot;table&quot;,&quot;video&quot;]}]]"/>
  <p:tag name="KSO_WM_CHIP_GROUPID" val="5e6f0058605d5daf04fe5fa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37c25c58138ea8159524"/>
  <p:tag name="KSO_WM_SLIDE_BACKGROUND" val="[&quot;general&quot;,&quot;frame&quot;]"/>
  <p:tag name="KSO_WM_SLIDE_BACKGROUND_TYPE" val="frame"/>
  <p:tag name="KSO_WM_SLIDE_BK_DARK_LIGHT" val="2"/>
  <p:tag name="KSO_WM_SLIDE_CAN_ADD_NAVIGATION" val="1"/>
  <p:tag name="KSO_WM_SLIDE_ID" val="diagram20217175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10T01:22:37&quot;,&quot;maxSize&quot;:{&quot;size1&quot;:48.681254496673738},&quot;minSize&quot;:{&quot;size1&quot;:36.181254496673738},&quot;normalSize&quot;:{&quot;size1&quot;:44.518754496673743},&quot;subLayout&quot;:[{&quot;id&quot;:&quot;2020-12-10T01:22:37&quot;,&quot;margin&quot;:{&quot;bottom&quot;:1.7289999723434448,&quot;left&quot;:2.5399999618530273,&quot;right&quot;:0.81999999284744263,&quot;top&quot;:1.7289999723434448},&quot;type&quot;:0},{&quot;id&quot;:&quot;2020-12-10T01:22:37&quot;,&quot;margin&quot;:{&quot;bottom&quot;:1.6929999589920044,&quot;left&quot;:0.026000002399086952,&quot;right&quot;:2.5399999618530273,&quot;top&quot;:1.6929999589920044},&quot;type&quot;:0}],&quot;type&quot;:0}"/>
  <p:tag name="KSO_WM_SLIDE_POSITION" val="96*143"/>
  <p:tag name="KSO_WM_SLIDE_RATIO" val="1.777778"/>
  <p:tag name="KSO_WM_SLIDE_SIZE" val="768*253"/>
  <p:tag name="KSO_WM_SLIDE_SUBTYPE" val="pureTxt"/>
  <p:tag name="KSO_WM_SLIDE_SUPPORT_FEATURE_TYPE" val="0"/>
  <p:tag name="KSO_WM_SLIDE_TYPE" val="text"/>
  <p:tag name="KSO_WM_TAG_VERSION" val="1.0"/>
  <p:tag name="KSO_WM_TEMPLATE_ASSEMBLE_GROUPID" val="5fd107dc1fa9d42129ddd96a"/>
  <p:tag name="KSO_WM_TEMPLATE_ASSEMBLE_XID" val="5fd107dc1fa9d42129ddd96a"/>
  <p:tag name="KSO_WM_TEMPLATE_CATEGORY" val="diagram"/>
  <p:tag name="KSO_WM_TEMPLATE_COLOR_TYPE" val="1"/>
  <p:tag name="KSO_WM_TEMPLATE_INDEX" val="20217175"/>
  <p:tag name="KSO_WM_TEMPLATE_MASTER_TYPE" val="0"/>
  <p:tag name="KSO_WM_TEMPLATE_SUBCATEGORY" val="21"/>
</p:tagLst>
</file>

<file path=ppt/tags/tag186.xml><?xml version="1.0" encoding="utf-8"?>
<p:tagLst xmlns:p="http://schemas.openxmlformats.org/presentationml/2006/main">
  <p:tag name="KSO_WM_CHIP_GROUPID" val="5efd969281ee359a788b1dd7"/>
  <p:tag name="KSO_WM_CHIP_XID" val="5efd969281ee359a788b1dd8"/>
  <p:tag name="KSO_WM_TEMPLATE_ASSEMBLE_GROUPID" val="5fd0a9bf1fa9d42129dd21fc"/>
  <p:tag name="KSO_WM_TEMPLATE_ASSEMBLE_XID" val="5fd0a9bf1fa9d42129dd21fc"/>
  <p:tag name="KSO_WM_TEMPLATE_CATEGORY" val="diagram"/>
  <p:tag name="KSO_WM_TEMPLATE_INDEX" val="20213570"/>
  <p:tag name="KSO_WM_UNIT_FILL_FORE_SCHEMECOLOR_INDEX" val="5"/>
  <p:tag name="KSO_WM_UNIT_FILL_FORE_SCHEMECOLOR_INDEX_BRIGHTNESS" val="0"/>
  <p:tag name="KSO_WM_UNIT_FILL_TYPE" val="1"/>
  <p:tag name="KSO_WM_UNIT_ID" val="diagram20213570_1**"/>
  <p:tag name="KSO_WM_UNIT_VALUE" val="374"/>
</p:tagLst>
</file>

<file path=ppt/tags/tag187.xml><?xml version="1.0" encoding="utf-8"?>
<p:tagLst xmlns:p="http://schemas.openxmlformats.org/presentationml/2006/main">
  <p:tag name="KSO_WM_CHIP_GROUPID" val="5efd969281ee359a788b1dd7"/>
  <p:tag name="KSO_WM_CHIP_XID" val="5efd969281ee359a788b1dd8"/>
  <p:tag name="KSO_WM_TEMPLATE_ASSEMBLE_GROUPID" val="5fd0a9bf1fa9d42129dd21fc"/>
  <p:tag name="KSO_WM_TEMPLATE_ASSEMBLE_XID" val="5fd0a9bf1fa9d42129dd21fc"/>
  <p:tag name="KSO_WM_TEMPLATE_CATEGORY" val="diagram"/>
  <p:tag name="KSO_WM_TEMPLATE_INDEX" val="20213570"/>
  <p:tag name="KSO_WM_UNIT_FILL_FORE_SCHEMECOLOR_INDEX" val="9"/>
  <p:tag name="KSO_WM_UNIT_FILL_FORE_SCHEMECOLOR_INDEX_BRIGHTNESS" val="0"/>
  <p:tag name="KSO_WM_UNIT_FILL_TYPE" val="1"/>
  <p:tag name="KSO_WM_UNIT_ID" val="diagram20213570_1**"/>
  <p:tag name="KSO_WM_UNIT_VALUE" val="374"/>
</p:tagLst>
</file>

<file path=ppt/tags/tag188.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9bf1fa9d42129dd21fc"/>
  <p:tag name="KSO_WM_TEMPLATE_ASSEMBLE_XID" val="5fd0a9bf1fa9d42129dd21fc"/>
  <p:tag name="KSO_WM_TEMPLATE_CATEGORY" val="diagram"/>
  <p:tag name="KSO_WM_TEMPLATE_INDEX" val="20213570"/>
  <p:tag name="KSO_WM_UNIT_BLOCK" val="0"/>
  <p:tag name="KSO_WM_UNIT_COMPATIBLE" val="0"/>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0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
</p:tagLst>
</file>

<file path=ppt/tags/tag189.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9bf1fa9d42129dd21fc"/>
  <p:tag name="KSO_WM_TEMPLATE_ASSEMBLE_XID" val="5fd0a9bf1fa9d42129dd21fc"/>
  <p:tag name="KSO_WM_TEMPLATE_CATEGORY" val="diagram"/>
  <p:tag name="KSO_WM_TEMPLATE_INDEX" val="20213570"/>
  <p:tag name="KSO_WM_UNIT_BLOCK" val="0"/>
  <p:tag name="KSO_WM_UNIT_COMPATIBLE" val="0"/>
  <p:tag name="KSO_WM_UNIT_DEC_AREA_ID" val="84d6303eaea64d3181d29d547ff25ed2"/>
  <p:tag name="KSO_WM_UNIT_DECORATE_INFO" val="{&quot;DecorateInfoH&quot;:{&quot;IsAbs&quot;:true},&quot;DecorateInfoW&quot;:{&quot;IsAbs&quot;:true},&quot;DecorateInfoX&quot;:{&quot;IsAbs&quot;:true,&quot;Pos&quot;:1},&quot;DecorateInfoY&quot;:{&quot;IsAbs&quot;:true,&quot;Pos&quot;:1},&quot;ReferentInfo&quot;:{&quot;Id&quot;:&quot;26f835e5cd1649c08fcc6f477eca0e11&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570_1*i*2"/>
  <p:tag name="KSO_WM_UNIT_INDEX" val="2"/>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440"/>
</p:tagLst>
</file>

<file path=ppt/tags/tag19.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190.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9bf1fa9d42129dd21fc"/>
  <p:tag name="KSO_WM_TEMPLATE_ASSEMBLE_XID" val="5fd0a9bf1fa9d42129dd21fc"/>
  <p:tag name="KSO_WM_TEMPLATE_CATEGORY" val="diagram"/>
  <p:tag name="KSO_WM_TEMPLATE_INDEX" val="20213570"/>
  <p:tag name="KSO_WM_UNIT_BLOCK" val="0"/>
  <p:tag name="KSO_WM_UNIT_COMPATIBLE" val="0"/>
  <p:tag name="KSO_WM_UNIT_DEC_AREA_ID" val="ad84158bc93b4288b12a0f138b11f042"/>
  <p:tag name="KSO_WM_UNIT_DECORATE_INFO" val="{&quot;DecorateInfoH&quot;:{&quot;IsAbs&quot;:true},&quot;DecorateInfoW&quot;:{&quot;IsAbs&quot;:true},&quot;DecorateInfoX&quot;:{&quot;IsAbs&quot;:true,&quot;Pos&quot;:1},&quot;DecorateInfoY&quot;:{&quot;IsAbs&quot;:true,&quot;Pos&quot;:1},&quot;ReferentInfo&quot;:{&quot;Id&quot;:&quot;56b4814e971f4b1bb11fcdcb16bddd59&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0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191.xml><?xml version="1.0" encoding="utf-8"?>
<p:tagLst xmlns:p="http://schemas.openxmlformats.org/presentationml/2006/main">
  <p:tag name="KSO_WM_ASSEMBLE_CHIP_INDEX" val="3b0c539991b545b7ac05141d5a5ea4a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9bf1fa9d42129dd21fc"/>
  <p:tag name="KSO_WM_TEMPLATE_ASSEMBLE_XID" val="5fd0a9bf1fa9d42129dd21fc"/>
  <p:tag name="KSO_WM_TEMPLATE_CATEGORY" val="diagram"/>
  <p:tag name="KSO_WM_TEMPLATE_INDEX" val="20213570"/>
  <p:tag name="KSO_WM_UNIT_BLOCK" val="0"/>
  <p:tag name="KSO_WM_UNIT_COMPATIBLE" val="0"/>
  <p:tag name="KSO_WM_UNIT_DEC_AREA_ID" val="26f835e5cd1649c08fcc6f477eca0e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7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168"/>
</p:tagLst>
</file>

<file path=ppt/tags/tag19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2"/>
  <p:tag name="KSO_WM_SLIDE_CAN_ADD_NAVIGATION" val="1"/>
  <p:tag name="KSO_WM_SLIDE_ID" val="diagram20213570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id&quot;:&quot;2020-12-09T18:41:04&quot;,&quot;maxSize&quot;:{&quot;size1&quot;:42.200000000000003},&quot;minSize&quot;:{&quot;size1&quot;:31.199999999999999},&quot;normalSize&quot;:{&quot;size1&quot;:41.866481481481479},&quot;subLayout&quot;:[{&quot;id&quot;:&quot;2020-12-09T18:41:04&quot;,&quot;margin&quot;:{&quot;bottom&quot;:0.026000002399086952,&quot;left&quot;:3.4570000171661377,&quot;right&quot;:3.3159999847412109,&quot;top&quot;:2.1170001029968262},&quot;type&quot;:0},{&quot;id&quot;:&quot;2020-12-09T18:41:04&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d0a9bf1fa9d42129dd21fc"/>
  <p:tag name="KSO_WM_TEMPLATE_ASSEMBLE_XID" val="5fd0a9bf1fa9d42129dd21fc"/>
  <p:tag name="KSO_WM_TEMPLATE_CATEGORY" val="diagram"/>
  <p:tag name="KSO_WM_TEMPLATE_COLOR_TYPE" val="1"/>
  <p:tag name="KSO_WM_TEMPLATE_INDEX" val="20213570"/>
  <p:tag name="KSO_WM_TEMPLATE_MASTER_TYPE" val="0"/>
  <p:tag name="KSO_WM_TEMPLATE_SUBCATEGORY" val="21"/>
</p:tagLst>
</file>

<file path=ppt/tags/tag193.xml><?xml version="1.0" encoding="utf-8"?>
<p:tagLst xmlns:p="http://schemas.openxmlformats.org/presentationml/2006/main">
  <p:tag name="KSO_WM_CHIP_GROUPID" val="5efd969281ee359a788b1dd7"/>
  <p:tag name="KSO_WM_CHIP_XID" val="5efd969281ee359a788b1dd8"/>
  <p:tag name="KSO_WM_TEMPLATE_ASSEMBLE_GROUPID" val="5fd0a9bf1fa9d42129dd21fc"/>
  <p:tag name="KSO_WM_TEMPLATE_ASSEMBLE_XID" val="5fd0a9bf1fa9d42129dd21fc"/>
  <p:tag name="KSO_WM_TEMPLATE_CATEGORY" val="diagram"/>
  <p:tag name="KSO_WM_TEMPLATE_INDEX" val="20213570"/>
  <p:tag name="KSO_WM_UNIT_FILL_FORE_SCHEMECOLOR_INDEX" val="5"/>
  <p:tag name="KSO_WM_UNIT_FILL_FORE_SCHEMECOLOR_INDEX_BRIGHTNESS" val="0"/>
  <p:tag name="KSO_WM_UNIT_FILL_TYPE" val="1"/>
  <p:tag name="KSO_WM_UNIT_ID" val="diagram20213570_1**"/>
  <p:tag name="KSO_WM_UNIT_VALUE" val="374"/>
</p:tagLst>
</file>

<file path=ppt/tags/tag194.xml><?xml version="1.0" encoding="utf-8"?>
<p:tagLst xmlns:p="http://schemas.openxmlformats.org/presentationml/2006/main">
  <p:tag name="KSO_WM_CHIP_GROUPID" val="5efd969281ee359a788b1dd7"/>
  <p:tag name="KSO_WM_CHIP_XID" val="5efd969281ee359a788b1dd8"/>
  <p:tag name="KSO_WM_TEMPLATE_ASSEMBLE_GROUPID" val="5fd0a9bf1fa9d42129dd21fc"/>
  <p:tag name="KSO_WM_TEMPLATE_ASSEMBLE_XID" val="5fd0a9bf1fa9d42129dd21fc"/>
  <p:tag name="KSO_WM_TEMPLATE_CATEGORY" val="diagram"/>
  <p:tag name="KSO_WM_TEMPLATE_INDEX" val="20213570"/>
  <p:tag name="KSO_WM_UNIT_FILL_FORE_SCHEMECOLOR_INDEX" val="9"/>
  <p:tag name="KSO_WM_UNIT_FILL_FORE_SCHEMECOLOR_INDEX_BRIGHTNESS" val="0"/>
  <p:tag name="KSO_WM_UNIT_FILL_TYPE" val="1"/>
  <p:tag name="KSO_WM_UNIT_ID" val="diagram20213570_1**"/>
  <p:tag name="KSO_WM_UNIT_VALUE" val="374"/>
</p:tagLst>
</file>

<file path=ppt/tags/tag195.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9bf1fa9d42129dd21fc"/>
  <p:tag name="KSO_WM_TEMPLATE_ASSEMBLE_XID" val="5fd0a9bf1fa9d42129dd21fc"/>
  <p:tag name="KSO_WM_TEMPLATE_CATEGORY" val="diagram"/>
  <p:tag name="KSO_WM_TEMPLATE_INDEX" val="20213570"/>
  <p:tag name="KSO_WM_UNIT_BLOCK" val="0"/>
  <p:tag name="KSO_WM_UNIT_COMPATIBLE" val="0"/>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0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
</p:tagLst>
</file>

<file path=ppt/tags/tag196.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9bf1fa9d42129dd21fc"/>
  <p:tag name="KSO_WM_TEMPLATE_ASSEMBLE_XID" val="5fd0a9bf1fa9d42129dd21fc"/>
  <p:tag name="KSO_WM_TEMPLATE_CATEGORY" val="diagram"/>
  <p:tag name="KSO_WM_TEMPLATE_INDEX" val="20213570"/>
  <p:tag name="KSO_WM_UNIT_BLOCK" val="0"/>
  <p:tag name="KSO_WM_UNIT_COMPATIBLE" val="0"/>
  <p:tag name="KSO_WM_UNIT_DEC_AREA_ID" val="ad84158bc93b4288b12a0f138b11f042"/>
  <p:tag name="KSO_WM_UNIT_DECORATE_INFO" val="{&quot;DecorateInfoH&quot;:{&quot;IsAbs&quot;:true},&quot;DecorateInfoW&quot;:{&quot;IsAbs&quot;:true},&quot;DecorateInfoX&quot;:{&quot;IsAbs&quot;:true,&quot;Pos&quot;:1},&quot;DecorateInfoY&quot;:{&quot;IsAbs&quot;:true,&quot;Pos&quot;:1},&quot;ReferentInfo&quot;:{&quot;Id&quot;:&quot;56b4814e971f4b1bb11fcdcb16bddd59&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0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197.xml><?xml version="1.0" encoding="utf-8"?>
<p:tagLst xmlns:p="http://schemas.openxmlformats.org/presentationml/2006/main">
  <p:tag name="KSO_WM_ASSEMBLE_CHIP_INDEX" val="b15763bc107045ff88c2a3793584647b"/>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9bf1fa9d42129dd21fc"/>
  <p:tag name="KSO_WM_TEMPLATE_ASSEMBLE_XID" val="5fd0a9bf1fa9d42129dd21fc"/>
  <p:tag name="KSO_WM_TEMPLATE_CATEGORY" val="diagram"/>
  <p:tag name="KSO_WM_TEMPLATE_INDEX" val="20213570"/>
  <p:tag name="KSO_WM_UNIT_BLOCK" val="0"/>
  <p:tag name="KSO_WM_UNIT_COMPATIBLE" val="0"/>
  <p:tag name="KSO_WM_UNIT_DEC_AREA_ID" val="56b4814e971f4b1bb11fcdcb16bddd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70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420"/>
</p:tagLst>
</file>

<file path=ppt/tags/tag19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2"/>
  <p:tag name="KSO_WM_SLIDE_CAN_ADD_NAVIGATION" val="1"/>
  <p:tag name="KSO_WM_SLIDE_ID" val="diagram20213570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id&quot;:&quot;2020-12-09T18:41:04&quot;,&quot;maxSize&quot;:{&quot;size1&quot;:42.200000000000003},&quot;minSize&quot;:{&quot;size1&quot;:31.199999999999999},&quot;normalSize&quot;:{&quot;size1&quot;:41.866481481481479},&quot;subLayout&quot;:[{&quot;id&quot;:&quot;2020-12-09T18:41:04&quot;,&quot;margin&quot;:{&quot;bottom&quot;:0.026000002399086952,&quot;left&quot;:3.4570000171661377,&quot;right&quot;:3.3159999847412109,&quot;top&quot;:2.1170001029968262},&quot;type&quot;:0},{&quot;id&quot;:&quot;2020-12-09T18:41:04&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d0a9bf1fa9d42129dd21fc"/>
  <p:tag name="KSO_WM_TEMPLATE_ASSEMBLE_XID" val="5fd0a9bf1fa9d42129dd21fc"/>
  <p:tag name="KSO_WM_TEMPLATE_CATEGORY" val="diagram"/>
  <p:tag name="KSO_WM_TEMPLATE_COLOR_TYPE" val="1"/>
  <p:tag name="KSO_WM_TEMPLATE_INDEX" val="20213570"/>
  <p:tag name="KSO_WM_TEMPLATE_MASTER_TYPE" val="0"/>
  <p:tag name="KSO_WM_TEMPLATE_SUBCATEGORY" val="21"/>
</p:tagLst>
</file>

<file path=ppt/tags/tag199.xml><?xml version="1.0" encoding="utf-8"?>
<p:tagLst xmlns:p="http://schemas.openxmlformats.org/presentationml/2006/main">
  <p:tag name="KSO_WM_CHIP_GROUPID" val="5efd969281ee359a788b1dd7"/>
  <p:tag name="KSO_WM_CHIP_XID" val="5efd969281ee359a788b1dd8"/>
  <p:tag name="KSO_WM_TEMPLATE_ASSEMBLE_GROUPID" val="5fd0a9bf1fa9d42129dd21fc"/>
  <p:tag name="KSO_WM_TEMPLATE_ASSEMBLE_XID" val="5fd0a9bf1fa9d42129dd21fc"/>
  <p:tag name="KSO_WM_TEMPLATE_CATEGORY" val="diagram"/>
  <p:tag name="KSO_WM_TEMPLATE_INDEX" val="20213570"/>
  <p:tag name="KSO_WM_UNIT_FILL_FORE_SCHEMECOLOR_INDEX" val="5"/>
  <p:tag name="KSO_WM_UNIT_FILL_FORE_SCHEMECOLOR_INDEX_BRIGHTNESS" val="0"/>
  <p:tag name="KSO_WM_UNIT_FILL_TYPE" val="1"/>
  <p:tag name="KSO_WM_UNIT_ID" val="diagram20213570_1**"/>
  <p:tag name="KSO_WM_UNIT_VALUE" val="374"/>
</p:tagLst>
</file>

<file path=ppt/tags/tag2.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20.xml><?xml version="1.0" encoding="utf-8"?>
<p:tagLst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200.xml><?xml version="1.0" encoding="utf-8"?>
<p:tagLst xmlns:p="http://schemas.openxmlformats.org/presentationml/2006/main">
  <p:tag name="KSO_WM_CHIP_GROUPID" val="5efd969281ee359a788b1dd7"/>
  <p:tag name="KSO_WM_CHIP_XID" val="5efd969281ee359a788b1dd8"/>
  <p:tag name="KSO_WM_TEMPLATE_ASSEMBLE_GROUPID" val="5fd0a9bf1fa9d42129dd21fc"/>
  <p:tag name="KSO_WM_TEMPLATE_ASSEMBLE_XID" val="5fd0a9bf1fa9d42129dd21fc"/>
  <p:tag name="KSO_WM_TEMPLATE_CATEGORY" val="diagram"/>
  <p:tag name="KSO_WM_TEMPLATE_INDEX" val="20213570"/>
  <p:tag name="KSO_WM_UNIT_FILL_FORE_SCHEMECOLOR_INDEX" val="9"/>
  <p:tag name="KSO_WM_UNIT_FILL_FORE_SCHEMECOLOR_INDEX_BRIGHTNESS" val="0"/>
  <p:tag name="KSO_WM_UNIT_FILL_TYPE" val="1"/>
  <p:tag name="KSO_WM_UNIT_ID" val="diagram20213570_1**"/>
  <p:tag name="KSO_WM_UNIT_VALUE" val="374"/>
</p:tagLst>
</file>

<file path=ppt/tags/tag201.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9bf1fa9d42129dd21fc"/>
  <p:tag name="KSO_WM_TEMPLATE_ASSEMBLE_XID" val="5fd0a9bf1fa9d42129dd21fc"/>
  <p:tag name="KSO_WM_TEMPLATE_CATEGORY" val="diagram"/>
  <p:tag name="KSO_WM_TEMPLATE_INDEX" val="20213570"/>
  <p:tag name="KSO_WM_UNIT_BLOCK" val="0"/>
  <p:tag name="KSO_WM_UNIT_COMPATIBLE" val="0"/>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0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
</p:tagLst>
</file>

<file path=ppt/tags/tag202.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9bf1fa9d42129dd21fc"/>
  <p:tag name="KSO_WM_TEMPLATE_ASSEMBLE_XID" val="5fd0a9bf1fa9d42129dd21fc"/>
  <p:tag name="KSO_WM_TEMPLATE_CATEGORY" val="diagram"/>
  <p:tag name="KSO_WM_TEMPLATE_INDEX" val="20213570"/>
  <p:tag name="KSO_WM_UNIT_BLOCK" val="0"/>
  <p:tag name="KSO_WM_UNIT_COMPATIBLE" val="0"/>
  <p:tag name="KSO_WM_UNIT_DEC_AREA_ID" val="ad84158bc93b4288b12a0f138b11f042"/>
  <p:tag name="KSO_WM_UNIT_DECORATE_INFO" val="{&quot;DecorateInfoH&quot;:{&quot;IsAbs&quot;:true},&quot;DecorateInfoW&quot;:{&quot;IsAbs&quot;:true},&quot;DecorateInfoX&quot;:{&quot;IsAbs&quot;:true,&quot;Pos&quot;:1},&quot;DecorateInfoY&quot;:{&quot;IsAbs&quot;:true,&quot;Pos&quot;:1},&quot;ReferentInfo&quot;:{&quot;Id&quot;:&quot;56b4814e971f4b1bb11fcdcb16bddd59&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0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203.xml><?xml version="1.0" encoding="utf-8"?>
<p:tagLst xmlns:p="http://schemas.openxmlformats.org/presentationml/2006/main">
  <p:tag name="KSO_WM_ASSEMBLE_CHIP_INDEX" val="b15763bc107045ff88c2a3793584647b"/>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9bf1fa9d42129dd21fc"/>
  <p:tag name="KSO_WM_TEMPLATE_ASSEMBLE_XID" val="5fd0a9bf1fa9d42129dd21fc"/>
  <p:tag name="KSO_WM_TEMPLATE_CATEGORY" val="diagram"/>
  <p:tag name="KSO_WM_TEMPLATE_INDEX" val="20213570"/>
  <p:tag name="KSO_WM_UNIT_BLOCK" val="0"/>
  <p:tag name="KSO_WM_UNIT_COMPATIBLE" val="0"/>
  <p:tag name="KSO_WM_UNIT_DEC_AREA_ID" val="56b4814e971f4b1bb11fcdcb16bddd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70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420"/>
</p:tagLst>
</file>

<file path=ppt/tags/tag20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2"/>
  <p:tag name="KSO_WM_SLIDE_CAN_ADD_NAVIGATION" val="1"/>
  <p:tag name="KSO_WM_SLIDE_ID" val="diagram20213570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id&quot;:&quot;2020-12-09T18:41:04&quot;,&quot;maxSize&quot;:{&quot;size1&quot;:42.200000000000003},&quot;minSize&quot;:{&quot;size1&quot;:31.199999999999999},&quot;normalSize&quot;:{&quot;size1&quot;:41.866481481481479},&quot;subLayout&quot;:[{&quot;id&quot;:&quot;2020-12-09T18:41:04&quot;,&quot;margin&quot;:{&quot;bottom&quot;:0.026000002399086952,&quot;left&quot;:3.4570000171661377,&quot;right&quot;:3.3159999847412109,&quot;top&quot;:2.1170001029968262},&quot;type&quot;:0},{&quot;id&quot;:&quot;2020-12-09T18:41:04&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d0a9bf1fa9d42129dd21fc"/>
  <p:tag name="KSO_WM_TEMPLATE_ASSEMBLE_XID" val="5fd0a9bf1fa9d42129dd21fc"/>
  <p:tag name="KSO_WM_TEMPLATE_CATEGORY" val="diagram"/>
  <p:tag name="KSO_WM_TEMPLATE_COLOR_TYPE" val="1"/>
  <p:tag name="KSO_WM_TEMPLATE_INDEX" val="20213570"/>
  <p:tag name="KSO_WM_TEMPLATE_MASTER_TYPE" val="0"/>
  <p:tag name="KSO_WM_TEMPLATE_SUBCATEGORY" val="21"/>
</p:tagLst>
</file>

<file path=ppt/tags/tag205.xml><?xml version="1.0" encoding="utf-8"?>
<p:tagLst xmlns:p="http://schemas.openxmlformats.org/presentationml/2006/main">
  <p:tag name="KSO_WM_ASSEMBLE_CHIP_INDEX" val="4fc15c2612f943619ce92063c006c81d"/>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5fd072211fa9d42129da7aa5"/>
  <p:tag name="KSO_WM_TEMPLATE_ASSEMBLE_XID" val="5fd072211fa9d42129da7aa5"/>
  <p:tag name="KSO_WM_TEMPLATE_CATEGORY" val="diagram"/>
  <p:tag name="KSO_WM_TEMPLATE_INDEX" val="20217319"/>
  <p:tag name="KSO_WM_UNIT_BLOCK" val="0"/>
  <p:tag name="KSO_WM_UNIT_COMPATIBLE" val="0"/>
  <p:tag name="KSO_WM_UNIT_DEC_AREA_ID" val="ae6292a422e546cea3430234e78bb46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319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6"/>
</p:tagLst>
</file>

<file path=ppt/tags/tag206.xml><?xml version="1.0" encoding="utf-8"?>
<p:tagLst xmlns:p="http://schemas.openxmlformats.org/presentationml/2006/main">
  <p:tag name="KSO_WM_ASSEMBLE_CHIP_INDEX" val="c8657ee30a584efe9c0b704c1ccd4df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72211fa9d42129da7aa5"/>
  <p:tag name="KSO_WM_TEMPLATE_ASSEMBLE_XID" val="5fd072211fa9d42129da7aa5"/>
  <p:tag name="KSO_WM_TEMPLATE_CATEGORY" val="diagram"/>
  <p:tag name="KSO_WM_TEMPLATE_INDEX" val="20217319"/>
  <p:tag name="KSO_WM_UNIT_BLOCK" val="0"/>
  <p:tag name="KSO_WM_UNIT_COMPATIBLE" val="0"/>
  <p:tag name="KSO_WM_UNIT_DEC_AREA_ID" val="4c48d4024ac048a7a9001c0d975b5f0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31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196"/>
</p:tagLst>
</file>

<file path=ppt/tags/tag207.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5fd072211fa9d42129da7aa5"/>
  <p:tag name="KSO_WM_TEMPLATE_ASSEMBLE_XID" val="5fd072211fa9d42129da7aa5"/>
  <p:tag name="KSO_WM_TEMPLATE_CATEGORY" val="diagram"/>
  <p:tag name="KSO_WM_TEMPLATE_INDEX" val="20217319"/>
  <p:tag name="KSO_WM_UNIT_BLOCK" val="0"/>
  <p:tag name="KSO_WM_UNIT_COMPATIBLE" val="0"/>
  <p:tag name="KSO_WM_UNIT_DEC_AREA_ID" val="0362168c89e44694b8ca25d6f728889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319_1*i*2"/>
  <p:tag name="KSO_WM_UNIT_INDEX" val="2"/>
  <p:tag name="KSO_WM_UNIT_LAYERLEVEL" val="1"/>
  <p:tag name="KSO_WM_UNIT_SM_LIMIT_TYPE" val="2"/>
  <p:tag name="KSO_WM_UNIT_TYPE" val="i"/>
</p:tagLst>
</file>

<file path=ppt/tags/tag208.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5fd072211fa9d42129da7aa5"/>
  <p:tag name="KSO_WM_TEMPLATE_ASSEMBLE_XID" val="5fd072211fa9d42129da7aa5"/>
  <p:tag name="KSO_WM_TEMPLATE_CATEGORY" val="diagram"/>
  <p:tag name="KSO_WM_TEMPLATE_INDEX" val="20217319"/>
  <p:tag name="KSO_WM_UNIT_COMPATIBLE" val="0"/>
  <p:tag name="KSO_WM_UNIT_DIAGRAM_ISNUMVISUAL" val="0"/>
  <p:tag name="KSO_WM_UNIT_DIAGRAM_ISREFERUNIT" val="0"/>
  <p:tag name="KSO_WM_UNIT_HIGHLIGHT" val="0"/>
  <p:tag name="KSO_WM_UNIT_ID" val="diagram20217319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09.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5fd072211fa9d42129da7aa5"/>
  <p:tag name="KSO_WM_TEMPLATE_ASSEMBLE_XID" val="5fd072211fa9d42129da7aa5"/>
  <p:tag name="KSO_WM_TEMPLATE_CATEGORY" val="diagram"/>
  <p:tag name="KSO_WM_TEMPLATE_INDEX" val="20217319"/>
  <p:tag name="KSO_WM_UNIT_COMPATIBLE" val="0"/>
  <p:tag name="KSO_WM_UNIT_DIAGRAM_ISNUMVISUAL" val="0"/>
  <p:tag name="KSO_WM_UNIT_DIAGRAM_ISREFERUNIT" val="0"/>
  <p:tag name="KSO_WM_UNIT_HIGHLIGHT" val="0"/>
  <p:tag name="KSO_WM_UNIT_ID" val="diagram20217319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1.xml><?xml version="1.0" encoding="utf-8"?>
<p:tagLst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210.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5fd072211fa9d42129da7aa5"/>
  <p:tag name="KSO_WM_TEMPLATE_ASSEMBLE_XID" val="5fd072211fa9d42129da7aa5"/>
  <p:tag name="KSO_WM_TEMPLATE_CATEGORY" val="diagram"/>
  <p:tag name="KSO_WM_TEMPLATE_INDEX" val="20217319"/>
  <p:tag name="KSO_WM_UNIT_BLOCK" val="0"/>
  <p:tag name="KSO_WM_UNIT_COMPATIBLE" val="0"/>
  <p:tag name="KSO_WM_UNIT_DEC_AREA_ID" val="dd0457fd0af0429ab9fc253a7f863e7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319_1*i*5"/>
  <p:tag name="KSO_WM_UNIT_INDEX" val="5"/>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11.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5fd072211fa9d42129da7aa5"/>
  <p:tag name="KSO_WM_TEMPLATE_ASSEMBLE_XID" val="5fd072211fa9d42129da7aa5"/>
  <p:tag name="KSO_WM_TEMPLATE_CATEGORY" val="diagram"/>
  <p:tag name="KSO_WM_TEMPLATE_INDEX" val="20217319"/>
  <p:tag name="KSO_WM_UNIT_BLOCK" val="0"/>
  <p:tag name="KSO_WM_UNIT_COMPATIBLE" val="0"/>
  <p:tag name="KSO_WM_UNIT_DEC_AREA_ID" val="d50fc60744384b53aea3b88e923c0f3a"/>
  <p:tag name="KSO_WM_UNIT_DECORATE_INFO" val="{&quot;DecorateInfoH&quot;:{&quot;IsAbs&quot;:true},&quot;DecorateInfoW&quot;:{&quot;IsAbs&quot;:true},&quot;DecorateInfoX&quot;:{&quot;IsAbs&quot;:true,&quot;Pos&quot;:1},&quot;DecorateInfoY&quot;:{&quot;IsAbs&quot;:true,&quot;Pos&quot;:0},&quot;ReferentInfo&quot;:{&quot;Id&quot;:&quot;ae6292a422e546cea3430234e78bb462&quot;,&quot;X&quot;:{&quot;Pos&quot;:1},&quot;Y&quot;:{&quot;Pos&quot;:2}},&quot;whChangeMode&quot;:0}"/>
  <p:tag name="KSO_WM_UNIT_DIAGRAM_ISNUMVISUAL" val="0"/>
  <p:tag name="KSO_WM_UNIT_DIAGRAM_ISREFERUNIT" val="0"/>
  <p:tag name="KSO_WM_UNIT_HIGHLIGHT" val="0"/>
  <p:tag name="KSO_WM_UNIT_ID" val="diagram20217319_1*i*6"/>
  <p:tag name="KSO_WM_UNIT_INDEX" val="6"/>
  <p:tag name="KSO_WM_UNIT_LAYERLEVEL" val="1"/>
  <p:tag name="KSO_WM_UNIT_LINE_FILL_TYPE" val="2"/>
  <p:tag name="KSO_WM_UNIT_LINE_FORE_SCHEMECOLOR_INDEX" val="13"/>
  <p:tag name="KSO_WM_UNIT_LINE_FORE_SCHEMECOLOR_INDEX_BRIGHTNESS" val="0"/>
  <p:tag name="KSO_WM_UNIT_SM_LIMIT_TYPE" val="2"/>
  <p:tag name="KSO_WM_UNIT_TYPE" val="i"/>
</p:tagLst>
</file>

<file path=ppt/tags/tag212.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picture_toward&quot;:0,&quot;picture_dockside&quot;:[],&quot;fill_id&quot;:&quot;d689204f4de345a4982605551024dd38&quot;,&quot;fill_align&quot;:&quot;lb&quot;,&quot;chip_types&quot;:[&quot;text&quot;,&quot;header&quot;]},{&quot;text_align&quot;:&quot;lt&quot;,&quot;text_direction&quot;:&quot;horizontal&quot;,&quot;support_big_font&quot;:true,&quot;picture_toward&quot;:0,&quot;picture_dockside&quot;:[],&quot;fill_id&quot;:&quot;85fe55258c1643f296a379467dde860b&quot;,&quot;fill_align&quot;:&quot;lt&quot;,&quot;chip_types&quot;:[&quot;text&quot;,&quot;header&quot;]}],[{&quot;text_align&quot;:&quot;cb&quot;,&quot;text_direction&quot;:&quot;horizontal&quot;,&quot;support_big_font&quot;:false,&quot;picture_toward&quot;:0,&quot;picture_dockside&quot;:[],&quot;fill_id&quot;:&quot;d689204f4de345a4982605551024dd38&quot;,&quot;fill_align&quot;:&quot;cb&quot;,&quot;chip_types&quot;:[&quot;text&quot;,&quot;header&quot;]},{&quot;text_align&quot;:&quot;ct&quot;,&quot;text_direction&quot;:&quot;horizontal&quot;,&quot;support_big_font&quot;:true,&quot;picture_toward&quot;:0,&quot;picture_dockside&quot;:[],&quot;fill_id&quot;:&quot;85fe55258c1643f296a379467dde860b&quot;,&quot;fill_align&quot;:&quot;ct&quot;,&quot;chip_types&quot;:[&quot;text&quot;,&quot;header&quot;]}]]"/>
  <p:tag name="KSO_WM_CHIP_GROUPID" val="5fd06e271fa9d42129da2b1f"/>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6e271fa9d42129da2b20"/>
  <p:tag name="KSO_WM_SLIDE_BACKGROUND" val="[&quot;general&quot;]"/>
  <p:tag name="KSO_WM_SLIDE_BACKGROUND_TYPE" val="general"/>
  <p:tag name="KSO_WM_SLIDE_BK_DARK_LIGHT" val="2"/>
  <p:tag name="KSO_WM_SLIDE_ID" val="diagram20217319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id&quot;:&quot;2020-12-09T14:43:47&quot;,&quot;maxSize&quot;:{&quot;size1&quot;:49.241667147035955},&quot;minSize&quot;:{&quot;size1&quot;:30.041667147035948},&quot;normalSize&quot;:{&quot;size1&quot;:36.641667147035953},&quot;subLayout&quot;:[{&quot;id&quot;:&quot;2020-12-09T14:43:47&quot;,&quot;margin&quot;:{&quot;bottom&quot;:0.8479999303817749,&quot;left&quot;:5.5029997825622559,&quot;right&quot;:5.5029997825622559,&quot;top&quot;:3.3870000839233398},&quot;type&quot;:0},{&quot;id&quot;:&quot;2020-12-09T14:43:47&quot;,&quot;margin&quot;:{&quot;bottom&quot;:3.3870000839233398,&quot;left&quot;:5.5029997825622559,&quot;right&quot;:5.5029997825622559,&quot;top&quot;:0.026000002399086952},&quot;type&quot;:0}],&quot;type&quot;:0}"/>
  <p:tag name="KSO_WM_SLIDE_POSITION" val="58*47"/>
  <p:tag name="KSO_WM_SLIDE_RATIO" val="1.777778"/>
  <p:tag name="KSO_WM_SLIDE_SIZE" val="840*472"/>
  <p:tag name="KSO_WM_SLIDE_SUBTYPE" val="pureTxt"/>
  <p:tag name="KSO_WM_SLIDE_SUPPORT_FEATURE_TYPE" val="0"/>
  <p:tag name="KSO_WM_SLIDE_TYPE" val="text"/>
  <p:tag name="KSO_WM_TAG_VERSION" val="1.0"/>
  <p:tag name="KSO_WM_TEMPLATE_ASSEMBLE_GROUPID" val="5fd072211fa9d42129da7aa5"/>
  <p:tag name="KSO_WM_TEMPLATE_ASSEMBLE_XID" val="5fd072211fa9d42129da7aa5"/>
  <p:tag name="KSO_WM_TEMPLATE_CATEGORY" val="diagram"/>
  <p:tag name="KSO_WM_TEMPLATE_COLOR_TYPE" val="1"/>
  <p:tag name="KSO_WM_TEMPLATE_INDEX" val="20217319"/>
  <p:tag name="KSO_WM_TEMPLATE_MASTER_TYPE" val="0"/>
  <p:tag name="KSO_WM_TEMPLATE_SUBCATEGORY" val="21"/>
  <p:tag name="KSO_WM_TEMPLATE_THUMBS_INDEX" val="1、4、7、12、13、14、15、16、17、18、20、24、25、28、33、36、40、43、44"/>
</p:tagLst>
</file>

<file path=ppt/tags/tag213.xml><?xml version="1.0" encoding="utf-8"?>
<p:tagLst xmlns:p="http://schemas.openxmlformats.org/presentationml/2006/main">
  <p:tag name="KSO_WM_ASSEMBLE_CHIP_INDEX" val="c8657ee30a584efe9c0b704c1ccd4df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72211fa9d42129da7aa5"/>
  <p:tag name="KSO_WM_TEMPLATE_ASSEMBLE_XID" val="5fd072211fa9d42129da7aa5"/>
  <p:tag name="KSO_WM_TEMPLATE_CATEGORY" val="diagram"/>
  <p:tag name="KSO_WM_TEMPLATE_INDEX" val="20217319"/>
  <p:tag name="KSO_WM_UNIT_BLOCK" val="0"/>
  <p:tag name="KSO_WM_UNIT_COMPATIBLE" val="0"/>
  <p:tag name="KSO_WM_UNIT_DEC_AREA_ID" val="4c48d4024ac048a7a9001c0d975b5f0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31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196"/>
</p:tagLst>
</file>

<file path=ppt/tags/tag214.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5fd072211fa9d42129da7aa5"/>
  <p:tag name="KSO_WM_TEMPLATE_ASSEMBLE_XID" val="5fd072211fa9d42129da7aa5"/>
  <p:tag name="KSO_WM_TEMPLATE_CATEGORY" val="diagram"/>
  <p:tag name="KSO_WM_TEMPLATE_INDEX" val="20217319"/>
  <p:tag name="KSO_WM_UNIT_BLOCK" val="0"/>
  <p:tag name="KSO_WM_UNIT_COMPATIBLE" val="0"/>
  <p:tag name="KSO_WM_UNIT_DEC_AREA_ID" val="0362168c89e44694b8ca25d6f728889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319_1*i*2"/>
  <p:tag name="KSO_WM_UNIT_INDEX" val="2"/>
  <p:tag name="KSO_WM_UNIT_LAYERLEVEL" val="1"/>
  <p:tag name="KSO_WM_UNIT_SM_LIMIT_TYPE" val="2"/>
  <p:tag name="KSO_WM_UNIT_TYPE" val="i"/>
</p:tagLst>
</file>

<file path=ppt/tags/tag215.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5fd072211fa9d42129da7aa5"/>
  <p:tag name="KSO_WM_TEMPLATE_ASSEMBLE_XID" val="5fd072211fa9d42129da7aa5"/>
  <p:tag name="KSO_WM_TEMPLATE_CATEGORY" val="diagram"/>
  <p:tag name="KSO_WM_TEMPLATE_INDEX" val="20217319"/>
  <p:tag name="KSO_WM_UNIT_COMPATIBLE" val="0"/>
  <p:tag name="KSO_WM_UNIT_DIAGRAM_ISNUMVISUAL" val="0"/>
  <p:tag name="KSO_WM_UNIT_DIAGRAM_ISREFERUNIT" val="0"/>
  <p:tag name="KSO_WM_UNIT_HIGHLIGHT" val="0"/>
  <p:tag name="KSO_WM_UNIT_ID" val="diagram20217319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16.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5fd072211fa9d42129da7aa5"/>
  <p:tag name="KSO_WM_TEMPLATE_ASSEMBLE_XID" val="5fd072211fa9d42129da7aa5"/>
  <p:tag name="KSO_WM_TEMPLATE_CATEGORY" val="diagram"/>
  <p:tag name="KSO_WM_TEMPLATE_INDEX" val="20217319"/>
  <p:tag name="KSO_WM_UNIT_COMPATIBLE" val="0"/>
  <p:tag name="KSO_WM_UNIT_DIAGRAM_ISNUMVISUAL" val="0"/>
  <p:tag name="KSO_WM_UNIT_DIAGRAM_ISREFERUNIT" val="0"/>
  <p:tag name="KSO_WM_UNIT_HIGHLIGHT" val="0"/>
  <p:tag name="KSO_WM_UNIT_ID" val="diagram20217319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17.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5fd072211fa9d42129da7aa5"/>
  <p:tag name="KSO_WM_TEMPLATE_ASSEMBLE_XID" val="5fd072211fa9d42129da7aa5"/>
  <p:tag name="KSO_WM_TEMPLATE_CATEGORY" val="diagram"/>
  <p:tag name="KSO_WM_TEMPLATE_INDEX" val="20217319"/>
  <p:tag name="KSO_WM_UNIT_BLOCK" val="0"/>
  <p:tag name="KSO_WM_UNIT_COMPATIBLE" val="0"/>
  <p:tag name="KSO_WM_UNIT_DEC_AREA_ID" val="dd0457fd0af0429ab9fc253a7f863e7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319_1*i*5"/>
  <p:tag name="KSO_WM_UNIT_INDEX" val="5"/>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18.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picture_toward&quot;:0,&quot;picture_dockside&quot;:[],&quot;fill_id&quot;:&quot;d689204f4de345a4982605551024dd38&quot;,&quot;fill_align&quot;:&quot;lb&quot;,&quot;chip_types&quot;:[&quot;text&quot;,&quot;header&quot;]},{&quot;text_align&quot;:&quot;lt&quot;,&quot;text_direction&quot;:&quot;horizontal&quot;,&quot;support_big_font&quot;:true,&quot;picture_toward&quot;:0,&quot;picture_dockside&quot;:[],&quot;fill_id&quot;:&quot;85fe55258c1643f296a379467dde860b&quot;,&quot;fill_align&quot;:&quot;lt&quot;,&quot;chip_types&quot;:[&quot;text&quot;,&quot;header&quot;]}],[{&quot;text_align&quot;:&quot;cb&quot;,&quot;text_direction&quot;:&quot;horizontal&quot;,&quot;support_big_font&quot;:false,&quot;picture_toward&quot;:0,&quot;picture_dockside&quot;:[],&quot;fill_id&quot;:&quot;d689204f4de345a4982605551024dd38&quot;,&quot;fill_align&quot;:&quot;cb&quot;,&quot;chip_types&quot;:[&quot;text&quot;,&quot;header&quot;]},{&quot;text_align&quot;:&quot;ct&quot;,&quot;text_direction&quot;:&quot;horizontal&quot;,&quot;support_big_font&quot;:true,&quot;picture_toward&quot;:0,&quot;picture_dockside&quot;:[],&quot;fill_id&quot;:&quot;85fe55258c1643f296a379467dde860b&quot;,&quot;fill_align&quot;:&quot;ct&quot;,&quot;chip_types&quot;:[&quot;text&quot;,&quot;header&quot;]}]]"/>
  <p:tag name="KSO_WM_CHIP_GROUPID" val="5fd06e271fa9d42129da2b1f"/>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6e271fa9d42129da2b20"/>
  <p:tag name="KSO_WM_SLIDE_BACKGROUND" val="[&quot;general&quot;]"/>
  <p:tag name="KSO_WM_SLIDE_BACKGROUND_TYPE" val="general"/>
  <p:tag name="KSO_WM_SLIDE_BK_DARK_LIGHT" val="2"/>
  <p:tag name="KSO_WM_SLIDE_ID" val="diagram20217319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id&quot;:&quot;2020-12-09T14:43:47&quot;,&quot;maxSize&quot;:{&quot;size1&quot;:49.241667147035955},&quot;minSize&quot;:{&quot;size1&quot;:30.041667147035948},&quot;normalSize&quot;:{&quot;size1&quot;:36.641667147035953},&quot;subLayout&quot;:[{&quot;id&quot;:&quot;2020-12-09T14:43:47&quot;,&quot;margin&quot;:{&quot;bottom&quot;:0.8479999303817749,&quot;left&quot;:5.5029997825622559,&quot;right&quot;:5.5029997825622559,&quot;top&quot;:3.3870000839233398},&quot;type&quot;:0},{&quot;id&quot;:&quot;2020-12-09T14:43:47&quot;,&quot;margin&quot;:{&quot;bottom&quot;:3.3870000839233398,&quot;left&quot;:5.5029997825622559,&quot;right&quot;:5.5029997825622559,&quot;top&quot;:0.026000002399086952},&quot;type&quot;:0}],&quot;type&quot;:0}"/>
  <p:tag name="KSO_WM_SLIDE_POSITION" val="58*47"/>
  <p:tag name="KSO_WM_SLIDE_RATIO" val="1.777778"/>
  <p:tag name="KSO_WM_SLIDE_SIZE" val="840*472"/>
  <p:tag name="KSO_WM_SLIDE_SUBTYPE" val="pureTxt"/>
  <p:tag name="KSO_WM_SLIDE_SUPPORT_FEATURE_TYPE" val="0"/>
  <p:tag name="KSO_WM_SLIDE_TYPE" val="text"/>
  <p:tag name="KSO_WM_TAG_VERSION" val="1.0"/>
  <p:tag name="KSO_WM_TEMPLATE_ASSEMBLE_GROUPID" val="5fd072211fa9d42129da7aa5"/>
  <p:tag name="KSO_WM_TEMPLATE_ASSEMBLE_XID" val="5fd072211fa9d42129da7aa5"/>
  <p:tag name="KSO_WM_TEMPLATE_CATEGORY" val="diagram"/>
  <p:tag name="KSO_WM_TEMPLATE_COLOR_TYPE" val="1"/>
  <p:tag name="KSO_WM_TEMPLATE_INDEX" val="20217319"/>
  <p:tag name="KSO_WM_TEMPLATE_MASTER_TYPE" val="0"/>
  <p:tag name="KSO_WM_TEMPLATE_SUBCATEGORY" val="21"/>
  <p:tag name="KSO_WM_TEMPLATE_THUMBS_INDEX" val="1、4、7、12、13、14、15、16、17、18、20、24、25、28、33、36、40、43、44"/>
</p:tagLst>
</file>

<file path=ppt/tags/tag219.xml><?xml version="1.0" encoding="utf-8"?>
<p:tagLst xmlns:p="http://schemas.openxmlformats.org/presentationml/2006/main">
  <p:tag name="KSO_WM_BEAUTIFY_FLAG" val="#wm#"/>
  <p:tag name="KSO_WM_SLIDE_BACKGROUND_TYPE" val="bottomTop"/>
  <p:tag name="KSO_WM_SLIDE_BK_DARK_LIGHT" val="2"/>
  <p:tag name="KSO_WM_TAG_VERSION" val="1.0"/>
  <p:tag name="KSO_WM_TEMPLATE_ASSEMBLE_GROUPID" val="5fd0daa61fa9d42129dd8971"/>
  <p:tag name="KSO_WM_TEMPLATE_ASSEMBLE_XID" val="5fd0daa61fa9d42129dd8971"/>
  <p:tag name="KSO_WM_TEMPLATE_CATEGORY" val="diagram"/>
  <p:tag name="KSO_WM_TEMPLATE_INDEX" val="2021281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81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742"/>
</p:tagLst>
</file>

<file path=ppt/tags/tag22.xml><?xml version="1.0" encoding="utf-8"?>
<p:tagLst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220.xml><?xml version="1.0" encoding="utf-8"?>
<p:tagLst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fd0daa61fa9d42129dd8971"/>
  <p:tag name="KSO_WM_TEMPLATE_ASSEMBLE_XID" val="5fd0daa61fa9d42129dd8971"/>
  <p:tag name="KSO_WM_TEMPLATE_CATEGORY" val="diagram"/>
  <p:tag name="KSO_WM_TEMPLATE_INDEX" val="20212811"/>
  <p:tag name="KSO_WM_UNIT_BLOCK" val="0"/>
  <p:tag name="KSO_WM_UNIT_COMPATIBLE" val="0"/>
  <p:tag name="KSO_WM_UNIT_DEC_AREA_ID" val="ac983ccc44e24924a07b7d6ae7abfe89"/>
  <p:tag name="KSO_WM_UNIT_DECORATE_INFO" val="{&quot;DecorateInfoH&quot;:{&quot;IsAbs&quot;:false},&quot;DecorateInfoW&quot;:{&quot;IsAbs&quot;:false},&quot;DecorateInfoX&quot;:{&quot;IsAbs&quot;:false,&quot;Pos&quot;:1},&quot;DecorateInfoY&quot;:{&quot;IsAbs&quot;:false,&quot;Pos&quot;:1},&quot;ReferentInfo&quot;:{&quot;Id&quot;:&quot;5a97a2993de741a4a0eb6f8e0095d79c&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811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864"/>
</p:tagLst>
</file>

<file path=ppt/tags/tag221.xml><?xml version="1.0" encoding="utf-8"?>
<p:tagLst xmlns:p="http://schemas.openxmlformats.org/presentationml/2006/main">
  <p:tag name="KSO_WM_ASSEMBLE_CHIP_INDEX" val="33e1c688c5424d668066b0e27861c6a9"/>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d0daa61fa9d42129dd8971"/>
  <p:tag name="KSO_WM_TEMPLATE_ASSEMBLE_XID" val="5fd0daa61fa9d42129dd8971"/>
  <p:tag name="KSO_WM_TEMPLATE_CATEGORY" val="diagram"/>
  <p:tag name="KSO_WM_TEMPLATE_INDEX" val="20212811"/>
  <p:tag name="KSO_WM_UNIT_BLOCK" val="0"/>
  <p:tag name="KSO_WM_UNIT_COMPATIBLE" val="0"/>
  <p:tag name="KSO_WM_UNIT_DEC_AREA_ID" val="927a73a018fc4023b9d01225f13ee8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8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22.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a18ef5860357932c55e83"/>
  <p:tag name="KSO_WM_SLIDE_BACKGROUND" val="[&quot;bottomTop&quot;,&quot;general&quot;]"/>
  <p:tag name="KSO_WM_SLIDE_BACKGROUND_TYPE" val="bottomTop"/>
  <p:tag name="KSO_WM_SLIDE_BK_DARK_LIGHT" val="2"/>
  <p:tag name="KSO_WM_SLIDE_ID" val="diagram202128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0-12-09T22:09:43&quot;,&quot;maxSize&quot;:{&quot;size1&quot;:26.699999999999999},&quot;minSize&quot;:{&quot;size1&quot;:20},&quot;normalSize&quot;:{&quot;size1&quot;:20},&quot;subLayout&quot;:[{&quot;id&quot;:&quot;2020-12-09T22:09:43&quot;,&quot;margin&quot;:{&quot;bottom&quot;:0,&quot;left&quot;:1.6929999589920044,&quot;right&quot;:1.6929999589920044,&quot;top&quot;:1.6929999589920044},&quot;type&quot;:0},{&quot;id&quot;:&quot;2020-12-09T22:09:43&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ureTxt"/>
  <p:tag name="KSO_WM_SLIDE_SUPPORT_FEATURE_TYPE" val="0"/>
  <p:tag name="KSO_WM_SLIDE_TYPE" val="text"/>
  <p:tag name="KSO_WM_TAG_VERSION" val="1.0"/>
  <p:tag name="KSO_WM_TEMPLATE_ASSEMBLE_GROUPID" val="5fd0daa61fa9d42129dd8971"/>
  <p:tag name="KSO_WM_TEMPLATE_ASSEMBLE_XID" val="5fd0daa61fa9d42129dd8971"/>
  <p:tag name="KSO_WM_TEMPLATE_CATEGORY" val="diagram"/>
  <p:tag name="KSO_WM_TEMPLATE_COLOR_TYPE" val="1"/>
  <p:tag name="KSO_WM_TEMPLATE_INDEX" val="20212811"/>
  <p:tag name="KSO_WM_TEMPLATE_MASTER_TYPE" val="0"/>
  <p:tag name="KSO_WM_TEMPLATE_SUBCATEGORY" val="21"/>
</p:tagLst>
</file>

<file path=ppt/tags/tag223.xml><?xml version="1.0" encoding="utf-8"?>
<p:tagLst xmlns:p="http://schemas.openxmlformats.org/presentationml/2006/main">
  <p:tag name="KSO_WM_BEAUTIFY_FLAG" val="#wm#"/>
  <p:tag name="KSO_WM_SLIDE_BACKGROUND_TYPE" val="bottomTop"/>
  <p:tag name="KSO_WM_SLIDE_BK_DARK_LIGHT" val="2"/>
  <p:tag name="KSO_WM_TAG_VERSION" val="1.0"/>
  <p:tag name="KSO_WM_TEMPLATE_ASSEMBLE_GROUPID" val="5fd0daa61fa9d42129dd8971"/>
  <p:tag name="KSO_WM_TEMPLATE_ASSEMBLE_XID" val="5fd0daa61fa9d42129dd8971"/>
  <p:tag name="KSO_WM_TEMPLATE_CATEGORY" val="diagram"/>
  <p:tag name="KSO_WM_TEMPLATE_INDEX" val="2021281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81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742"/>
</p:tagLst>
</file>

<file path=ppt/tags/tag224.xml><?xml version="1.0" encoding="utf-8"?>
<p:tagLst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fd0daa61fa9d42129dd8971"/>
  <p:tag name="KSO_WM_TEMPLATE_ASSEMBLE_XID" val="5fd0daa61fa9d42129dd8971"/>
  <p:tag name="KSO_WM_TEMPLATE_CATEGORY" val="diagram"/>
  <p:tag name="KSO_WM_TEMPLATE_INDEX" val="20212811"/>
  <p:tag name="KSO_WM_UNIT_BLOCK" val="0"/>
  <p:tag name="KSO_WM_UNIT_COMPATIBLE" val="0"/>
  <p:tag name="KSO_WM_UNIT_DEC_AREA_ID" val="ac983ccc44e24924a07b7d6ae7abfe89"/>
  <p:tag name="KSO_WM_UNIT_DECORATE_INFO" val="{&quot;DecorateInfoH&quot;:{&quot;IsAbs&quot;:false},&quot;DecorateInfoW&quot;:{&quot;IsAbs&quot;:false},&quot;DecorateInfoX&quot;:{&quot;IsAbs&quot;:false,&quot;Pos&quot;:1},&quot;DecorateInfoY&quot;:{&quot;IsAbs&quot;:false,&quot;Pos&quot;:1},&quot;ReferentInfo&quot;:{&quot;Id&quot;:&quot;5a97a2993de741a4a0eb6f8e0095d79c&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811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864"/>
</p:tagLst>
</file>

<file path=ppt/tags/tag225.xml><?xml version="1.0" encoding="utf-8"?>
<p:tagLst xmlns:p="http://schemas.openxmlformats.org/presentationml/2006/main">
  <p:tag name="KSO_WM_ASSEMBLE_CHIP_INDEX" val="33e1c688c5424d668066b0e27861c6a9"/>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d0daa61fa9d42129dd8971"/>
  <p:tag name="KSO_WM_TEMPLATE_ASSEMBLE_XID" val="5fd0daa61fa9d42129dd8971"/>
  <p:tag name="KSO_WM_TEMPLATE_CATEGORY" val="diagram"/>
  <p:tag name="KSO_WM_TEMPLATE_INDEX" val="20212811"/>
  <p:tag name="KSO_WM_UNIT_BLOCK" val="0"/>
  <p:tag name="KSO_WM_UNIT_COMPATIBLE" val="0"/>
  <p:tag name="KSO_WM_UNIT_DEC_AREA_ID" val="927a73a018fc4023b9d01225f13ee8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8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26.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quot;text_align&quot;:&quot;ct&quot;,&quot;text_direction&quot;:&quot;horizontal&quot;,&quot;support_big_font&quot;:false,&quot;picture_toward&quot;:0,&quot;picture_dockside&quot;:[],&quot;fill_id&quot;:&quot;fbc1d1c81b9c4bca8f09873cfc4ac6db&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862a40b1085942b3ac37b2627f08a9a8&quot;,&quot;fill_align&quot;:&quot;cm&quot;,&quot;chip_types&quot;:[&quot;diagram&quot;,&quot;pictext&quot;,&quot;text&quot;,&quot;picture&quot;,&quot;chart&quot;,&quot;table&quot;,&quot;video&quot;]}]]"/>
  <p:tag name="KSO_WM_CHIP_GROUPID" val="5eda18a25860357932c55e7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a18ef5860357932c55e83"/>
  <p:tag name="KSO_WM_SLIDE_BACKGROUND" val="[&quot;bottomTop&quot;,&quot;general&quot;]"/>
  <p:tag name="KSO_WM_SLIDE_BACKGROUND_TYPE" val="bottomTop"/>
  <p:tag name="KSO_WM_SLIDE_BK_DARK_LIGHT" val="2"/>
  <p:tag name="KSO_WM_SLIDE_ID" val="diagram202128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44444444799999999,&quot;topAbs&quot;:false,&quot;type&quot;:&quot;bottomTop&quot;},{&quot;bottom&quot;:0,&quot;bottomAbs&quot;:false,&quot;left&quot;:0,&quot;leftAbs&quot;:false,&quot;right&quot;:0,&quot;rightAbs&quot;:false,&quot;top&quot;:0,&quot;topAbs&quot;:false,&quot;type&quot;:&quot;general&quot;}],&quot;id&quot;:&quot;2020-12-09T22:09:43&quot;,&quot;maxSize&quot;:{&quot;size1&quot;:26.699999999999999},&quot;minSize&quot;:{&quot;size1&quot;:20},&quot;normalSize&quot;:{&quot;size1&quot;:20},&quot;subLayout&quot;:[{&quot;id&quot;:&quot;2020-12-09T22:09:43&quot;,&quot;margin&quot;:{&quot;bottom&quot;:0,&quot;left&quot;:1.6929999589920044,&quot;right&quot;:1.6929999589920044,&quot;top&quot;:1.6929999589920044},&quot;type&quot;:0},{&quot;id&quot;:&quot;2020-12-09T22:09:43&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ureTxt"/>
  <p:tag name="KSO_WM_SLIDE_SUPPORT_FEATURE_TYPE" val="0"/>
  <p:tag name="KSO_WM_SLIDE_TYPE" val="text"/>
  <p:tag name="KSO_WM_TAG_VERSION" val="1.0"/>
  <p:tag name="KSO_WM_TEMPLATE_ASSEMBLE_GROUPID" val="5fd0daa61fa9d42129dd8971"/>
  <p:tag name="KSO_WM_TEMPLATE_ASSEMBLE_XID" val="5fd0daa61fa9d42129dd8971"/>
  <p:tag name="KSO_WM_TEMPLATE_CATEGORY" val="diagram"/>
  <p:tag name="KSO_WM_TEMPLATE_COLOR_TYPE" val="1"/>
  <p:tag name="KSO_WM_TEMPLATE_INDEX" val="20212811"/>
  <p:tag name="KSO_WM_TEMPLATE_MASTER_TYPE" val="0"/>
  <p:tag name="KSO_WM_TEMPLATE_SUBCATEGORY" val="21"/>
</p:tagLst>
</file>

<file path=ppt/tags/tag227.xml><?xml version="1.0" encoding="utf-8"?>
<p:tagLst xmlns:p="http://schemas.openxmlformats.org/presentationml/2006/main">
  <p:tag name="AS_OS" val="Unix 3.10 unknown"/>
  <p:tag name="AS_RELEASE_DATE" val="2020.11.30"/>
  <p:tag name="AS_TITLE" val="Aspose.Slides for Java"/>
  <p:tag name="AS_VERSION" val="20.11"/>
</p:tagLst>
</file>

<file path=ppt/tags/tag23.xml><?xml version="1.0" encoding="utf-8"?>
<p:tagLst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24.xml><?xml version="1.0" encoding="utf-8"?>
<p:tagLst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25.xml><?xml version="1.0" encoding="utf-8"?>
<p:tagLst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26.xml><?xml version="1.0" encoding="utf-8"?>
<p:tagLst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27.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28.xml><?xml version="1.0" encoding="utf-8"?>
<p:tagLst xmlns:p="http://schemas.openxmlformats.org/presentationml/2006/main">
  <p:tag name="KSO_WM_ASSEMBLE_CHIP_INDEX" val="c30bc1f44150437ab5bf1b076834de3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08d8b01e1e7e4b479639d475cc8647a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29.xml><?xml version="1.0" encoding="utf-8"?>
<p:tagLst xmlns:p="http://schemas.openxmlformats.org/presentationml/2006/main">
  <p:tag name="KSO_WM_ASSEMBLE_CHIP_INDEX" val="b07e0d0d035c4517b54f97107f028c7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8f4ed03b786c4c2bb14fa9339887e17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1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4"/>
</p:tagLst>
</file>

<file path=ppt/tags/tag3.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30.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1_1*i*1"/>
  <p:tag name="KSO_WM_UNIT_INDEX" val="1"/>
  <p:tag name="KSO_WM_UNIT_LAYERLEVEL" val="1"/>
  <p:tag name="KSO_WM_UNIT_SM_LIMIT_TYPE" val="2"/>
  <p:tag name="KSO_WM_UNIT_TYPE" val="i"/>
</p:tagLst>
</file>

<file path=ppt/tags/tag31.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2.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3.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4"/>
  <p:tag name="KSO_WM_UNIT_INDEX" val="4"/>
  <p:tag name="KSO_WM_UNIT_LAYERLEVEL" val="1"/>
  <p:tag name="KSO_WM_UNIT_SM_LIMIT_TYPE" val="2"/>
  <p:tag name="KSO_WM_UNIT_TYPE" val="i"/>
</p:tagLst>
</file>

<file path=ppt/tags/tag34.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5"/>
  <p:tag name="KSO_WM_UNIT_INDEX" val="5"/>
  <p:tag name="KSO_WM_UNIT_LAYERLEVEL" val="1"/>
  <p:tag name="KSO_WM_UNIT_SM_LIMIT_TYPE" val="2"/>
  <p:tag name="KSO_WM_UNIT_TYPE" val="i"/>
</p:tagLst>
</file>

<file path=ppt/tags/tag35.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6"/>
  <p:tag name="KSO_WM_UNIT_INDEX" val="6"/>
  <p:tag name="KSO_WM_UNIT_LAYERLEVEL" val="1"/>
  <p:tag name="KSO_WM_UNIT_SM_LIMIT_TYPE" val="2"/>
  <p:tag name="KSO_WM_UNIT_TYPE" val="i"/>
</p:tagLst>
</file>

<file path=ppt/tags/tag36.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7.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8.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9"/>
  <p:tag name="KSO_WM_UNIT_INDEX" val="9"/>
  <p:tag name="KSO_WM_UNIT_LAYERLEVEL" val="1"/>
  <p:tag name="KSO_WM_UNIT_SM_LIMIT_TYPE" val="2"/>
  <p:tag name="KSO_WM_UNIT_TYPE" val="i"/>
</p:tagLst>
</file>

<file path=ppt/tags/tag39.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xml><?xml version="1.0" encoding="utf-8"?>
<p:tagLst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40.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1.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2"/>
  <p:tag name="KSO_WM_UNIT_INDEX" val="12"/>
  <p:tag name="KSO_WM_UNIT_LAYERLEVEL" val="1"/>
  <p:tag name="KSO_WM_UNIT_SM_LIMIT_TYPE" val="2"/>
  <p:tag name="KSO_WM_UNIT_TYPE" val="i"/>
</p:tagLst>
</file>

<file path=ppt/tags/tag42.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3"/>
  <p:tag name="KSO_WM_UNIT_INDEX" val="13"/>
  <p:tag name="KSO_WM_UNIT_LAYERLEVEL" val="1"/>
  <p:tag name="KSO_WM_UNIT_SM_LIMIT_TYPE" val="2"/>
  <p:tag name="KSO_WM_UNIT_TYPE" val="i"/>
</p:tagLst>
</file>

<file path=ppt/tags/tag43.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4"/>
  <p:tag name="KSO_WM_UNIT_INDEX" val="14"/>
  <p:tag name="KSO_WM_UNIT_LAYERLEVEL" val="1"/>
  <p:tag name="KSO_WM_UNIT_SM_LIMIT_TYPE" val="2"/>
  <p:tag name="KSO_WM_UNIT_TYPE" val="i"/>
</p:tagLst>
</file>

<file path=ppt/tags/tag44.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5.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6.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7"/>
  <p:tag name="KSO_WM_UNIT_INDEX" val="17"/>
  <p:tag name="KSO_WM_UNIT_LAYERLEVEL" val="1"/>
  <p:tag name="KSO_WM_UNIT_SM_LIMIT_TYPE" val="2"/>
  <p:tag name="KSO_WM_UNIT_TYPE" val="i"/>
</p:tagLst>
</file>

<file path=ppt/tags/tag4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ba3ff9d51a534949a36d761c038b227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385b67bca2024cfd9b21355f5a1f21ce&quot;,&quot;fill_align&quot;:&quot;cm&quot;,&quot;chip_types&quot;:[&quot;diagram&quot;,&quot;pictext&quot;,&quot;text&quot;,&quot;picture&quot;,&quot;chart&quot;,&quot;table&quot;,&quot;video&quot;]}]]"/>
  <p:tag name="KSO_WM_CHIP_GROUPID" val="5fc5e83f310219e61717cdf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c5e83f310219e61717cdf3"/>
  <p:tag name="KSO_WM_SLIDE_BACKGROUND" val="[&quot;general&quot;]"/>
  <p:tag name="KSO_WM_SLIDE_BACKGROUND_TYPE" val="general"/>
  <p:tag name="KSO_WM_SLIDE_BK_DARK_LIGHT" val="2"/>
  <p:tag name="KSO_WM_SLIDE_ID" val="diagram202171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10T01:19:13&quot;,&quot;maxSize&quot;:{&quot;size1&quot;:33.299650680520394},&quot;minSize&quot;:{&quot;size1&quot;:24.599650680520401},&quot;normalSize&quot;:{&quot;size1&quot;:33.299465495335212},&quot;subLayout&quot;:[{&quot;id&quot;:&quot;2020-12-10T01:19:13&quot;,&quot;margin&quot;:{&quot;bottom&quot;:0.026000002399086952,&quot;left&quot;:4.6570000648498535,&quot;right&quot;:4.6570000648498535,&quot;top&quot;:2.5399999618530273},&quot;type&quot;:0},{&quot;id&quot;:&quot;2020-12-10T01:19:13&quot;,&quot;margin&quot;:{&quot;bottom&quot;:2.5399999618530273,&quot;left&quot;:4.6570000648498535,&quot;right&quot;:4.6570000648498535,&quot;top&quot;:0.81999999284744263},&quot;type&quot;:0}],&quot;type&quot;:0}"/>
  <p:tag name="KSO_WM_SLIDE_POSITION" val="36*36"/>
  <p:tag name="KSO_WM_SLIDE_RATIO" val="1.777778"/>
  <p:tag name="KSO_WM_SLIDE_SIZE" val="888*468"/>
  <p:tag name="KSO_WM_SLIDE_SUBTYPE" val="pureTxt"/>
  <p:tag name="KSO_WM_SLIDE_SUPPORT_FEATURE_TYPE" val="0"/>
  <p:tag name="KSO_WM_SLIDE_TYPE" val="text"/>
  <p:tag name="KSO_WM_TAG_VERSION" val="1.0"/>
  <p:tag name="KSO_WM_TEMPLATE_ASSEMBLE_GROUPID" val="5fd107111fa9d42129ddd8f9"/>
  <p:tag name="KSO_WM_TEMPLATE_ASSEMBLE_XID" val="5fd107111fa9d42129ddd8f9"/>
  <p:tag name="KSO_WM_TEMPLATE_CATEGORY" val="diagram"/>
  <p:tag name="KSO_WM_TEMPLATE_COLOR_TYPE" val="1"/>
  <p:tag name="KSO_WM_TEMPLATE_INDEX" val="20217111"/>
  <p:tag name="KSO_WM_TEMPLATE_MASTER_TYPE" val="0"/>
  <p:tag name="KSO_WM_TEMPLATE_SUBCATEGORY" val="21"/>
  <p:tag name="KSO_WM_TEMPLATE_THUMBS_INDEX" val="1、4、7、12、13、14、15、16、17、18、20、24、25、28、33、36、40、43、44"/>
</p:tagLst>
</file>

<file path=ppt/tags/tag48.xml><?xml version="1.0" encoding="utf-8"?>
<p:tagLst xmlns:p="http://schemas.openxmlformats.org/presentationml/2006/main">
  <p:tag name="KSO_WM_ASSEMBLE_CHIP_INDEX" val="c30bc1f44150437ab5bf1b076834de3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08d8b01e1e7e4b479639d475cc8647a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49.xml><?xml version="1.0" encoding="utf-8"?>
<p:tagLst xmlns:p="http://schemas.openxmlformats.org/presentationml/2006/main">
  <p:tag name="KSO_WM_ASSEMBLE_CHIP_INDEX" val="b07e0d0d035c4517b54f97107f028c7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8f4ed03b786c4c2bb14fa9339887e17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1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4"/>
</p:tagLst>
</file>

<file path=ppt/tags/tag5.xml><?xml version="1.0" encoding="utf-8"?>
<p:tagLst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50.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1_1*i*1"/>
  <p:tag name="KSO_WM_UNIT_INDEX" val="1"/>
  <p:tag name="KSO_WM_UNIT_LAYERLEVEL" val="1"/>
  <p:tag name="KSO_WM_UNIT_SM_LIMIT_TYPE" val="2"/>
  <p:tag name="KSO_WM_UNIT_TYPE" val="i"/>
</p:tagLst>
</file>

<file path=ppt/tags/tag51.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2.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3.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4"/>
  <p:tag name="KSO_WM_UNIT_INDEX" val="4"/>
  <p:tag name="KSO_WM_UNIT_LAYERLEVEL" val="1"/>
  <p:tag name="KSO_WM_UNIT_SM_LIMIT_TYPE" val="2"/>
  <p:tag name="KSO_WM_UNIT_TYPE" val="i"/>
</p:tagLst>
</file>

<file path=ppt/tags/tag54.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5"/>
  <p:tag name="KSO_WM_UNIT_INDEX" val="5"/>
  <p:tag name="KSO_WM_UNIT_LAYERLEVEL" val="1"/>
  <p:tag name="KSO_WM_UNIT_SM_LIMIT_TYPE" val="2"/>
  <p:tag name="KSO_WM_UNIT_TYPE" val="i"/>
</p:tagLst>
</file>

<file path=ppt/tags/tag55.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6"/>
  <p:tag name="KSO_WM_UNIT_INDEX" val="6"/>
  <p:tag name="KSO_WM_UNIT_LAYERLEVEL" val="1"/>
  <p:tag name="KSO_WM_UNIT_SM_LIMIT_TYPE" val="2"/>
  <p:tag name="KSO_WM_UNIT_TYPE" val="i"/>
</p:tagLst>
</file>

<file path=ppt/tags/tag56.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7.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8.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9"/>
  <p:tag name="KSO_WM_UNIT_INDEX" val="9"/>
  <p:tag name="KSO_WM_UNIT_LAYERLEVEL" val="1"/>
  <p:tag name="KSO_WM_UNIT_SM_LIMIT_TYPE" val="2"/>
  <p:tag name="KSO_WM_UNIT_TYPE" val="i"/>
</p:tagLst>
</file>

<file path=ppt/tags/tag59.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60.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61.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2"/>
  <p:tag name="KSO_WM_UNIT_INDEX" val="12"/>
  <p:tag name="KSO_WM_UNIT_LAYERLEVEL" val="1"/>
  <p:tag name="KSO_WM_UNIT_SM_LIMIT_TYPE" val="2"/>
  <p:tag name="KSO_WM_UNIT_TYPE" val="i"/>
</p:tagLst>
</file>

<file path=ppt/tags/tag62.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3"/>
  <p:tag name="KSO_WM_UNIT_INDEX" val="13"/>
  <p:tag name="KSO_WM_UNIT_LAYERLEVEL" val="1"/>
  <p:tag name="KSO_WM_UNIT_SM_LIMIT_TYPE" val="2"/>
  <p:tag name="KSO_WM_UNIT_TYPE" val="i"/>
</p:tagLst>
</file>

<file path=ppt/tags/tag63.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4"/>
  <p:tag name="KSO_WM_UNIT_INDEX" val="14"/>
  <p:tag name="KSO_WM_UNIT_LAYERLEVEL" val="1"/>
  <p:tag name="KSO_WM_UNIT_SM_LIMIT_TYPE" val="2"/>
  <p:tag name="KSO_WM_UNIT_TYPE" val="i"/>
</p:tagLst>
</file>

<file path=ppt/tags/tag64.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65.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66.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7"/>
  <p:tag name="KSO_WM_UNIT_INDEX" val="17"/>
  <p:tag name="KSO_WM_UNIT_LAYERLEVEL" val="1"/>
  <p:tag name="KSO_WM_UNIT_SM_LIMIT_TYPE" val="2"/>
  <p:tag name="KSO_WM_UNIT_TYPE" val="i"/>
</p:tagLst>
</file>

<file path=ppt/tags/tag6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ba3ff9d51a534949a36d761c038b227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385b67bca2024cfd9b21355f5a1f21ce&quot;,&quot;fill_align&quot;:&quot;cm&quot;,&quot;chip_types&quot;:[&quot;diagram&quot;,&quot;pictext&quot;,&quot;text&quot;,&quot;picture&quot;,&quot;chart&quot;,&quot;table&quot;,&quot;video&quot;]}]]"/>
  <p:tag name="KSO_WM_CHIP_GROUPID" val="5fc5e83f310219e61717cdf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c5e83f310219e61717cdf3"/>
  <p:tag name="KSO_WM_SLIDE_BACKGROUND" val="[&quot;general&quot;]"/>
  <p:tag name="KSO_WM_SLIDE_BACKGROUND_TYPE" val="general"/>
  <p:tag name="KSO_WM_SLIDE_BK_DARK_LIGHT" val="2"/>
  <p:tag name="KSO_WM_SLIDE_ID" val="diagram202171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10T01:19:13&quot;,&quot;maxSize&quot;:{&quot;size1&quot;:33.299650680520394},&quot;minSize&quot;:{&quot;size1&quot;:24.599650680520401},&quot;normalSize&quot;:{&quot;size1&quot;:33.299465495335212},&quot;subLayout&quot;:[{&quot;id&quot;:&quot;2020-12-10T01:19:13&quot;,&quot;margin&quot;:{&quot;bottom&quot;:0.026000002399086952,&quot;left&quot;:4.6570000648498535,&quot;right&quot;:4.6570000648498535,&quot;top&quot;:2.5399999618530273},&quot;type&quot;:0},{&quot;id&quot;:&quot;2020-12-10T01:19:13&quot;,&quot;margin&quot;:{&quot;bottom&quot;:2.5399999618530273,&quot;left&quot;:4.6570000648498535,&quot;right&quot;:4.6570000648498535,&quot;top&quot;:0.81999999284744263},&quot;type&quot;:0}],&quot;type&quot;:0}"/>
  <p:tag name="KSO_WM_SLIDE_POSITION" val="36*36"/>
  <p:tag name="KSO_WM_SLIDE_RATIO" val="1.777778"/>
  <p:tag name="KSO_WM_SLIDE_SIZE" val="888*468"/>
  <p:tag name="KSO_WM_SLIDE_SUBTYPE" val="pureTxt"/>
  <p:tag name="KSO_WM_SLIDE_SUPPORT_FEATURE_TYPE" val="0"/>
  <p:tag name="KSO_WM_SLIDE_TYPE" val="text"/>
  <p:tag name="KSO_WM_TAG_VERSION" val="1.0"/>
  <p:tag name="KSO_WM_TEMPLATE_ASSEMBLE_GROUPID" val="5fd107111fa9d42129ddd8f9"/>
  <p:tag name="KSO_WM_TEMPLATE_ASSEMBLE_XID" val="5fd107111fa9d42129ddd8f9"/>
  <p:tag name="KSO_WM_TEMPLATE_CATEGORY" val="diagram"/>
  <p:tag name="KSO_WM_TEMPLATE_COLOR_TYPE" val="1"/>
  <p:tag name="KSO_WM_TEMPLATE_INDEX" val="20217111"/>
  <p:tag name="KSO_WM_TEMPLATE_MASTER_TYPE" val="0"/>
  <p:tag name="KSO_WM_TEMPLATE_SUBCATEGORY" val="21"/>
  <p:tag name="KSO_WM_TEMPLATE_THUMBS_INDEX" val="1、4、7、12、13、14、15、16、17、18、20、24、25、28、33、36、40、43、44"/>
</p:tagLst>
</file>

<file path=ppt/tags/tag68.xml><?xml version="1.0" encoding="utf-8"?>
<p:tagLst xmlns:p="http://schemas.openxmlformats.org/presentationml/2006/main">
  <p:tag name="KSO_WM_ASSEMBLE_CHIP_INDEX" val="c30bc1f44150437ab5bf1b076834de3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08d8b01e1e7e4b479639d475cc8647a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69.xml><?xml version="1.0" encoding="utf-8"?>
<p:tagLst xmlns:p="http://schemas.openxmlformats.org/presentationml/2006/main">
  <p:tag name="KSO_WM_ASSEMBLE_CHIP_INDEX" val="b07e0d0d035c4517b54f97107f028c7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8f4ed03b786c4c2bb14fa9339887e17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1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4"/>
</p:tagLst>
</file>

<file path=ppt/tags/tag7.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70.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1_1*i*1"/>
  <p:tag name="KSO_WM_UNIT_INDEX" val="1"/>
  <p:tag name="KSO_WM_UNIT_LAYERLEVEL" val="1"/>
  <p:tag name="KSO_WM_UNIT_SM_LIMIT_TYPE" val="2"/>
  <p:tag name="KSO_WM_UNIT_TYPE" val="i"/>
</p:tagLst>
</file>

<file path=ppt/tags/tag71.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72.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73.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4"/>
  <p:tag name="KSO_WM_UNIT_INDEX" val="4"/>
  <p:tag name="KSO_WM_UNIT_LAYERLEVEL" val="1"/>
  <p:tag name="KSO_WM_UNIT_SM_LIMIT_TYPE" val="2"/>
  <p:tag name="KSO_WM_UNIT_TYPE" val="i"/>
</p:tagLst>
</file>

<file path=ppt/tags/tag74.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5"/>
  <p:tag name="KSO_WM_UNIT_INDEX" val="5"/>
  <p:tag name="KSO_WM_UNIT_LAYERLEVEL" val="1"/>
  <p:tag name="KSO_WM_UNIT_SM_LIMIT_TYPE" val="2"/>
  <p:tag name="KSO_WM_UNIT_TYPE" val="i"/>
</p:tagLst>
</file>

<file path=ppt/tags/tag75.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6"/>
  <p:tag name="KSO_WM_UNIT_INDEX" val="6"/>
  <p:tag name="KSO_WM_UNIT_LAYERLEVEL" val="1"/>
  <p:tag name="KSO_WM_UNIT_SM_LIMIT_TYPE" val="2"/>
  <p:tag name="KSO_WM_UNIT_TYPE" val="i"/>
</p:tagLst>
</file>

<file path=ppt/tags/tag76.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77.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78.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9"/>
  <p:tag name="KSO_WM_UNIT_INDEX" val="9"/>
  <p:tag name="KSO_WM_UNIT_LAYERLEVEL" val="1"/>
  <p:tag name="KSO_WM_UNIT_SM_LIMIT_TYPE" val="2"/>
  <p:tag name="KSO_WM_UNIT_TYPE" val="i"/>
</p:tagLst>
</file>

<file path=ppt/tags/tag79.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8.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80.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81.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2"/>
  <p:tag name="KSO_WM_UNIT_INDEX" val="12"/>
  <p:tag name="KSO_WM_UNIT_LAYERLEVEL" val="1"/>
  <p:tag name="KSO_WM_UNIT_SM_LIMIT_TYPE" val="2"/>
  <p:tag name="KSO_WM_UNIT_TYPE" val="i"/>
</p:tagLst>
</file>

<file path=ppt/tags/tag82.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3"/>
  <p:tag name="KSO_WM_UNIT_INDEX" val="13"/>
  <p:tag name="KSO_WM_UNIT_LAYERLEVEL" val="1"/>
  <p:tag name="KSO_WM_UNIT_SM_LIMIT_TYPE" val="2"/>
  <p:tag name="KSO_WM_UNIT_TYPE" val="i"/>
</p:tagLst>
</file>

<file path=ppt/tags/tag83.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4"/>
  <p:tag name="KSO_WM_UNIT_INDEX" val="14"/>
  <p:tag name="KSO_WM_UNIT_LAYERLEVEL" val="1"/>
  <p:tag name="KSO_WM_UNIT_SM_LIMIT_TYPE" val="2"/>
  <p:tag name="KSO_WM_UNIT_TYPE" val="i"/>
</p:tagLst>
</file>

<file path=ppt/tags/tag84.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85.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86.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7"/>
  <p:tag name="KSO_WM_UNIT_INDEX" val="17"/>
  <p:tag name="KSO_WM_UNIT_LAYERLEVEL" val="1"/>
  <p:tag name="KSO_WM_UNIT_SM_LIMIT_TYPE" val="2"/>
  <p:tag name="KSO_WM_UNIT_TYPE" val="i"/>
</p:tagLst>
</file>

<file path=ppt/tags/tag8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ba3ff9d51a534949a36d761c038b227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385b67bca2024cfd9b21355f5a1f21ce&quot;,&quot;fill_align&quot;:&quot;cm&quot;,&quot;chip_types&quot;:[&quot;diagram&quot;,&quot;pictext&quot;,&quot;text&quot;,&quot;picture&quot;,&quot;chart&quot;,&quot;table&quot;,&quot;video&quot;]}]]"/>
  <p:tag name="KSO_WM_CHIP_GROUPID" val="5fc5e83f310219e61717cdf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c5e83f310219e61717cdf3"/>
  <p:tag name="KSO_WM_SLIDE_BACKGROUND" val="[&quot;general&quot;]"/>
  <p:tag name="KSO_WM_SLIDE_BACKGROUND_TYPE" val="general"/>
  <p:tag name="KSO_WM_SLIDE_BK_DARK_LIGHT" val="2"/>
  <p:tag name="KSO_WM_SLIDE_ID" val="diagram202171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10T01:19:13&quot;,&quot;maxSize&quot;:{&quot;size1&quot;:33.299650680520394},&quot;minSize&quot;:{&quot;size1&quot;:24.599650680520401},&quot;normalSize&quot;:{&quot;size1&quot;:33.299465495335212},&quot;subLayout&quot;:[{&quot;id&quot;:&quot;2020-12-10T01:19:13&quot;,&quot;margin&quot;:{&quot;bottom&quot;:0.026000002399086952,&quot;left&quot;:4.6570000648498535,&quot;right&quot;:4.6570000648498535,&quot;top&quot;:2.5399999618530273},&quot;type&quot;:0},{&quot;id&quot;:&quot;2020-12-10T01:19:13&quot;,&quot;margin&quot;:{&quot;bottom&quot;:2.5399999618530273,&quot;left&quot;:4.6570000648498535,&quot;right&quot;:4.6570000648498535,&quot;top&quot;:0.81999999284744263},&quot;type&quot;:0}],&quot;type&quot;:0}"/>
  <p:tag name="KSO_WM_SLIDE_POSITION" val="36*36"/>
  <p:tag name="KSO_WM_SLIDE_RATIO" val="1.777778"/>
  <p:tag name="KSO_WM_SLIDE_SIZE" val="888*468"/>
  <p:tag name="KSO_WM_SLIDE_SUBTYPE" val="pureTxt"/>
  <p:tag name="KSO_WM_SLIDE_SUPPORT_FEATURE_TYPE" val="0"/>
  <p:tag name="KSO_WM_SLIDE_TYPE" val="text"/>
  <p:tag name="KSO_WM_TAG_VERSION" val="1.0"/>
  <p:tag name="KSO_WM_TEMPLATE_ASSEMBLE_GROUPID" val="5fd107111fa9d42129ddd8f9"/>
  <p:tag name="KSO_WM_TEMPLATE_ASSEMBLE_XID" val="5fd107111fa9d42129ddd8f9"/>
  <p:tag name="KSO_WM_TEMPLATE_CATEGORY" val="diagram"/>
  <p:tag name="KSO_WM_TEMPLATE_COLOR_TYPE" val="1"/>
  <p:tag name="KSO_WM_TEMPLATE_INDEX" val="20217111"/>
  <p:tag name="KSO_WM_TEMPLATE_MASTER_TYPE" val="0"/>
  <p:tag name="KSO_WM_TEMPLATE_SUBCATEGORY" val="21"/>
  <p:tag name="KSO_WM_TEMPLATE_THUMBS_INDEX" val="1、4、7、12、13、14、15、16、17、18、20、24、25、28、33、36、40、43、44"/>
</p:tagLst>
</file>

<file path=ppt/tags/tag88.xml><?xml version="1.0" encoding="utf-8"?>
<p:tagLst xmlns:p="http://schemas.openxmlformats.org/presentationml/2006/main">
  <p:tag name="KSO_WM_ASSEMBLE_CHIP_INDEX" val="c30bc1f44150437ab5bf1b076834de3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08d8b01e1e7e4b479639d475cc8647a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89.xml><?xml version="1.0" encoding="utf-8"?>
<p:tagLst xmlns:p="http://schemas.openxmlformats.org/presentationml/2006/main">
  <p:tag name="KSO_WM_ASSEMBLE_CHIP_INDEX" val="b07e0d0d035c4517b54f97107f028c7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8f4ed03b786c4c2bb14fa9339887e17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1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4"/>
</p:tagLst>
</file>

<file path=ppt/tags/tag9.xml><?xml version="1.0" encoding="utf-8"?>
<p:tagLst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90.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1_1*i*1"/>
  <p:tag name="KSO_WM_UNIT_INDEX" val="1"/>
  <p:tag name="KSO_WM_UNIT_LAYERLEVEL" val="1"/>
  <p:tag name="KSO_WM_UNIT_SM_LIMIT_TYPE" val="2"/>
  <p:tag name="KSO_WM_UNIT_TYPE" val="i"/>
</p:tagLst>
</file>

<file path=ppt/tags/tag91.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92.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93.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4"/>
  <p:tag name="KSO_WM_UNIT_INDEX" val="4"/>
  <p:tag name="KSO_WM_UNIT_LAYERLEVEL" val="1"/>
  <p:tag name="KSO_WM_UNIT_SM_LIMIT_TYPE" val="2"/>
  <p:tag name="KSO_WM_UNIT_TYPE" val="i"/>
</p:tagLst>
</file>

<file path=ppt/tags/tag94.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5"/>
  <p:tag name="KSO_WM_UNIT_INDEX" val="5"/>
  <p:tag name="KSO_WM_UNIT_LAYERLEVEL" val="1"/>
  <p:tag name="KSO_WM_UNIT_SM_LIMIT_TYPE" val="2"/>
  <p:tag name="KSO_WM_UNIT_TYPE" val="i"/>
</p:tagLst>
</file>

<file path=ppt/tags/tag95.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6"/>
  <p:tag name="KSO_WM_UNIT_INDEX" val="6"/>
  <p:tag name="KSO_WM_UNIT_LAYERLEVEL" val="1"/>
  <p:tag name="KSO_WM_UNIT_SM_LIMIT_TYPE" val="2"/>
  <p:tag name="KSO_WM_UNIT_TYPE" val="i"/>
</p:tagLst>
</file>

<file path=ppt/tags/tag96.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97.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98.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9"/>
  <p:tag name="KSO_WM_UNIT_INDEX" val="9"/>
  <p:tag name="KSO_WM_UNIT_LAYERLEVEL" val="1"/>
  <p:tag name="KSO_WM_UNIT_SM_LIMIT_TYPE" val="2"/>
  <p:tag name="KSO_WM_UNIT_TYPE" val="i"/>
</p:tagLst>
</file>

<file path=ppt/tags/tag99.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heme/theme1.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4420</Words>
  <Application>WPS 演示</Application>
  <PresentationFormat/>
  <Paragraphs>198</Paragraphs>
  <Slides>29</Slides>
  <Notes>4</Notes>
  <HiddenSlides>0</HiddenSlides>
  <MMClips>0</MMClips>
  <ScaleCrop>false</ScaleCrop>
  <HeadingPairs>
    <vt:vector size="6" baseType="variant">
      <vt:variant>
        <vt:lpstr>已用的字体</vt:lpstr>
      </vt:variant>
      <vt:variant>
        <vt:i4>9</vt:i4>
      </vt:variant>
      <vt:variant>
        <vt:lpstr>主题</vt:lpstr>
      </vt:variant>
      <vt:variant>
        <vt:i4>7</vt:i4>
      </vt:variant>
      <vt:variant>
        <vt:lpstr>幻灯片标题</vt:lpstr>
      </vt:variant>
      <vt:variant>
        <vt:i4>29</vt:i4>
      </vt:variant>
    </vt:vector>
  </HeadingPairs>
  <TitlesOfParts>
    <vt:vector size="45" baseType="lpstr">
      <vt:lpstr>Arial</vt:lpstr>
      <vt:lpstr>宋体</vt:lpstr>
      <vt:lpstr>Wingdings</vt:lpstr>
      <vt:lpstr>Calibri</vt:lpstr>
      <vt:lpstr>隶书</vt:lpstr>
      <vt:lpstr>微软雅黑</vt:lpstr>
      <vt:lpstr>Segoe UI</vt:lpstr>
      <vt:lpstr>Wingdings</vt:lpstr>
      <vt:lpstr>黑体</vt:lpstr>
      <vt:lpstr>清风素材 12sc.taobao.com</vt:lpstr>
      <vt:lpstr>1_清风素材 12sc.taobao.com</vt:lpstr>
      <vt:lpstr>自定义设计方案</vt:lpstr>
      <vt:lpstr>2_清风素材 12sc.taobao.com</vt:lpstr>
      <vt:lpstr>3_清风素材 12sc.taobao.com</vt:lpstr>
      <vt:lpstr>1_自定义设计方案</vt:lpstr>
      <vt:lpstr>2_自定义设计方案</vt:lpstr>
      <vt:lpstr>自然选择的证明</vt:lpstr>
      <vt:lpstr>自然选择说（点击图片播放视频）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LUMIN</cp:lastModifiedBy>
  <cp:revision>4</cp:revision>
  <cp:lastPrinted>2021-03-26T13:58:00Z</cp:lastPrinted>
  <dcterms:created xsi:type="dcterms:W3CDTF">2021-03-26T13:58:00Z</dcterms:created>
  <dcterms:modified xsi:type="dcterms:W3CDTF">2021-04-05T08:42:17Z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91B7193317004D0B8ADB542CCBC1A34D</vt:lpwstr>
  </property>
  <property fmtid="{D5CDD505-2E9C-101B-9397-08002B2CF9AE}" pid="7" name="KSOProductBuildVer">
    <vt:lpwstr>2052-11.1.0.10446</vt:lpwstr>
  </property>
</Properties>
</file>