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3211195"/>
            <a:ext cx="5471795" cy="7753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131570"/>
            <a:ext cx="8771255" cy="5276215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430" y="198501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480" y="24282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30" y="284543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235" y="33394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105" y="37484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414845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855" y="460819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830" y="31927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5" y="31692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41624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615" y="4178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830" y="51403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005" y="51409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5" y="51403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60" y="51409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1909445"/>
            <a:ext cx="8952230" cy="32950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3453765"/>
            <a:ext cx="7832725" cy="694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2276475"/>
            <a:ext cx="8914130" cy="2305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785" y="3040380"/>
            <a:ext cx="48069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535" y="3058795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115" y="2947670"/>
            <a:ext cx="480695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430" y="3009265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0" y="2957830"/>
            <a:ext cx="480695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50" y="3001010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310" y="3926205"/>
            <a:ext cx="480695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390" y="4000500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947160"/>
            <a:ext cx="480695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505" y="3994150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0" y="3944620"/>
            <a:ext cx="480695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50" y="3994150"/>
            <a:ext cx="82994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2447925"/>
            <a:ext cx="9114155" cy="19621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885" y="3162935"/>
            <a:ext cx="12985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395" y="3154680"/>
            <a:ext cx="12985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50" y="3801110"/>
            <a:ext cx="152019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405" y="3809365"/>
            <a:ext cx="152019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2214245"/>
            <a:ext cx="8856980" cy="2428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55" y="3185160"/>
            <a:ext cx="205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570" y="3184525"/>
            <a:ext cx="13760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970" y="4180840"/>
            <a:ext cx="15030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80840"/>
            <a:ext cx="26365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" y="1278255"/>
            <a:ext cx="8828405" cy="49428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170" y="17938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460" y="22872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8645" y="23031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70" y="278701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510" y="47701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020" y="57581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169</cp:revision>
  <dcterms:created xsi:type="dcterms:W3CDTF">2015-12-07T06:44:00Z</dcterms:created>
  <dcterms:modified xsi:type="dcterms:W3CDTF">2018-01-06T06:07:43Z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