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3" r:id="rId3"/>
    <p:sldId id="297" r:id="rId4"/>
    <p:sldId id="309" r:id="rId5"/>
    <p:sldId id="308" r:id="rId6"/>
    <p:sldId id="307" r:id="rId7"/>
    <p:sldId id="306" r:id="rId8"/>
    <p:sldId id="305" r:id="rId9"/>
    <p:sldId id="298" r:id="rId10"/>
    <p:sldId id="299" r:id="rId11"/>
    <p:sldId id="303" r:id="rId12"/>
    <p:sldId id="310" r:id="rId13"/>
    <p:sldId id="304" r:id="rId14"/>
    <p:sldId id="311" r:id="rId15"/>
    <p:sldId id="294" r:id="rId16"/>
    <p:sldId id="319" r:id="rId17"/>
    <p:sldId id="318" r:id="rId18"/>
    <p:sldId id="317" r:id="rId19"/>
    <p:sldId id="316" r:id="rId20"/>
    <p:sldId id="315" r:id="rId21"/>
    <p:sldId id="293" r:id="rId22"/>
    <p:sldId id="292" r:id="rId23"/>
    <p:sldId id="321" r:id="rId24"/>
    <p:sldId id="320" r:id="rId25"/>
    <p:sldId id="322" r:id="rId26"/>
    <p:sldId id="28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7317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下载 (1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052736"/>
            <a:ext cx="7344815" cy="342401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18K-1.EPS" descr="id:2147502290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8280920" cy="4320480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7.EPS" descr="id:214750229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8136904" cy="432048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41" name="Picture 1" descr="C:\Users\Administrator\Desktop\课件图片\QQ截图201609111641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4608512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187624" y="2060848"/>
            <a:ext cx="7056784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这两则短文的论证方式有什么相同之处和不同之处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这两则短文都运用了类比论证的手法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第一则以战争中的事例做例证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强调了“天时不如地利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地利不如人和”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然后类推出治国的道理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第二则从个人事例说起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在得出“困境造就人才”这个观点后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转到统治者治国上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指出决定国家存亡的因素和个人能否成就大事业的因素相仿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最后推理出论点。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两则短文提出论点的方式不尽相同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第一则短文的论点在文章开篇点明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然后对论点进行进一步的解释和阐述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第二则短文在文章结尾处揭示出论点后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不再对论点进行解说。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7" name="Picture 1" descr="C:\Users\Administrator\Desktop\课件图片\QQ截图201609111639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496944" cy="4176464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11560" y="1844824"/>
            <a:ext cx="806489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为什么说“天时不如地利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地利不如人和”这一观点是孟子“仁政”主张的具体体现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在“天时”“地利”“人和”这三个要素当中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孟子认为“人和”是最重要的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也就是要赢得民心。赢得民心的前提是“得道”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而这个“道”就是他一贯主张的“仁政”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所以孟子从“天时不如地利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地利不如人和”说到“得道者多助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失道者寡助”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实际上就是在阐明他的“仁政”主张。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971600" y="948091"/>
            <a:ext cx="6208879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解释下列加点的词。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兵革非不坚利也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域民不以封疆之界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寡助之至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亲戚畔之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出则无敌国外患者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得道者多助”中的“道”是指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正确的道理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作战的规律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施行“仁政”　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统治的方法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9952" y="1988840"/>
            <a:ext cx="4572000" cy="2243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兵器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限制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通“叛”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背叛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指在国外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9672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47664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63888" y="37170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19672" y="42930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0192" y="4293096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1196752"/>
            <a:ext cx="8275022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时期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学派的代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表人物。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是一部记录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的思想观点和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政治活动的书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共七篇。南宋朱熹将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并称为“四书”。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768" y="1772816"/>
            <a:ext cx="40751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轲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战国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儒家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899592" y="2708920"/>
            <a:ext cx="817723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孟子及其弟子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大学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论语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中庸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11560" y="1052736"/>
            <a:ext cx="806489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[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天时不如地利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地利不如人和。三里之城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七里之郭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环而攻之而不胜。夫环而攻之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必有得天时者矣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然而不胜者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是天时不如地利也。城非不高也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池非不深也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兵革非不坚利也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米粟非不多也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委而去之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是地利不如人和也。故曰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域民不以封疆之界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固国不以山溪之险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威天下不以兵革之利。得道者多助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失道者寡助。寡助之至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亲戚畔之。多助之至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天下顺之。以天下之所顺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攻亲戚之所畔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故君子有不战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战必胜矣。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[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子贡问政。子曰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足食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足兵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民信之矣。”子贡曰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必不得已而去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于斯三者何先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去兵。”子贡曰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必不得已而去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于斯二者何先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去食。自古皆有死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民无信不立。”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83568" y="764704"/>
            <a:ext cx="6365845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解释句中加点的词。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兵革非不坚利也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域民不以封疆之界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足兵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民信之矣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将下列句子译成现代汉语。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故君子有不战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战必胜矣。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自古皆有死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民无信不立。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5776" y="119675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兵器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限制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军备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信任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458112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所以君子不战则已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战就一定能胜利。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从古到今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人都有一死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不取信于民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国家就无以立足。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331640" y="18448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31640" y="24208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19672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19672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99592" y="1628800"/>
            <a:ext cx="7447873" cy="16619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3.[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文中提出的中心论点是什么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?[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文重点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强调的观点是什么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043608" y="3284984"/>
            <a:ext cx="7388561" cy="1955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天时不如地利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地利不如人和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或得道多助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失道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寡助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　民无信不立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或自古皆有死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民无信不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9552" y="1025550"/>
            <a:ext cx="806489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孟子的“生于忧患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死于安乐”的思想是否具有现实意义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请谈谈你的看法。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当然有。在生活中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如果一个人的周围环境很差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也就是所谓的“忧患”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那么只要他自己努力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不甘落后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就一定会有成就的。相反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若一个人生活在较好的环境中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也就是所谓的“安乐”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那么如果他自以为是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不思进取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就会堕落而“死”。但我们要辩证地看待这个问题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如果一个人生活在差环境中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他不努力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自甘堕落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只会更差。而一个人生活在好的环境中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居安思危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不满足于现况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更加发奋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就会更有成就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他的立足点会更高。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" name="Picture 2" descr="C:\Users\Administrator\Desktop\课件图片\边框\u=2181489839,184169971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04864"/>
            <a:ext cx="7560840" cy="3424014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79712" y="3108331"/>
            <a:ext cx="601799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寡助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畎亩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傅说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胶鬲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拂士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3808" y="3789040"/>
            <a:ext cx="76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gu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3717032"/>
            <a:ext cx="763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6216" y="3717032"/>
            <a:ext cx="965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qu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3808" y="4293096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yuè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0032" y="4293096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4293096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95736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11960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40152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40152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99992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48376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1412776"/>
          <a:ext cx="8640960" cy="4389120"/>
        </p:xfrm>
        <a:graphic>
          <a:graphicData uri="http://schemas.openxmlformats.org/drawingml/2006/table">
            <a:tbl>
              <a:tblPr/>
              <a:tblGrid>
                <a:gridCol w="768086"/>
                <a:gridCol w="787287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材料探究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材料探究题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也是中考的常见考点。所谓材料探究题就是命题者给出一段或几段文字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或者图片、表格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材料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要求考生通过对材料的阅读、分析、比较、研究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从而有所发现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写出发现、探究的结果。学生解题的过程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也就是研读材料、分析处理材料、归纳整合得出信息、作出判断、形成自己的观点的过程。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1600" b="1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解答探究题可以从以下几个方面着手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第一步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审清题目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读懂材料。先要抓住要点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 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审清题目的意思。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第二步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找出几则材料之间的共性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或者个性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。解答该类题目考生需要认真阅读材料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从材料的语言、结构、修辞、表达方式等方面进行分析解剖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把握各则材料所表现的思想内容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从而找出各则材料之间的共性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或者个性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第三步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整合要点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筛选信息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提炼材料的共性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。在比较分析多则材料的不同点和相同点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(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个性与共性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)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的基础上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进行甄别筛选和提炼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把相同点加以保留</a:t>
                      </a: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进而提炼出它们的共性。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1124744"/>
            <a:ext cx="8280920" cy="48013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甘肃兰州中考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某班开展“走近兰州太平鼓”综合性学习活动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请你参与并完成以下任务。请阅读为专题板报准备的三则材料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概括材料的主要信息。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材料一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相传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明朝大将徐达西征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九攻兰州城不下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便制造了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尺长鼓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内藏兵器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趁正月十五闹元宵之际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让军士扮作“社火”队员入城内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一举破城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赢得太平。从此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百姓年年擂鼓闹春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祈求太平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并把所擂之鼓称为“太平鼓”。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材料二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兰州太平鼓舞是群舞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表演时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众多鼓手前纵后跃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左旋右转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时而跳打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时而举打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起落有序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配合默契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犹如万马奔腾。鼓、钹、锣齐响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如春雷滚滚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声声震天。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材料三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在兰州本地的社火活动中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人们常常看到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太平鼓的鼓手走到哪里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鼓声和掌声就跟到哪里。“打得好”“真带劲”的赞扬声和“再来一次”的呐喊声此起彼伏。更有外地来的游客感慨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这场面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这气势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太震撼了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相机拍不出来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下次带家人一起来看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本题考查考生对于文字性材料的分析概括能力。三则材料分别讲了兰州太平鼓的由来和意义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兰州太平鼓的表演形式和鼓声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以及人们对兰州太平鼓的褒赞。可根据三则材料的内容进行提炼概括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组织成句即可。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兰州太平鼓意在擂鼓闹春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祈求太平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其表演形式多样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鼓声震天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获当地人和外地游客高度赞扬。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1124744"/>
            <a:ext cx="8064896" cy="51162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湖北襄阳中考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走襄阳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开阔视野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游天下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增长见识。班里开展“背起行囊走襄阳”综合性学习活动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让我们背起行囊一起出发吧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破解密码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活动归途中传来消息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今年襄阳有四户家庭被评为“全国最美家庭”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引发了大家热议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最美家庭”“美”在何处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请认真探究以下两则材料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破解“美”的“密码”。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王华革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襄阳退休教师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一个重度智障儿的母亲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她与爱人用浓浓的父母亲情为孩子撑起了爱的天空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将孩子培养成“全国优秀特奥运动员”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并用大爱积极帮助周围的智障残疾人走上“特奥”之路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圆特殊家庭的幸福梦。今年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王华革家庭荣获了“全国五好文明家庭标兵户”荣誉称号。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" name="矩形 3"/>
          <p:cNvSpPr/>
          <p:nvPr/>
        </p:nvSpPr>
        <p:spPr>
          <a:xfrm>
            <a:off x="323528" y="1052736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材料二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沈建军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枣阳人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,20 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多年来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他和妻子一方面背着两个重度肢体残疾的儿子踏遍大半个中国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倾其所有为孩子求医问药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另一方面经常鼓励两个残疾儿子自强不息。在父母的激励下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沈小勇兄弟为社会各界创作了四五百首歌曲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还经常通过网络现身说教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鼓励像他们一样的残疾人勇敢面对现实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努力做一个对社会有用的人。今年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沈建军家庭荣获了“全国最美家庭”荣誉称号。</a:t>
            </a:r>
            <a:endParaRPr lang="zh-CN" altLang="en-US" sz="18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“最美家庭”“美”在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1800" b="1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 　　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lang="zh-CN" altLang="en-US" sz="18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18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lang="zh-CN" altLang="en-US" sz="18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lang="en-US" altLang="zh-CN" sz="18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本题考查考生的材料探究能力。做此题要认真阅读材料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从中提取有效信息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材料一写教师王华革和爱人把重度智障孩子培养成“全国优秀特奥运动员”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并用大爱积极帮助周围的智障残疾人走上“特奥”之路的事迹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材料二讲的是沈建军夫妻为两个残疾儿子四处求医问药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还教育孩子努力做一个对社会有用的人。由此分析可得出结论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材料一和材料二都既有家庭小爱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也有社会大爱。</a:t>
            </a:r>
            <a:endParaRPr lang="zh-CN" altLang="en-US" sz="18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275856" y="3140968"/>
            <a:ext cx="2097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关爱家人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奉献社会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23528" y="953541"/>
            <a:ext cx="8226932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云南昆明中考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成长属于每一个孩子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那么成长究竟是什么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小郭翻开了语文书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从中寻找答案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请你比较下面三篇课文中人物的成长经历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写出探究结果。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2708920"/>
          <a:ext cx="8352929" cy="2468880"/>
        </p:xfrm>
        <a:graphic>
          <a:graphicData uri="http://schemas.openxmlformats.org/drawingml/2006/table">
            <a:tbl>
              <a:tblPr/>
              <a:tblGrid>
                <a:gridCol w="1934320"/>
                <a:gridCol w="2904527"/>
                <a:gridCol w="351408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         </a:t>
                      </a:r>
                      <a:r>
                        <a:rPr 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《月迹》</a:t>
                      </a:r>
                      <a:endParaRPr lang="zh-CN" sz="12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我们都羡慕起来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看着她的狂样儿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心里却有了一股嫉妒。我们便争执了起来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每个人都说月亮是属于自己的。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我同意他们的话。正像奶奶说的那样</a:t>
                      </a: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它是属于我们的</a:t>
                      </a: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每个人的……大家都觉得满足了</a:t>
                      </a: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相依相偎地甜甜地睡了一会儿。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      </a:t>
                      </a:r>
                      <a:r>
                        <a:rPr 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《最后一课》</a:t>
                      </a:r>
                      <a:endParaRPr lang="zh-CN" sz="12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画眉在树林边婉转地唱歌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;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锯木厂后边草地上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普鲁士兵正在操练。这些景象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比分词用法有趣多了。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天啊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如果我能把那条出名难学的分词用法从头到尾说出来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声音响亮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口齿清楚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又没有一点儿错误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那么任何代价我都愿意拿出来的。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    </a:t>
                      </a:r>
                      <a:r>
                        <a:rPr lang="zh-CN" sz="12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《十三岁的际遇》</a:t>
                      </a:r>
                      <a:endParaRPr lang="zh-CN" sz="12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入学之初那句颇为雄壮的誓言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在图书馆大楼的映衬下骤然显得苍白无力。我紧闭着嘴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心头涌起一种近乎绝望的感觉。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如果问我大学两年收获了什么又失落了什么的时候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你叫我怎能以轻巧的“得失”二字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来衡量这因浸透了汗水、泪水与欢笑而格外充实的时光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?</a:t>
                      </a:r>
                      <a:endParaRPr lang="zh-CN" sz="12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51520" y="5301208"/>
            <a:ext cx="128432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探究结果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7664" y="5157192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成长是经历了酸甜苦辣以后知识的增长、内心的丰富、思想的成熟。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成长是经历了喜怒哀乐逐渐长大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变得懂事。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1052736"/>
            <a:ext cx="8352928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山东东营中考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水是生命之本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也是文化之源。学校开展“饮水思源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拯救生命”语文综合性学习活动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请你参加。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望穿“清”水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材料一　据监测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七大水系中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松花江和淮河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黄河和辽河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分别为轻度、中度、重度污染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多数河流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70%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的河段受到污染。我国浅层地下水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IV—V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类水质占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80.1%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。污染因素主要有工业排放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城乡污水排放与垃圾腐化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化肥农药及水土流失造成的氮、磷等污染。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材料二　医学研究确定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,80%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的疾病如各种癌症、内脏炎症、结石、心脑血管疾病都是由饮用水被污染造成的。近十年淮河流域内的河南、江苏、安徽等地出现多个“癌症村”。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材料三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" name="5-image5.jpg" descr="id:2147502370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63888" y="4149080"/>
            <a:ext cx="5151240" cy="1438560"/>
          </a:xfrm>
          <a:prstGeom prst="rect">
            <a:avLst/>
          </a:prstGeom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95536" y="4509120"/>
            <a:ext cx="2823209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研读以上三则材料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你的探究结果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5536" y="5565338"/>
            <a:ext cx="8465779" cy="1292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由于工业排放等因素影响造成了我国主要水系及地下水的严重污染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而水质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污染成为导致各种癌症等疾病的罪魁祸首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人类及其他生命面临严重的生存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威胁。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7" name="Picture 3" descr="C:\Users\Administrator\Desktop\课件图片\边框\u=2173802408,1592551729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136904" cy="4464496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555776" y="821904"/>
            <a:ext cx="353494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通假字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寡助之至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亲戚畔之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畔”通“叛”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曾益其所不能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曾”通“增”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困于心衡于虑而后作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衡”通“横”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梗塞、不顺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入则无法家拂士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拂”通“弼”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辅佐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5597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99792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49188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995936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2699792" y="24208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75656" y="1484784"/>
            <a:ext cx="6256841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寡助之至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亲戚畔之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内外亲属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包括父系亲属和母系亲属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跟自己家庭有婚姻关系或血统关系的家庭或成员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委而去之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从所在地到别的地方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管夷吾举于士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狱官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军人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87824" y="24208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95736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15816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899592" y="1484784"/>
            <a:ext cx="7632848" cy="43924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3563888" y="19168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91680" y="1340768"/>
            <a:ext cx="5482591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城非不高也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池非不深也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护城河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域民不以封疆之界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限制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某种范围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傅说举于版筑之间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被举荐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被选拔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往上托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推举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兵革非不坚利也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武装力量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士兵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07704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83768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07704" y="5229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对角圆角矩形 12"/>
          <p:cNvSpPr/>
          <p:nvPr/>
        </p:nvSpPr>
        <p:spPr>
          <a:xfrm>
            <a:off x="971600" y="1412776"/>
            <a:ext cx="7632848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" name="左大括号 6"/>
          <p:cNvSpPr/>
          <p:nvPr/>
        </p:nvSpPr>
        <p:spPr>
          <a:xfrm>
            <a:off x="755576" y="3645024"/>
            <a:ext cx="144016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584" y="2060848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胶鬲举于鱼盐之中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被举荐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举大计亦死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发动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故天将降大任于是人也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桓侯故使人问之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特意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5076056" y="198884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域民不以封疆之界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凭借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依靠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以塞忠谏之路也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表目的关系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来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不以物喜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不以己悲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七里之郭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委而去之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代词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234888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举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371703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000" y="249289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000" y="407707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755576" y="2276872"/>
            <a:ext cx="144016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5004048" y="4005064"/>
            <a:ext cx="144016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5004048" y="2204864"/>
            <a:ext cx="144016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对角圆角矩形 19"/>
          <p:cNvSpPr/>
          <p:nvPr/>
        </p:nvSpPr>
        <p:spPr>
          <a:xfrm>
            <a:off x="251520" y="1772816"/>
            <a:ext cx="8568952" cy="360040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427984" y="1196752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" name="左大括号 6"/>
          <p:cNvSpPr/>
          <p:nvPr/>
        </p:nvSpPr>
        <p:spPr>
          <a:xfrm>
            <a:off x="2339752" y="1628800"/>
            <a:ext cx="216024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3768" y="141277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行拂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 </a:t>
            </a:r>
            <a:r>
              <a:rPr lang="en-US" altLang="zh-CN" sz="2000" b="1" dirty="0" err="1" smtClean="0">
                <a:latin typeface="微软雅黑" pitchFamily="34" charset="-122"/>
                <a:ea typeface="微软雅黑" pitchFamily="34" charset="-122"/>
              </a:rPr>
              <a:t>fú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乱其所为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违背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入则无法家拂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000" b="1" dirty="0" err="1" smtClean="0">
                <a:latin typeface="微软雅黑" pitchFamily="34" charset="-122"/>
                <a:ea typeface="微软雅黑" pitchFamily="34" charset="-122"/>
              </a:rPr>
              <a:t>bì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士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通“弼”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辅佐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三里之城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内城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在宋城上而待楚寇矣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城墙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夫环而攻之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表承接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然而不胜者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表转折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而死于安乐也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表并列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339752" y="2996952"/>
            <a:ext cx="144016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2339752" y="4365104"/>
            <a:ext cx="144016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07704" y="177281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拂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7704" y="314096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城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79712" y="472514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827584" y="1484784"/>
            <a:ext cx="7560840" cy="424847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5361" name="Picture 1" descr="C:\Users\Administrator\Desktop\课件图片\写做\u=355161395,4024918560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8280920" cy="4176464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115616" y="1844824"/>
            <a:ext cx="3849131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372—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289),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字子舆。邹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现在山东邹城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中国古代著名思想家、教育家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战国时期儒家代表人物。著有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一书。孟子继承并发扬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了孔子的思想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成为仅次于孔子的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一代儒家宗师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有“亚圣”之称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与孔子合称为“孔孟”。代表作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在写作上很有特色。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首先是善于雄辩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具有气势充沛、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感情强烈、笔墨酣畅的风格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采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0032" y="1916832"/>
            <a:ext cx="32403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用了多种方式方法进行辩论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逻辑严谨。其中用得最多的是各种发问的方式方法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时而提问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时而设问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时而反问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运用自如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灵活多变。其次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善用比喻和寓言陈述事理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辩论是非。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" name="孟子.jpg" descr="id:2147502191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92080" y="4149080"/>
            <a:ext cx="2520280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4337" name="Picture 1" descr="C:\Users\Administrator\Desktop\课件图片\写做\u=820221440,317046486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424936" cy="4248472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67544" y="2420888"/>
            <a:ext cx="633670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得道多助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失道寡助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丑下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题目是编者加的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题目揭示了作者的观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生于忧患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死于安乐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题目是编者加的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题目属于论点型题目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示了文章的论点。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5357</Words>
  <Application>Kingsoft Office WPP</Application>
  <PresentationFormat>全屏显示(4:3)</PresentationFormat>
  <Paragraphs>284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