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14"/>
  </p:handoutMasterIdLst>
  <p:sldIdLst>
    <p:sldId id="523" r:id="rId3"/>
    <p:sldId id="1088" r:id="rId5"/>
    <p:sldId id="1091" r:id="rId6"/>
    <p:sldId id="1092" r:id="rId7"/>
    <p:sldId id="1112" r:id="rId8"/>
    <p:sldId id="1113" r:id="rId9"/>
    <p:sldId id="1115" r:id="rId10"/>
    <p:sldId id="1116" r:id="rId11"/>
    <p:sldId id="1114" r:id="rId12"/>
    <p:sldId id="1117" r:id="rId13"/>
  </p:sldIdLst>
  <p:sldSz cx="9144000" cy="5143500" type="screen16x9"/>
  <p:notesSz cx="6858000" cy="9144000"/>
  <p:embeddedFontLst>
    <p:embeddedFont>
      <p:font typeface="黑体" pitchFamily="49" charset="-122"/>
      <p:regular r:id="rId18"/>
    </p:embeddedFont>
    <p:embeddedFont>
      <p:font typeface="楷体" pitchFamily="49" charset="-122"/>
      <p:regular r:id="rId19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0000FF"/>
    <a:srgbClr val="FF0000"/>
    <a:srgbClr val="0066FF"/>
    <a:srgbClr val="A38302"/>
    <a:srgbClr val="FEFCDE"/>
    <a:srgbClr val="00B050"/>
    <a:srgbClr val="FF00FF"/>
    <a:srgbClr val="FFFFFF"/>
    <a:srgbClr val="FF66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479" autoAdjust="0"/>
    <p:restoredTop sz="94705" autoAdjust="0"/>
  </p:normalViewPr>
  <p:slideViewPr>
    <p:cSldViewPr>
      <p:cViewPr>
        <p:scale>
          <a:sx n="60" d="100"/>
          <a:sy n="60" d="100"/>
        </p:scale>
        <p:origin x="-1134" y="-552"/>
      </p:cViewPr>
      <p:guideLst>
        <p:guide orient="horz" pos="3162"/>
        <p:guide pos="5759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076"/>
        <p:guide pos="226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font" Target="fonts/font2.fntdata"/><Relationship Id="rId18" Type="http://schemas.openxmlformats.org/officeDocument/2006/relationships/font" Target="fonts/font1.fntdata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.pn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26" name="Picture 6"/>
          <p:cNvPicPr>
            <a:picLocks noChangeAspect="1" noChangeArrowheads="1"/>
          </p:cNvPicPr>
          <p:nvPr userDrawn="1"/>
        </p:nvPicPr>
        <p:blipFill>
          <a:blip r:embed="rId9" cstate="print"/>
          <a:srcRect l="5126" r="4079" b="21777"/>
          <a:stretch>
            <a:fillRect/>
          </a:stretch>
        </p:blipFill>
        <p:spPr bwMode="auto">
          <a:xfrm>
            <a:off x="1" y="4371950"/>
            <a:ext cx="9143999" cy="7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矩形 4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10"/>
          <p:cNvSpPr txBox="1"/>
          <p:nvPr userDrawn="1"/>
        </p:nvSpPr>
        <p:spPr>
          <a:xfrm>
            <a:off x="193237" y="9297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 smtClean="0">
                <a:latin typeface="黑体" pitchFamily="49" charset="-122"/>
                <a:ea typeface="黑体" pitchFamily="49" charset="-122"/>
              </a:rPr>
              <a:t>口语交际</a:t>
            </a:r>
            <a:endParaRPr kumimoji="1" lang="zh-CN" altLang="en-US" sz="12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39266" name="Picture 2" descr="http://image.tupian114.com/20140416/01453553.jpg"/>
          <p:cNvPicPr>
            <a:picLocks noChangeAspect="1" noChangeArrowheads="1"/>
          </p:cNvPicPr>
          <p:nvPr userDrawn="1"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26937"/>
          <a:stretch>
            <a:fillRect/>
          </a:stretch>
        </p:blipFill>
        <p:spPr bwMode="auto">
          <a:xfrm>
            <a:off x="107504" y="4665788"/>
            <a:ext cx="1152128" cy="477712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flipH="1">
            <a:off x="0" y="51470"/>
            <a:ext cx="2771800" cy="360040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97575">
            <a:off x="367238" y="641478"/>
            <a:ext cx="1932669" cy="2265595"/>
          </a:xfrm>
          <a:prstGeom prst="rect">
            <a:avLst/>
          </a:prstGeom>
        </p:spPr>
      </p:pic>
      <p:sp>
        <p:nvSpPr>
          <p:cNvPr id="15" name="TextBox 48"/>
          <p:cNvSpPr txBox="1"/>
          <p:nvPr/>
        </p:nvSpPr>
        <p:spPr>
          <a:xfrm>
            <a:off x="3203848" y="1491630"/>
            <a:ext cx="3229089" cy="992579"/>
          </a:xfrm>
          <a:prstGeom prst="rect">
            <a:avLst/>
          </a:prstGeom>
          <a:noFill/>
          <a:effectLst>
            <a:softEdge rad="3175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C99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黑体" pitchFamily="49" charset="-122"/>
                <a:ea typeface="黑体" pitchFamily="49" charset="-122"/>
              </a:rPr>
              <a:t>口语交际</a:t>
            </a:r>
            <a:endParaRPr lang="zh-CN" altLang="en-US" sz="6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C99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  <a:reflection blurRad="6350" stA="60000" endA="900" endPos="60000" dist="29997" dir="5400000" sy="-100000" algn="bl" rotWithShape="0"/>
              </a:effectLst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文本框 1"/>
          <p:cNvSpPr txBox="1"/>
          <p:nvPr/>
        </p:nvSpPr>
        <p:spPr>
          <a:xfrm>
            <a:off x="23086" y="123478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latin typeface="黑体" pitchFamily="49" charset="-122"/>
                <a:ea typeface="黑体" pitchFamily="49" charset="-122"/>
              </a:rPr>
              <a:t>长春</a:t>
            </a:r>
            <a:r>
              <a:rPr kumimoji="1" lang="zh-CN" altLang="en-US" sz="1200" dirty="0" smtClean="0">
                <a:latin typeface="黑体" pitchFamily="49" charset="-122"/>
                <a:ea typeface="黑体" pitchFamily="49" charset="-122"/>
              </a:rPr>
              <a:t>版  </a:t>
            </a:r>
            <a:r>
              <a:rPr kumimoji="1" lang="zh-CN" altLang="en-US" sz="1200" dirty="0">
                <a:latin typeface="黑体" pitchFamily="49" charset="-122"/>
                <a:ea typeface="黑体" pitchFamily="49" charset="-122"/>
              </a:rPr>
              <a:t>语文  </a:t>
            </a:r>
            <a:r>
              <a:rPr kumimoji="1" lang="zh-CN" altLang="en-US" sz="1200" dirty="0" smtClean="0">
                <a:latin typeface="黑体" pitchFamily="49" charset="-122"/>
                <a:ea typeface="黑体" pitchFamily="49" charset="-122"/>
              </a:rPr>
              <a:t>三年级  </a:t>
            </a:r>
            <a:r>
              <a:rPr kumimoji="1" lang="zh-CN" altLang="en-US" sz="1200" dirty="0">
                <a:latin typeface="黑体" pitchFamily="49" charset="-122"/>
                <a:ea typeface="黑体" pitchFamily="49" charset="-122"/>
              </a:rPr>
              <a:t>下</a:t>
            </a:r>
            <a:r>
              <a:rPr kumimoji="1" lang="zh-CN" altLang="en-US" sz="1200" dirty="0" smtClean="0">
                <a:latin typeface="黑体" pitchFamily="49" charset="-122"/>
                <a:ea typeface="黑体" pitchFamily="49" charset="-122"/>
              </a:rPr>
              <a:t>册</a:t>
            </a:r>
            <a:endParaRPr kumimoji="1" lang="zh-CN" altLang="en-US" sz="1200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843558"/>
            <a:ext cx="777686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90"/>
            <a:r>
              <a:rPr lang="en-US" altLang="zh-CN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1949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年</a:t>
            </a:r>
            <a:r>
              <a:rPr lang="en-US" altLang="zh-CN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9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月</a:t>
            </a:r>
            <a:r>
              <a:rPr lang="en-US" altLang="zh-CN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6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日，小萝卜头宋振中被国民党反动派残忍杀害，遇害时年仅</a:t>
            </a:r>
            <a:r>
              <a:rPr lang="en-US" altLang="zh-CN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9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岁。他是我国，也是世界上最小的烈士。</a:t>
            </a:r>
            <a:endParaRPr lang="zh-CN" altLang="en-US" sz="24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indent="720090"/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这天我讲小萝卜头的故事，就是期望这天生活在幸福之中的我们，不要忘记小萝卜头，不要忘记千千万万的革命先烈，要谨记：没有中国共产党就没有我们这天幸福的生活。</a:t>
            </a:r>
            <a:endParaRPr lang="zh-CN" altLang="en-US" sz="24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indent="720090"/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谢谢大家，我的故事讲完了。</a:t>
            </a:r>
            <a:endParaRPr lang="zh-CN" altLang="en-US" sz="24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6"/>
          <p:cNvSpPr txBox="1">
            <a:spLocks noChangeArrowheads="1"/>
          </p:cNvSpPr>
          <p:nvPr/>
        </p:nvSpPr>
        <p:spPr bwMode="auto">
          <a:xfrm>
            <a:off x="1547814" y="1707357"/>
            <a:ext cx="2592387" cy="30777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/>
          </a:p>
        </p:txBody>
      </p:sp>
      <p:sp>
        <p:nvSpPr>
          <p:cNvPr id="5123" name="Rectangle 8"/>
          <p:cNvSpPr>
            <a:spLocks noChangeArrowheads="1"/>
          </p:cNvSpPr>
          <p:nvPr/>
        </p:nvSpPr>
        <p:spPr bwMode="auto">
          <a:xfrm>
            <a:off x="4643439" y="1545431"/>
            <a:ext cx="2808287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endParaRPr lang="zh-CN" altLang="en-US" sz="3200" b="1">
              <a:solidFill>
                <a:srgbClr val="0000CC"/>
              </a:solidFill>
              <a:latin typeface="Times New Roman" pitchFamily="18" charset="0"/>
              <a:ea typeface="楷体_GB2312" pitchFamily="1" charset="-122"/>
            </a:endParaRPr>
          </a:p>
        </p:txBody>
      </p:sp>
      <p:sp>
        <p:nvSpPr>
          <p:cNvPr id="5124" name="Text Box 11"/>
          <p:cNvSpPr txBox="1">
            <a:spLocks noChangeArrowheads="1"/>
          </p:cNvSpPr>
          <p:nvPr/>
        </p:nvSpPr>
        <p:spPr bwMode="auto">
          <a:xfrm>
            <a:off x="1836739" y="3002756"/>
            <a:ext cx="2232025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CC"/>
                </a:solidFill>
                <a:latin typeface="楷体_GB2312" pitchFamily="1" charset="-122"/>
                <a:ea typeface="楷体_GB2312" pitchFamily="1" charset="-122"/>
              </a:rPr>
              <a:t> </a:t>
            </a:r>
            <a:endParaRPr lang="zh-CN" altLang="en-US" sz="3200" b="1">
              <a:solidFill>
                <a:srgbClr val="0000CC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5125" name="Text Box 12"/>
          <p:cNvSpPr txBox="1">
            <a:spLocks noChangeArrowheads="1"/>
          </p:cNvSpPr>
          <p:nvPr/>
        </p:nvSpPr>
        <p:spPr bwMode="auto">
          <a:xfrm>
            <a:off x="4645026" y="2949179"/>
            <a:ext cx="2232025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CC"/>
                </a:solidFill>
                <a:latin typeface="楷体_GB2312" pitchFamily="1" charset="-122"/>
                <a:ea typeface="楷体_GB2312" pitchFamily="1" charset="-122"/>
              </a:rPr>
              <a:t> </a:t>
            </a:r>
            <a:endParaRPr lang="zh-CN" altLang="en-US" sz="3200" b="1">
              <a:solidFill>
                <a:srgbClr val="0000CC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5126" name="Rectangle 13"/>
          <p:cNvSpPr>
            <a:spLocks noChangeArrowheads="1"/>
          </p:cNvSpPr>
          <p:nvPr/>
        </p:nvSpPr>
        <p:spPr bwMode="auto">
          <a:xfrm>
            <a:off x="1836738" y="4023019"/>
            <a:ext cx="306494" cy="4664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tIns="-487209" anchor="ctr">
            <a:spAutoFit/>
          </a:bodyPr>
          <a:lstStyle/>
          <a:p>
            <a:r>
              <a:rPr lang="zh-CN" altLang="en-US" sz="3200" b="1">
                <a:solidFill>
                  <a:srgbClr val="0000CC"/>
                </a:solidFill>
                <a:latin typeface="楷体_GB2312" pitchFamily="1" charset="-122"/>
                <a:ea typeface="楷体_GB2312" pitchFamily="1" charset="-122"/>
              </a:rPr>
              <a:t> </a:t>
            </a:r>
            <a:endParaRPr lang="zh-CN" altLang="en-US" sz="3200" b="1">
              <a:solidFill>
                <a:srgbClr val="0000CC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5127" name="Rectangle 14"/>
          <p:cNvSpPr>
            <a:spLocks noChangeArrowheads="1"/>
          </p:cNvSpPr>
          <p:nvPr/>
        </p:nvSpPr>
        <p:spPr bwMode="auto">
          <a:xfrm>
            <a:off x="4643438" y="4023019"/>
            <a:ext cx="306494" cy="4664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tIns="-487209" anchor="ctr">
            <a:spAutoFit/>
          </a:bodyPr>
          <a:lstStyle/>
          <a:p>
            <a:r>
              <a:rPr lang="zh-CN" altLang="en-US" sz="3200" b="1">
                <a:solidFill>
                  <a:srgbClr val="0000CC"/>
                </a:solidFill>
                <a:latin typeface="楷体_GB2312" pitchFamily="1" charset="-122"/>
                <a:ea typeface="楷体_GB2312" pitchFamily="1" charset="-122"/>
              </a:rPr>
              <a:t> </a:t>
            </a:r>
            <a:endParaRPr lang="zh-CN" altLang="en-US" sz="3200" b="1">
              <a:solidFill>
                <a:srgbClr val="0000CC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5128" name="Text Box 8"/>
          <p:cNvSpPr txBox="1">
            <a:spLocks noChangeArrowheads="1"/>
          </p:cNvSpPr>
          <p:nvPr/>
        </p:nvSpPr>
        <p:spPr bwMode="auto">
          <a:xfrm>
            <a:off x="323528" y="483518"/>
            <a:ext cx="4248149" cy="39703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endParaRPr lang="zh-CN" sz="2400" b="1" dirty="0">
              <a:latin typeface="楷体" pitchFamily="49" charset="-122"/>
              <a:ea typeface="楷体" pitchFamily="49" charset="-122"/>
            </a:endParaRPr>
          </a:p>
          <a:p>
            <a:pPr indent="457200">
              <a:lnSpc>
                <a:spcPct val="150000"/>
              </a:lnSpc>
            </a:pPr>
            <a:r>
              <a:rPr lang="zh-CN" sz="2400" dirty="0">
                <a:latin typeface="楷体" pitchFamily="49" charset="-122"/>
                <a:ea typeface="楷体" pitchFamily="49" charset="-122"/>
              </a:rPr>
              <a:t>学会清楚地把你看过的神话传说故事讲给别人听，主动交流听后的感想，养成认真倾听的习惯，提高自己的口语表达的能力。</a:t>
            </a:r>
            <a:endParaRPr lang="zh-CN" sz="2400" dirty="0">
              <a:latin typeface="楷体" pitchFamily="49" charset="-122"/>
              <a:ea typeface="楷体" pitchFamily="49" charset="-122"/>
            </a:endParaRPr>
          </a:p>
          <a:p>
            <a:pPr indent="457200">
              <a:lnSpc>
                <a:spcPct val="150000"/>
              </a:lnSpc>
            </a:pPr>
            <a:endParaRPr lang="zh-CN" altLang="zh-CN" sz="2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3842" name="AutoShape 2" descr="data:image/jpeg;base64,/9j/4AAQSkZJRgABAQAAAQABAAD/2wBDAAgGBgcGBQgHBwcJCQgKDBQNDAsLDBkSEw8UHRofHh0aHBwgJC4nICIsIxwcKDcpLDAxNDQ0Hyc5PTgyPC4zNDL/2wBDAQkJCQwLDBgNDRgyIRwhMjIyMjIyMjIyMjIyMjIyMjIyMjIyMjIyMjIyMjIyMjIyMjIyMjIyMjIyMjIyMjIyMjL/wAARCAG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pCwA5IFRtcwr1kH4c0DsS0VUa/iHQMfwqNtRP8Mf5mq5WPkZforLN9Mem0fhSxXMruQznpT5GV7NmnSFgOpFUSzHqx/Okp+zH7MumRB/EPzpPPjH8VU6KfIh+zRaNynufwpPtK/3TVaijkQ/Zosfav9j9aQ3LdlFQUU+VByRG3t9LBbNIgXIx1FZJ1u9P8SD6LV/UBmxl+mf1rn666FODjqh8qLx1i+P/AC2x9FFMOqXp/wCXhvwxVSiuj2UOyHyosnULw9biT86aby6PW4l/77NQUU+SPYLIlNzOes0n/fRoWWVnUGVzkj+I1FT4RmeMf7Q/nTaSQWOmyfWiiivMGFFFFABUE/3l+lT1BcdVoAhyfWl3H1NJRQA7ew/iP50eZJ/fb86bRQKw/wA6X/no351YhmkKcuTzVSp7f7p+tKyCyLPmyf3jS+fJ6/pUdFFkHKiX7Q/tSi5b+6KhopcqFyIsC69V/WnC5X0NVaKORC5EWxPGe/6U4SoejCqVFLkQvZo0Mg96Kz+R0OKcJHHRjS9mT7MvUVUFw464NSC5H8QIqeRicGT0UxZUbowp9SRYKKKKACiiigAooooAKKKKACiiigAopCQBknAqB7jsg/Gmk2NRb2LBIA5qJp0Xvn6VVZmbqSaSrUO5oqfcna5J6Lj61BNNIYyQxH0opkv+rarUUi1FIrFi3Uk/WkooplBRRRQAVJB/rPwqOpIf9YKALNFFFABUc88dum+RsDt6mnSOI42djgKMmueubhrmUu3TsPQVx4vFKhHTdm1Gj7R+Ral1WVj+6UIPU8moPt91nPmn8hVaivElia0ndyZ6Co00rWNGHVnUgTKGHqODWrFMkyB42BU1zNT2ly1tMDk7D94V14bHzi1Go7oxq4ZNXhub08fmwPGOCwIrL/siX/nqn61rqwZQQcg8ilr34VJRXunnmR/Y8n/PVfyNH9jyf89l/Kteir9vPuBkf2O//PZf++aX+x3/AOew/wC+a1qKXt6ncDJ/sdv+ew/75/8Ar0+PSSkiuZgdpBxt/wDr1p0UOtPuAUUVyN3r7ReIvMVibaP90wHcdz+f8q5qlRQtc3oYeddtR6I66imxuskauhBVhkEdxTq0MAqC46rU9Q3H8NAEFFFFABRRRQAVPb9GqCprfq1AE9FFFABRRTlRmUsBwKBXsNooooGFFFKqlmwKAEoqTbH/AM9P0pGjKjIwV9RSuhXQyiiimMKcrsvRjTaeImIzwPqaTt1E7dSVLn+8PxFTqwYZByKosjIfmGKVXZDkGpcE9jNwT1ReopkcgkXPfuKfWRk9AooooAKKKKACiiop32x8dTxQlcaV3YgmkLtgfdFR0UVulY6ErIKKKKYwpsn+rb6U6mv9xvpQBUooooAKKKKACnxf60UynR/6xfrQBbooooAz9WkK2wQfxN+lY1ausA7Yj2yayq+ezBt12melhVamgoooriOgKKKKAN3TJDJZgHqp21crP0gf6M57Fv6VV8ReJ9P8N2fnXkmZG/1cKffc/wCHvX0uGn+4jKXY8mqv3jSNqsy88RaPp7lLvU7WJx1VpBkfhXi+u+ONb8QytEkr29s3C28BIyPc9T/Kuf8As0cf+vnVT/dQbj/hWU8Z/KgVPue/xeMvDs7bU1i0z/tPt/nWqb22Fm1358f2dVLGUMCoA75r5qJs+wnPvkCnC4MdvJBBczpFLjfGThWx0zg8/lUrGvqh+zO/8RfFG7nuGtdBQRRA7RcMuXf/AHQeAPrz9K5k+I/EPmb5vEFxG/8Ad85jj8BxXPpI0e7bwxGM9xTQrN91SfoK5pVZyd2y1FI77TviFr9pC6TtDqMJUjzF4kT34/qKsWWoW+oxeZBJn+8p6g+9edAyRMGG5GHQ9Ku29+6zLMrCK4HRx0f2YUnUk/iZ14TEewb00Z7b4V1PcpsJW5XmInuO4rqK8f0XWhdhZoj5dzCQWT0Pr9K9U0y/TUbGOdeCRh19G716GGq8y5WLMKMU1Wp/DL8y5UNx0Wpqhn+6PrXUeaQUUUUAFFFFABUsH3j9KiqWD75+lAFiiiigBQCSAO9SM+2RQPurxREAMuTgDgU0xE8qQ30qW1fUhtX1EddrkU2pJAdiMRg9DUdNbFJ6BUkXG8+i1HUkWNr7s4x2olsKWxHT4ifMA7HqKcqwn+I/jQ5ZBhVCg9xzSbvoJu+hGeGIHTNJRRVFj4wMliOFGaazFjk9aev+pf8ACo6S3JW49H28NyvpTTjJx07UlFFh2HxPscHsetXaz6uQtujHtxUTXUzqLqSUUUVmZBRRRQAVUuGzJj0q3VBjucn1NXBamlNaiUUUVqbBRRRQAUjfdP0paD0NAFKiiigAooooAKcn+sX602nJ99frQBbooooAqajCZbRsfeX5hWDXUnmsS/sWhYyRgmM8kD+GvJzHDt/vY/M7MLVS9xlGiiivHO4KKK0LK0Cj7TcfLGg3Dd7d/pWtGjKrLliRUqKCuyprev2/hPw+J5gHuHyIoc8u3+A714he3t7r+pS3l5NvkblnbhUX0HoPatDxVrk3ijxFJKhJgVjHbqeioO/49TWPcTKqC3hP7pfvN/fPrXo1Z3tCOyOBLq92ElwqKYbbKp/E/wDE/wDgPaq1ORGkcIilmPQCrBENrwQss3/jq/4msiiJLd3XecIn95uB+HrQTCnCgyH1bgflTZJXlbdIxY00AswAGSeBQA5gSgc4+YkAAUCaUDAkcAejGrcVsbvVLaxjGSXWLj1J5/UmvVbzwBoN1GRHbvbvjhonP8jkVLkkNJs8jW9uV481iPRvmH608S28/E0Yib/npGOPxH+FdFrfgHU9LDTWv+m245JRcOo91/wrkyCDgjBFNNPYVrFyGS40u7jnjYHuGB+VxXsXgqa5uII723UPZzjDgOMow9R6ivGYJlCmGXmJv/HT6iux+HOvvoviA6Zcvi1u228nhZP4T+PT8RW9CSU1cv20o05QWqZ7XVe7fYintu5qxVW+/wBQP96vXOIYORxRUUDZUj0qWgAooooAKkg/1n4VHUkP+sFAFmiiigCST5VVPTk1HSkliSeppKSQkrIkUl43UnOORUdORtrZxxjFNoQkrMKkT/VSfhUdORwoIIyDQxvYbUkRJYqfukc0m6P/AJ5n86DJkYACj2pPUTuxlFFFUUSRckp/eFRkY4PWin+YD95AT60tidmM7UU5nLnnoOgFNpjQVPbNhmX8agp8JxKv5VMloKSui7RRRWJzhRRRQA2Q7UY+1Uat3BxEfeqlaw2NqewUUUVZoFFFFABRRRQBSPWilb7x+tJQAUUUUAFKv3h9aSlX7w+tAFyiiigAoIzRRQBTm023lOQCh/2ag/sdM/65sfStOiuaWEoyd3E0VaolZMqQ6dBCc7dzerc1g/ELUm03wddlGw8+IFP+91/TNdTXnfxdcjQbFB0a5yfwU/405wjSpPkVhczlL3meUIfItC4+/LlQfRR1/PpVdVLsFUEknAAqW4PMajosaj8+f61LB/o9u9z/ABk7I/Y9z/n1ryjcJHW0QwREGQ8SSD/0EVUoooAKtWo8pGum/g4T3b/63WooIWnl2jgdWY9FHrWjYafPr2pw6fZKfLHG4jhV7saQHRfDnRWutTfVZl/dW+VjJ/icj+gP6ivU6p6Xp0GladDZW64jiXGe7HuT7mrlYSd2axVkFct4l8FWetI9xbhbe+xkOBhXP+0P611NVk1CyluDbx3cLzDrGsgLflQnYbVzwW+sbnTruS1uojHNGcFT/P6VGZWPlsCQ6cBh7dK9k8W+Gotf08tGoW9hBMT/AN7/AGT7H9K8b8lxceQ4KOG2EHsc4raMrmTVj6I8Lav/AG34csr4nMjptk/3xwf1FX77/j3/ABFef/CK9ZtP1HT2P+qlEqg9twwf/Qf1r0G8/wCPY/UV7VGfPBM5ZKzsUYTiQe9WaqR/6xfrVutRBRRRQAU+L/WCmU+L/WLQBaooooAKKKKACiiigAooooAKKKKACiiigAooooAKKKKAClU4YH0NJRQBoUUinKg+1LXOcoUUUUAVb2TYijGcmqP2hv7oqxqJ+dB6CqVbQ2N4fCS+e/oKTz39qjoqiyTz39vypfPb0FRUUATfaD/dFL9o9V/WoKKAFY5YkdzSUUUAFFFFABQDgg0UUATfaP8AZ/Wl+0f7P61BRQBP9oH939aPtA/umoKKAJXu0TGVPNN+3x/3Wqi7bmJptAGh9uj/ALrflXEfFLbd+F4pEDZhuVY5HYgj+orp6zdfsP7T0G9tAMtJEdn+8OR+oFZ1Y80Ghx0Z4QSWIz6Yqze/I0cA6RIAf948mo7dN13EjDHzgEfjTbh99zK5/icn9a8Y6SOpYYGmy2QsY+87dBTEZVOWTcewJ4rodE8Lap4idHwYLMf8tXXC4/2R3pXsBQsrO41W5TTtMiZtx+Zj392PYCvXfDfhy28PWHlR4e4fBmlx94+g9q4qLx74R8Ga0fD0UFwzo4juLwKCA/uc5IGew4r05WDKGU5BGQRUVFJWuioOL2YtFFFZGpHcQLc27wuWCONrbTg4+orPfw9pLQLEtjDHs5Ro12sp9Qw5zWhcTxWtvJcTuI4olLu7dFAGSTXK+HviR4e8Tas+m2E0wuACUEse0SAddvP88VSg5JtIlzUXa51qjaoGScDGT3ryn4iaULDW4r+JcR3Qy2P746/mMfrXq9cd8SLcS+G0lx80U6kfjkf1og7MJLQz/hk4h8V6pGSFRoN3P+8P8a9RunRrdgHUn2NeU/DyIvrmq3H8KIseffP/ANjXote3hf4SOKfxDo/9Yv1q3VaEZkFWa6SQooooAKVTtYEdqSigCXz29BS/aD/d/WoaKAJ/tH+z+tH2gf3TUFFAFjz19DR56e9V6KALPnJ7/lR5yev6VWooAtecnrR5qf3qq0UAWvNT+8KXzE/vCqlFAFvzE/vCjzE/vCqlFAFrzE/vCjzU/vVVooAtecnr+lIZ096rUUAbMLboVPqKkqG0ObZPpU1YPc5nuFFFFIRmX5zcY9FqrU94c3Te2KgreOx0R2QUUUUygooooAKKKKACiiigAooooAKKKKACiiigAqKd8LtHU055VXvk+gqm86biXkUH3NJtLcEm9h1FRieInAlQn/eFSUJp7Daa3CiiimI8c8W6Z/Y3ixnVcQTuJ09OTyPzzWTYaXJqeurp0ciRvJIyhn6cZP8ASvS/iFpYvvD/ANqVcy2jbx/unhv6H8K8zS7e0vrPUYvvqVf/AIEvX+X615GIp8k3Y3g7o9O0b4f6XppWW6zezjnMgwg/4D/jmukN1DHhVHA4AUcU6zuor+yhuoW3RSoHU+xpjWKE5DED0rjTTfvHXBQ6nA6l8JdD1zxM+sm7njSWQSz2ygYZu/PUA969HRQiBVGFAwBTIYVhB25yepNSUTm5aN6IhQhFtxCikYkDIGT6UikkZK7fbNQUQahZQ6lp1zY3AJhuImifBwcMMH+deeeE/hVZ+EvEQ1abVGumjDC3j8rZtyMZbk54J9K9MqGa3WYg5IPrWkKjinG+jJ9nCUk5dB0c8chwrZPpXJ/EecReGVjz80k6gfhk/wBK6eK0EbhixJHTjFebfEvUxcanb6fG2Vt13Pj+83b8sfnQkubQdSy2N34brbJokxWeN7qWUvKgPzKOgyPzP412lfP+nahcaXfRXlq5WWM59iO4PtXvNncpe2UF1H9yaNXA9iM17GFqKUeXscU1Z3LtuOSanqmCR0JFG5v7x/OuoguUVT3H1NJQBc3AdxSb0/vD865XVPGvh3Rb4WV/qccVxxuQKzbfrgHH40288deGLCWOK41i3DSKGXZlxg9CSoOPxpXQHV+Yn94Uean96sldW05hDi/tf36hov3q/OD0I55q5TAtean94UodT0YfnVSigC7RVMEjoSKeszDrzQBZopiyq3sfen0AFFFFABRRRQAUUUUAFFFFABRRRQBq2X/Hqv4/zqxVax/49V+pqzWD3OaW4UUUUhGPcnNzJ9aiqSc5nk/3jUdbrY6VsFFFFMYUUUUAFFFFABTDKg75+lRzsd23tUNAE5uPRab57egqKigCXz39qTzn9qjpCQASTgCgCRp2AJLAAdTWNea9glLf5z/ebp+FU7++kvZTDDnyh/497n2ql+6i/wCmjf8Ajo/xrw8XmUm+Sjt3/wAj2cLl8Uuarq+3+Y97q7umw0kj+w6flURiYfeKj6sKGlkfgtx/dHA/Kho9g+c4b+73/GvIlJyd5O56kYqOiSQ0jnGQfpVyw1CS0mAZiYT95euPpVWIfNuPRRk0ynTqSpyUovUJ041IuElodPHq1nI2PN2n/aBFcD4t8c3QvZbDSpPKjiO151+8x749BW0w3RK/cHaf6VzHiXRnuQt3axbpRxIF6sPX616ccyqT9yWnmjyq2XRjHmp626HOHXNVZXVtRumWRSrq0pIYHqCDVcHdYsP7kgI/Ef8A1qhIIJBGCOxqX7lsVPDOwOPYZ/xqm29zgO7+HviMQH+x7t8I7E27t0Dd1/qK9Kr5+wYrAE5V3kDJ64A616F4U8eRyoljrEgSUcJcN0b2b0PvWU49UaRl0Z39WbK3juZGR3KtjIx3qqrBlDKQQeQR3pysyMGUkMOhFTBpSu1dDmm42TNb+x4/+er/AKUHSIh/y1f9Khj1eRVw8YY+oOKjuNSlnQooCKeuOprsc8Na6RyKOIvZsqSBVkYISVB4J702isrW/ENhoNsZLqUGQj5IV5Z/w9PeuLd6HbstRdf1qDQtLku5iC+MRJ3duwrw66uZby7luZ23SyuXY+pNXte1671+/Nxcnai8RxDog/z3qXw5oia5dyxS3Jt0jTdvCbuc9P5/lW9Om27LcylLqZMMMlxMkMKF5HYKqjqSa980y0NhpdraE5MMSoSO5AxXPaD4f0TQpPPjd57nGBLIv3foO1dF/aNt/fP/AHya9XDUHTTct2c85X2LVFVP7Rtv75/75Ncp4s+JGl+H4Jre3f7RqYT5Igp2qT03nt646103sQUPGXxSj8Pak+m6daJdXUXEryMQiH+7xyTXB658VvEGrRRxWzrpygfObYnc5+p5A9hXI3d/Je3dxez7XurmVpHYjgEnJwPqTVOsnJlWJJ55rq4eaeR5ZpG3O7nJYnuTQ0EqLuaNgPXHSowSDkUqsyHKsQfY0gDcTjk8dK6O18feKLQ24j1icpAoVY2wVIHYjv8AjXN0UAeswfG2b7REJ9GTycASFJTuz3IyMfh+tet2d3Df2UF3btvhnQSI3qCMivk54mRQxwQe6kGtTSvE2taTeQTWd/cAx4CxGQlCB/CV6YqlLuKx9SUVVhvoZII3eRUZlBZSehx0qT7Xb/8APZPzrQRNVmFi0fPbiqP2qD/nsn/fQqzbzxGMkSIef71AFmimebH/AM9F/OjzY/76/nQA+im+ZH/fX86PMT++v50AOopvmJ/fX86PMT++v50AOopu9P76/nR5if31/OgB1FN8xP76/nR5kf8AfX86ANax/wCPUfU1ZqrYENagggjJ5FWqwe5zS3YUUUUhGJKw85+R940zev8AeH51kzHM8h/2j/OmV0HSjY8xP76/nSebH/fX86yKKBmv50X/AD0X86Tz4v8Anov51k0UAa32iH/nov50n2mH/noKyqKALNxe26ykGUZx6VD/AGha/wDPT9DWXe/8fH4Cq1AG4dSth/Gf++TUbaxZqcb2P0WsKZsYXOM9ajEuzhFVfcjJrysZmLpT9nBao9PCYBVYc8+pvjWrQngv+VVr/URcRfZ4Ayl/vFuMCsG7u8IqSRJIGPOBtP5iplOyEKCxLDkscnHYVxVMznUpODWr6nVDLowqqS2HPIAvlx8J3PdqaiF22qP/AK1Np5f5fLToevq1eYelayshxdYuIuW7v/hUaqztgAljUgjVOZWx/sjr/wDWpGmO0rGoRT1x1P1NMS8gchE8tTk9WI7n0qOipEjGN8h2p+p+lLcr4UB+W1H+0+R9B/8ArpYreWdZGjXcEGTTkjlvJgsaZ7ADooro7C1jtbcKjBieWYdzWkIcz8jmrV/ZR8zy/wAR6G9w63VlEWmJxIq9/euQOc89a9l1W0+yXYlQYjc5Hse4rkda8Ii7na5sHWN3O5o24BPqD2r0cLCU4NLdfkeXjOXmVSO0vzOJZ2dtzMWPqTTa2bjw1d2Nu9xeyQwQp1O7cT7ADqawhKCTwQO1ayhKO6M6dCdWLlBXSN/R/FeraLhLe43wD/ljL8y/h6fhXrmn6sbqwt55otjyRq7BTkAkZryWx8M3c0qNcARQ8E85JHpXpGnyBrZYx/yzG3Ht2rGpHS5qsPUjBzkrI3vtsPqfyrH13xba6EkbS21xL5mdpQADPoSTUtZGsxw3sf2SVA8fVgfWohG7sFOlKrLlic1qfxI1O6Vo7KKO0Q/xfff8zwPyrkme51C7yzS3FxIepJZmNa2uaANOt/tNu7SR7sMrdVHrmszRtZbSdQW48pJEI2spHOPY9jXRCCvZ6FPA13fQsW+gapcyBFspV9WkXaB+Jr0Hw7oI063FuhDzyHdI/b/9QqexvrfUbVLm2kDxt+YPofetjSiBdMD1K8V6Hso0YOpHVnnO7lyy0ILiymtl3Ngr6iq9dLKgkjZG6EYrmqeExDqxfNuhVYKL0K99eQadYzXly22GFC7H2FfP+qzm81K4vTuxcSvIu7rgk4zXpPxQ1RoNNttPhmUGdy0qBvmKjpkemf5V5Y7lyCewA/IYreT6EIbUiSmNSFC7ieWIBrutC8BwTWUdzqjyb5AHWKNsYUjPPHWtax8C6XZXq3JaabYcokhG0H3wOa53XgjVU5M8sJJOT1NJXrt74O0W9LubXypH/jiYrg+uOn6Vjj4cWe1gb+fdng7BgUlXgxulI89jEbZDsVPZuo/Gh0CYG9WP+z0r0C8+HcH2ECyun+1Kc7pfusPTjpXHX2g6np9wYZrOUkdGRSykeoIq41Iy2ZLg1uZtKrMjBlJDA5BB5FJT3k3quVUMO4GM1oQdP4U8W6jpur28M1zLPaTSLHJHIxbAJxkZ6EV7VXzhazta3cNwiqzROrgMMgkHPNe/aDqg1rRLXUAmwzLll9CDg/qKuDEzRrSsxi3HuSaza1LUg2yYqxE1FFFABRRRQAUUUUAFFFFABRRRQB0+i/8AINT6n+daFUNG402P6n+dX6we5zS3YUUUUhHFOcyMfc02lPU/WkroOoKKKKACiiigAqldTyxS4U4UjI4q7UNxB50fH3h0oAzGZnYsxyTSUrKVYqwwR2pKAK9wPmU+1IERUDyMRnoo6mpZl3Rn25prqGmjP8JQEfl/9avncdQf1qy+1b/I97B119X1+zf/ADKdyInliHkv9d3T9Klq1L/qjVWufGYb6vNRve6OjB4j28XK1tQpysVGE+8e/wDhTa6TTdNS2jEkigzEd/4faueEHJmtetGnG7MeLS7yUZERUHuxxUo0W8PZB/wKty4s47p0M3zImf3Z6E+p/wA96mjjEaBFzgcDJzWyoxOB42p0sYUehz5yzxD8zVuPRIt26aR5D6dBWpRVKnFGcsTVl1K7WcJtzAq7I26heMj0p8NtDb58mJIweoQYBpt5LJBZTzQxGWVI2ZIx/EQMgfjXlvw08eeJPEvia7sdUhR7ZY2clYtnkMCAF/H35reNJyi5Locs6iUkn1PS9VhE1hJxynzD8KwfMSO38yRgqKuWY9AK6mVd0Tqe6kV5L421Z4Yo9LiJG9Q8p9R2H6V04KXJKU/I1VN11Gku/wCHUwfEeuvrN6QhItYziNfX/aPvVDS4km1S2SQgJ5gLZ6YFVKu6Wubsn0UmqlJyd2e9TpxpxUI7I9Fe/tIx806fgc/ypkPiG1t5wy72XocDtXL0VLV9CpRUlys9HutSgttON7uDxlQUwfvE9BXMf8JBC7FnikBJyTwaxRJI9o0ZkYxowYJngZ4zUNRCHKYYfDqlc277U7S5sZIhuLMMAFa4S7g+z3DJ/D1X6V0FUNVh3QLLjlT+lWdBHoetz6LeCRCWhbiSPPDD/GvVNP1CK6givLWQMjDKn09jXi9dZ4HuL1b94I0Z7NgTIeyHHB+vaurD1GnyPVM8vMcLGcXVWjX4npd54hW3W3QxEPPJ5QbPCkgkH9Kq1jeJ9yaI9wn37eRJl/BhWvG6yxrIhyrAEfQ100qcKbcYo8GUnLc8V8cNEfGV9J56TqQuADnaQoG0/QitLwd4WhuoP7S1GEsCwMCE8EepH+elc/rujz2viy50yMmWVpgIyeN2/BH869X062NnplrbNjdFEqHHqABWWIm4qyNKUbu5He6ta2DiKTzXkIz5cUZcgepx0qWyvrbUIPOtpN6g4PGCp9CD0NLdXtpYqr3VzFArHAMjhcn8adFBAsr3MSqGlA3Mv8WOh/XrXHpY6OpNRRRUjCiiqN3rOm2M3k3N5FHJ/dJ5H1x0ppN7CbsYPiLwXb6hGZtOjjt7rOWHRX/wNed6jpl3pV0be8iMbjoeoYeoPevbo5EljWSNgyMMhlOQRVLWdNXVdKuLQ7Q7phGIztPatqdZx0ZnKmnqjxdmj2YRW3HqWNetfDLUbi70GW2lUeXayBI2AxkHnH4f1ryhrV4r5rWTG5HKOQcgYPJr074WWksWmX10ZAYZpFVEB6FQck/mPyrvjuc7O/pyuyfdYj6Gm1Xur+0sgDc3EcWegY8n8K0JLy3cy/x5+oqVb9h95AfpxWJBrmmXDbY7yIt6Mdv86vggjIORQBpLfRH7wZamWaN/uuD+NZFFAG1RWQk0ifdcgelWEv2H31B9xxQBfoqGO5ik6Ng+h4qagAooooA6nSB/xLIvx/mavVS0njTYfof5mrtYPc5pbhRRRSEcQetFFFdB1BRRRQAUUUUAFFFFAFe8WEQmSXjHcdayRMhOOR9a2biITRFO+cjPqKSW3juI8SIM/qK5qnt+b921bz6nRT9jy++nfy6GVwR7VEOY4j3Viv4dalkt1ilZFZyAfXFAAAAAwB0FclSnVxFSDlHl5d9fyOmFSlQhJRlzX/4IEZUj1qmRg4NXarzpht3Y0s1o81NVF0LyutyzdN9SfS4RNqEYIyF+Y/hXU1zuhY+3N/1zOPzFdFXk0V7p0Y13qWMTxdrFzoPha/1O0gE89vHuRCMjrjJx2Gc/hXM/Czxpqvi+z1A6pBGGtnQJNGm1X3ZyMeowPzruLmdUzGUDZHIPTFR6eIo1MUFtFDGOcRKFGfoK61ZU2mvmcTpT5lO+hdooorEoKz3n8uRxFGiEnk7eSfercZlZ2Z12L0Ve/wBTUm0ZzgZqotLccWk9Vchjkc2zPIMEA1wXiDw7b6ynnF/JuEXiTsR6Gu51GUR2jDu3yiuI8U3htNClWP8A1s5EMYHXJ6/pmvRwkV7KUpLRmE6soVE4aM84/sq+Np9rS2lkttxAlRSV4qTSDi5f/d/qK9g0ixGm6RbWYHMcYDe7d/1zWd4j0u2k02a5jtolnTDeYqAMRnnmqlh7Rvc9qji27Ka1OUW9gx+8sYWPqMimTXaSIUjtYowe4GT+dVaK5jvJ7cbknX1jz+RBqOOV4XDxsVYdxU1lzM6+sbj/AMdNVqALw1W5A/5Zk+pQVVu3n1JfIdwWf5VB4AJ6VHVixjMuoW0a9WlUfrTWrE9FcQ+FI9Gv7A6w4ltbhijNGSFjfsCfT8q7yK1isolghiSKNeiqMCptX02LVtMms5eA4+Vv7rdjWN4c1GS5tJdMvvl1Cx+RgerqOAff/wDV616FNKnK3c+dxUp1fiZZ1eHz9HvIsctC2Priq/huf7T4esnJyRHsP4HH9K1GUOhU9CMVzngiTdobRE8xTMv8j/WtXpUXmjz+hT13w9JL4w07WIow0SqVnP8AdIB2n9cfhWvWpcrut39hmsiZGeMqpwa48UvfR00NUcb448JX/iG5tbiylj/dIUaORsAc5yP89q6bRNPfStFtLGSXzXhjCs3qfb2oWO4RvlDf0q8M4GetYzbso3NHRjCXMnuLRRRWYwrLXVtFbU300XNt9sYkPFxlj3B9T7VqVwMfw+kj8Wf2mb9Pswn88Jg785zj0696uCTvdkTclblVztrSzhsYmigUrGXLBM8LnsPQf41YooqSzyfxnYLp3iCUQlglwvmkZ7knI+mRXd/DB2bw1Khi2qtw2H/v8D+XSuW8c289/wCJba1tYXmm8gAKi5PLGvUNDsn0/Q7G0kCiSKFVfb03Y5/WvSoXcU2cdTRstzyrBbyTN91FLH8K8tu7qW9upLiZiXc5+ntXouusV0O8I6+Wa4bTfD2q6tg2lnIyH/lo3yr+ZqqkktyEr7GZU0V5cwDENxLGPRXIrr1+Hk9vaSXWo38UMcSF3EalyABnviuLOMnGcds1lCpGfwsbi1uXF1jUl6X1x/38NWYvEmrRHi7LD0dQf6VmpIEGDEjf72f8alElq/DwtH7xtn9DWl2I6C18aTqQLq2Rx/ejO0/ka6PT9csNSwsM2JP+eb8N/wDX/CvPHsyUMkDiZB1wMMPqKihkVG+dSV9V4Ye4pqbA9ZqWO4ki+62R6GuK0zxHLZtHDfuZrZ/9XcDqPrXXI6yIrowZWGQQcgitE0wNOK8R8B/lb9Ks1i1NDcvEcfeX0NMD0DTBjToP92rdVNLYPpluw6FAat1g9zme4UUUUhHEUUp6mkroOoKKKa8iRjLsBQA6iqM2pIn3FyfeqEt/PLkb9o9F4rzMdm2Hwnuyd5dl+vY0hSlI2JbmGH78gB9Opqs2qwj7qu36Vj0V81W4kxM3+7Sivv8A6+43VCK3NYatF3jcUHU1bhFwfc1k0VFLiPFxfv2kvS35DdCL2LhJJJPU0VWWRl9xUyyq3tX0eDzvDYlWb5Zdn/mYToyiPprqGXBpw+YgDvVtIEUcjJ969WXLKNnqmFKE5SvHSxS0+X7LqEZbgE7T9DXVVhyQRyLtZR+HatG1uF8tY3f5wMcnrXh1MHKldx1ienWl7RKT36llo0f7yg/UUqqFGAAB7UtFYXZgWrSz+1K2JQrKeRiriaOmcvKx9gMVmRSvBIHQ4I/Wr/8Aa77f9Uu71zXVRlQt761OWrGtf3HoGoxQ28CRxqAS2fes3OBmnTTNK5klbn9BWNfah5gMUJ+X+JvWhQeIqe4rIuP7qHvPUgv7n7RPhfuLwPf3rkbsf2t42sLEcwWSmeX/AHuo/wDZfzro3YIjOxwqjJNYPgiI3Uup6xIPmuZiqE9lHP8AUD8K9OUFGMaa/qxFG853Z19NkjWWJ43GVcFSPY06itD0DzC8tmtLyW3frGxH1pkcW8ZaREX1Y/061ueLrcR6nHMB/rY+fqOP5Yrn682ceWTR7VOXPBSNGyjtluOLgu2xuAnH3TVYx2v8Nw/4x/8A16Ww/wCPk/8AXN//AEE1WqCxzqFbCsGHqAa3/Cdj59890w+SEce7H/61c9Xe+F4lj0OJgOZGZj+eP6VtQjeZz4qfLT06mzXLeKtNuIJY9e00Yu7YfvVA/wBYn9cfy+ldTSHkHNdso8yseRKKkrHP6VrNrqtl9oicKVH7xCeUP+HvWL4Ey1heSfwtPkfkKde+DVkvWnsLtrRJMiRFHGD1AwentW/p2nwaZZJa24IRO56k9yaIqbknJbfieXoWiMjB6GsmRDHIynsa1qrXcHmLvX7w/UUsRT543W6NKUrOzM+lClugJ+lJWnoF+mnaxDPL/qjlH9ga85K7szpk2ldGUF2sSCcHqKdXrM2j6XfLuktIHDDIZVwT+Irnde8MaVY6dNdxvLEyj5V3ZBbsOa1lQaVznjiYydmjiKqTWztIXU5z2q3RWcZNbHXGTi7ogtkkQEOeOwzU9FWbSDewkYfKOnuaqMXUlZETn9plq3hWKNflG/HJxzU1FX9MtRI5mcfKp4Hqa9Gc40ad30ONJzkPttKjljzdRh1Yf6thkfjTtT1YaOgd9PuXtEXLzQhSsY+mc8ewrUprosiMjqGVhgg9xXh1a0qkuaR2RgoqyOa8cXoTwjK8TgrcFEVgeoPP8hXkNeoeObNLPwZb2sO4x28saDccnAUgZ/SvL69DBr938zmrfEFFFFdRkOSR4nDoxVh0Iqy2y8UuqhZxyyjo/uPeqlKrFWDKcEcgigCzZyK2baU/u5Oh/ut2NbPh7W3025+xXbH7OW2gn/lm3+Fc8zbnLYAJ54qa7YSSLL3dAT9eh/lTTsB6qORRWB4U1I3unGCRsy2+FyepXt/hW/WydwPRdKGNJtR/0yX+VXKq6cMabaj/AKZL/KrVYM5nuFFFFIRxLcO31pKdKMSuP9o1QvLjkxIf94/0roOoWe8C5WPk/wB6s2Wdix5y3cmiV9owOpqvXzGd5vKi/q9B69X28kdFGlf3mBOTRRRXxrbbuzqCiiikAUUUUAFGKt6aA2oRKyhgScgjPate60xGBeABW/u9jXqYDL44pXlPlXpcmUmlojFt4neUDJUetalVYFImIIwR1FR6rqkGlWhmlOWPCIOrGvtcDgIYSHJTbd+4oVUqbnPREGsaqlgm3eEOMk9/oPeuMu9fuJnJhJQf3jyxqjf30+o3T3E7ZZjwB0UegquqlmCqMk8AV68KCWstTwsXm9Wp7lH3Y/izsdA8WaiiOlywuUUjBfhvzrs7HWIby3Eux05xg8151Z24toAv8R5Y+9dVojhrEr3VzXn5lhqcaftIxs7jy3FVZ1fZzldWOl+2w/3j+Vczq3jqCwuJbaC0klljO0l2Crn9a068w1eTzdYu3HQyt/OuPL8PCtN860R2ZliJ0YLkdmz0C21eTVrKO4J2qw5RegPenVzfhKcmC4gJ+6wYfj/+qukr1vZxp+7FWRnRqurTU3uZfiO4Nr4fvJAcEx7B/wAC4/rVvwrbi18N2cWMEoHb6tz/AFqj4ntJLzw/cxxAlwA4A74OTV/w5fxX2lQSREf6sKy/3WAwRWMv4nyOzDytJGxRRRTPQOS8Z48yz9cP/SuWro/GEu7UII/7kefzP/1q5yvPrfGz18OrUkWbH/j6H+4//oJqtU9mcXS/Rh+hqCsjYK77wvIH0KFe6Myn88/1rga6zwdcjFxak88SKP0P9K3oO0zmxcb0/Q6qkP3TS01ziNj7V3HlPRFGiiitTyQpGYIpZiAoGSSelLXF+MdabedMt2wBzMQevotY16yowcmbUKEq01BEl14psTqRjjjbyOhmHc+uPStSKWOaMSROHQ9GB4rzaup0p3hsIdrEcZ/WvB+tNyvLqe1UwMVD3N0dpY67qWnoEt7lhGOiMAwH51HqGrX2plTdzlwv3V6AfgKwlv5B95Q36U/+0B/zzP51vKvFLVnDHDSk7xjqXaK5q88UNHK0dvChxxvY55qbQdWuL2eVbhgem3AxilGrBySvudEcHUe+h19pprSEPMCqf3e5rVaFCm0KBgYGO1UdMumcmGQ5IGVJ/lWlXq04KK0IlSUfdZUhgeeYRrgHvntW9BEIIFjHYVkWrNHqShe5wfpW2ThScZrjx85cyj0OKlFK54VpMnivX/jG00hu4oLO7cODuWOKFSRt9ORx75zXu1Ukvfm+ZMD2q4rBgCDkGuStJytpY0hRdO9+pi+LbM33hi9iUZZU8xR7qc/0rxWvoRgGUgjIPBFeK+KNEfQ9ZlhCn7PId8Leq+n4dK6sFPeBjXj1MWnRo0rhEUsx6AU2rYP2W0G3iWYZz/dX/wCvXec4hgt4OJpi7/3Iu34mmmW27WzfUyf/AFqr0UASOYiPkRlPu2R/Ko6cib9wHUKT+VaGgaZ/a+t2tkxISRsuR/dAyf0FTOahFylsgSuXfCZnh1USiN/s7KUkk2navGRk9ByK62XXtLhba97Fn/ZO7+Vcz4n1pZL59OskVdOtT5UcSkhWI4LEDrz61hC9YceTAR6eWKVCrKUFKStcbVmfQGleMvDtxbwQR6vbeYEVdrtt5x74rpFZWUMpBB5BFfLoktJ+JYvJY/xx8j8RXT+GPGOo+FLuKGaRrnS3PMecgD1T0PtVmLp9j3yioLS7hvrSK6tpBJDKodGHcGikZHHX0nktMe+8gfXNYxPOTWjrLf6bJH6Ox/WsxzhCfatak1CDm+iudUVfQru2XJqaeNEO49XAYKO2Rmq9PlfzJGbtnj2HavyypUlUm5y3ep6KVlYZRRRWYwooooAKKKKANHRY99+G7IpP9KcPFkEuqS2dpp+oXcUEnlTXUEO6JH7jOcnHfAOKv6PbeTa+Yw+aTn8O1W7Szt7G2W3toliiXOFX3OT+pzX1OX01SoLmWr1IldvQr38Uccb3Z48tSX9wK8l1bU5dUvnnckJ0jX+6te0MAylSAQRgg1454g07+y9aubYDEYbdH/unkf4fhX02V1ua8Jbrb0PIzfnVOKXw319TNVSzBVBJPQCtmxsRAPMk5kP6VjBipypIPqKuWmo+TKBc3G2MjjfzzXrtpK7PCSbdkbdWbO9ks5dy8qfvKe9Z8d7ay48u4iYnsHFdJaeF7meJZJZFh3DIUjJrCvVoqFqjVmb0KVdzvSTuixFq0EwwiyeYRwm3JJ/CuWTwfqU7GSaSGIsckFiT+ldxBpCabF8gDH+J+5p9cWH9lTu6GzPo1g3iIReJd2uxz2i+G5NLlkke5V967cKuMc1tpZlzhdzH0UV1Gk6KhiE12mWblUPYe9baRRQrhEVF9hitJVG3dkXw9FclON7eZw6aFdydLeXHuMfzrHn8B6xp142o6EI0djmW0lcbJPp6GvUt6f3l/OlyD0IrOXvbmbxD6RSPM7K9ee4+x3ttJYX3/PC4+Xf/ALjdG/CtYWLEcuAa7G4t0uIWRgOehx0NYctnPC2GjJHqBkVy4ipVhblOyjiXPSW5yt/oFnPcGa6g3uQBu3HH86rjw9pQ/wCXNf8Avpv8a7a0sGnlHmxfuu+4daW78OxtlrVyh/utyK0oP2kbzWpv9eUXyuRxa6HpiMGWzjBH1/xoGh6YP+XKL8q1ri1mtZNk0ZU9s9DUNb8kex0KrJq6l+JRGi6aP+XKH/vmpYNPs7aTzILaON8Y3KuDVmiuWri6FLd6+Rx1sxpU9JSv6ahQRkYPSiiuOear7MTzp5wvsQ+8b5Sf3R+VJ5Sf3B+VPqGW48o4EM0h/wBhf61k81q9l+JzvNanSKH+Un90VmzeGtHuJXllsY2dySzZOSfzqz9smPSwuMf8B/xqeKYy5zFJGfRxR/acpfHFMunnFSDvyr5aGQ3g/Qm/5cQPpI3+NSr4a05I1SNJEVRgYc/1rXPtSAg130Hh8RG6ivQ9vC454iHNF+qMOTwxAR+6nkU/7QBrmPEVld6TaklCyudolQZA+vpXolNkjSWNo5FDowwVYZBFKpl9GXwqzO2GJnF66nhlbOgErLKw7bf610HiHwQV33WkqSOrW/cf7v8AhWHosTRxTFlIO7aQfavKr0p0dJHdTqRmro7exfF3Cw6Ej9a6GuX047mt/qP511Fe/SlzRT7nDiFaRFCQupRk+o/lW7XNz/64/hV6xvpnmSFsMD3PWscZQlNKa6I8qM0ptPuX5LWORs8g+1SxoI0CjoKdRXlNtqx0XbVgrL17Q7bXtPa2n+VxzHIByjev/wBatSiiMnF3RLSaszwnV9HvNFvGt7uMqf4HH3XHqDVe7bMwA6Kigf8AfIr3S/0601O2a3vIFljPZh09wexrnU+HuigP5n2iQt0JkxtHYDH9a9GGMjb3tzmlRd9DyaitnxNoLeH9V+zBzJC674nPUjOMH3GKxq64yUldGDVnZlizGZmPYRuT/wB8mrnh3UU0vXLe6kJEYyjsBkqGBGfwzn8KrKPs9kztw842qP8AZ7mo7RN0xJ6KjMfwFE4KcXF7ME7Et3GtpdSQuYbhQeJY3yGHqCP61GYElQvbsTjlkb7w/wAa2vCmmRX01xJcRB4VTZhhwSf/ANX61V1zSzouoIYHbynG6MnqPUVSi1HUDHqzbv5iNbPyrcp7N2/PpRdIpWO4jACyg5UfwsOoquCVYMDgg5FAHoPg7x6dC0L7BOC4SVimeynBx+eaKZ4Q8Bvr2ifb5WKB5WCZ/iUY5/PP5UUGT5bnWawc6vc+zms6X/Vmt7U9IvZtTuJI4cozkg7hVGbRr5IXZoeFUk/MKnFRcsNOK6xf5G0HqjGooor8uPRCiinRxvK4RFLMegFNJt2QDaKsTWVxbpukiIX160yK2mnOI4mb3A4q3SmpcrTuBFV/TdPa6kDuMQqeff2q3aaJgh7lh/uL/U1sqqooVQAo6AV6mEy6TanV27CuKBgYHSqWr3jadot9fJH5j21vJMqf3iqk4/SrtIyq6FWAKsMEHoRXuLcT2PNfhb8QdQ8XXF/ZaokXnwqJY3iXaCpOCCPbitXxxpkdxc21xuKyFShPbAOf6mtrQfCGieGri6n0qzEEl0QZDuJ4HYZ6DnpT/EtrHNpbTOcPDyvvkgYrvw1WEcVGUVZPQ4MXSlLCyjLVrU80/sds/wCuGP8AdqymmWwi2SxLKeuWFXKu6fpz3smTlYh95v6Cvopctve2PnKMJzmo09zMsfCtpe3AZICioQS4Y4FemR3cewB8gj2rNhhSCJY41CqOgFKzY+teXXo0qvS3ofXYTCOlDlk22W7m8RkKJznqa0tE0gyFbu5X5esaHv7mo9F0Yzlbm5X931RT/F7/AErqQMdKmnTjTVok4rEKC9nT36sWkZVcYYAj0NLTXVmGFcofUY/rVnlkTWVq3W3iP/ABUZ0yzPSEKfVCV/lTmt7j+G8cfVFP9KYYr9fu3MTf70X+BoAT+zyn+puriP2Lbh+tG3UIv4oZx7jY3+FHmahH96CGUf7DlT+oo/tAp/rraeL327h+YoAct6qnE8UkB9WGV/McVaVgwBUgg9CKiiuYLgfu5Uf2B5/KnpFHGSUULnrigBlxbRXMRjlQMp9a4m7iEF1NEuSEYgZrvDXD6j/yEbj/AK6H+dedmU5RppJ7mOIqTjDlT0ZmMl7IeJYoV/2V3H8z/hQlrMpyb2Vj7quP5U+WWZGxHbGQeu8AVGJr0n/jzQD3m/8ArV4Z55bHTmimoWKAuoVvQHNc/retFt1jYtukPEkg6IPQe9aUaM601CCu2dGGw08RPlj830S7s0rTWLa8vZbWIOWQkBsfK2OuK0KqeGNIi02OJrk7Jrj5UBHIH+JrtIbO3hUBIl+pGTXfHARq1HGlLSOjfn1t5HdicBFTXstF5/n8zl1VnbCgk1OtnIepArcvYgAsgAGODVKuyllVNfG7/gRDBQXxO5lSRmNyp7VGy9x1q/eRZUSDqOD9Kr29vJcyBI1+p7CvPqU6mGxPLT+Xoc/PPCVuaH9IgVs8d6dWrd6OBArQZMijkf3v/r1kBucNwRXvrmSXNufS4bEwxMOeG/Vdh1ZWp6LDehpIgI5+uQOG+v8AjWrRU1KcakeWa0OmM3F3RzmlW0sVzHFKhVkY5Bro6TapYNgbhxmgRzyZ8qMH3yKdKnyRUF0FXrJ+9IpzHMrfWr2krGZXYn5wOB7VB/Z10esf6inw2N6kytHH8wPHzCrrU3Om4pnlKXv8xt0UBJVRTLGUY9RnNFeBKLi7M7U01dBRRRUjCkZ1RSzMFUdSTgVznjPXpND0pRbkC6uCUjP90Dqf1H515SZrq+Z3uLmRlzl3kckV1UcM6i5r2RjOqoux0Xj3V7bVNWgis3Eq26FWdeQWJ6D16Vzy28dsBJdct1WEHk/X0FN+0pANtqu095G+8fp6VWJJJJJJPUmvShBQioo5ZPmdx80zzyl3PJ7DoB6CrCIYbPABM1yQqqOu3P8AU1FGIIgHkPmN2QdPxP8AhXceF/CGpXbJq93bn5hmBGIHHrg9PatErsRd0TTxpumRQEfvD80h/wBo/wCcVzHjC9juL2K2iIbyQdxH949v0rU8U6rdWl42k2oK3Ax5rKclc9h+Fcza28hukt7ONru/kOAEG4Kfb1PvVSfRAVrkGG3ht2++Muw9M9B+ldD4O8E3via6WV1aHTlb95MRjd/sr6n+Vdt4X+FkUJW98QMLic/MLZTlAf8AaP8AEf0+telRRRwRLFEipGowqqMAD2FZmUqnYjtLOCxs4bW2jEcMShEUdgKKnooMilN/rWqNgGUg9CMVLN/rTUdbrVHTHZHnV9bNaX00BH3W4+naq9dd4k0s3EQu4VzJGMOB3X/61cjX5tmeDlhMRKFtHqvQ9CnPmjcK3NCiTy5ZeN+dv0FYdWLS8ls5N0ZyD1U9DWODqxpVlOWxbOrIBGCARSgY6VTsdQjvQQAVcdVNXK+np1I1I80XdEhRRRVjCiiigArkPFV0XvEtlc7EXLDPGT/9auurlNR0eWbW5JHb9w+H3Z5+lepl1Fxqe0mrJHnY9Tq01TpatsytO05718tlYVPLevsK6eONIowkahVHQCiONIowiKFUDAApWbA969CpUc35HXgsFHDxstZPdiM2OO9bGjaMblhc3C/uhyqn+L/61Jo2jG6YXNwv7rqqn+P/AOtXVqoUAAYArEeKxXIvZ09+rAAKMAYFLRRQeSQNHPn5bjH1QGmFb4dJIG+qEf1qZ/N/5ZhD/vGoi16OkcB/4GR/SgBnm36dbaJ/9yT/ABFJ9vkT/W2VwvuoDfyNOMt8P+XWI/SX/wCtTTdXQ+9YP/wGRTQAq6naE4aXYfSQFf51aSRJBlHVh6g5qm18pGJrO4A94tw/SoM6VI3BWF/bMZ/pQBfktYJjl4lJ9ccj8aWOExHCyOV/usc/r1qBYZlGYLsuvYSAMPzGDUqyzAgSw/8AAkOR/jQBOelcNqm06jcqWxlznnBruO1eX+ItAt73Xru4e8jjZn5VsjFcOOhCcUpy5V3d/wBBxwyxEuRtr0V/1QSwWKfNJcsn+9cEf1qm+t6VYZEU8k7/AN1GZ/5nFQL4VsgcvqFv+AJ/rVy30TSYSMPPct/dij2g1wKjhI/FVv6J/ql+Z1QymktZKT+5L9TJl1DVNak+z28TQRNxtTl2Hue1bOn6RaaGizXQWS56pEOcH1Na1tZ3rJ5VhYrZxnq78Mf61q6doENvKJp38+frufoDXTGNWrH2eHhyQe7e7/ry+83nXw2Gjyya/wAMf1f+bKNnpN7et9snIR2HyKc/KK6JX8iAG4kQFR8zE4FTE7V2o5P0GK5vXvDLau5ljvZUftG53J+A7V6OHwkMOv3Z5MMZ7XEOdZ2T+5dkSX/i3R7dWj803DYwRCMj8+lczdePbG2Rh9mmaX+FMjp6k9qpzeEdYhmCC3DqTjejAj/Gulu/AOjXtpHHJE8c6IFM8TYLH1I6GuhczPRq18HStd81+xwV94+1W5ytusVsh9F3H8z/AIV6f4WivE8P2hvnL3Mi72yACM8gce2K5S0+GCW2qwTSXwntEfc0bR4ZsdB1xXoYGBTjHW73PPzLFUKkYwo/N/oOKbRyRn0rJ1LTBODNCMSdx/e/+vWpRVON1qefQxM6FRVKehx4JB2twR606tvUtMFwDLCAJR1H97/69YQJVirDBHHNZNNOzPrcNiaeKhzw36rsOpyOyNuU4NNqpeajbWMttHO+17iTy4wB1P8Ah/jSbS1Zva+huQ3CyjHRu4qcEggjqKxmkESmRnCKoyWJwBU+l6xa6pGxt5lkCNsLKOCatTV7M4a2HcfejsdOuyeEEgEMOlUrm3WFDJ5iqg67zjH41Wk1aLTLZnm5/uKOpPpXG6jqlzqc5ed/l/hQfdWvKzPF0KS5ZK8iKSl02OwjmilXdHIrD1BzT6w7eJgiRoCSBjitmGPyogpOT3NeVVrqmlfc6jzP4lzFtYtIeyQbh9STn+QrjGkJRUHCr29T613XxMspBeWd8FJjaMxMR2IOR+ef0rR8KfDe2ubKG/1h3cyAMtsh2gA9Nx659hXuYKpGpRi11OKp8TPM445JnCRozueiqMk10eneA/EOpYK2LQRn+O4Oz9Dz+le2WGkafpkeyys4YB/sIAT9T1NXa7lDuQcJ4c+GtlpcqXWpSLeXCnKoBiNT9O/4/lXdYwOKWiqSSA8G8RxXC+Jb+BAftN1fSJnvgt8o/UV6x4W8K2fhuxVUVZLxx++nI5J9B6Cub8f+F7m4n/tWwRmbhpNg+ZGHRgBzjGM+mAaydO+KGp2AWDVbJLnbx5inYx/mD+lQtHqI9rori9L+KHh3UGWOaaSzkPGJ1+X/AL6GR+ddjFNFPEssMiyRsMqyHII9jWZztNbj6KKKBFSf/W/hUVTXH+sH0qGt47HRHYOtYGqeHY7gtNaYjlPJT+Fv8K36QkKCSQAO5rnxWEo4qHJVV0XGTi7o83mglt5THMhRx1BqOuw1eexu4jEY/McfdccbfxrlJ4WgfaeR2PrXw2Z5RUwb546w79vU74NtXasWtHJGooB3BB/KulrmdKnt7e6L3EyRjbhS5wPzrpVZWUMpBB6EHNdmWQcaCb6sbFooor0ACikzUU8wiX1Y9BXTQw85yTS0IlJfCtxJ5xEvqx6Cs9mLMWJyTQzF2LMck0hOBk17LdzSlSUF5iE4Fa+j6Mbphc3K/uuqqf4v/rVmSXGnaPajUdanEUB/1UXV5T7D0rm9S+MtyXKaVpkUcY4DXBLE/gMAfnWE6sY7szr1pJclLfqz2FVCgADAFNeWOMqHdVLHCgnGT6V4jB8YtfSQGa1sZV7gIyn891Y3i/xlJ4nv7G8jiktWtkxs35AfOdyn8vyrN4iNtDzlQlfU+iqK8Vu/jJqjIiWVhbx4UBnmJck+uARir2h/GNgXTXLMYxlJLRec+hBP65pqvC9rk+xna9j1yiuW0T4g+H9duFtre6aK4b7sc67C30PQ/nXTh1bowP0NaqSlqjNprRjqCcDNFFMRWa+iTqsv/fpv8KibUbFuJGwP9uMj+Yq9RgGgChHFYTHNu6q3rC+0/kKsIk0ZAMgkX/aGCPxFElnbTffhQn1xz+dEVuYW+SRyn91jnH0PWgCbtWdNGnmv8i9c9K0qz5v9c31q6aVzkxfwoh8mL/nmn/fIpwVR0AH0FLkUVtZHC5N7hinhUH3mJ+gplISAMk8UAnboSZTsp/E0yoHvIE6uCfQc1WfUx/BGT9TU8yRoqVSeyNCisltRnPTav4VGby4P/LQ/gKXtEaLCTZtUVifap/8Anq1H2uf/AJ6tR7RD+qS7m3RWL9rn/wCerUfbbgf8tD+Qo9og+qT7m1WdqOmrcgyR4WUf+PVX+3XH9/8AQVieL9Z1Gz8N3EtpIUkBUGRRgoNwyf6fjUzqxUW2dGEoV4VounJJmB4v1m70aGGGD93PIxyxHQDHH61yniTXk1ma0khDp5UfzA9nJ5x+QpNf8VXXiO1tY723hE0Gf3yAgsD6isGvJrVnJtReh9nRjLlTmrSNO+1/U9Rt1gublmjA5UADd9cdaj07WtQ0rcLO4aNWOSuAQT9DVCiseeV731NuVWtY2pvFer3MivPcCQgYAZBj9Kt2XinbMn2yAFAw3NH6fQ1zVFc9SjCo7yWpm6FNq1j3jStT07VLbztPmjdf4gOGX6jqKi1PWUssxRYefv6L9a8VsdQutNuluLOZopRxlT1HofUV2GmaompwlicTD765/WvNxOGlT95ao4q1Bw1WxpXlxLfqy3TmVG6o3K/lXX6JrI/sx2lXmPC4HAPpXGdTxXV6Zpvl6U8Uww04yw9PSpwuIlQqxmtl/TOdxT0Zoprkof540K+g4NadtqEFzwr4b+63Brz+K9ms5WhlywU7SD1GK1YZ45kDxtn+Yr7eNS+qNauDitjtaKwLPVpISEmy6evcVuRypNGHRgynoRWidzgnTlDcfWde6FpWoZ+16fbSk9S0Yz+daNFMzOa1H4ZeGru3fyrZ7STGRJFIcD8DkVifCdr2G71ex84zafAwCODld+SMr9QM/lXe6joltqybLuS5aEjmFJiiN9QuM/jVqx0+00y1W2sreOCFeiIMCuc5+bSxZooooJK1yPmU+1QVYuv4ar1tDY3h8JDc3MdrEXkP0Hc1z13fzXbYY7U7IOlSarM0l8yn7qcAVnSsUidx1VSamTPSoUUkpPcjubuO2X5jluyjrWNcaiWDSTHEajOB2qF3aRyzklj1JrG1242QJAp5c5b6CuPFRjVpOE9mejKnGEG2YOu67JNN/wCgJ2UepqlpnizWNJlL2tzhT1jYZU/hWdqIIvXz3xj6YqrXDGMYxUUtEcDdz2Hw147XW2FtOfIvMcL/AAv/ALv+FUfiLNqEem291b3txHGH8uRI5CoYEZBOPp+teXxSvDKksbFHQhlYHkGvVdE1TTvGOmJZaiMzoQ00S8b9pByPY0lT95WEM8K+NJ7DTba01+1uYkZM219Jykq9ge4x612KSfamV1cOHxhgcgioL20ttQtjbXECPARtEeOFA6Y9K5fShN4X8U2+lrO01hdAvEjdYyOf6V6spSgrbihD2bu+p3/2WLZt28+veuc1TxFp+gMzXamecZ8u3U/ePq3oK09U8Q2On6VdXgnjlMHy7FYE7+yn0rxK9vJ9QvJbq4cvLKxZj/T6V59OtUje45TaTXcsaxrF7rmoyXt9KXlbgDsi9lA7AVQopGIVSx6DmobvuYJWFopXGyZ4+6HB+uBmkVlUu7cpEu9vfsB+JoGFFNjkaWNZGOWbk06gB8UrwTJLGdrowZT6EV6b4S8YzaxdmyvIkWfaWSSPgNjqCPWvL6ns7yewu4rq2cpLG25SP89KunUcGZ1IKaPfkup4/uzOPo1WE1a8T/lru/3gK5rQvEFvrWmpcAhJR8ssf91v8K0/tEf96vRTTV0cnsKvSL+43I9ekH+shU/7pxVuLWrV/v70+o/wrmfPj/vUvnRn+MUxexqfyv7jsorqCb/Vyo3sDzUua4f7RCHC+agY9BuGa5/xp8QJfCOlBbafzL+4BEEbHcF9WPsP1NFieSV7WOm8b/EfSPBcGydvtOoOuY7SMjd9WP8ACK8B8Q/FPxRr87n7a1jbseIbQ7MD3bqfzrkb29udRvJry8mea4mYvJI5yWJqCqWhsqUequWjqd+ZPMN9cl/73mtn881t2vxB8WWVobaDXbsRn+8Q7D6MwJH51zVFFynCL3RtTeL/ABHOxaTXdRJP/Ty4/rUlt428TWrho9bvTjtJKZB+TZFYNFAckex7H4N+KJ1K7i03W0jjmkO2O5QbVY9gw7E+o4r06vk7ODkV6T4I+JVzYyR6brUpmtWO2O4c/NF/vHuv8qViJUrv3T2iisy51iO2RGfBD/d28596dDqH2mMSRMCv06U+SXLzW0NFgqjly6X9TRoql58x7/pR5s3941Jr/Z1Tq0XaKo+ZL/eNLvl/vmgP7On/ADIukgDJNeU+LvEb6vetbQORZQsQoH/LQj+I/wBK7bxFd3Fr4fvZVkIPl7c+mTj+teR1x4uo17iO7BYJU5Ocnd9AooorgPUCiiigAooooAKsWV3JZXSTxnlTyPUdxVeik0mrMTSasz27Q7CzazgvkYTNKgdWPQZ9BW1XD/DXUzPplxp7tlrdgyZ/utn+oP513FeFVh7ObieTOHJJxOU8QW3k6h5gHyyjP49/6VmwzPA4dGwf510/iC383TvMA+aJg34dDXKV9Pltb2mHXdaHo0Jc9OzOjt5hcQLIBjPatLTbtra4Ck/u3OCPT3rI04YsY/x/nVyP/Wp9RXqJnJVineJ19FFFbHkF9fuj6UtIv3RS1znKFFFFAEF191frVarVyP3Y+tVa1hsb09jmNR/5CE3+9VG4/wCPeX/cP8qvaj/yEJv96qUwzBIP9k/yqWexT+FHNVy2qz+fqEmDlU+UfhXR3U4t7WSX+6OPr2rjySTk8k1w15aJHRipaKJS1C1M8e9B869vUVi109ULzThMS8IxIeq+tcxxmPVrT9QudMvY7u0kKSoeD2I9D6ioZ4JraZoZ4njkU4KuMEUkcUkz7I0Z264UZNCumB7Z4a12HxJZeZAu2dMCWI/wn6+lZerxT2Gv3ut30RSCxtwloCeJHYdvxJFL4H1zw3pmiC2F0tvcffmM42lz6g9D7Cq+o6i3jjXYLO0V/wCx7RxJLKRjzD/ngfia39vOU1GwpTvZI57XDJa6Pp9pIxM9xuvLjPUs/T9M1z1dD40k3+JZkHSNEUD04z/WuerKr8bRlLcKgu22W59ScVZRS7YBUH/aYD+dQ3djdSEAiNUHdpV5/WoELeTbJzdqpaC4AZSOzY5B/GoFdpNJu3/iMsYP0w1dP4d0HR7u0EFxqU32qUfNCvyqD6DI5NZeraPN4b1M2xH2i0uEJAPG9R1+hHrVODUeYt0pKPN0M6zbdbgf3TirFQQwR+Zus7hHVusUh2OPz4NWWRkxuAH4g/yqSBtFFFAHSeCr022vLbkny7lShHuBkf5969N2CvIfDuf+EisMdfOX+dewV3YXWFjpozko2G7BUF3ILa0kl7qOPr2rI1/xno3h1vKu5y9xjPkQjc349h+Nc0nxJsNbmXTo7K4haYgK7spGevOK7KcU5pMdSvyp66mxcQTwWDarM4CKPMYk8gDvXjev6zPr2sz30xOHOEXP3FHQV6b468R2y+CzZ2lwrTyutvKgPzIAMnI/AfnXj9aV6rm7NbHDO0dEwooorAzCiil2sFDFTtPQ4oASijBxnHFFABRRRQB6n8PdTk16JdLu5CWsk+Vs8tHnp+BOPpiu4sYzY6vJaqSY3XIz/n614j4P1pNB8S217MzLBykuBn5SPT64P4V3HiHxxPb2tvqdjGILi44iSUbiE/vEe/H511U6jlBxeyRtGUUlLrc9PorxrT/ixrMMw+3W9tcxZ5Crsb8COP0r1LQtesfEOnLeWLkrna6NwyN6EVzHXCpGexp0UUUGhneI4PO8KamR1WMN+TA/0ryGvc5rf7Vot7BjJkidfzWvDSpXqCK8jEO9VnRh3uhKKKKwOkKKKKACipYIvNL9TsUtgdTTobOe4PyRnHq3AoAgop4jYhzjGwZP54plAHU+AL37J4nRCcJPGyH+Y/lXr9eGeGWK+JLEjvJj8wa9mtLjBEbnjsa5sVgnUputDdbryOHFR966LM0QmgeJujqRXBspVircEHBr0CuL1eLydUnXsW3D8eaeTVLSlT+Y8JLVxNOwGLGL6f1q5AMzxj1YfzqrajbaxD/ZFXLQbryEf7Y/nX0qM6j3Z1dFFA5IFbHjmgOlFFFc5zBRRRQBFcDMRqpV2bmJvpVKtYbG1PY5nUxjUZfqP5VTcZRh6g1f1cAagxHcCqNS9z2KT9xHn+vT7Yo4AeWO4/SsGr2sS+Zqs/PCMUH4VRry6jvJjqz5pthXSeEtJF3dNeTLmKE/KD3b/wCt/hXN16fo1mLHSbeHGG27m/3jya0w8OaV30Jirsj1jQNP1uHZeQ5cD5ZV4dfoapeHfCdn4feWVHaed+BI4xtX0FdBRXdyRvzW1LsjLn8N6NdXHnz6dC7nkkZXP1wRmtGGCC2hWG2gjhiXoka4Ap9FLkinzW1DlV7nlPjFSvii7z32Ef8AfIrCrsPiBZmPUre8A+WaPYT7r/8AWP6Vx9edVVps5Zq0mNkKiNt4yuOagtIgqeZjBbp7Ci8YlUjHVzVgAAADoKzJHK5iYSBipU7gw7Y71t+JtdtNS1LS4omLRIjb5CuM+YAO/wBK526bbbt78VDfIXSydATvgA49QSDTUmk13KU2ouK6kltA1vJMkgw6NtP4VYp0EhmjVbobJQABKOdwHQMP60jgI+0spJ6YOc0iRKKKKANTw2/l+I7Bv+mwH58f1r0bxXrDaF4avL+PBlRQsYP95iAPyzn8K888LwmfxLYqB92TefwGf6V2/j7TZdT8HXsUClpY9sqqO+05I/LNd2F+FmsL8jseCTTS3E7zTSNJLIxZmY5JJ7mmxyPFIskbFXUhlI7Gm0V0nGaOr6muqyxXLQ+Xc7NsxB+VyOhH4VnVoXuly2OnWV1JkG6DMF9AMY/POaz6qfNze9uIKKKKkAq5p8rfaEgY5hkO1kJ4P/16p0AkEEHBFAE1xcPO/OFReFQcBRUNBOTk9aKACiiigByNsdWwGwc4PQ1Pe31xqFwZ7h9z4wABgKPQDsKdpcXn6tZxEZDzoD9Nwq74m0saVrEkaDEMn7yP2B6j8DVqMuRyWwGPXbfC7UJbXxYtorHyruNlZe2VBYH9D+dcTXpPwq8PzSag+tzIVgiVo4SR99jwSPYDI/GoNKSbmrHrdFFFM9Eu2Jyrr75rmPH+n2y+F1kSNENtIvlhRjAJwR/n0roLaTy5hnoeDWZ440671Lw8yWnzGNxI0YHLgen8/wAK8nFwcat+5MdKiZ47RRRXOemFFFFACq7IwZGKsOhBxUj3M8jKzyuxU5GTnFRUUATz3bzgrtRATuYIMZPqagoooA2vCUJm8S2mOiFnP4A16rXEeAdOYG41F1wCPKj9+5P8q7evUwkbU7vqcdZ3kaVrL5sfP3hwa5zxCv8AxMxjqYx/Wti0fZOB2bis3VYJJdaiJGY2AwfYda86lhHSx75V7rV/vM6No1C0i7UVfQYq3pq7tQhHoc/pVWrVgWS48xeqivbW5lVdoNnT05BmRR71UivEfh/lP6Vcg+aRSOR1rR7HlvYu0UUVgcwUUUUANcZQj2rPdgiFj0AzWkelY18+2Lb3JrSma0zFvkeV/NAJJ64rLubiO3gldnUFFJwT6Ct2vKPE6bPEd8vYybvzANRXnyK56+AXtm6e1kYTMXYsxyScmkrN1XV107U5Lf7MxjAVlO/nBAPpVX/hJYf+fd/++hXluLBpp2Z0djF52oW0R6PKqn6E16vXivh7Xxc+JdOhFvtD3CDJfpz9K9oVsjBrswysmaQV1cdRRRXUMKKKKAMzX9JXWNKktuBKPmiY9mH+cV5FNDJbzPDMhSRGKsp6g17hXP8AiLwvb6yhnjxFeKOHA4f2P+Nc1ejz6rcyqQvqjyGX5r+Iegq3VaeN4dVEcilXXgqeoPNWlUsSB2BP5VwHOVrwf6MfqKdbSbLZYJ/lUHdFJ1Ck9QfY0twu63ce2aWBg8CH2xQA4OCxXI3DsDn8j3p1NCKpyFAPsKdQAUUVf0nSbnWL1be3U4z87kcIPU0JNuyBK50/gDTS00+ouvyqPLjPqT1P8vzrvar2FlDp1lFaQLiONcD39SasV6lKHJFI64x5VY888S/C+31G5e70mdLWVzloXB8sn1BHK/rXLr8LtahfzLqS0W3QguVkJJHfAx1r2uqmpoz6dMqgk7egraCTkkzKpRjZtHnfijQv7R8K3E8CZksSsigf3MHcPywfwryqvonQkzFcxyJw2AQw6jmvI/HPhCXw7qLT26FtOnYmNh/yzP8AcP8AT1rXFfxWczp+4pI5KiiiucyCiiigAooooAKKKKAOx+G2lnUPE/nsuYrSFpGPuRtA/Un8K7SfwvY+J5Uhu5JY2iVijxEZ5xkHIrQ8AeHX0Pw3umTbeXY8yQHqox8q/lz9TWvpWmz2ty0swUDbgYOa6aUoqlNM6FSfu6GBp/wt0CzmEk5uLvHIWVwF/EADNdpFFHBEsUSLHGgwqqMAD2FPpskiRRtJIwVFGWY9AK5zrjGMdh1ZeqeINN0gEXVwPN7RJ8zn8O341gTa5qniS4ez0FDBaqcSXj8fl6fz+laukeFdP0r9/IPtN11aebk59h2/nWXO5fD95PM5fCQQ6trurnOn6clnbnpPeE5I9QorrNLkmS1SG8uBNOOsgTaG/CqiTwudqSxsR2DA1JUzoqpGzY1FPrc4vx54XW1c6vZJiJz+/RR91j/F9D/OuEr3OR0ubWS1uk8yGRSjA+hrxzWdKl0fUZLaTLJnMb44dexrzalGdPc7MPNtcrM+iiisjoCiiigArT0TRp9avhDHlYl5kkxwo/xrPhieeZIoxl3YKB7mvVtEtLTSrGO0hO5zy77fvN3NdGHpe0lrsZ1JNLQ0LS1isrWO2gXbFGu1RU1N3igv6CvV0RyckmDn5SM4J9KzbLVhZ200NxyiIxQn+EgdKvk5rmNWysN0FBzyP1qJStqjeNGM1yyG6Frmo32r2tpLKrxu/wA3yDOAMmvQ0RYxhRgV5v4KgMniBHI4jjZs/hj+telUYa7hdnDmbSqqMdrBWnpCsZJDk7QMYrMrb0qPZa7j1c5/Ct5vQ8qb0L9FFFYmAUUUUAFYGon/AEkp/drfrA1JSt8/uAf0q4bmlPcqV5z4osXu9dmmtyrKcK2TjkDBr0Y9KwJbK3lYkxgE85HFFaHOrHrZfNU5uR5f4o8LzX9nBc2yhruCMIyD+NR6e4rzt43icpIrI6nBVhgivoxtJhP3Xdf1rOv/AAlZaiP9JihlPZmTB/Mc1zSo32OurGFR8ydmeJ+H5hb+I9MlJwFuoiT7bhX0RXEt8MtMEokjDoynI2Sng/iDXaqCFAPUdadODitR0Y8t1ceH9acCD0qOitblOmnsS0VHkjvS7zTuR7Jj6KZvIGTisDxB4iOl6c7xKvmudkWfX1/CjmQKlJnOePLDShfJdRXHl6jxvhVchx6n0P8AOuZsxlpf+uTH9KrySPNK0kjl3Y5ZmOSTVmwI+1Kp/jUp+YxXDiIq/MjDE0VCzRWqrbHy5XgPY5WreDkjHI600gZzjmsIq7sc8IqUkm7C0oG5goIyTjk4qOiuhYfuzuWBXWR2mk+BJblUmvrlEibkLCQxYfXp/Ou4sNPtdNthBaQrGg646k+pPevOvCPiCbTrxbKRt1tMcKGP3G7EfWvQ4bwySbSoGa6acIQ2D6s4bFyimbzRvPtWt0Hs5D6KZvNJuNK6H7KRJUN3aW9/ayW11CksMgwyOMg07cfWjcfWjmD2TPIvE/wwu7J3utF3XVt1MBP7xPp/eH6/WvPpI3ikaORGR1OGVhgg/SvpqZXdPkchh6HrXO6romn6vkahaJK443kYcfiOaXMYSwPNrFngtFdx4i8IaRp+77HqEgn7QOA/6jGPxrjWtZln8nYS/oK05JWUraHBUg6cuVkNFSTQvbymNxyP1q3FpU0tuJAygnkKfSnGlOTaS1RBQr0PwB4PW4uI9Y1VdtvGd0ELD/WHsxHp/On+D/CmlSbbq6nW6uV5+zkYVPqD97+VejRCMMBJnHtWcrxdmj0cNhFJc8jVSVHXcpyPpS7xUakFRtxjtilpXOv2URXlCIWwTiuf8VXjy+G71IUYMVGSD2yM/pmt4gEEHoay5I9rMjAEdCD3qZXasV7GMk0VfDeoWw0C1S0jQKqAMAed3fPvmsLxXrU9zd/Y0cpDGBuVT94nnmp5vD81pcNdaNcfZ3b70L8xt/hXNXzTvfTG5VVm3fOF6A+1efjqk40lE8XN5Sp4dQtZt/gQBiDkEg+oq2mq6hGu1L65VfQSt/jVOivHUpLZnzUZSjsy02pXz/fvblvrK3+NV5Heb/WOzn1Y5ptFHPLuVGrOMlJN3RGYvQ0nlH2qWitPbSPRjnWLStdP5ERjIFMxzirFIQD1FVGu+p1YfPaiuqyv5roW9HixqsBEyRsGypdcgn0r02zQAbiQW6YrygcdK7vRL832no7H97H8r/Xsa78BXu3B7nblWZTxDdKq9ej7nT0VQiunThvmH61dSRZFypyK9Q9hqw6syTTZ5Znb5QpJIya06lppXInNx2KNhpz213FL5oBVhwB1rpay4hulQD1FalawVkeXjJOUk2Kil3VV6k4FdNFGIolQdFAFZOlW++UzMOF4H1rZqZvWx5tR3dgoooqDMKKKKACsvVbZmxOoztGGrUoIyMU07O407O5ytZciGNyCO9dVeaZkmSDr3T/CspkKkq64I6gitdJHbRr8uxj0VqGGNuqL+VMNrEf4cfjS5WdSxUeqM6mOMH61pGzj9WH40x7FSpwxz2zScWaQxVNMzqKc8bxttdSDTayPQTTV0FFFNkcRoWPagZXu5cDyx1PWvOfF90ZtVWAH5YUAx7nk/wBK9FgtzcEySHgn86lj0uximaZbSLzWOS5XLH8TRytidWMNDx2HT725/wBRaTyf7kZNPuNPvtPEb3NtLBuPyF1xnFe1dq5nx1bLN4eMpHzQyqwP14P86zrU7wZzV6nPC1jzl5GE4nVcBjuAI4Pr+Gc0s8A2efDzC3Ud0Poa6rQtAi13wsyOfLmjnbypMdOBkH2rNfwvr1hMfKtjIOm6MhlYfT/GuN0pWTSOJwdrnPhGdgqKSxOAB1NLJBNCcSxPGfR1IrrLHwlqV5KDc2kFon8TnlvwUH+dd/FaRRWkdswMqIoX958xP1rqoqbXvHdRxE1G0keIqSrBgcEHINep6Zd/abK2uh1dQx+vem6x4N0/UYme2jW1uezIMKT7j/CqHhyKe1sJLK5UpLbSshU+h5/LmtWrHXCop7HXDkUVHA26FT7YqSmSFFFFAgoopruI0LHoKBjJphEmerHoK4nxN4ja2ZrS1f8A0g/6yQfwew9639RuLgW8j28TTXDfLHGozknp+A6/hXOWvw/vrljNf3iRM53MFG9s+54FdOGjTvz1HojmxVScVyU92cYSWYsSSTySaSvTIPh/pUYHmy3Ex92Cj9BV+PwboMf/AC4Bj6tI5/rXoPG01tc8xYabPIJYIpseYgbHTIqSvYl8M6Io402D8VzSnw1op66bb/8AfNR9dp3vYr6rLueQQzSW8yywuUkU5DA8ivQdA1pdWtyr4W5jHzqO49RWxJ4Q0GUc6ei+6uw/karw+DLCzvEubKaeB1PTduUjuDnn9axr1qVaPZm+HVSjLyLkUzRNxyO4rQR1kUMp4NUprV4hu+8vqKS3l8t8H7p6152x6ukldGhUFzB5g3L94frU9FMlOxkkYPNcl4g0mdbyS7iQvE+C20ZKnFd/JAkvJGD6iqr2pRS28YAzWFegq0eVnPjMLTxdP2c3Y8ror0G50uyuyTNboWP8Q4P5ik0PwrBau1zdoJH3HykPIVc8E+przHl1TmST0Pm62S1qc0k00+px9pompXwDQWkjKejkbR+ZrYg8Dag+DNPBEPTJY/yrv8Y6UV2wy2kviuzrp5TRj8TbOQi8Bwj/AFt9If8AcQCrSeCNMX70ly3/AAMD+ldLRW6wdBfZOmOAw0fsHPjwbpA6xyn6yGlPg7Rz/wAspR/20Nb9FX9Wo/yov6pQ/kX3HNv4J0tvutcJ9HB/mKk0/wAMJpksjQXTsjjBR179jkfjXQUULDUovmUbMqGFo05qcI2aMmW3kh5YZHqKbHI0T7h+I9a1yAylSMg0RaLE6BzM2D2AFacjex3fWYxX7wS1X7Sy7Tx1J9KviyTuxNPtbSK0jKx55OST1NXobV5efur6mtYxstTzK+Jc5e49CpHbpG2VBLe9X7aweZhv+UfrVy3tFU/IuT3Y1oRxiNcD8TRKSWxxVKj67hFEsMaogwBT6KKyOcKKKKACiiigAooooAKhntYbgfvEBPr3qaigDMk0qMfdyR9agbT0zjLA1tUhANWpvqaKo+phmw9JPzFMNjJ/CQa23hDDGSKTyipJGPbiq50V7RHPvayAfNHkfnVVrSEnmMD6cV0jqQMbf/HaiaCKRMyDk8Cq0ZpGo46pnOGwhPTcPxqGbSUlUDzWUD2roJNPQRFlZi23cBUTRxPFbqNwLcdvXmptE1WKqraRz0MJysMYLHoB60ladnbqlwkgJJEzR/hg1E1nGJzEXYusRd8dA2M4qDt9qr6lGqOr6XHrGntZyyvGrEHcmM8VqTwrEkLAkmRNxz9TU72tugjjMj+e20kY4we1DSasynJWMfTdPg0uwjtLcHYnc9STySat1eu7SCGJmhkdikmx939Ko0JJKyHCSkroKKKKZQVXk0/7TNui2LIR8xPcDpVipbc4nT64otcTk4JyjuRwaZPHHtZk69jUv2CX+8n51ogZIAq9FYjbmQnPoKrkRyfXapgfYJP7y0f2fJ/fWuhexjI+UkH86pywvC2GHHY0ciF9cq9zL/s9/wC+tQz6TJLj98oUe1a1RXDbYGPtijkiOOLrNpJmRDbrApAO455bHWpaKKg7W29WFFFFMQUUUUAFFFFACEAgg8g1Zj0uzZFbyuo/vGq9aNqc26+1OKTephiJSjG8XYQWkCjAjHHuacLaEf8ALNa0LW2DrvcZHYVYe0iYcLtPqKuyOL2s/wCZmQIIh/yzT8qXyYsY8tP++amliaJyrfn60yiyFzy7kEyxxwsRGgPQYArPq/eH9yPrVColuduGXuXCiiikdAUUUUAFFFFABRRRQAVfs2zDj0NUK2tDslukkZ2IVWHA7007HPibKndj7aEzzBcZA5NbUdtwN3A9BU0UEcC4jQKP51JSc30PKdRvYRVCjAGKWiioMwooooAKKKKACiiigAooooAKKKKACiiigAooooAKQop6gGlooAZ5SenbFQSWMTOj5YFDkAfXNWqKd2O7OdaA20ibUmYCYyMfLPGQaqGRPtSyyK6eZGUl+U/KcYzXW4pMUXOlYm26ONuGtX2IsrERw4U46tmnSyW0hjuPMbzfkBTHAx1Ndc0SN95FP1FRmztm628R/wCACi5axa7M5GeeN4bhVbJefeOOo5qnXcHTrM9baL/vkU3+zLL/AJ9Yv++aLmkcZCK2ZxNFduNNsh/y6xf9804WNovS2iH/AAAU7lfXo9jhwCTgDJ9BVu20+7eRHFvJtBzkjFdmsaIMKoX6DFOxSuZzxzaskYFvaTidS8TAD2rR2P8A3T+VXqKrnZye0ZR2N/dP5Ux4vMUqyEg+1aNFP2ge0ZzcttJHIV2MR2IFVL1HW3JKMBkdRXX1Bd2sd3btDJnafQ80ucunWtJNnC0VvXHh5IwSlw2PQrmsqa08k435/CkerCvCfwsrUU7bz1p6Q7zjdj8KZo2kRUVpRaV5uP32P+A//Xq7H4dRsbrlvwT/AOvSuZSxFOO7MCiunXw3aj70srfkP6VOug2CdY2b6saLmTxtJHI1pWUbtANqsck9BXSJptkn3baP8RmrKoqDaoAHoBQpWOeti1ONkigkZRFUKeBjpTtrf3T+VX6Kr2hy+0Mi7t3kiyqMWX2ql9luD/yxf/vmukopc7D2jOVurC6eH5YHJBz0rLeGWM4eN1+q4rvqTApOVzeli3BWsef0V35jQ9UU/hTfJi/55p/3yKVzb6+v5fxOCpyxu33UY/QV3oRR0UD6CnYFFxPH9o/icKtldP8Adt5T/wAANTppF+/S3YfUgV2eKKLkvHT6I5NPD983URr9W/wqwnhqQ/fuFH+6ua6Sii5m8ZVZiR+G7Yffmlb6YFaVpYwWKMsIIDHJyc1ZopXMZ1pzVpMKKKKDMKKKKACiiigAooooAKKKKAP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4499992" y="771550"/>
            <a:ext cx="3924300" cy="3228975"/>
            <a:chOff x="4499992" y="771550"/>
            <a:chExt cx="3924300" cy="3228975"/>
          </a:xfrm>
        </p:grpSpPr>
        <p:pic>
          <p:nvPicPr>
            <p:cNvPr id="163843" name="Picture 3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499992" y="771550"/>
              <a:ext cx="3924300" cy="3228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Picture 3"/>
            <p:cNvPicPr>
              <a:picLocks noChangeAspect="1" noChangeArrowheads="1"/>
            </p:cNvPicPr>
            <p:nvPr/>
          </p:nvPicPr>
          <p:blipFill>
            <a:blip r:embed="rId1" cstate="print"/>
            <a:srcRect l="45660" t="88943" r="34156"/>
            <a:stretch>
              <a:fillRect/>
            </a:stretch>
          </p:blipFill>
          <p:spPr bwMode="auto">
            <a:xfrm>
              <a:off x="5292080" y="3579862"/>
              <a:ext cx="792088" cy="3570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3" name="矩形: 圆角 28"/>
          <p:cNvSpPr/>
          <p:nvPr/>
        </p:nvSpPr>
        <p:spPr bwMode="auto">
          <a:xfrm>
            <a:off x="446428" y="465516"/>
            <a:ext cx="442970" cy="401242"/>
          </a:xfrm>
          <a:prstGeom prst="roundRect">
            <a:avLst/>
          </a:prstGeom>
          <a:solidFill>
            <a:srgbClr val="FFCCCC"/>
          </a:solidFill>
          <a:ln>
            <a:solidFill>
              <a:srgbClr val="FF9999">
                <a:alpha val="30196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交</a:t>
            </a:r>
            <a:endParaRPr lang="zh-CN" altLang="en-US" sz="21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4" name="矩形: 圆角 29"/>
          <p:cNvSpPr/>
          <p:nvPr/>
        </p:nvSpPr>
        <p:spPr bwMode="auto">
          <a:xfrm>
            <a:off x="976529" y="472374"/>
            <a:ext cx="442970" cy="401242"/>
          </a:xfrm>
          <a:prstGeom prst="roundRect">
            <a:avLst/>
          </a:prstGeom>
          <a:solidFill>
            <a:srgbClr val="92D050"/>
          </a:solidFill>
          <a:ln>
            <a:solidFill>
              <a:srgbClr val="99FF99">
                <a:alpha val="20000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际</a:t>
            </a:r>
            <a:endParaRPr lang="zh-CN" altLang="en-US" sz="21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5" name="矩形: 圆角 30"/>
          <p:cNvSpPr/>
          <p:nvPr/>
        </p:nvSpPr>
        <p:spPr bwMode="auto">
          <a:xfrm>
            <a:off x="1499949" y="472375"/>
            <a:ext cx="444161" cy="40124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内</a:t>
            </a:r>
            <a:endParaRPr lang="zh-CN" altLang="en-US" sz="21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6" name="矩形: 圆角 30"/>
          <p:cNvSpPr/>
          <p:nvPr/>
        </p:nvSpPr>
        <p:spPr bwMode="auto">
          <a:xfrm>
            <a:off x="1995389" y="472375"/>
            <a:ext cx="444161" cy="401240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容</a:t>
            </a:r>
            <a:endParaRPr lang="zh-CN" altLang="en-US" sz="21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8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8" grpId="0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5"/>
          <p:cNvSpPr txBox="1">
            <a:spLocks noChangeArrowheads="1"/>
          </p:cNvSpPr>
          <p:nvPr/>
        </p:nvSpPr>
        <p:spPr bwMode="auto">
          <a:xfrm>
            <a:off x="467544" y="483518"/>
            <a:ext cx="4895850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你还知道哪些神话故事：</a:t>
            </a:r>
            <a:endParaRPr lang="zh-CN" altLang="en-US" sz="32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195" name="Text Box 6"/>
          <p:cNvSpPr txBox="1">
            <a:spLocks noChangeArrowheads="1"/>
          </p:cNvSpPr>
          <p:nvPr/>
        </p:nvSpPr>
        <p:spPr bwMode="auto">
          <a:xfrm>
            <a:off x="1547814" y="1707357"/>
            <a:ext cx="2592387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32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196" name="Text Box 7"/>
          <p:cNvSpPr txBox="1">
            <a:spLocks noChangeArrowheads="1"/>
          </p:cNvSpPr>
          <p:nvPr/>
        </p:nvSpPr>
        <p:spPr bwMode="auto">
          <a:xfrm>
            <a:off x="1763688" y="1545431"/>
            <a:ext cx="2232025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女娲补天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197" name="Rectangle 8"/>
          <p:cNvSpPr>
            <a:spLocks noChangeArrowheads="1"/>
          </p:cNvSpPr>
          <p:nvPr/>
        </p:nvSpPr>
        <p:spPr bwMode="auto">
          <a:xfrm>
            <a:off x="4643439" y="1545431"/>
            <a:ext cx="2808287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夸父追日</a:t>
            </a:r>
            <a:endParaRPr lang="zh-CN" altLang="en-US" sz="32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198" name="Text Box 9"/>
          <p:cNvSpPr txBox="1">
            <a:spLocks noChangeArrowheads="1"/>
          </p:cNvSpPr>
          <p:nvPr/>
        </p:nvSpPr>
        <p:spPr bwMode="auto">
          <a:xfrm>
            <a:off x="4644008" y="2246710"/>
            <a:ext cx="2232025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盘古开天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199" name="Text Box 10"/>
          <p:cNvSpPr txBox="1">
            <a:spLocks noChangeArrowheads="1"/>
          </p:cNvSpPr>
          <p:nvPr/>
        </p:nvSpPr>
        <p:spPr bwMode="auto">
          <a:xfrm>
            <a:off x="1763714" y="2301479"/>
            <a:ext cx="2232025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女娲造人</a:t>
            </a:r>
            <a:endParaRPr lang="zh-CN" altLang="en-US" sz="32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200" name="Text Box 11"/>
          <p:cNvSpPr txBox="1">
            <a:spLocks noChangeArrowheads="1"/>
          </p:cNvSpPr>
          <p:nvPr/>
        </p:nvSpPr>
        <p:spPr bwMode="auto">
          <a:xfrm>
            <a:off x="1763688" y="2931790"/>
            <a:ext cx="2232025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神笔马良 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201" name="Text Box 12"/>
          <p:cNvSpPr txBox="1">
            <a:spLocks noChangeArrowheads="1"/>
          </p:cNvSpPr>
          <p:nvPr/>
        </p:nvSpPr>
        <p:spPr bwMode="auto">
          <a:xfrm>
            <a:off x="4644231" y="2931790"/>
            <a:ext cx="2232025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后羿射日 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202" name="Rectangle 13"/>
          <p:cNvSpPr>
            <a:spLocks noChangeArrowheads="1"/>
          </p:cNvSpPr>
          <p:nvPr/>
        </p:nvSpPr>
        <p:spPr bwMode="auto">
          <a:xfrm>
            <a:off x="1691680" y="4023019"/>
            <a:ext cx="2039341" cy="4664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tIns="-487209" anchor="ctr">
            <a:spAutoFit/>
          </a:bodyPr>
          <a:lstStyle/>
          <a:p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嫦娥奔月 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203" name="Rectangle 14"/>
          <p:cNvSpPr>
            <a:spLocks noChangeArrowheads="1"/>
          </p:cNvSpPr>
          <p:nvPr/>
        </p:nvSpPr>
        <p:spPr bwMode="auto">
          <a:xfrm>
            <a:off x="4643439" y="4023019"/>
            <a:ext cx="2039341" cy="4664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tIns="-487209" anchor="ctr">
            <a:spAutoFit/>
          </a:bodyPr>
          <a:lstStyle/>
          <a:p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牛郎织女 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9" dur="1" fill="hold"/>
                                        <p:tgtEl>
                                          <p:spTgt spid="820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4" dur="1" fill="hold"/>
                                        <p:tgtEl>
                                          <p:spTgt spid="820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9" dur="1" fill="hold"/>
                                        <p:tgtEl>
                                          <p:spTgt spid="820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autoUpdateAnimBg="0"/>
      <p:bldP spid="8197" grpId="0" autoUpdateAnimBg="0"/>
      <p:bldP spid="8198" grpId="0" autoUpdateAnimBg="0"/>
      <p:bldP spid="8199" grpId="0" autoUpdateAnimBg="0"/>
      <p:bldP spid="8200" grpId="0" autoUpdateAnimBg="0"/>
      <p:bldP spid="8201" grpId="0" autoUpdateAnimBg="0"/>
      <p:bldP spid="8202" grpId="0" autoUpdateAnimBg="0"/>
      <p:bldP spid="8203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6"/>
          <p:cNvSpPr txBox="1">
            <a:spLocks noChangeArrowheads="1"/>
          </p:cNvSpPr>
          <p:nvPr/>
        </p:nvSpPr>
        <p:spPr bwMode="auto">
          <a:xfrm>
            <a:off x="971600" y="2067694"/>
            <a:ext cx="7777162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知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道或读过的神话和传说，选一个讲给大家听。</a:t>
            </a:r>
            <a:endParaRPr lang="zh-CN" altLang="en-US" sz="2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971177" y="2571750"/>
            <a:ext cx="7561263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讲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之前，要记住故事内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容。</a:t>
            </a:r>
            <a:endParaRPr lang="en-US" sz="2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221" name="Rectangle 5"/>
          <p:cNvSpPr>
            <a:spLocks noChangeArrowheads="1"/>
          </p:cNvSpPr>
          <p:nvPr/>
        </p:nvSpPr>
        <p:spPr bwMode="auto">
          <a:xfrm>
            <a:off x="942409" y="3003798"/>
            <a:ext cx="7301999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4.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讲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的时候，要有一定的顺序，把故事内容讲清楚。</a:t>
            </a:r>
            <a:endParaRPr lang="zh-CN" altLang="en-US" sz="2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224" name="Rectangle 8"/>
          <p:cNvSpPr>
            <a:spLocks noChangeArrowheads="1"/>
          </p:cNvSpPr>
          <p:nvPr/>
        </p:nvSpPr>
        <p:spPr bwMode="auto">
          <a:xfrm>
            <a:off x="971600" y="1203598"/>
            <a:ext cx="6840760" cy="12003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小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组为单位进行</a:t>
            </a:r>
            <a:r>
              <a:rPr 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小组内先进行</a:t>
            </a:r>
            <a:r>
              <a:rPr 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然后推出代表上台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讲。</a:t>
            </a:r>
            <a:endParaRPr lang="en-US" sz="2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　　</a:t>
            </a:r>
            <a:endParaRPr lang="zh-CN" altLang="en-US" sz="24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矩形: 圆角 28"/>
          <p:cNvSpPr/>
          <p:nvPr/>
        </p:nvSpPr>
        <p:spPr bwMode="auto">
          <a:xfrm>
            <a:off x="369491" y="476660"/>
            <a:ext cx="442970" cy="401242"/>
          </a:xfrm>
          <a:prstGeom prst="roundRect">
            <a:avLst/>
          </a:prstGeom>
          <a:solidFill>
            <a:srgbClr val="FFCCCC"/>
          </a:solidFill>
          <a:ln>
            <a:solidFill>
              <a:srgbClr val="FF9999">
                <a:alpha val="30196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表</a:t>
            </a:r>
            <a:endParaRPr lang="zh-CN" altLang="en-US" sz="21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矩形: 圆角 29"/>
          <p:cNvSpPr/>
          <p:nvPr/>
        </p:nvSpPr>
        <p:spPr bwMode="auto">
          <a:xfrm>
            <a:off x="899592" y="483518"/>
            <a:ext cx="442970" cy="401242"/>
          </a:xfrm>
          <a:prstGeom prst="roundRect">
            <a:avLst/>
          </a:prstGeom>
          <a:solidFill>
            <a:srgbClr val="92D050"/>
          </a:solidFill>
          <a:ln>
            <a:solidFill>
              <a:srgbClr val="99FF99">
                <a:alpha val="20000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达</a:t>
            </a:r>
            <a:endParaRPr lang="zh-CN" altLang="en-US" sz="21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矩形: 圆角 30"/>
          <p:cNvSpPr/>
          <p:nvPr/>
        </p:nvSpPr>
        <p:spPr bwMode="auto">
          <a:xfrm>
            <a:off x="1423012" y="483519"/>
            <a:ext cx="444161" cy="40124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提</a:t>
            </a:r>
            <a:endParaRPr lang="zh-CN" altLang="en-US" sz="21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矩形: 圆角 30"/>
          <p:cNvSpPr/>
          <p:nvPr/>
        </p:nvSpPr>
        <p:spPr bwMode="auto">
          <a:xfrm>
            <a:off x="1918452" y="483519"/>
            <a:ext cx="444161" cy="401240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示</a:t>
            </a:r>
            <a:endParaRPr lang="zh-CN" altLang="en-US" sz="21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3" name="Rectangle 7"/>
          <p:cNvSpPr>
            <a:spLocks noChangeArrowheads="1"/>
          </p:cNvSpPr>
          <p:nvPr/>
        </p:nvSpPr>
        <p:spPr bwMode="auto">
          <a:xfrm>
            <a:off x="611560" y="1419622"/>
            <a:ext cx="4536504" cy="22217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要认真听</a:t>
            </a:r>
            <a:r>
              <a:rPr 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看演讲者的内容是否讲清楚、情节是否完整、仪态是否自然大方、语言是否流利、有声有色等等。</a:t>
            </a:r>
            <a:endParaRPr lang="zh-CN" altLang="en-US" sz="24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42337" name="Picture 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292080" y="1419622"/>
            <a:ext cx="3240360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2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28"/>
          <p:cNvSpPr/>
          <p:nvPr/>
        </p:nvSpPr>
        <p:spPr bwMode="auto">
          <a:xfrm>
            <a:off x="446428" y="465516"/>
            <a:ext cx="442970" cy="401242"/>
          </a:xfrm>
          <a:prstGeom prst="roundRect">
            <a:avLst/>
          </a:prstGeom>
          <a:solidFill>
            <a:srgbClr val="FFCCCC"/>
          </a:solidFill>
          <a:ln>
            <a:solidFill>
              <a:srgbClr val="FF9999">
                <a:alpha val="30196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交</a:t>
            </a:r>
            <a:endParaRPr lang="zh-CN" altLang="en-US" sz="21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矩形: 圆角 29"/>
          <p:cNvSpPr/>
          <p:nvPr/>
        </p:nvSpPr>
        <p:spPr bwMode="auto">
          <a:xfrm>
            <a:off x="976529" y="472374"/>
            <a:ext cx="442970" cy="401242"/>
          </a:xfrm>
          <a:prstGeom prst="roundRect">
            <a:avLst/>
          </a:prstGeom>
          <a:solidFill>
            <a:srgbClr val="92D050"/>
          </a:solidFill>
          <a:ln>
            <a:solidFill>
              <a:srgbClr val="99FF99">
                <a:alpha val="20000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际</a:t>
            </a:r>
            <a:endParaRPr lang="zh-CN" altLang="en-US" sz="21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矩形: 圆角 30"/>
          <p:cNvSpPr/>
          <p:nvPr/>
        </p:nvSpPr>
        <p:spPr bwMode="auto">
          <a:xfrm>
            <a:off x="1499949" y="472375"/>
            <a:ext cx="444161" cy="40124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itchFamily="34" charset="0"/>
              <a:buNone/>
              <a:defRPr/>
            </a:pPr>
            <a:r>
              <a:rPr lang="zh-CN" altLang="en-US" sz="21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范</a:t>
            </a:r>
            <a:endParaRPr lang="zh-CN" altLang="en-US" sz="21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矩形: 圆角 30"/>
          <p:cNvSpPr/>
          <p:nvPr/>
        </p:nvSpPr>
        <p:spPr bwMode="auto">
          <a:xfrm>
            <a:off x="1995389" y="472375"/>
            <a:ext cx="444161" cy="401240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itchFamily="34" charset="0"/>
              <a:buNone/>
              <a:defRPr/>
            </a:pPr>
            <a:r>
              <a:rPr lang="zh-CN" altLang="en-US" sz="21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例</a:t>
            </a:r>
            <a:endParaRPr lang="zh-CN" altLang="en-US" sz="21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7544" y="1059582"/>
            <a:ext cx="8208912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小萝卜头</a:t>
            </a:r>
            <a:endParaRPr lang="en-US" altLang="zh-CN" sz="28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indent="720090"/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今天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，我给大家讲一讲小萝卜头的故事，小萝卜头是</a:t>
            </a:r>
            <a:r>
              <a:rPr lang="en-US" altLang="zh-CN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红岩</a:t>
            </a:r>
            <a:r>
              <a:rPr lang="en-US" altLang="zh-CN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里的一个人物。他的人物原型叫宋振中。</a:t>
            </a:r>
            <a:endParaRPr lang="zh-CN" altLang="en-US" sz="24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indent="720090"/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小萝卜头从不到</a:t>
            </a:r>
            <a:r>
              <a:rPr lang="en-US" altLang="zh-CN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岁就和妈妈一齐被捕，他在敌人的监狱里被关押了</a:t>
            </a:r>
            <a:r>
              <a:rPr lang="en-US" altLang="zh-CN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8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年，受尽了国民党反动派的摧残和折磨</a:t>
            </a:r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400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indent="720090"/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刚被捕的时候，小萝卜头宋振中和妈妈一齐被关在重庆歌乐山下的白宫馆女牢里。这间女牢只有</a:t>
            </a:r>
            <a:r>
              <a:rPr lang="en-US" altLang="zh-CN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10</a:t>
            </a:r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多平方米，阴暗潮湿，终年不见阳光。离牢门不远的地方放着一个马桶，</a:t>
            </a:r>
            <a:endParaRPr lang="zh-CN" altLang="en-US" sz="24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483518"/>
            <a:ext cx="784887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90"/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熏得人喘但是气来。狭小的牢房里，苍蝇、蚊子、臭虫多得很。小萝卜头的身上被咬得大疮连着小疮，新疮摞着旧疮，一不留意抓破了就鲜血直流</a:t>
            </a:r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400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indent="720090"/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在敌人的监狱里吃的是什么呢？他们吃的是霉米饭和烂白菜帮子。这样的饭菜闻着都想吐，甭说吃了。但是，没办法，妈妈耐着性子把饭里的老鼠屎、沙粒挑出去再让小萝卜头吃。小萝卜头刚吃了一口就吐了出来，难友门也都愤愤地说：“连猪狗都不吃的饭菜，怎样让孩子吃下去呢？”妈妈只好把剩下的饭菜留起来，等小萝卜头饿的时候再喂他</a:t>
            </a:r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牢房里每一天只给一次水，每人一勺，连喝都不够，甭说洗涮了。</a:t>
            </a:r>
            <a:endParaRPr lang="zh-CN" altLang="en-US" sz="24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endParaRPr lang="zh-CN" altLang="en-US" sz="24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483518"/>
            <a:ext cx="813690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90"/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晚上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en-US" altLang="zh-CN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10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多个人挤在这</a:t>
            </a:r>
            <a:r>
              <a:rPr lang="en-US" altLang="zh-CN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10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多平方米的牢房里，每个人睡觉只有</a:t>
            </a:r>
            <a:r>
              <a:rPr lang="en-US" altLang="zh-CN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尺多宽的地方。为了不让小萝卜头被挤压，妈妈总是让小萝卜头睡在自己的身上。半夜里用手一摸，热乎乎的，原先小萝卜头尿尿拉屎了。妈妈总是把湿乎乎的布片围在自己的腰里，或搭在肩上，用自己的体温暖干</a:t>
            </a:r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400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indent="720090"/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在</a:t>
            </a:r>
            <a:r>
              <a:rPr lang="en-US" altLang="zh-CN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10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多平方米的牢房里，只有牢门上方那个不足</a:t>
            </a:r>
            <a:r>
              <a:rPr lang="en-US" altLang="zh-CN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尺宽的小窗口是唯一能见到天的地方。小萝卜头不耐烦的时候，妈妈总是把他抱到这小窗口向外眺望。他看到的是楼梯的栏杆，白公馆的院子和高墙上的铁丝网。有时候，也能看到天空中飞来飞去的小麻雀。这小小的窗口是唯一能使小萝卜头高兴的地方。</a:t>
            </a:r>
            <a:endParaRPr lang="zh-CN" altLang="en-US" sz="24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endParaRPr lang="zh-CN" altLang="en-US" sz="24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483518"/>
            <a:ext cx="81724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90"/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小萝卜头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和所有的孩子一样渴望上学，但是，在敌人监狱里，他没有机会上学。经过地下党的斗争，小萝卜获得了在监狱里学习的机会，他没有纸、笔，没有教科书，但他学习十分努力、刻苦，进步很快。</a:t>
            </a:r>
            <a:endParaRPr lang="zh-CN" altLang="en-US" sz="24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indent="720090"/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之后，小萝卜头一家又被转移到了渣滓洞，小萝卜头仍然坚持着学习。重庆是个大火炉，七、八月份热得使人喘但是气来。但是，小萝卜头每一天都光着膀子，趴在地上写呀，算呀；没有纸笔，妈妈在床头地上铺了一层土，小萝卜头就用一根长钉在上面写写画画</a:t>
            </a:r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4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1306</Words>
  <Application>WPS 演示</Application>
  <PresentationFormat>全屏显示(16:9)</PresentationFormat>
  <Paragraphs>88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5" baseType="lpstr">
      <vt:lpstr>Arial </vt:lpstr>
      <vt:lpstr>宋体 </vt:lpstr>
      <vt:lpstr>黑体</vt:lpstr>
      <vt:lpstr>楷体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Administrator</cp:lastModifiedBy>
  <cp:revision>98</cp:revision>
  <dcterms:created xsi:type="dcterms:W3CDTF">2017-03-17T02:28:00Z</dcterms:created>
  <dcterms:modified xsi:type="dcterms:W3CDTF">2019-01-08T05:16:39Z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2052-10.8.0.5648</vt:lpwstr>
  </property>
</Properties>
</file>