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2"/>
    <p:restoredTop sz="97431"/>
  </p:normalViewPr>
  <p:slideViewPr>
    <p:cSldViewPr snapToGrid="0" showGuides="1">
      <p:cViewPr varScale="1">
        <p:scale>
          <a:sx n="108" d="100"/>
          <a:sy n="108" d="100"/>
        </p:scale>
        <p:origin x="-984" y="-84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dirty="0"/>
              <a:pPr lvl="0" indent="0" algn="r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4.xml"/><Relationship Id="rId7" Type="http://schemas.openxmlformats.org/officeDocument/2006/relationships/slide" Target="slid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slide" Target="slide6.xml"/><Relationship Id="rId9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tiff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tif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tiff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f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f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tiff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3214687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 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2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姓氏歌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3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么</a:t>
            </a:r>
          </a:p>
        </p:txBody>
      </p:sp>
      <p:sp>
        <p:nvSpPr>
          <p:cNvPr id="3077" name="副标题 2">
            <a:hlinkClick r:id="rId4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</a:t>
            </a: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双</a:t>
            </a: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什</a:t>
            </a: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</a:t>
            </a: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姓</a:t>
            </a: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副标题 2">
            <a:hlinkClick r:id="rId2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00" y="-45085"/>
            <a:ext cx="4085590" cy="614299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80485" y="660400"/>
            <a:ext cx="4761865" cy="3333115"/>
          </a:xfrm>
          <a:prstGeom prst="rect">
            <a:avLst/>
          </a:prstGeom>
        </p:spPr>
      </p:pic>
      <p:pic>
        <p:nvPicPr>
          <p:cNvPr id="5" name="图片 4" descr="KT姓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19650" y="4070350"/>
            <a:ext cx="2884170" cy="3479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2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8440" y="37465"/>
            <a:ext cx="4114165" cy="621919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81450" y="577850"/>
            <a:ext cx="4761865" cy="3333115"/>
          </a:xfrm>
          <a:prstGeom prst="rect">
            <a:avLst/>
          </a:prstGeom>
        </p:spPr>
      </p:pic>
      <p:pic>
        <p:nvPicPr>
          <p:cNvPr id="4" name="图片 3" descr="KT什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59425" y="4147820"/>
            <a:ext cx="1403350" cy="3403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副标题 2">
            <a:hlinkClick r:id="rId2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" y="204470"/>
            <a:ext cx="3961765" cy="5952490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58285" y="565150"/>
            <a:ext cx="4761865" cy="3333115"/>
          </a:xfrm>
          <a:prstGeom prst="rect">
            <a:avLst/>
          </a:prstGeom>
        </p:spPr>
      </p:pic>
      <p:pic>
        <p:nvPicPr>
          <p:cNvPr id="4" name="图片 3" descr="KT么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24830" y="3898265"/>
            <a:ext cx="1663700" cy="5403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副标题 2">
            <a:hlinkClick r:id="rId2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405" y="217170"/>
            <a:ext cx="4316095" cy="586740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92295" y="847090"/>
            <a:ext cx="4761865" cy="3333115"/>
          </a:xfrm>
          <a:prstGeom prst="rect">
            <a:avLst/>
          </a:prstGeom>
        </p:spPr>
      </p:pic>
      <p:pic>
        <p:nvPicPr>
          <p:cNvPr id="4" name="图片 3" descr="KT双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72480" y="4102100"/>
            <a:ext cx="1800860" cy="4368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副标题 2">
            <a:hlinkClick r:id="rId2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5570" y="114935"/>
            <a:ext cx="4447540" cy="590486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2590" y="577215"/>
            <a:ext cx="4761865" cy="3333115"/>
          </a:xfrm>
          <a:prstGeom prst="rect">
            <a:avLst/>
          </a:prstGeom>
        </p:spPr>
      </p:pic>
      <p:pic>
        <p:nvPicPr>
          <p:cNvPr id="4" name="图片 3" descr="KT国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31790" y="4173220"/>
            <a:ext cx="2346960" cy="2832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副标题 2">
            <a:hlinkClick r:id="rId2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5" y="-13970"/>
            <a:ext cx="4142740" cy="6228715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32910" y="614045"/>
            <a:ext cx="4761865" cy="3333115"/>
          </a:xfrm>
          <a:prstGeom prst="rect">
            <a:avLst/>
          </a:prstGeom>
        </p:spPr>
      </p:pic>
      <p:pic>
        <p:nvPicPr>
          <p:cNvPr id="4" name="图片 3" descr="KT王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82005" y="4032250"/>
            <a:ext cx="1569720" cy="381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副标题 2">
            <a:hlinkClick r:id="rId2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lstStyle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010" y="177800"/>
            <a:ext cx="3862705" cy="5821045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09720" y="693420"/>
            <a:ext cx="4761865" cy="3333115"/>
          </a:xfrm>
          <a:prstGeom prst="rect">
            <a:avLst/>
          </a:prstGeom>
        </p:spPr>
      </p:pic>
      <p:pic>
        <p:nvPicPr>
          <p:cNvPr id="4" name="图片 3" descr="KT方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24830" y="4026535"/>
            <a:ext cx="1644015" cy="3987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Microsoft Office PowerPoint</Application>
  <PresentationFormat>On-screen Show (4:3)</PresentationFormat>
  <Paragraphs>18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xbany</cp:lastModifiedBy>
  <cp:revision>113</cp:revision>
  <dcterms:created xsi:type="dcterms:W3CDTF">2015-08-14T00:37:50Z</dcterms:created>
  <dcterms:modified xsi:type="dcterms:W3CDTF">2019-02-23T06:01:41Z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