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43" r:id="rId3"/>
    <p:sldId id="344" r:id="rId5"/>
    <p:sldId id="347" r:id="rId6"/>
    <p:sldId id="303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94DE"/>
    <a:srgbClr val="CCECFF"/>
    <a:srgbClr val="1597E0"/>
    <a:srgbClr val="FF0000"/>
    <a:srgbClr val="FCF7E3"/>
    <a:srgbClr val="FFFFFF"/>
    <a:srgbClr val="B7D545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2" autoAdjust="0"/>
    <p:restoredTop sz="93765" autoAdjust="0"/>
  </p:normalViewPr>
  <p:slideViewPr>
    <p:cSldViewPr>
      <p:cViewPr varScale="1">
        <p:scale>
          <a:sx n="104" d="100"/>
          <a:sy n="104" d="100"/>
        </p:scale>
        <p:origin x="-136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7260EF12-242C-4123-95D3-4D10932D1B0C}" type="datetimeFigureOut">
              <a:rPr lang="zh-CN" altLang="en-US"/>
            </a:fld>
            <a:endParaRPr lang="zh-CN" altLang="en-US"/>
          </a:p>
        </p:txBody>
      </p:sp>
      <p:sp>
        <p:nvSpPr>
          <p:cNvPr id="6148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717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5E95419E-D3EC-4FCC-9E24-5A12D24EE39A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17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E8BAB4A3-9DEF-482D-88E0-9B97A3C0455E}" type="slidenum">
              <a:rPr lang="zh-CN" altLang="en-US"/>
            </a:fld>
            <a:endParaRPr lang="en-US" altLang="zh-CN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EA12F-BB17-409A-83B6-1A916E1133ED}" type="datetimeFigureOut">
              <a:rPr lang="en-US"/>
            </a:fld>
            <a:endParaRPr lang="en-US" sz="110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C6ED9-97A5-4AC9-B7A5-5050EA47384E}" type="slidenum">
              <a:rPr lang="en-US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A90B2-DE9E-454B-94ED-9AC28D2CE051}" type="datetimeFigureOut">
              <a:rPr lang="en-US"/>
            </a:fld>
            <a:endParaRPr lang="en-US" sz="110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FF451-DAE0-45AC-A07A-9C7A035EB18C}" type="slidenum">
              <a:rPr lang="en-US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16A0D-0A0A-4FD8-B7B6-0DE9DFC92964}" type="datetimeFigureOut">
              <a:rPr lang="en-US"/>
            </a:fld>
            <a:endParaRPr lang="en-US" sz="110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2F1CA-D80D-49B1-B8BF-36CF52BBA471}" type="slidenum">
              <a:rPr lang="en-US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C2D5B-8576-45C8-B59F-6D5AC8BAD3C7}" type="datetimeFigureOut">
              <a:rPr lang="en-US"/>
            </a:fld>
            <a:endParaRPr lang="en-US" sz="110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98960-D432-4DF9-9561-9C925B610C6A}" type="slidenum">
              <a:rPr lang="en-US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C2D3C-3B27-4965-B68B-C96DED114D03}" type="datetimeFigureOut">
              <a:rPr lang="en-US"/>
            </a:fld>
            <a:endParaRPr lang="en-US" sz="110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AF695-4B44-4573-A075-20CDA5F649CF}" type="slidenum">
              <a:rPr lang="en-US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C05A8-9275-4665-8D8F-138E7B08F6B0}" type="datetimeFigureOut">
              <a:rPr lang="en-US"/>
            </a:fld>
            <a:endParaRPr lang="en-US" sz="110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A2191-2AA0-40E5-B5B8-D3F928ABB025}" type="slidenum">
              <a:rPr lang="en-US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E6FB0-0B5C-4C12-A168-B1498EEEE239}" type="datetimeFigureOut">
              <a:rPr lang="en-US"/>
            </a:fld>
            <a:endParaRPr lang="en-US" sz="110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BFF00-DA92-4B1E-AD74-033B79F8A781}" type="slidenum">
              <a:rPr lang="en-US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12980-B270-4072-91CB-CA29AECCDB86}" type="datetimeFigureOut">
              <a:rPr lang="en-US"/>
            </a:fld>
            <a:endParaRPr lang="en-US" sz="110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7B248-E27C-4D13-97CE-0C24F274A8A1}" type="slidenum">
              <a:rPr lang="en-US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184E0-8144-42E8-8A04-38836125AC74}" type="datetimeFigureOut">
              <a:rPr lang="en-US"/>
            </a:fld>
            <a:endParaRPr lang="en-US" sz="110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9332A-1B21-480D-B3C7-503F53FAFAEA}" type="slidenum">
              <a:rPr lang="en-US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7B79E-87EA-463F-8FD3-95DA70C22CD7}" type="datetimeFigureOut">
              <a:rPr lang="en-US"/>
            </a:fld>
            <a:endParaRPr lang="en-US" sz="110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6BC19-508D-4724-BE38-DBA42AE1AB51}" type="slidenum">
              <a:rPr lang="en-US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5C045-8BDC-4396-99A0-31FE40BE120C}" type="datetimeFigureOut">
              <a:rPr lang="en-US"/>
            </a:fld>
            <a:endParaRPr lang="en-US" sz="110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FDC36-556A-4FA4-84A3-D536749C25A1}" type="slidenum">
              <a:rPr lang="en-US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07C0FAA-C621-48BB-957F-65D1E205A5B0}" type="datetimeFigureOut">
              <a:rPr lang="en-US"/>
            </a:fld>
            <a:endParaRPr lang="en-US" sz="110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noProof="1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9580AA0-C40C-4088-9F41-F949D1AA737A}" type="slidenum">
              <a:rPr lang="en-US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.emf"/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4.emf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8.emf"/><Relationship Id="rId3" Type="http://schemas.openxmlformats.org/officeDocument/2006/relationships/image" Target="../media/image4.emf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8.emf"/><Relationship Id="rId3" Type="http://schemas.openxmlformats.org/officeDocument/2006/relationships/image" Target="../media/image4.emf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/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403736" y="1772862"/>
            <a:ext cx="6523088" cy="160043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spc="50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口语交际</a:t>
            </a:r>
            <a:endParaRPr lang="en-US" altLang="zh-CN" sz="5400" b="1" spc="50" noProof="1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spc="50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    </a:t>
            </a:r>
            <a:r>
              <a:rPr lang="en-US" altLang="zh-CN" sz="4400" b="1" spc="50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--</a:t>
            </a:r>
            <a:r>
              <a:rPr lang="zh-CN" altLang="en-US" sz="4400" b="1" spc="50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图书借阅</a:t>
            </a:r>
            <a:r>
              <a:rPr lang="zh-CN" altLang="en-US" sz="4400" b="1" spc="50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公约</a:t>
            </a:r>
            <a:endParaRPr lang="zh-CN" altLang="en-US" sz="4400" b="1" spc="50" noProof="1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2054" name="图片 14"/>
          <p:cNvPicPr>
            <a:picLocks noChangeAspect="1" noChangeArrowheads="1"/>
          </p:cNvPicPr>
          <p:nvPr/>
        </p:nvPicPr>
        <p:blipFill>
          <a:blip r:embed="rId2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5288" y="188913"/>
            <a:ext cx="3879850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部编版二年级下册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23"/>
          <p:cNvGrpSpPr/>
          <p:nvPr/>
        </p:nvGrpSpPr>
        <p:grpSpPr bwMode="auto">
          <a:xfrm>
            <a:off x="468313" y="111125"/>
            <a:ext cx="2960687" cy="549275"/>
            <a:chOff x="467544" y="110421"/>
            <a:chExt cx="2415712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188" y="205771"/>
              <a:ext cx="1768068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noProof="1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明确话题</a:t>
              </a:r>
              <a:endParaRPr lang="zh-CN" altLang="en-US" sz="3200" b="1" noProof="1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080" name="图片 26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214438" y="4214813"/>
            <a:ext cx="7072312" cy="1754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2738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本次口语交际的内容是和同学们讨论班里的图书角应该怎样管理，在讨论的基础上，形成“班级借阅公约”。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7" name="图片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25" y="621506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1285860"/>
            <a:ext cx="4480183" cy="27146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9"/>
          <p:cNvPicPr>
            <a:picLocks noChangeAspect="1" noChangeArrowheads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12"/>
          <p:cNvPicPr>
            <a:picLocks noChangeAspect="1" noChangeArrowheads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38" y="621506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图片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88" y="6380163"/>
            <a:ext cx="720725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058863" y="212725"/>
            <a:ext cx="1941512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noProof="1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交际演练</a:t>
            </a:r>
            <a:endParaRPr lang="zh-CN" altLang="en-US" sz="2800" b="1" noProof="1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03" name="图片 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2"/>
          <p:cNvSpPr>
            <a:spLocks noChangeArrowheads="1"/>
          </p:cNvSpPr>
          <p:nvPr/>
        </p:nvSpPr>
        <p:spPr bwMode="auto">
          <a:xfrm>
            <a:off x="642938" y="1285875"/>
            <a:ext cx="7643812" cy="2862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2738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一、认真审题，弄清题意。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738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二、把题干中出现的问题结合自己的实际情况想一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738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想该怎样做。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738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三、和同桌交流一下自己的想法和理由。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738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四、全班交流，注意说话时声音要洪亮，吐字清楚。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9"/>
          <p:cNvPicPr>
            <a:picLocks noChangeAspect="1" noChangeArrowheads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27788" y="5984875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图片 12"/>
          <p:cNvPicPr>
            <a:picLocks noChangeAspect="1" noChangeArrowheads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4213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图片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图片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5" y="6380163"/>
            <a:ext cx="720725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1888" y="206375"/>
            <a:ext cx="1939925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noProof="1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欣赏范例</a:t>
            </a:r>
            <a:endParaRPr lang="zh-CN" altLang="en-US" sz="3200" b="1" noProof="1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7" name="图片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57238" y="1143000"/>
            <a:ext cx="7672387" cy="3970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兰兰：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我们应该在每天放学后借阅图书。每人每次只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能借阅一本，每隔一周借阅一轮。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琳琳：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每个人都应该像爱护自己的眼睛一样来爱护这些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图书。如果出现损坏要照价赔偿。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6F982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华华：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请我们班的学习委员负责管理这些图书。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君君：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在班内阅读的时候，要安静，不要影响别人读书。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要在规定时间内按时归还图书。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328</Words>
  <Application>WPS 演示</Application>
  <PresentationFormat>全屏显示(4:3)</PresentationFormat>
  <Paragraphs>27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Calibri</vt:lpstr>
      <vt:lpstr>方正卡通简体</vt:lpstr>
      <vt:lpstr>楷体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</cp:revision>
  <dcterms:created xsi:type="dcterms:W3CDTF">2021-06-28T07:27:49Z</dcterms:created>
  <dcterms:modified xsi:type="dcterms:W3CDTF">2021-06-28T07:27:49Z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