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2000"/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口语交</a:t>
            </a:r>
            <a:r>
              <a:rPr lang="zh-CN" altLang="en-US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际：打电话</a:t>
            </a:r>
            <a:endParaRPr lang="zh-CN" altLang="en-US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2017</a:t>
            </a: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年新人教版部编新教</a:t>
            </a: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材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唱一唱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zh-CN" altLang="en-US" dirty="0" smtClean="0"/>
              <a:t>两个小娃娃呀 正在打电话呀</a:t>
            </a:r>
          </a:p>
          <a:p>
            <a:r>
              <a:rPr lang="zh-CN" altLang="en-US" dirty="0" smtClean="0"/>
              <a:t>喂喂喂 你在哪里呀</a:t>
            </a:r>
          </a:p>
          <a:p>
            <a:r>
              <a:rPr lang="zh-CN" altLang="en-US" dirty="0" smtClean="0"/>
              <a:t>哎哎哎 我在幼儿园</a:t>
            </a:r>
          </a:p>
          <a:p>
            <a:r>
              <a:rPr lang="zh-CN" altLang="en-US" dirty="0" smtClean="0"/>
              <a:t>两个小娃娃呀 正在打电话呀</a:t>
            </a:r>
          </a:p>
          <a:p>
            <a:r>
              <a:rPr lang="zh-CN" altLang="en-US" dirty="0" smtClean="0"/>
              <a:t>喂喂喂 你在做什么</a:t>
            </a:r>
          </a:p>
          <a:p>
            <a:r>
              <a:rPr lang="zh-CN" altLang="en-US" dirty="0" smtClean="0"/>
              <a:t>哎哎哎 我在学唱歌</a:t>
            </a:r>
          </a:p>
          <a:p>
            <a:r>
              <a:rPr lang="zh-CN" altLang="en-US" dirty="0" smtClean="0"/>
              <a:t>两个小娃娃呀 正在打电话呀</a:t>
            </a:r>
          </a:p>
          <a:p>
            <a:r>
              <a:rPr lang="zh-CN" altLang="en-US" dirty="0" smtClean="0"/>
              <a:t>喂喂喂 你在哪里呀</a:t>
            </a:r>
          </a:p>
          <a:p>
            <a:r>
              <a:rPr lang="zh-CN" altLang="en-US" dirty="0" smtClean="0"/>
              <a:t>哎哎哎 我在幼儿园</a:t>
            </a:r>
          </a:p>
          <a:p>
            <a:r>
              <a:rPr lang="zh-CN" altLang="en-US" dirty="0" smtClean="0"/>
              <a:t>两个小娃娃呀 正在打电话呀</a:t>
            </a:r>
          </a:p>
          <a:p>
            <a:r>
              <a:rPr lang="zh-CN" altLang="en-US" dirty="0" smtClean="0"/>
              <a:t>喂喂喂 你在做什么</a:t>
            </a:r>
          </a:p>
          <a:p>
            <a:r>
              <a:rPr lang="zh-CN" altLang="en-US" dirty="0" smtClean="0"/>
              <a:t>哎哎哎 我在学唱歌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同学们你打过电话吗？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图片 3" descr="bbb062.jpg"/>
          <p:cNvPicPr>
            <a:picLocks noChangeAspect="1"/>
          </p:cNvPicPr>
          <p:nvPr/>
        </p:nvPicPr>
        <p:blipFill>
          <a:blip r:embed="rId2" cstate="print"/>
          <a:srcRect l="72435" t="38450" r="11112" b="46850"/>
          <a:stretch>
            <a:fillRect/>
          </a:stretch>
        </p:blipFill>
        <p:spPr>
          <a:xfrm>
            <a:off x="5003540" y="1340768"/>
            <a:ext cx="4140460" cy="526967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打电话的时候你怎么说？</a:t>
            </a:r>
            <a:endParaRPr lang="zh-CN" altLang="en-US" b="1" dirty="0"/>
          </a:p>
        </p:txBody>
      </p:sp>
      <p:pic>
        <p:nvPicPr>
          <p:cNvPr id="4" name="图片 3" descr="bbb062.jpg"/>
          <p:cNvPicPr>
            <a:picLocks noChangeAspect="1"/>
          </p:cNvPicPr>
          <p:nvPr/>
        </p:nvPicPr>
        <p:blipFill>
          <a:blip r:embed="rId2" cstate="print"/>
          <a:srcRect l="3634" t="29000" r="11112" b="46850"/>
          <a:stretch>
            <a:fillRect/>
          </a:stretch>
        </p:blipFill>
        <p:spPr>
          <a:xfrm>
            <a:off x="179512" y="2060848"/>
            <a:ext cx="8744276" cy="352839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说一说</a:t>
            </a:r>
            <a:endParaRPr lang="zh-CN" altLang="en-US" dirty="0"/>
          </a:p>
        </p:txBody>
      </p:sp>
      <p:pic>
        <p:nvPicPr>
          <p:cNvPr id="4" name="图片 3" descr="bbb062.jpg"/>
          <p:cNvPicPr>
            <a:picLocks noChangeAspect="1"/>
          </p:cNvPicPr>
          <p:nvPr/>
        </p:nvPicPr>
        <p:blipFill>
          <a:blip r:embed="rId2" cstate="print"/>
          <a:srcRect l="9616" t="52100" r="9616" b="22700"/>
          <a:stretch>
            <a:fillRect/>
          </a:stretch>
        </p:blipFill>
        <p:spPr>
          <a:xfrm>
            <a:off x="0" y="1556792"/>
            <a:ext cx="9235026" cy="410445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注意</a:t>
            </a:r>
            <a:endParaRPr lang="zh-CN" altLang="en-US" dirty="0"/>
          </a:p>
        </p:txBody>
      </p:sp>
      <p:pic>
        <p:nvPicPr>
          <p:cNvPr id="4" name="内容占位符 3" descr="bbb0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9603" t="75409" r="9206" b="10272"/>
          <a:stretch>
            <a:fillRect/>
          </a:stretch>
        </p:blipFill>
        <p:spPr>
          <a:xfrm>
            <a:off x="0" y="1700808"/>
            <a:ext cx="9073008" cy="3024336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160</Words>
  <Application>Microsoft Office PowerPoint</Application>
  <PresentationFormat>全屏显示(4:3)</PresentationFormat>
  <Paragraphs>19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口语交际：打电话</vt:lpstr>
      <vt:lpstr>唱一唱</vt:lpstr>
      <vt:lpstr>同学们你打过电话吗？</vt:lpstr>
      <vt:lpstr>打电话的时候你怎么说？</vt:lpstr>
      <vt:lpstr>说一说</vt:lpstr>
      <vt:lpstr>注意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口语交际：打电话</dc:title>
  <cp:lastModifiedBy>Administrator</cp:lastModifiedBy>
  <cp:revision>3</cp:revision>
  <dcterms:modified xsi:type="dcterms:W3CDTF">2017-03-07T01:33:35Z</dcterms:modified>
</cp:coreProperties>
</file>