
<file path=[Content_Types].xml><?xml version="1.0" encoding="utf-8"?>
<Types xmlns="http://schemas.openxmlformats.org/package/2006/content-types">
  <Default Extension="rels" ContentType="application/vnd.openxmlformats-package.relationships+xml"/>
  <Default Extension="jpeg" ContentType="image/jpeg"/>
  <Default Extension="vml" ContentType="application/vnd.openxmlformats-officedocument.vmlDrawing"/>
  <Default Extension="bin" ContentType="application/vnd.openxmlformats-officedocument.oleObject"/>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xml" ContentType="application/vnd.openxmlformats-officedocument.presentationml.slideLayout+xml"/>
  <Override PartName="/ppt/slideLayouts/slideLayout170.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Masters/slideMaster1.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theme/theme13.xml" ContentType="application/vnd.openxmlformats-officedocument.theme+xml"/>
  <Override PartName="/ppt/theme/theme14.xml" ContentType="application/vnd.openxmlformats-officedocument.theme+xml"/>
  <Override PartName="/ppt/theme/theme15.xml" ContentType="application/vnd.openxmlformats-officedocument.theme+xml"/>
  <Override PartName="/ppt/theme/theme16.xml" ContentType="application/vnd.openxmlformats-officedocument.theme+xml"/>
  <Override PartName="/ppt/theme/theme17.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18.10-->
<p:presentation xmlns:r="http://schemas.openxmlformats.org/officeDocument/2006/relationships" xmlns:a="http://schemas.openxmlformats.org/drawingml/2006/main" xmlns:p="http://schemas.openxmlformats.org/presentationml/2006/main">
  <p:sldMasterIdLst>
    <p:sldMasterId id="2147483648" r:id="rId1"/>
    <p:sldMasterId id="2147483661" r:id="rId2"/>
    <p:sldMasterId id="2147483674" r:id="rId3"/>
    <p:sldMasterId id="2147483687" r:id="rId4"/>
    <p:sldMasterId id="2147483699" r:id="rId5"/>
    <p:sldMasterId id="2147483712" r:id="rId6"/>
    <p:sldMasterId id="2147483724" r:id="rId7"/>
    <p:sldMasterId id="2147483736" r:id="rId8"/>
    <p:sldMasterId id="2147483749" r:id="rId9"/>
    <p:sldMasterId id="2147483761" r:id="rId10"/>
    <p:sldMasterId id="2147483773" r:id="rId11"/>
    <p:sldMasterId id="2147483785" r:id="rId12"/>
    <p:sldMasterId id="2147483797" r:id="rId13"/>
    <p:sldMasterId id="2147483809" r:id="rId14"/>
    <p:sldMasterId id="2147483821" r:id="rId15"/>
  </p:sldMasterIdLst>
  <p:notesMasterIdLst>
    <p:notesMasterId r:id="rId16"/>
  </p:notesMasterIdLst>
  <p:handoutMasterIdLst>
    <p:handoutMasterId r:id="rId17"/>
  </p:handoutMasterIdLst>
  <p:sldIdLst>
    <p:sldId id="506" r:id="rId18"/>
    <p:sldId id="509" r:id="rId19"/>
    <p:sldId id="493" r:id="rId20"/>
    <p:sldId id="414" r:id="rId21"/>
    <p:sldId id="415" r:id="rId22"/>
    <p:sldId id="507" r:id="rId23"/>
    <p:sldId id="492" r:id="rId24"/>
    <p:sldId id="494" r:id="rId25"/>
    <p:sldId id="495" r:id="rId26"/>
    <p:sldId id="511" r:id="rId27"/>
    <p:sldId id="510" r:id="rId28"/>
    <p:sldId id="411" r:id="rId29"/>
    <p:sldId id="467" r:id="rId30"/>
    <p:sldId id="417" r:id="rId31"/>
    <p:sldId id="418" r:id="rId32"/>
    <p:sldId id="419" r:id="rId33"/>
    <p:sldId id="412" r:id="rId34"/>
    <p:sldId id="475" r:id="rId35"/>
    <p:sldId id="420" r:id="rId36"/>
    <p:sldId id="413" r:id="rId37"/>
    <p:sldId id="436" r:id="rId38"/>
    <p:sldId id="508" r:id="rId39"/>
    <p:sldId id="421" r:id="rId40"/>
    <p:sldId id="497" r:id="rId41"/>
    <p:sldId id="498" r:id="rId42"/>
    <p:sldId id="437" r:id="rId43"/>
    <p:sldId id="499" r:id="rId44"/>
    <p:sldId id="500" r:id="rId45"/>
    <p:sldId id="501" r:id="rId46"/>
    <p:sldId id="502" r:id="rId47"/>
    <p:sldId id="503" r:id="rId48"/>
    <p:sldId id="504" r:id="rId49"/>
    <p:sldId id="505" r:id="rId50"/>
    <p:sldId id="468" r:id="rId51"/>
  </p:sldIdLst>
  <p:sldSz cx="12192000" cy="6858000"/>
  <p:notesSz cx="6858000" cy="9144000"/>
  <p:custDataLst>
    <p:tags r:id="rId52"/>
  </p:custDataLst>
  <p:defaultTextStyle>
    <a:defPPr>
      <a:defRPr lang="zh-CN"/>
    </a:defPPr>
    <a:lvl1pPr marL="0" algn="l" defTabSz="913130" rtl="0" eaLnBrk="1" latinLnBrk="0" hangingPunct="1">
      <a:defRPr sz="1900" kern="1200">
        <a:solidFill>
          <a:schemeClr val="tx1"/>
        </a:solidFill>
        <a:latin typeface="+mn-lt"/>
        <a:ea typeface="+mn-ea"/>
        <a:cs typeface="+mn-cs"/>
      </a:defRPr>
    </a:lvl1pPr>
    <a:lvl2pPr marL="456565" algn="l" defTabSz="913130" rtl="0" eaLnBrk="1" latinLnBrk="0" hangingPunct="1">
      <a:defRPr sz="1900" kern="1200">
        <a:solidFill>
          <a:schemeClr val="tx1"/>
        </a:solidFill>
        <a:latin typeface="+mn-lt"/>
        <a:ea typeface="+mn-ea"/>
        <a:cs typeface="+mn-cs"/>
      </a:defRPr>
    </a:lvl2pPr>
    <a:lvl3pPr marL="913130" algn="l" defTabSz="913130" rtl="0" eaLnBrk="1" latinLnBrk="0" hangingPunct="1">
      <a:defRPr sz="1900" kern="1200">
        <a:solidFill>
          <a:schemeClr val="tx1"/>
        </a:solidFill>
        <a:latin typeface="+mn-lt"/>
        <a:ea typeface="+mn-ea"/>
        <a:cs typeface="+mn-cs"/>
      </a:defRPr>
    </a:lvl3pPr>
    <a:lvl4pPr marL="1369695" algn="l" defTabSz="913130" rtl="0" eaLnBrk="1" latinLnBrk="0" hangingPunct="1">
      <a:defRPr sz="1900" kern="1200">
        <a:solidFill>
          <a:schemeClr val="tx1"/>
        </a:solidFill>
        <a:latin typeface="+mn-lt"/>
        <a:ea typeface="+mn-ea"/>
        <a:cs typeface="+mn-cs"/>
      </a:defRPr>
    </a:lvl4pPr>
    <a:lvl5pPr marL="1826260" algn="l" defTabSz="913130" rtl="0" eaLnBrk="1" latinLnBrk="0" hangingPunct="1">
      <a:defRPr sz="1900" kern="1200">
        <a:solidFill>
          <a:schemeClr val="tx1"/>
        </a:solidFill>
        <a:latin typeface="+mn-lt"/>
        <a:ea typeface="+mn-ea"/>
        <a:cs typeface="+mn-cs"/>
      </a:defRPr>
    </a:lvl5pPr>
    <a:lvl6pPr marL="2282825" algn="l" defTabSz="913130" rtl="0" eaLnBrk="1" latinLnBrk="0" hangingPunct="1">
      <a:defRPr sz="1900" kern="1200">
        <a:solidFill>
          <a:schemeClr val="tx1"/>
        </a:solidFill>
        <a:latin typeface="+mn-lt"/>
        <a:ea typeface="+mn-ea"/>
        <a:cs typeface="+mn-cs"/>
      </a:defRPr>
    </a:lvl6pPr>
    <a:lvl7pPr marL="2739390" algn="l" defTabSz="913130" rtl="0" eaLnBrk="1" latinLnBrk="0" hangingPunct="1">
      <a:defRPr sz="1900" kern="1200">
        <a:solidFill>
          <a:schemeClr val="tx1"/>
        </a:solidFill>
        <a:latin typeface="+mn-lt"/>
        <a:ea typeface="+mn-ea"/>
        <a:cs typeface="+mn-cs"/>
      </a:defRPr>
    </a:lvl7pPr>
    <a:lvl8pPr marL="3195955" algn="l" defTabSz="913130" rtl="0" eaLnBrk="1" latinLnBrk="0" hangingPunct="1">
      <a:defRPr sz="1900" kern="1200">
        <a:solidFill>
          <a:schemeClr val="tx1"/>
        </a:solidFill>
        <a:latin typeface="+mn-lt"/>
        <a:ea typeface="+mn-ea"/>
        <a:cs typeface="+mn-cs"/>
      </a:defRPr>
    </a:lvl8pPr>
    <a:lvl9pPr marL="3652520" algn="l" defTabSz="913130" rtl="0" eaLnBrk="1" latinLnBrk="0" hangingPunct="1">
      <a:defRPr sz="19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CDCDC"/>
    <a:srgbClr val="F0F0F0"/>
    <a:srgbClr val="E6E6E6"/>
    <a:srgbClr val="C8C8C8"/>
    <a:srgbClr val="FFFFFF"/>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78" autoAdjust="0"/>
    <p:restoredTop sz="94660"/>
  </p:normalViewPr>
  <p:slideViewPr>
    <p:cSldViewPr snapToGrid="0">
      <p:cViewPr varScale="1">
        <p:scale>
          <a:sx n="75" d="100"/>
          <a:sy n="75" d="100"/>
        </p:scale>
        <p:origin x="-366" y="-102"/>
      </p:cViewPr>
      <p:guideLst>
        <p:guide orient="horz" pos="214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Master" Target="slideMasters/slideMaster10.xml" /><Relationship Id="rId11" Type="http://schemas.openxmlformats.org/officeDocument/2006/relationships/slideMaster" Target="slideMasters/slideMaster11.xml" /><Relationship Id="rId12" Type="http://schemas.openxmlformats.org/officeDocument/2006/relationships/slideMaster" Target="slideMasters/slideMaster12.xml" /><Relationship Id="rId13" Type="http://schemas.openxmlformats.org/officeDocument/2006/relationships/slideMaster" Target="slideMasters/slideMaster13.xml" /><Relationship Id="rId14" Type="http://schemas.openxmlformats.org/officeDocument/2006/relationships/slideMaster" Target="slideMasters/slideMaster14.xml" /><Relationship Id="rId15" Type="http://schemas.openxmlformats.org/officeDocument/2006/relationships/slideMaster" Target="slideMasters/slideMaster15.xml" /><Relationship Id="rId16" Type="http://schemas.openxmlformats.org/officeDocument/2006/relationships/notesMaster" Target="notesMasters/notesMaster1.xml" /><Relationship Id="rId17" Type="http://schemas.openxmlformats.org/officeDocument/2006/relationships/handoutMaster" Target="handoutMasters/handoutMaster1.xml" /><Relationship Id="rId18" Type="http://schemas.openxmlformats.org/officeDocument/2006/relationships/slide" Target="slides/slide1.xml" /><Relationship Id="rId19" Type="http://schemas.openxmlformats.org/officeDocument/2006/relationships/slide" Target="slides/slide2.xml" /><Relationship Id="rId2" Type="http://schemas.openxmlformats.org/officeDocument/2006/relationships/slideMaster" Target="slideMasters/slideMaster2.xml" /><Relationship Id="rId20" Type="http://schemas.openxmlformats.org/officeDocument/2006/relationships/slide" Target="slides/slide3.xml" /><Relationship Id="rId21" Type="http://schemas.openxmlformats.org/officeDocument/2006/relationships/slide" Target="slides/slide4.xml" /><Relationship Id="rId22" Type="http://schemas.openxmlformats.org/officeDocument/2006/relationships/slide" Target="slides/slide5.xml" /><Relationship Id="rId23" Type="http://schemas.openxmlformats.org/officeDocument/2006/relationships/slide" Target="slides/slide6.xml" /><Relationship Id="rId24" Type="http://schemas.openxmlformats.org/officeDocument/2006/relationships/slide" Target="slides/slide7.xml" /><Relationship Id="rId25" Type="http://schemas.openxmlformats.org/officeDocument/2006/relationships/slide" Target="slides/slide8.xml" /><Relationship Id="rId26" Type="http://schemas.openxmlformats.org/officeDocument/2006/relationships/slide" Target="slides/slide9.xml" /><Relationship Id="rId27" Type="http://schemas.openxmlformats.org/officeDocument/2006/relationships/slide" Target="slides/slide10.xml" /><Relationship Id="rId28" Type="http://schemas.openxmlformats.org/officeDocument/2006/relationships/slide" Target="slides/slide11.xml" /><Relationship Id="rId29" Type="http://schemas.openxmlformats.org/officeDocument/2006/relationships/slide" Target="slides/slide12.xml" /><Relationship Id="rId3" Type="http://schemas.openxmlformats.org/officeDocument/2006/relationships/slideMaster" Target="slideMasters/slideMaster3.xml" /><Relationship Id="rId30" Type="http://schemas.openxmlformats.org/officeDocument/2006/relationships/slide" Target="slides/slide13.xml" /><Relationship Id="rId31" Type="http://schemas.openxmlformats.org/officeDocument/2006/relationships/slide" Target="slides/slide14.xml" /><Relationship Id="rId32" Type="http://schemas.openxmlformats.org/officeDocument/2006/relationships/slide" Target="slides/slide15.xml" /><Relationship Id="rId33" Type="http://schemas.openxmlformats.org/officeDocument/2006/relationships/slide" Target="slides/slide16.xml" /><Relationship Id="rId34" Type="http://schemas.openxmlformats.org/officeDocument/2006/relationships/slide" Target="slides/slide17.xml" /><Relationship Id="rId35" Type="http://schemas.openxmlformats.org/officeDocument/2006/relationships/slide" Target="slides/slide18.xml" /><Relationship Id="rId36" Type="http://schemas.openxmlformats.org/officeDocument/2006/relationships/slide" Target="slides/slide19.xml" /><Relationship Id="rId37" Type="http://schemas.openxmlformats.org/officeDocument/2006/relationships/slide" Target="slides/slide20.xml" /><Relationship Id="rId38" Type="http://schemas.openxmlformats.org/officeDocument/2006/relationships/slide" Target="slides/slide21.xml" /><Relationship Id="rId39" Type="http://schemas.openxmlformats.org/officeDocument/2006/relationships/slide" Target="slides/slide22.xml" /><Relationship Id="rId4" Type="http://schemas.openxmlformats.org/officeDocument/2006/relationships/slideMaster" Target="slideMasters/slideMaster4.xml" /><Relationship Id="rId40" Type="http://schemas.openxmlformats.org/officeDocument/2006/relationships/slide" Target="slides/slide23.xml" /><Relationship Id="rId41" Type="http://schemas.openxmlformats.org/officeDocument/2006/relationships/slide" Target="slides/slide24.xml" /><Relationship Id="rId42" Type="http://schemas.openxmlformats.org/officeDocument/2006/relationships/slide" Target="slides/slide25.xml" /><Relationship Id="rId43" Type="http://schemas.openxmlformats.org/officeDocument/2006/relationships/slide" Target="slides/slide26.xml" /><Relationship Id="rId44" Type="http://schemas.openxmlformats.org/officeDocument/2006/relationships/slide" Target="slides/slide27.xml" /><Relationship Id="rId45" Type="http://schemas.openxmlformats.org/officeDocument/2006/relationships/slide" Target="slides/slide28.xml" /><Relationship Id="rId46" Type="http://schemas.openxmlformats.org/officeDocument/2006/relationships/slide" Target="slides/slide29.xml" /><Relationship Id="rId47" Type="http://schemas.openxmlformats.org/officeDocument/2006/relationships/slide" Target="slides/slide30.xml" /><Relationship Id="rId48" Type="http://schemas.openxmlformats.org/officeDocument/2006/relationships/slide" Target="slides/slide31.xml" /><Relationship Id="rId49" Type="http://schemas.openxmlformats.org/officeDocument/2006/relationships/slide" Target="slides/slide32.xml" /><Relationship Id="rId5" Type="http://schemas.openxmlformats.org/officeDocument/2006/relationships/slideMaster" Target="slideMasters/slideMaster5.xml" /><Relationship Id="rId50" Type="http://schemas.openxmlformats.org/officeDocument/2006/relationships/slide" Target="slides/slide33.xml" /><Relationship Id="rId51" Type="http://schemas.openxmlformats.org/officeDocument/2006/relationships/slide" Target="slides/slide34.xml" /><Relationship Id="rId52" Type="http://schemas.openxmlformats.org/officeDocument/2006/relationships/tags" Target="tags/tag31.xml" /><Relationship Id="rId53" Type="http://schemas.openxmlformats.org/officeDocument/2006/relationships/presProps" Target="presProps.xml" /><Relationship Id="rId54" Type="http://schemas.openxmlformats.org/officeDocument/2006/relationships/viewProps" Target="viewProps.xml" /><Relationship Id="rId55" Type="http://schemas.openxmlformats.org/officeDocument/2006/relationships/theme" Target="theme/theme1.xml" /><Relationship Id="rId56" Type="http://schemas.openxmlformats.org/officeDocument/2006/relationships/tableStyles" Target="tableStyles.xml" /><Relationship Id="rId6" Type="http://schemas.openxmlformats.org/officeDocument/2006/relationships/slideMaster" Target="slideMasters/slideMaster6.xml" /><Relationship Id="rId7" Type="http://schemas.openxmlformats.org/officeDocument/2006/relationships/slideMaster" Target="slideMasters/slideMaster7.xml" /><Relationship Id="rId8" Type="http://schemas.openxmlformats.org/officeDocument/2006/relationships/slideMaster" Target="slideMasters/slideMaster8.xml" /><Relationship Id="rId9" Type="http://schemas.openxmlformats.org/officeDocument/2006/relationships/slideMaster" Target="slideMasters/slideMaster9.xml" /></Relationships>
</file>

<file path=ppt/drawings/_rels/vmlDrawing1.vml.rels>&#65279;<?xml version="1.0" encoding="utf-8" standalone="yes"?><Relationships xmlns="http://schemas.openxmlformats.org/package/2006/relationships"><Relationship Id="rId1" Type="http://schemas.openxmlformats.org/officeDocument/2006/relationships/image" Target="../media/image11.png" /></Relationships>
</file>

<file path=ppt/drawings/_rels/vmlDrawing2.vml.rels>&#65279;<?xml version="1.0" encoding="utf-8" standalone="yes"?><Relationships xmlns="http://schemas.openxmlformats.org/package/2006/relationships"><Relationship Id="rId1" Type="http://schemas.openxmlformats.org/officeDocument/2006/relationships/image" Target="../media/image11.png" /></Relationships>
</file>

<file path=ppt/drawings/_rels/vmlDrawing3.vml.rels>&#65279;<?xml version="1.0" encoding="utf-8" standalone="yes"?><Relationships xmlns="http://schemas.openxmlformats.org/package/2006/relationships"><Relationship Id="rId1" Type="http://schemas.openxmlformats.org/officeDocument/2006/relationships/image" Target="../media/image11.png" /></Relationships>
</file>

<file path=ppt/drawings/_rels/vmlDrawing4.vml.rels>&#65279;<?xml version="1.0" encoding="utf-8" standalone="yes"?><Relationships xmlns="http://schemas.openxmlformats.org/package/2006/relationships"><Relationship Id="rId1" Type="http://schemas.openxmlformats.org/officeDocument/2006/relationships/image" Target="../media/image11.png" /></Relationships>
</file>

<file path=ppt/handoutMasters/_rels/handoutMaster1.xml.rels>&#65279;<?xml version="1.0" encoding="utf-8" standalone="yes"?><Relationships xmlns="http://schemas.openxmlformats.org/package/2006/relationships"><Relationship Id="rId1" Type="http://schemas.openxmlformats.org/officeDocument/2006/relationships/theme" Target="../theme/theme17.xml" /></Relationships>
</file>

<file path=ppt/handoutMasters/handoutMaster1.xml><?xml version="1.0" encoding="utf-8"?>
<p:handoutMaster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panose="020b0503020204020204" pitchFamily="34" charset="-122"/>
              <a:ea typeface="微软雅黑" panose="020b0503020204020204" pitchFamily="3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pitchFamily="34" charset="-122"/>
                <a:ea typeface="微软雅黑" panose="020b0503020204020204" pitchFamily="34" charset="-122"/>
              </a:rPr>
              <a:t/>
            </a:fld>
            <a:endParaRPr lang="zh-CN" altLang="en-US">
              <a:latin typeface="微软雅黑" panose="020b0503020204020204" pitchFamily="34" charset="-122"/>
              <a:ea typeface="微软雅黑" panose="020b0503020204020204"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pitchFamily="34" charset="-122"/>
              <a:ea typeface="微软雅黑" panose="020b0503020204020204" pitchFamily="3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pitchFamily="34" charset="-122"/>
                <a:ea typeface="微软雅黑" panose="020b0503020204020204" pitchFamily="34" charset="-122"/>
              </a:rPr>
              <a:t/>
            </a:fld>
            <a:endParaRPr lang="zh-CN" altLang="en-US">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16.xml" /></Relationships>
</file>

<file path=ppt/notesMasters/notesMaster1.xml><?xml version="1.0" encoding="utf-8"?>
<p:notesMaster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pitchFamily="34" charset="-122"/>
                <a:ea typeface="微软雅黑" panose="020b0503020204020204" pitchFamily="3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pitchFamily="34" charset="-122"/>
                <a:ea typeface="微软雅黑" panose="020b0503020204020204" pitchFamily="34" charset="-122"/>
              </a:defRPr>
            </a:lvl1pPr>
          </a:lstStyle>
          <a:p>
            <a:fld id="{1AC49D05-6128-4D0D-A32A-06A5E73B386C}"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pitchFamily="34" charset="-122"/>
                <a:ea typeface="微软雅黑" panose="020b0503020204020204" pitchFamily="3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pitchFamily="34" charset="-122"/>
                <a:ea typeface="微软雅黑" panose="020b0503020204020204" pitchFamily="34" charset="-122"/>
              </a:defRPr>
            </a:lvl1pPr>
          </a:lstStyle>
          <a:p>
            <a:fld id="{5849F42C-2DAE-424C-A4B8-3140182C3E9F}"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3130" rtl="0" eaLnBrk="1" latinLnBrk="0" hangingPunct="1">
      <a:defRPr sz="1600" kern="1200">
        <a:solidFill>
          <a:schemeClr val="tx1"/>
        </a:solidFill>
        <a:latin typeface="微软雅黑" panose="020b0503020204020204" pitchFamily="34" charset="-122"/>
        <a:ea typeface="微软雅黑" panose="020b0503020204020204" pitchFamily="34" charset="-122"/>
        <a:cs typeface="+mn-cs"/>
      </a:defRPr>
    </a:lvl1pPr>
    <a:lvl2pPr marL="456565" algn="l" defTabSz="91313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2pPr>
    <a:lvl3pPr marL="913130" algn="l" defTabSz="91313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3pPr>
    <a:lvl4pPr marL="1369695" algn="l" defTabSz="91313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4pPr>
    <a:lvl5pPr marL="1826260" algn="l" defTabSz="91313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5pPr>
    <a:lvl6pPr marL="2282825" algn="l" defTabSz="913130" rtl="0" eaLnBrk="1" latinLnBrk="0" hangingPunct="1">
      <a:defRPr sz="1200" kern="1200">
        <a:solidFill>
          <a:schemeClr val="tx1"/>
        </a:solidFill>
        <a:latin typeface="+mn-lt"/>
        <a:ea typeface="+mn-ea"/>
        <a:cs typeface="+mn-cs"/>
      </a:defRPr>
    </a:lvl6pPr>
    <a:lvl7pPr marL="2739390" algn="l" defTabSz="913130" rtl="0" eaLnBrk="1" latinLnBrk="0" hangingPunct="1">
      <a:defRPr sz="1200" kern="1200">
        <a:solidFill>
          <a:schemeClr val="tx1"/>
        </a:solidFill>
        <a:latin typeface="+mn-lt"/>
        <a:ea typeface="+mn-ea"/>
        <a:cs typeface="+mn-cs"/>
      </a:defRPr>
    </a:lvl7pPr>
    <a:lvl8pPr marL="3195955" algn="l" defTabSz="913130" rtl="0" eaLnBrk="1" latinLnBrk="0" hangingPunct="1">
      <a:defRPr sz="1200" kern="1200">
        <a:solidFill>
          <a:schemeClr val="tx1"/>
        </a:solidFill>
        <a:latin typeface="+mn-lt"/>
        <a:ea typeface="+mn-ea"/>
        <a:cs typeface="+mn-cs"/>
      </a:defRPr>
    </a:lvl8pPr>
    <a:lvl9pPr marL="3652520" algn="l" defTabSz="91313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p:spTree>
      <p:nvGrpSpPr>
        <p:cNvPr id="1" name=""/>
        <p:cNvGrpSpPr/>
        <p:nvPr/>
      </p:nvGrpSpPr>
      <p:grpSpPr>
        <a:xfrm>
          <a:off x="0" y="0"/>
          <a:ext cx="0" cy="0"/>
        </a:xfrm>
      </p:grpSpPr>
      <p:sp>
        <p:nvSpPr>
          <p:cNvPr id="22529" name="Rectangle 1031"/>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6CDF1BD4-B296-4821-90C2-5A0B46C41EC0}" type="slidenum">
              <a:rPr lang="zh-CN" altLang="en-US"/>
              <a:t>8</a:t>
            </a:fld>
            <a:endParaRPr lang="zh-CN" altLang="en-US"/>
          </a:p>
        </p:txBody>
      </p:sp>
      <p:sp>
        <p:nvSpPr>
          <p:cNvPr id="22530" name="Rectangle 2050"/>
          <p:cNvSpPr>
            <a:spLocks noGrp="1" noRot="1" noChangeAspect="1" noChangeArrowheads="1" noTextEdit="1"/>
          </p:cNvSpPr>
          <p:nvPr>
            <p:ph type="sldImg" idx="4294967295"/>
          </p:nvPr>
        </p:nvSpPr>
        <p:spPr/>
      </p:sp>
      <p:sp>
        <p:nvSpPr>
          <p:cNvPr id="22531" name="Rectangle 2051"/>
          <p:cNvSpPr>
            <a:spLocks noGrp="1" noChangeArrowheads="1"/>
          </p:cNvSpPr>
          <p:nvPr>
            <p:ph type="body"/>
          </p:nvPr>
        </p:nvSpPr>
        <p:spPr/>
        <p:txBody>
          <a:bodyPr/>
          <a:lstStyle/>
          <a:p>
            <a:pPr eaLnBrk="1" hangingPunct="1"/>
            <a:endParaRPr lang="zh-CN" altLang="en-US" smtClean="0"/>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0.xml.rels>&#65279;<?xml version="1.0" encoding="utf-8" standalone="yes"?><Relationships xmlns="http://schemas.openxmlformats.org/package/2006/relationships"><Relationship Id="rId1" Type="http://schemas.openxmlformats.org/officeDocument/2006/relationships/slideMaster" Target="../slideMasters/slideMaster9.xml" /></Relationships>
</file>

<file path=ppt/slideLayouts/_rels/slideLayout101.xml.rels>&#65279;<?xml version="1.0" encoding="utf-8" standalone="yes"?><Relationships xmlns="http://schemas.openxmlformats.org/package/2006/relationships"><Relationship Id="rId1" Type="http://schemas.openxmlformats.org/officeDocument/2006/relationships/slideMaster" Target="../slideMasters/slideMaster9.xml" /></Relationships>
</file>

<file path=ppt/slideLayouts/_rels/slideLayout102.xml.rels>&#65279;<?xml version="1.0" encoding="utf-8" standalone="yes"?><Relationships xmlns="http://schemas.openxmlformats.org/package/2006/relationships"><Relationship Id="rId1" Type="http://schemas.openxmlformats.org/officeDocument/2006/relationships/slideMaster" Target="../slideMasters/slideMaster9.xml" /></Relationships>
</file>

<file path=ppt/slideLayouts/_rels/slideLayout103.xml.rels>&#65279;<?xml version="1.0" encoding="utf-8" standalone="yes"?><Relationships xmlns="http://schemas.openxmlformats.org/package/2006/relationships"><Relationship Id="rId1" Type="http://schemas.openxmlformats.org/officeDocument/2006/relationships/slideMaster" Target="../slideMasters/slideMaster9.xml" /></Relationships>
</file>

<file path=ppt/slideLayouts/_rels/slideLayout104.xml.rels>&#65279;<?xml version="1.0" encoding="utf-8" standalone="yes"?><Relationships xmlns="http://schemas.openxmlformats.org/package/2006/relationships"><Relationship Id="rId1" Type="http://schemas.openxmlformats.org/officeDocument/2006/relationships/slideMaster" Target="../slideMasters/slideMaster9.xml" /></Relationships>
</file>

<file path=ppt/slideLayouts/_rels/slideLayout105.xml.rels>&#65279;<?xml version="1.0" encoding="utf-8" standalone="yes"?><Relationships xmlns="http://schemas.openxmlformats.org/package/2006/relationships"><Relationship Id="rId1" Type="http://schemas.openxmlformats.org/officeDocument/2006/relationships/image" Target="../media/image8.jpeg" /><Relationship Id="rId2" Type="http://schemas.openxmlformats.org/officeDocument/2006/relationships/slideMaster" Target="../slideMasters/slideMaster10.xml" /></Relationships>
</file>

<file path=ppt/slideLayouts/_rels/slideLayout106.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107.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108.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109.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0.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111.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112.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113.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114.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115.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116.xml.rels>&#65279;<?xml version="1.0" encoding="utf-8" standalone="yes"?><Relationships xmlns="http://schemas.openxmlformats.org/package/2006/relationships"><Relationship Id="rId1" Type="http://schemas.openxmlformats.org/officeDocument/2006/relationships/image" Target="../media/image8.jpeg" /><Relationship Id="rId2" Type="http://schemas.openxmlformats.org/officeDocument/2006/relationships/slideMaster" Target="../slideMasters/slideMaster11.xml" /></Relationships>
</file>

<file path=ppt/slideLayouts/_rels/slideLayout117.xml.rels>&#65279;<?xml version="1.0" encoding="utf-8" standalone="yes"?><Relationships xmlns="http://schemas.openxmlformats.org/package/2006/relationships"><Relationship Id="rId1" Type="http://schemas.openxmlformats.org/officeDocument/2006/relationships/slideMaster" Target="../slideMasters/slideMaster11.xml" /></Relationships>
</file>

<file path=ppt/slideLayouts/_rels/slideLayout118.xml.rels>&#65279;<?xml version="1.0" encoding="utf-8" standalone="yes"?><Relationships xmlns="http://schemas.openxmlformats.org/package/2006/relationships"><Relationship Id="rId1" Type="http://schemas.openxmlformats.org/officeDocument/2006/relationships/slideMaster" Target="../slideMasters/slideMaster11.xml" /></Relationships>
</file>

<file path=ppt/slideLayouts/_rels/slideLayout119.xml.rels>&#65279;<?xml version="1.0" encoding="utf-8" standalone="yes"?><Relationships xmlns="http://schemas.openxmlformats.org/package/2006/relationships"><Relationship Id="rId1" Type="http://schemas.openxmlformats.org/officeDocument/2006/relationships/slideMaster" Target="../slideMasters/slideMaster1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0.xml.rels>&#65279;<?xml version="1.0" encoding="utf-8" standalone="yes"?><Relationships xmlns="http://schemas.openxmlformats.org/package/2006/relationships"><Relationship Id="rId1" Type="http://schemas.openxmlformats.org/officeDocument/2006/relationships/slideMaster" Target="../slideMasters/slideMaster11.xml" /></Relationships>
</file>

<file path=ppt/slideLayouts/_rels/slideLayout121.xml.rels>&#65279;<?xml version="1.0" encoding="utf-8" standalone="yes"?><Relationships xmlns="http://schemas.openxmlformats.org/package/2006/relationships"><Relationship Id="rId1" Type="http://schemas.openxmlformats.org/officeDocument/2006/relationships/slideMaster" Target="../slideMasters/slideMaster11.xml" /></Relationships>
</file>

<file path=ppt/slideLayouts/_rels/slideLayout122.xml.rels>&#65279;<?xml version="1.0" encoding="utf-8" standalone="yes"?><Relationships xmlns="http://schemas.openxmlformats.org/package/2006/relationships"><Relationship Id="rId1" Type="http://schemas.openxmlformats.org/officeDocument/2006/relationships/slideMaster" Target="../slideMasters/slideMaster11.xml" /></Relationships>
</file>

<file path=ppt/slideLayouts/_rels/slideLayout123.xml.rels>&#65279;<?xml version="1.0" encoding="utf-8" standalone="yes"?><Relationships xmlns="http://schemas.openxmlformats.org/package/2006/relationships"><Relationship Id="rId1" Type="http://schemas.openxmlformats.org/officeDocument/2006/relationships/slideMaster" Target="../slideMasters/slideMaster11.xml" /></Relationships>
</file>

<file path=ppt/slideLayouts/_rels/slideLayout124.xml.rels>&#65279;<?xml version="1.0" encoding="utf-8" standalone="yes"?><Relationships xmlns="http://schemas.openxmlformats.org/package/2006/relationships"><Relationship Id="rId1" Type="http://schemas.openxmlformats.org/officeDocument/2006/relationships/slideMaster" Target="../slideMasters/slideMaster11.xml" /></Relationships>
</file>

<file path=ppt/slideLayouts/_rels/slideLayout125.xml.rels>&#65279;<?xml version="1.0" encoding="utf-8" standalone="yes"?><Relationships xmlns="http://schemas.openxmlformats.org/package/2006/relationships"><Relationship Id="rId1" Type="http://schemas.openxmlformats.org/officeDocument/2006/relationships/slideMaster" Target="../slideMasters/slideMaster11.xml" /></Relationships>
</file>

<file path=ppt/slideLayouts/_rels/slideLayout126.xml.rels>&#65279;<?xml version="1.0" encoding="utf-8" standalone="yes"?><Relationships xmlns="http://schemas.openxmlformats.org/package/2006/relationships"><Relationship Id="rId1" Type="http://schemas.openxmlformats.org/officeDocument/2006/relationships/slideMaster" Target="../slideMasters/slideMaster11.xml" /></Relationships>
</file>

<file path=ppt/slideLayouts/_rels/slideLayout127.xml.rels>&#65279;<?xml version="1.0" encoding="utf-8" standalone="yes"?><Relationships xmlns="http://schemas.openxmlformats.org/package/2006/relationships"><Relationship Id="rId1" Type="http://schemas.openxmlformats.org/officeDocument/2006/relationships/image" Target="../media/image8.jpeg" /><Relationship Id="rId2" Type="http://schemas.openxmlformats.org/officeDocument/2006/relationships/slideMaster" Target="../slideMasters/slideMaster12.xml" /></Relationships>
</file>

<file path=ppt/slideLayouts/_rels/slideLayout128.xml.rels>&#65279;<?xml version="1.0" encoding="utf-8" standalone="yes"?><Relationships xmlns="http://schemas.openxmlformats.org/package/2006/relationships"><Relationship Id="rId1" Type="http://schemas.openxmlformats.org/officeDocument/2006/relationships/slideMaster" Target="../slideMasters/slideMaster12.xml" /></Relationships>
</file>

<file path=ppt/slideLayouts/_rels/slideLayout129.xml.rels>&#65279;<?xml version="1.0" encoding="utf-8" standalone="yes"?><Relationships xmlns="http://schemas.openxmlformats.org/package/2006/relationships"><Relationship Id="rId1" Type="http://schemas.openxmlformats.org/officeDocument/2006/relationships/slideMaster" Target="../slideMasters/slideMaster12.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30.xml.rels>&#65279;<?xml version="1.0" encoding="utf-8" standalone="yes"?><Relationships xmlns="http://schemas.openxmlformats.org/package/2006/relationships"><Relationship Id="rId1" Type="http://schemas.openxmlformats.org/officeDocument/2006/relationships/slideMaster" Target="../slideMasters/slideMaster12.xml" /></Relationships>
</file>

<file path=ppt/slideLayouts/_rels/slideLayout131.xml.rels>&#65279;<?xml version="1.0" encoding="utf-8" standalone="yes"?><Relationships xmlns="http://schemas.openxmlformats.org/package/2006/relationships"><Relationship Id="rId1" Type="http://schemas.openxmlformats.org/officeDocument/2006/relationships/slideMaster" Target="../slideMasters/slideMaster12.xml" /></Relationships>
</file>

<file path=ppt/slideLayouts/_rels/slideLayout132.xml.rels>&#65279;<?xml version="1.0" encoding="utf-8" standalone="yes"?><Relationships xmlns="http://schemas.openxmlformats.org/package/2006/relationships"><Relationship Id="rId1" Type="http://schemas.openxmlformats.org/officeDocument/2006/relationships/slideMaster" Target="../slideMasters/slideMaster12.xml" /></Relationships>
</file>

<file path=ppt/slideLayouts/_rels/slideLayout133.xml.rels>&#65279;<?xml version="1.0" encoding="utf-8" standalone="yes"?><Relationships xmlns="http://schemas.openxmlformats.org/package/2006/relationships"><Relationship Id="rId1" Type="http://schemas.openxmlformats.org/officeDocument/2006/relationships/slideMaster" Target="../slideMasters/slideMaster12.xml" /></Relationships>
</file>

<file path=ppt/slideLayouts/_rels/slideLayout134.xml.rels>&#65279;<?xml version="1.0" encoding="utf-8" standalone="yes"?><Relationships xmlns="http://schemas.openxmlformats.org/package/2006/relationships"><Relationship Id="rId1" Type="http://schemas.openxmlformats.org/officeDocument/2006/relationships/slideMaster" Target="../slideMasters/slideMaster12.xml" /></Relationships>
</file>

<file path=ppt/slideLayouts/_rels/slideLayout135.xml.rels>&#65279;<?xml version="1.0" encoding="utf-8" standalone="yes"?><Relationships xmlns="http://schemas.openxmlformats.org/package/2006/relationships"><Relationship Id="rId1" Type="http://schemas.openxmlformats.org/officeDocument/2006/relationships/slideMaster" Target="../slideMasters/slideMaster12.xml" /></Relationships>
</file>

<file path=ppt/slideLayouts/_rels/slideLayout136.xml.rels>&#65279;<?xml version="1.0" encoding="utf-8" standalone="yes"?><Relationships xmlns="http://schemas.openxmlformats.org/package/2006/relationships"><Relationship Id="rId1" Type="http://schemas.openxmlformats.org/officeDocument/2006/relationships/slideMaster" Target="../slideMasters/slideMaster12.xml" /></Relationships>
</file>

<file path=ppt/slideLayouts/_rels/slideLayout137.xml.rels>&#65279;<?xml version="1.0" encoding="utf-8" standalone="yes"?><Relationships xmlns="http://schemas.openxmlformats.org/package/2006/relationships"><Relationship Id="rId1" Type="http://schemas.openxmlformats.org/officeDocument/2006/relationships/slideMaster" Target="../slideMasters/slideMaster12.xml" /></Relationships>
</file>

<file path=ppt/slideLayouts/_rels/slideLayout138.xml.rels>&#65279;<?xml version="1.0" encoding="utf-8" standalone="yes"?><Relationships xmlns="http://schemas.openxmlformats.org/package/2006/relationships"><Relationship Id="rId1" Type="http://schemas.openxmlformats.org/officeDocument/2006/relationships/image" Target="../media/image8.jpeg" /><Relationship Id="rId2" Type="http://schemas.openxmlformats.org/officeDocument/2006/relationships/slideMaster" Target="../slideMasters/slideMaster13.xml" /></Relationships>
</file>

<file path=ppt/slideLayouts/_rels/slideLayout139.xml.rels>&#65279;<?xml version="1.0" encoding="utf-8" standalone="yes"?><Relationships xmlns="http://schemas.openxmlformats.org/package/2006/relationships"><Relationship Id="rId1" Type="http://schemas.openxmlformats.org/officeDocument/2006/relationships/slideMaster" Target="../slideMasters/slideMaster13.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40.xml.rels>&#65279;<?xml version="1.0" encoding="utf-8" standalone="yes"?><Relationships xmlns="http://schemas.openxmlformats.org/package/2006/relationships"><Relationship Id="rId1" Type="http://schemas.openxmlformats.org/officeDocument/2006/relationships/slideMaster" Target="../slideMasters/slideMaster13.xml" /></Relationships>
</file>

<file path=ppt/slideLayouts/_rels/slideLayout141.xml.rels>&#65279;<?xml version="1.0" encoding="utf-8" standalone="yes"?><Relationships xmlns="http://schemas.openxmlformats.org/package/2006/relationships"><Relationship Id="rId1" Type="http://schemas.openxmlformats.org/officeDocument/2006/relationships/slideMaster" Target="../slideMasters/slideMaster13.xml" /></Relationships>
</file>

<file path=ppt/slideLayouts/_rels/slideLayout142.xml.rels>&#65279;<?xml version="1.0" encoding="utf-8" standalone="yes"?><Relationships xmlns="http://schemas.openxmlformats.org/package/2006/relationships"><Relationship Id="rId1" Type="http://schemas.openxmlformats.org/officeDocument/2006/relationships/slideMaster" Target="../slideMasters/slideMaster13.xml" /></Relationships>
</file>

<file path=ppt/slideLayouts/_rels/slideLayout143.xml.rels>&#65279;<?xml version="1.0" encoding="utf-8" standalone="yes"?><Relationships xmlns="http://schemas.openxmlformats.org/package/2006/relationships"><Relationship Id="rId1" Type="http://schemas.openxmlformats.org/officeDocument/2006/relationships/slideMaster" Target="../slideMasters/slideMaster13.xml" /></Relationships>
</file>

<file path=ppt/slideLayouts/_rels/slideLayout144.xml.rels>&#65279;<?xml version="1.0" encoding="utf-8" standalone="yes"?><Relationships xmlns="http://schemas.openxmlformats.org/package/2006/relationships"><Relationship Id="rId1" Type="http://schemas.openxmlformats.org/officeDocument/2006/relationships/slideMaster" Target="../slideMasters/slideMaster13.xml" /></Relationships>
</file>

<file path=ppt/slideLayouts/_rels/slideLayout145.xml.rels>&#65279;<?xml version="1.0" encoding="utf-8" standalone="yes"?><Relationships xmlns="http://schemas.openxmlformats.org/package/2006/relationships"><Relationship Id="rId1" Type="http://schemas.openxmlformats.org/officeDocument/2006/relationships/slideMaster" Target="../slideMasters/slideMaster13.xml" /></Relationships>
</file>

<file path=ppt/slideLayouts/_rels/slideLayout146.xml.rels>&#65279;<?xml version="1.0" encoding="utf-8" standalone="yes"?><Relationships xmlns="http://schemas.openxmlformats.org/package/2006/relationships"><Relationship Id="rId1" Type="http://schemas.openxmlformats.org/officeDocument/2006/relationships/slideMaster" Target="../slideMasters/slideMaster13.xml" /></Relationships>
</file>

<file path=ppt/slideLayouts/_rels/slideLayout147.xml.rels>&#65279;<?xml version="1.0" encoding="utf-8" standalone="yes"?><Relationships xmlns="http://schemas.openxmlformats.org/package/2006/relationships"><Relationship Id="rId1" Type="http://schemas.openxmlformats.org/officeDocument/2006/relationships/slideMaster" Target="../slideMasters/slideMaster13.xml" /></Relationships>
</file>

<file path=ppt/slideLayouts/_rels/slideLayout148.xml.rels>&#65279;<?xml version="1.0" encoding="utf-8" standalone="yes"?><Relationships xmlns="http://schemas.openxmlformats.org/package/2006/relationships"><Relationship Id="rId1" Type="http://schemas.openxmlformats.org/officeDocument/2006/relationships/slideMaster" Target="../slideMasters/slideMaster13.xml" /></Relationships>
</file>

<file path=ppt/slideLayouts/_rels/slideLayout149.xml.rels>&#65279;<?xml version="1.0" encoding="utf-8" standalone="yes"?><Relationships xmlns="http://schemas.openxmlformats.org/package/2006/relationships"><Relationship Id="rId1" Type="http://schemas.openxmlformats.org/officeDocument/2006/relationships/image" Target="../media/image8.jpeg" /><Relationship Id="rId2" Type="http://schemas.openxmlformats.org/officeDocument/2006/relationships/slideMaster" Target="../slideMasters/slideMaster14.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50.xml.rels>&#65279;<?xml version="1.0" encoding="utf-8" standalone="yes"?><Relationships xmlns="http://schemas.openxmlformats.org/package/2006/relationships"><Relationship Id="rId1" Type="http://schemas.openxmlformats.org/officeDocument/2006/relationships/slideMaster" Target="../slideMasters/slideMaster14.xml" /></Relationships>
</file>

<file path=ppt/slideLayouts/_rels/slideLayout151.xml.rels>&#65279;<?xml version="1.0" encoding="utf-8" standalone="yes"?><Relationships xmlns="http://schemas.openxmlformats.org/package/2006/relationships"><Relationship Id="rId1" Type="http://schemas.openxmlformats.org/officeDocument/2006/relationships/slideMaster" Target="../slideMasters/slideMaster14.xml" /></Relationships>
</file>

<file path=ppt/slideLayouts/_rels/slideLayout152.xml.rels>&#65279;<?xml version="1.0" encoding="utf-8" standalone="yes"?><Relationships xmlns="http://schemas.openxmlformats.org/package/2006/relationships"><Relationship Id="rId1" Type="http://schemas.openxmlformats.org/officeDocument/2006/relationships/slideMaster" Target="../slideMasters/slideMaster14.xml" /></Relationships>
</file>

<file path=ppt/slideLayouts/_rels/slideLayout153.xml.rels>&#65279;<?xml version="1.0" encoding="utf-8" standalone="yes"?><Relationships xmlns="http://schemas.openxmlformats.org/package/2006/relationships"><Relationship Id="rId1" Type="http://schemas.openxmlformats.org/officeDocument/2006/relationships/slideMaster" Target="../slideMasters/slideMaster14.xml" /></Relationships>
</file>

<file path=ppt/slideLayouts/_rels/slideLayout154.xml.rels>&#65279;<?xml version="1.0" encoding="utf-8" standalone="yes"?><Relationships xmlns="http://schemas.openxmlformats.org/package/2006/relationships"><Relationship Id="rId1" Type="http://schemas.openxmlformats.org/officeDocument/2006/relationships/slideMaster" Target="../slideMasters/slideMaster14.xml" /></Relationships>
</file>

<file path=ppt/slideLayouts/_rels/slideLayout155.xml.rels>&#65279;<?xml version="1.0" encoding="utf-8" standalone="yes"?><Relationships xmlns="http://schemas.openxmlformats.org/package/2006/relationships"><Relationship Id="rId1" Type="http://schemas.openxmlformats.org/officeDocument/2006/relationships/slideMaster" Target="../slideMasters/slideMaster14.xml" /></Relationships>
</file>

<file path=ppt/slideLayouts/_rels/slideLayout156.xml.rels>&#65279;<?xml version="1.0" encoding="utf-8" standalone="yes"?><Relationships xmlns="http://schemas.openxmlformats.org/package/2006/relationships"><Relationship Id="rId1" Type="http://schemas.openxmlformats.org/officeDocument/2006/relationships/slideMaster" Target="../slideMasters/slideMaster14.xml" /></Relationships>
</file>

<file path=ppt/slideLayouts/_rels/slideLayout157.xml.rels>&#65279;<?xml version="1.0" encoding="utf-8" standalone="yes"?><Relationships xmlns="http://schemas.openxmlformats.org/package/2006/relationships"><Relationship Id="rId1" Type="http://schemas.openxmlformats.org/officeDocument/2006/relationships/slideMaster" Target="../slideMasters/slideMaster14.xml" /></Relationships>
</file>

<file path=ppt/slideLayouts/_rels/slideLayout158.xml.rels>&#65279;<?xml version="1.0" encoding="utf-8" standalone="yes"?><Relationships xmlns="http://schemas.openxmlformats.org/package/2006/relationships"><Relationship Id="rId1" Type="http://schemas.openxmlformats.org/officeDocument/2006/relationships/slideMaster" Target="../slideMasters/slideMaster14.xml" /></Relationships>
</file>

<file path=ppt/slideLayouts/_rels/slideLayout159.xml.rels>&#65279;<?xml version="1.0" encoding="utf-8" standalone="yes"?><Relationships xmlns="http://schemas.openxmlformats.org/package/2006/relationships"><Relationship Id="rId1" Type="http://schemas.openxmlformats.org/officeDocument/2006/relationships/slideMaster" Target="../slideMasters/slideMaster14.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60.xml.rels>&#65279;<?xml version="1.0" encoding="utf-8" standalone="yes"?><Relationships xmlns="http://schemas.openxmlformats.org/package/2006/relationships"><Relationship Id="rId1" Type="http://schemas.openxmlformats.org/officeDocument/2006/relationships/image" Target="../media/image8.jpeg" /><Relationship Id="rId2" Type="http://schemas.openxmlformats.org/officeDocument/2006/relationships/slideMaster" Target="../slideMasters/slideMaster15.xml" /></Relationships>
</file>

<file path=ppt/slideLayouts/_rels/slideLayout161.xml.rels>&#65279;<?xml version="1.0" encoding="utf-8" standalone="yes"?><Relationships xmlns="http://schemas.openxmlformats.org/package/2006/relationships"><Relationship Id="rId1" Type="http://schemas.openxmlformats.org/officeDocument/2006/relationships/slideMaster" Target="../slideMasters/slideMaster15.xml" /></Relationships>
</file>

<file path=ppt/slideLayouts/_rels/slideLayout162.xml.rels>&#65279;<?xml version="1.0" encoding="utf-8" standalone="yes"?><Relationships xmlns="http://schemas.openxmlformats.org/package/2006/relationships"><Relationship Id="rId1" Type="http://schemas.openxmlformats.org/officeDocument/2006/relationships/slideMaster" Target="../slideMasters/slideMaster15.xml" /></Relationships>
</file>

<file path=ppt/slideLayouts/_rels/slideLayout163.xml.rels>&#65279;<?xml version="1.0" encoding="utf-8" standalone="yes"?><Relationships xmlns="http://schemas.openxmlformats.org/package/2006/relationships"><Relationship Id="rId1" Type="http://schemas.openxmlformats.org/officeDocument/2006/relationships/slideMaster" Target="../slideMasters/slideMaster15.xml" /></Relationships>
</file>

<file path=ppt/slideLayouts/_rels/slideLayout164.xml.rels>&#65279;<?xml version="1.0" encoding="utf-8" standalone="yes"?><Relationships xmlns="http://schemas.openxmlformats.org/package/2006/relationships"><Relationship Id="rId1" Type="http://schemas.openxmlformats.org/officeDocument/2006/relationships/slideMaster" Target="../slideMasters/slideMaster15.xml" /></Relationships>
</file>

<file path=ppt/slideLayouts/_rels/slideLayout165.xml.rels>&#65279;<?xml version="1.0" encoding="utf-8" standalone="yes"?><Relationships xmlns="http://schemas.openxmlformats.org/package/2006/relationships"><Relationship Id="rId1" Type="http://schemas.openxmlformats.org/officeDocument/2006/relationships/slideMaster" Target="../slideMasters/slideMaster15.xml" /></Relationships>
</file>

<file path=ppt/slideLayouts/_rels/slideLayout166.xml.rels>&#65279;<?xml version="1.0" encoding="utf-8" standalone="yes"?><Relationships xmlns="http://schemas.openxmlformats.org/package/2006/relationships"><Relationship Id="rId1" Type="http://schemas.openxmlformats.org/officeDocument/2006/relationships/slideMaster" Target="../slideMasters/slideMaster15.xml" /></Relationships>
</file>

<file path=ppt/slideLayouts/_rels/slideLayout167.xml.rels>&#65279;<?xml version="1.0" encoding="utf-8" standalone="yes"?><Relationships xmlns="http://schemas.openxmlformats.org/package/2006/relationships"><Relationship Id="rId1" Type="http://schemas.openxmlformats.org/officeDocument/2006/relationships/slideMaster" Target="../slideMasters/slideMaster15.xml" /></Relationships>
</file>

<file path=ppt/slideLayouts/_rels/slideLayout168.xml.rels>&#65279;<?xml version="1.0" encoding="utf-8" standalone="yes"?><Relationships xmlns="http://schemas.openxmlformats.org/package/2006/relationships"><Relationship Id="rId1" Type="http://schemas.openxmlformats.org/officeDocument/2006/relationships/slideMaster" Target="../slideMasters/slideMaster15.xml" /></Relationships>
</file>

<file path=ppt/slideLayouts/_rels/slideLayout169.xml.rels>&#65279;<?xml version="1.0" encoding="utf-8" standalone="yes"?><Relationships xmlns="http://schemas.openxmlformats.org/package/2006/relationships"><Relationship Id="rId1" Type="http://schemas.openxmlformats.org/officeDocument/2006/relationships/slideMaster" Target="../slideMasters/slideMaster15.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70.xml.rels>&#65279;<?xml version="1.0" encoding="utf-8" standalone="yes"?><Relationships xmlns="http://schemas.openxmlformats.org/package/2006/relationships"><Relationship Id="rId1" Type="http://schemas.openxmlformats.org/officeDocument/2006/relationships/slideMaster" Target="../slideMasters/slideMaster15.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5.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6.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7.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8.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9.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1.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2.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3.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4.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5.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6.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7.xml.rels>&#65279;<?xml version="1.0" encoding="utf-8" standalone="yes"?><Relationships xmlns="http://schemas.openxmlformats.org/package/2006/relationships"><Relationship Id="rId1" Type="http://schemas.openxmlformats.org/officeDocument/2006/relationships/image" Target="../media/image8.jpeg" /><Relationship Id="rId2" Type="http://schemas.openxmlformats.org/officeDocument/2006/relationships/slideMaster" Target="../slideMasters/slideMaster4.xml" /></Relationships>
</file>

<file path=ppt/slideLayouts/_rels/slideLayout38.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39.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0.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1.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2.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3.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4.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5.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6.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7.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8.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49.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0.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51.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52.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53.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54.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55.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56.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57.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58.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59.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0.xml.rels>&#65279;<?xml version="1.0" encoding="utf-8" standalone="yes"?><Relationships xmlns="http://schemas.openxmlformats.org/package/2006/relationships"><Relationship Id="rId1" Type="http://schemas.openxmlformats.org/officeDocument/2006/relationships/image" Target="../media/image8.jpeg" /><Relationship Id="rId2" Type="http://schemas.openxmlformats.org/officeDocument/2006/relationships/slideMaster" Target="../slideMasters/slideMaster6.xml" /></Relationships>
</file>

<file path=ppt/slideLayouts/_rels/slideLayout61.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62.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63.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64.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65.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66.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67.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68.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69.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0.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71.xml.rels>&#65279;<?xml version="1.0" encoding="utf-8" standalone="yes"?><Relationships xmlns="http://schemas.openxmlformats.org/package/2006/relationships"><Relationship Id="rId1" Type="http://schemas.openxmlformats.org/officeDocument/2006/relationships/image" Target="../media/image8.jpeg" /><Relationship Id="rId2" Type="http://schemas.openxmlformats.org/officeDocument/2006/relationships/slideMaster" Target="../slideMasters/slideMaster7.xml" /></Relationships>
</file>

<file path=ppt/slideLayouts/_rels/slideLayout72.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73.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74.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75.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76.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77.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78.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79.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0.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81.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82.xml.rels>&#65279;<?xml version="1.0" encoding="utf-8" standalone="yes"?><Relationships xmlns="http://schemas.openxmlformats.org/package/2006/relationships"><Relationship Id="rId1" Type="http://schemas.openxmlformats.org/officeDocument/2006/relationships/slideMaster" Target="../slideMasters/slideMaster8.xml" /></Relationships>
</file>

<file path=ppt/slideLayouts/_rels/slideLayout83.xml.rels>&#65279;<?xml version="1.0" encoding="utf-8" standalone="yes"?><Relationships xmlns="http://schemas.openxmlformats.org/package/2006/relationships"><Relationship Id="rId1" Type="http://schemas.openxmlformats.org/officeDocument/2006/relationships/slideMaster" Target="../slideMasters/slideMaster8.xml" /></Relationships>
</file>

<file path=ppt/slideLayouts/_rels/slideLayout84.xml.rels>&#65279;<?xml version="1.0" encoding="utf-8" standalone="yes"?><Relationships xmlns="http://schemas.openxmlformats.org/package/2006/relationships"><Relationship Id="rId1" Type="http://schemas.openxmlformats.org/officeDocument/2006/relationships/slideMaster" Target="../slideMasters/slideMaster8.xml" /></Relationships>
</file>

<file path=ppt/slideLayouts/_rels/slideLayout85.xml.rels>&#65279;<?xml version="1.0" encoding="utf-8" standalone="yes"?><Relationships xmlns="http://schemas.openxmlformats.org/package/2006/relationships"><Relationship Id="rId1" Type="http://schemas.openxmlformats.org/officeDocument/2006/relationships/slideMaster" Target="../slideMasters/slideMaster8.xml" /></Relationships>
</file>

<file path=ppt/slideLayouts/_rels/slideLayout86.xml.rels>&#65279;<?xml version="1.0" encoding="utf-8" standalone="yes"?><Relationships xmlns="http://schemas.openxmlformats.org/package/2006/relationships"><Relationship Id="rId1" Type="http://schemas.openxmlformats.org/officeDocument/2006/relationships/slideMaster" Target="../slideMasters/slideMaster8.xml" /></Relationships>
</file>

<file path=ppt/slideLayouts/_rels/slideLayout87.xml.rels>&#65279;<?xml version="1.0" encoding="utf-8" standalone="yes"?><Relationships xmlns="http://schemas.openxmlformats.org/package/2006/relationships"><Relationship Id="rId1" Type="http://schemas.openxmlformats.org/officeDocument/2006/relationships/slideMaster" Target="../slideMasters/slideMaster8.xml" /></Relationships>
</file>

<file path=ppt/slideLayouts/_rels/slideLayout88.xml.rels>&#65279;<?xml version="1.0" encoding="utf-8" standalone="yes"?><Relationships xmlns="http://schemas.openxmlformats.org/package/2006/relationships"><Relationship Id="rId1" Type="http://schemas.openxmlformats.org/officeDocument/2006/relationships/slideMaster" Target="../slideMasters/slideMaster8.xml" /></Relationships>
</file>

<file path=ppt/slideLayouts/_rels/slideLayout89.xml.rels>&#65279;<?xml version="1.0" encoding="utf-8" standalone="yes"?><Relationships xmlns="http://schemas.openxmlformats.org/package/2006/relationships"><Relationship Id="rId1" Type="http://schemas.openxmlformats.org/officeDocument/2006/relationships/slideMaster" Target="../slideMasters/slideMaster8.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0.xml.rels>&#65279;<?xml version="1.0" encoding="utf-8" standalone="yes"?><Relationships xmlns="http://schemas.openxmlformats.org/package/2006/relationships"><Relationship Id="rId1" Type="http://schemas.openxmlformats.org/officeDocument/2006/relationships/slideMaster" Target="../slideMasters/slideMaster8.xml" /></Relationships>
</file>

<file path=ppt/slideLayouts/_rels/slideLayout91.xml.rels>&#65279;<?xml version="1.0" encoding="utf-8" standalone="yes"?><Relationships xmlns="http://schemas.openxmlformats.org/package/2006/relationships"><Relationship Id="rId1" Type="http://schemas.openxmlformats.org/officeDocument/2006/relationships/slideMaster" Target="../slideMasters/slideMaster8.xml" /></Relationships>
</file>

<file path=ppt/slideLayouts/_rels/slideLayout92.xml.rels>&#65279;<?xml version="1.0" encoding="utf-8" standalone="yes"?><Relationships xmlns="http://schemas.openxmlformats.org/package/2006/relationships"><Relationship Id="rId1" Type="http://schemas.openxmlformats.org/officeDocument/2006/relationships/slideMaster" Target="../slideMasters/slideMaster8.xml" /></Relationships>
</file>

<file path=ppt/slideLayouts/_rels/slideLayout93.xml.rels>&#65279;<?xml version="1.0" encoding="utf-8" standalone="yes"?><Relationships xmlns="http://schemas.openxmlformats.org/package/2006/relationships"><Relationship Id="rId1" Type="http://schemas.openxmlformats.org/officeDocument/2006/relationships/slideMaster" Target="../slideMasters/slideMaster8.xml" /></Relationships>
</file>

<file path=ppt/slideLayouts/_rels/slideLayout94.xml.rels>&#65279;<?xml version="1.0" encoding="utf-8" standalone="yes"?><Relationships xmlns="http://schemas.openxmlformats.org/package/2006/relationships"><Relationship Id="rId1" Type="http://schemas.openxmlformats.org/officeDocument/2006/relationships/image" Target="../media/image8.jpeg" /><Relationship Id="rId2" Type="http://schemas.openxmlformats.org/officeDocument/2006/relationships/slideMaster" Target="../slideMasters/slideMaster9.xml" /></Relationships>
</file>

<file path=ppt/slideLayouts/_rels/slideLayout95.xml.rels>&#65279;<?xml version="1.0" encoding="utf-8" standalone="yes"?><Relationships xmlns="http://schemas.openxmlformats.org/package/2006/relationships"><Relationship Id="rId1" Type="http://schemas.openxmlformats.org/officeDocument/2006/relationships/slideMaster" Target="../slideMasters/slideMaster9.xml" /></Relationships>
</file>

<file path=ppt/slideLayouts/_rels/slideLayout96.xml.rels>&#65279;<?xml version="1.0" encoding="utf-8" standalone="yes"?><Relationships xmlns="http://schemas.openxmlformats.org/package/2006/relationships"><Relationship Id="rId1" Type="http://schemas.openxmlformats.org/officeDocument/2006/relationships/slideMaster" Target="../slideMasters/slideMaster9.xml" /></Relationships>
</file>

<file path=ppt/slideLayouts/_rels/slideLayout97.xml.rels>&#65279;<?xml version="1.0" encoding="utf-8" standalone="yes"?><Relationships xmlns="http://schemas.openxmlformats.org/package/2006/relationships"><Relationship Id="rId1" Type="http://schemas.openxmlformats.org/officeDocument/2006/relationships/slideMaster" Target="../slideMasters/slideMaster9.xml" /></Relationships>
</file>

<file path=ppt/slideLayouts/_rels/slideLayout98.xml.rels>&#65279;<?xml version="1.0" encoding="utf-8" standalone="yes"?><Relationships xmlns="http://schemas.openxmlformats.org/package/2006/relationships"><Relationship Id="rId1" Type="http://schemas.openxmlformats.org/officeDocument/2006/relationships/slideMaster" Target="../slideMasters/slideMaster9.xml" /></Relationships>
</file>

<file path=ppt/slideLayouts/_rels/slideLayout99.xml.rels>&#65279;<?xml version="1.0" encoding="utf-8" standalone="yes"?><Relationships xmlns="http://schemas.openxmlformats.org/package/2006/relationships"><Relationship Id="rId1" Type="http://schemas.openxmlformats.org/officeDocument/2006/relationships/slideMaster" Target="../slideMasters/slideMaster9.xml" /></Relationships>
</file>

<file path=ppt/slideLayouts/slideLayout1.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914400" y="2130501"/>
            <a:ext cx="10363200" cy="1470025"/>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6565" indent="0" algn="ctr">
              <a:buNone/>
              <a:defRPr>
                <a:solidFill>
                  <a:schemeClr val="tx1">
                    <a:tint val="75000"/>
                  </a:schemeClr>
                </a:solidFill>
              </a:defRPr>
            </a:lvl2pPr>
            <a:lvl3pPr marL="913130" indent="0" algn="ctr">
              <a:buNone/>
              <a:defRPr>
                <a:solidFill>
                  <a:schemeClr val="tx1">
                    <a:tint val="75000"/>
                  </a:schemeClr>
                </a:solidFill>
              </a:defRPr>
            </a:lvl3pPr>
            <a:lvl4pPr marL="1369695" indent="0" algn="ctr">
              <a:buNone/>
              <a:defRPr>
                <a:solidFill>
                  <a:schemeClr val="tx1">
                    <a:tint val="75000"/>
                  </a:schemeClr>
                </a:solidFill>
              </a:defRPr>
            </a:lvl4pPr>
            <a:lvl5pPr marL="1826260" indent="0" algn="ctr">
              <a:buNone/>
              <a:defRPr>
                <a:solidFill>
                  <a:schemeClr val="tx1">
                    <a:tint val="75000"/>
                  </a:schemeClr>
                </a:solidFill>
              </a:defRPr>
            </a:lvl5pPr>
            <a:lvl6pPr marL="2282825" indent="0" algn="ctr">
              <a:buNone/>
              <a:defRPr>
                <a:solidFill>
                  <a:schemeClr val="tx1">
                    <a:tint val="75000"/>
                  </a:schemeClr>
                </a:solidFill>
              </a:defRPr>
            </a:lvl6pPr>
            <a:lvl7pPr marL="2739390" indent="0" algn="ctr">
              <a:buNone/>
              <a:defRPr>
                <a:solidFill>
                  <a:schemeClr val="tx1">
                    <a:tint val="75000"/>
                  </a:schemeClr>
                </a:solidFill>
              </a:defRPr>
            </a:lvl7pPr>
            <a:lvl8pPr marL="3195955" indent="0" algn="ctr">
              <a:buNone/>
              <a:defRPr>
                <a:solidFill>
                  <a:schemeClr val="tx1">
                    <a:tint val="75000"/>
                  </a:schemeClr>
                </a:solidFill>
              </a:defRPr>
            </a:lvl8pPr>
            <a:lvl9pPr marL="365252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8D5B0B7B-0950-47A6-BA1C-DAA166E83343}" type="datetimeFigureOut">
              <a:rPr lang="zh-CN" altLang="en-US"/>
              <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E8F46C1A-6BA5-4AF5-98D9-99970318D4AD}" type="slidenum">
              <a:rPr lang="zh-CN" altLang="en-US"/>
              <a:t/>
            </a:fld>
            <a:endParaRPr lang="zh-CN" altLang="en-US"/>
          </a:p>
        </p:txBody>
      </p:sp>
    </p:spTree>
  </p:cSld>
  <p:clrMapOvr>
    <a:masterClrMapping/>
  </p:clrMapOvr>
  <p:transition spd="med"/>
  <p:timing/>
</p:sldLayout>
</file>

<file path=ppt/slideLayouts/slideLayout10.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850444CD-B60E-4FEA-8A45-B89B29C48F34}" type="datetimeFigureOut">
              <a:rPr lang="zh-CN" altLang="en-US"/>
              <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46681AF2-F711-431D-A3F2-FE698B23F9AA}" type="slidenum">
              <a:rPr lang="zh-CN" altLang="en-US"/>
              <a:t/>
            </a:fld>
            <a:endParaRPr lang="zh-CN" altLang="en-US"/>
          </a:p>
        </p:txBody>
      </p:sp>
    </p:spTree>
  </p:cSld>
  <p:clrMapOvr>
    <a:masterClrMapping/>
  </p:clrMapOvr>
  <p:transition spd="med"/>
  <p:timing/>
</p:sldLayout>
</file>

<file path=ppt/slideLayouts/slideLayout100.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blank" preserve="1">
  <p:cSld name="空白">
    <p:spTree>
      <p:nvGrpSpPr>
        <p:cNvPr id="1" name=""/>
        <p:cNvGrpSpPr/>
        <p:nvPr/>
      </p:nvGrpSpPr>
      <p:grpSpPr>
        <a:xfrm>
          <a:off x="0" y="0"/>
          <a:ext cx="0" cy="0"/>
        </a:xfrm>
      </p:grpSpPr>
      <p:sp>
        <p:nvSpPr>
          <p:cNvPr id="2" name="Rectangle 4"/>
          <p:cNvSpPr>
            <a:spLocks noGrp="1" noChangeArrowheads="1"/>
          </p:cNvSpPr>
          <p:nvPr>
            <p:ph type="dt" sz="half" idx="10"/>
          </p:nvPr>
        </p:nvSpPr>
        <p:spPr/>
        <p:txBody>
          <a:bodyPr/>
          <a:lstStyle>
            <a:lvl1pPr>
              <a:defRPr/>
            </a:lvl1pPr>
          </a:lstStyle>
          <a:p>
            <a:pPr>
              <a:defRPr/>
            </a:pPr>
            <a:endParaRPr lang="en-US" altLang="zh-CN">
              <a:solidFill>
                <a:srgbClr val="0000FF"/>
              </a:solidFill>
            </a:endParaRPr>
          </a:p>
        </p:txBody>
      </p:sp>
      <p:sp>
        <p:nvSpPr>
          <p:cNvPr id="3" name="Rectangle 5"/>
          <p:cNvSpPr>
            <a:spLocks noGrp="1" noChangeArrowheads="1"/>
          </p:cNvSpPr>
          <p:nvPr>
            <p:ph type="ftr" sz="quarter" idx="11"/>
          </p:nvPr>
        </p:nvSpPr>
        <p:spPr/>
        <p:txBody>
          <a:bodyPr/>
          <a:lstStyle>
            <a:lvl1pPr>
              <a:defRPr/>
            </a:lvl1pPr>
          </a:lstStyle>
          <a:p>
            <a:pPr>
              <a:defRPr/>
            </a:pPr>
            <a:endParaRPr lang="en-US" altLang="zh-CN">
              <a:solidFill>
                <a:srgbClr val="0000FF"/>
              </a:solidFill>
            </a:endParaRPr>
          </a:p>
        </p:txBody>
      </p:sp>
      <p:sp>
        <p:nvSpPr>
          <p:cNvPr id="4" name="Rectangle 6"/>
          <p:cNvSpPr>
            <a:spLocks noGrp="1" noChangeArrowheads="1"/>
          </p:cNvSpPr>
          <p:nvPr>
            <p:ph type="sldNum" sz="quarter" idx="12"/>
          </p:nvPr>
        </p:nvSpPr>
        <p:spPr/>
        <p:txBody>
          <a:bodyPr/>
          <a:lstStyle>
            <a:lvl1pPr>
              <a:defRPr/>
            </a:lvl1pPr>
          </a:lstStyle>
          <a:p>
            <a:fld id="{098EAE3E-FF78-4B10-9FEC-676E1CB81EAA}" type="slidenum">
              <a:rPr lang="zh-CN" altLang="en-US">
                <a:solidFill>
                  <a:srgbClr val="0000FF"/>
                </a:solidFill>
              </a:rPr>
              <a:t/>
            </a:fld>
            <a:endParaRPr lang="zh-CN" altLang="en-US">
              <a:solidFill>
                <a:srgbClr val="0000FF"/>
              </a:solidFill>
            </a:endParaRPr>
          </a:p>
        </p:txBody>
      </p:sp>
    </p:spTree>
  </p:cSld>
  <p:clrMapOvr>
    <a:masterClrMapping/>
  </p:clrMapOvr>
  <p:transition/>
  <p:timing/>
</p:sldLayout>
</file>

<file path=ppt/slideLayouts/slideLayout101.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09661" y="273158"/>
            <a:ext cx="4011089" cy="1162255"/>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4766740" y="273101"/>
            <a:ext cx="6815677" cy="585414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09661" y="1435353"/>
            <a:ext cx="4011089" cy="4691891"/>
          </a:xfrm>
        </p:spPr>
        <p:txBody>
          <a:bodyPr/>
          <a:lstStyle>
            <a:lvl1pPr marL="0" indent="0">
              <a:buNone/>
              <a:defRPr sz="1500"/>
            </a:lvl1pPr>
            <a:lvl2pPr marL="456565" indent="0">
              <a:buNone/>
              <a:defRPr sz="1200"/>
            </a:lvl2pPr>
            <a:lvl3pPr marL="913130" indent="0">
              <a:buNone/>
              <a:defRPr sz="1100"/>
            </a:lvl3pPr>
            <a:lvl4pPr marL="1370330" indent="0">
              <a:buNone/>
              <a:defRPr sz="900"/>
            </a:lvl4pPr>
            <a:lvl5pPr marL="1826895" indent="0">
              <a:buNone/>
              <a:defRPr sz="900"/>
            </a:lvl5pPr>
            <a:lvl6pPr marL="2283460" indent="0">
              <a:buNone/>
              <a:defRPr sz="900"/>
            </a:lvl6pPr>
            <a:lvl7pPr marL="2741295" indent="0">
              <a:buNone/>
              <a:defRPr sz="900"/>
            </a:lvl7pPr>
            <a:lvl8pPr marL="3197860" indent="0">
              <a:buNone/>
              <a:defRPr sz="900"/>
            </a:lvl8pPr>
            <a:lvl9pPr marL="3654425" indent="0">
              <a:buNone/>
              <a:defRPr sz="900"/>
            </a:lvl9pPr>
          </a:lstStyle>
          <a:p>
            <a:pPr lvl="0"/>
            <a:r>
              <a:rPr lang="zh-CN" altLang="en-US" noProof="1" smtClean="0"/>
              <a:t>单击此处编辑母版文本样式</a:t>
            </a:r>
            <a:endParaRPr lang="zh-CN" altLang="en-US" noProof="1" smtClean="0"/>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FF"/>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FF"/>
              </a:solidFill>
            </a:endParaRPr>
          </a:p>
        </p:txBody>
      </p:sp>
      <p:sp>
        <p:nvSpPr>
          <p:cNvPr id="7" name="Rectangle 6"/>
          <p:cNvSpPr>
            <a:spLocks noGrp="1" noChangeArrowheads="1"/>
          </p:cNvSpPr>
          <p:nvPr>
            <p:ph type="sldNum" sz="quarter" idx="12"/>
          </p:nvPr>
        </p:nvSpPr>
        <p:spPr/>
        <p:txBody>
          <a:bodyPr/>
          <a:lstStyle>
            <a:lvl1pPr>
              <a:defRPr/>
            </a:lvl1pPr>
          </a:lstStyle>
          <a:p>
            <a:fld id="{C6672BC8-FEFB-4F46-90BB-46E3919A4DDC}" type="slidenum">
              <a:rPr lang="zh-CN" altLang="en-US">
                <a:solidFill>
                  <a:srgbClr val="0000FF"/>
                </a:solidFill>
              </a:rPr>
              <a:t/>
            </a:fld>
            <a:endParaRPr lang="zh-CN" altLang="en-US">
              <a:solidFill>
                <a:srgbClr val="0000FF"/>
              </a:solidFill>
            </a:endParaRPr>
          </a:p>
        </p:txBody>
      </p:sp>
    </p:spTree>
  </p:cSld>
  <p:clrMapOvr>
    <a:masterClrMapping/>
  </p:clrMapOvr>
  <p:transition/>
  <p:timing/>
</p:sldLayout>
</file>

<file path=ppt/slideLayouts/slideLayout102.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2389721" y="4801506"/>
            <a:ext cx="7315211" cy="566839"/>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2389721" y="612942"/>
            <a:ext cx="7315211" cy="4115527"/>
          </a:xfrm>
        </p:spPr>
        <p:txBody>
          <a:bodyPr/>
          <a:lstStyle>
            <a:lvl1pPr marL="0" indent="0">
              <a:buNone/>
              <a:defRPr sz="3200"/>
            </a:lvl1pPr>
            <a:lvl2pPr marL="456565" indent="0">
              <a:buNone/>
              <a:defRPr sz="2800"/>
            </a:lvl2pPr>
            <a:lvl3pPr marL="913130" indent="0">
              <a:buNone/>
              <a:defRPr sz="2400"/>
            </a:lvl3pPr>
            <a:lvl4pPr marL="1370330" indent="0">
              <a:buNone/>
              <a:defRPr sz="2000"/>
            </a:lvl4pPr>
            <a:lvl5pPr marL="1826895" indent="0">
              <a:buNone/>
              <a:defRPr sz="2000"/>
            </a:lvl5pPr>
            <a:lvl6pPr marL="2283460" indent="0">
              <a:buNone/>
              <a:defRPr sz="2000"/>
            </a:lvl6pPr>
            <a:lvl7pPr marL="2741295" indent="0">
              <a:buNone/>
              <a:defRPr sz="2000"/>
            </a:lvl7pPr>
            <a:lvl8pPr marL="3197860" indent="0">
              <a:buNone/>
              <a:defRPr sz="2000"/>
            </a:lvl8pPr>
            <a:lvl9pPr marL="3654425" indent="0">
              <a:buNone/>
              <a:defRPr sz="2000"/>
            </a:lvl9pPr>
          </a:lstStyle>
          <a:p>
            <a:pPr lvl="0"/>
            <a:endParaRPr lang="zh-CN" altLang="en-US" noProof="0" smtClean="0"/>
          </a:p>
        </p:txBody>
      </p:sp>
      <p:sp>
        <p:nvSpPr>
          <p:cNvPr id="4" name="文本占位符 3"/>
          <p:cNvSpPr>
            <a:spLocks noGrp="1"/>
          </p:cNvSpPr>
          <p:nvPr>
            <p:ph type="body" sz="half" idx="2"/>
          </p:nvPr>
        </p:nvSpPr>
        <p:spPr>
          <a:xfrm>
            <a:off x="2389721" y="5368287"/>
            <a:ext cx="7315211" cy="805004"/>
          </a:xfrm>
        </p:spPr>
        <p:txBody>
          <a:bodyPr/>
          <a:lstStyle>
            <a:lvl1pPr marL="0" indent="0">
              <a:buNone/>
              <a:defRPr sz="1500"/>
            </a:lvl1pPr>
            <a:lvl2pPr marL="456565" indent="0">
              <a:buNone/>
              <a:defRPr sz="1200"/>
            </a:lvl2pPr>
            <a:lvl3pPr marL="913130" indent="0">
              <a:buNone/>
              <a:defRPr sz="1100"/>
            </a:lvl3pPr>
            <a:lvl4pPr marL="1370330" indent="0">
              <a:buNone/>
              <a:defRPr sz="900"/>
            </a:lvl4pPr>
            <a:lvl5pPr marL="1826895" indent="0">
              <a:buNone/>
              <a:defRPr sz="900"/>
            </a:lvl5pPr>
            <a:lvl6pPr marL="2283460" indent="0">
              <a:buNone/>
              <a:defRPr sz="900"/>
            </a:lvl6pPr>
            <a:lvl7pPr marL="2741295" indent="0">
              <a:buNone/>
              <a:defRPr sz="900"/>
            </a:lvl7pPr>
            <a:lvl8pPr marL="3197860" indent="0">
              <a:buNone/>
              <a:defRPr sz="900"/>
            </a:lvl8pPr>
            <a:lvl9pPr marL="3654425" indent="0">
              <a:buNone/>
              <a:defRPr sz="900"/>
            </a:lvl9pPr>
          </a:lstStyle>
          <a:p>
            <a:pPr lvl="0"/>
            <a:r>
              <a:rPr lang="zh-CN" altLang="en-US" noProof="1" smtClean="0"/>
              <a:t>单击此处编辑母版文本样式</a:t>
            </a:r>
            <a:endParaRPr lang="zh-CN" altLang="en-US" noProof="1" smtClean="0"/>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FF"/>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FF"/>
              </a:solidFill>
            </a:endParaRPr>
          </a:p>
        </p:txBody>
      </p:sp>
      <p:sp>
        <p:nvSpPr>
          <p:cNvPr id="7" name="Rectangle 6"/>
          <p:cNvSpPr>
            <a:spLocks noGrp="1" noChangeArrowheads="1"/>
          </p:cNvSpPr>
          <p:nvPr>
            <p:ph type="sldNum" sz="quarter" idx="12"/>
          </p:nvPr>
        </p:nvSpPr>
        <p:spPr/>
        <p:txBody>
          <a:bodyPr/>
          <a:lstStyle>
            <a:lvl1pPr>
              <a:defRPr/>
            </a:lvl1pPr>
          </a:lstStyle>
          <a:p>
            <a:fld id="{6338A9A8-977C-4651-A9BC-8F16B7BAB7FB}" type="slidenum">
              <a:rPr lang="zh-CN" altLang="en-US">
                <a:solidFill>
                  <a:srgbClr val="0000FF"/>
                </a:solidFill>
              </a:rPr>
              <a:t/>
            </a:fld>
            <a:endParaRPr lang="zh-CN" altLang="en-US">
              <a:solidFill>
                <a:srgbClr val="0000FF"/>
              </a:solidFill>
            </a:endParaRPr>
          </a:p>
        </p:txBody>
      </p:sp>
    </p:spTree>
  </p:cSld>
  <p:clrMapOvr>
    <a:masterClrMapping/>
  </p:clrMapOvr>
  <p:transition/>
  <p:timing/>
</p:sldLayout>
</file>

<file path=ppt/slideLayouts/slideLayout103.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FF"/>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FF"/>
              </a:solidFill>
            </a:endParaRPr>
          </a:p>
        </p:txBody>
      </p:sp>
      <p:sp>
        <p:nvSpPr>
          <p:cNvPr id="6" name="Rectangle 6"/>
          <p:cNvSpPr>
            <a:spLocks noGrp="1" noChangeArrowheads="1"/>
          </p:cNvSpPr>
          <p:nvPr>
            <p:ph type="sldNum" sz="quarter" idx="12"/>
          </p:nvPr>
        </p:nvSpPr>
        <p:spPr/>
        <p:txBody>
          <a:bodyPr/>
          <a:lstStyle>
            <a:lvl1pPr>
              <a:defRPr/>
            </a:lvl1pPr>
          </a:lstStyle>
          <a:p>
            <a:fld id="{5550446D-D8C0-4961-848A-B46C781FEC51}" type="slidenum">
              <a:rPr lang="zh-CN" altLang="en-US">
                <a:solidFill>
                  <a:srgbClr val="0000FF"/>
                </a:solidFill>
              </a:rPr>
              <a:t/>
            </a:fld>
            <a:endParaRPr lang="zh-CN" altLang="en-US">
              <a:solidFill>
                <a:srgbClr val="0000FF"/>
              </a:solidFill>
            </a:endParaRPr>
          </a:p>
        </p:txBody>
      </p:sp>
    </p:spTree>
  </p:cSld>
  <p:clrMapOvr>
    <a:masterClrMapping/>
  </p:clrMapOvr>
  <p:transition/>
  <p:timing/>
</p:sldLayout>
</file>

<file path=ppt/slideLayouts/slideLayout104.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8942931" y="381069"/>
            <a:ext cx="2846920" cy="5642971"/>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02169" y="381069"/>
            <a:ext cx="8337563" cy="5642971"/>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FF"/>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FF"/>
              </a:solidFill>
            </a:endParaRPr>
          </a:p>
        </p:txBody>
      </p:sp>
      <p:sp>
        <p:nvSpPr>
          <p:cNvPr id="6" name="Rectangle 6"/>
          <p:cNvSpPr>
            <a:spLocks noGrp="1" noChangeArrowheads="1"/>
          </p:cNvSpPr>
          <p:nvPr>
            <p:ph type="sldNum" sz="quarter" idx="12"/>
          </p:nvPr>
        </p:nvSpPr>
        <p:spPr/>
        <p:txBody>
          <a:bodyPr/>
          <a:lstStyle>
            <a:lvl1pPr>
              <a:defRPr/>
            </a:lvl1pPr>
          </a:lstStyle>
          <a:p>
            <a:fld id="{F8DA70CF-7C2A-4A27-8281-CE5C6933BEC2}" type="slidenum">
              <a:rPr lang="zh-CN" altLang="en-US">
                <a:solidFill>
                  <a:srgbClr val="0000FF"/>
                </a:solidFill>
              </a:rPr>
              <a:t/>
            </a:fld>
            <a:endParaRPr lang="zh-CN" altLang="en-US">
              <a:solidFill>
                <a:srgbClr val="0000FF"/>
              </a:solidFill>
            </a:endParaRPr>
          </a:p>
        </p:txBody>
      </p:sp>
    </p:spTree>
  </p:cSld>
  <p:clrMapOvr>
    <a:masterClrMapping/>
  </p:clrMapOvr>
  <p:transition/>
  <p:timing/>
</p:sldLayout>
</file>

<file path=ppt/slideLayouts/slideLayout105.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title" preserve="1">
  <p:cSld name="标题幻灯片">
    <p:bg bwMode="auto">
      <p:bgPr>
        <a:blipFill dpi="0" rotWithShape="0">
          <a:blip r:embed="rId1"/>
          <a:stretch>
            <a:fillRect/>
          </a:stretch>
        </a:blipFill>
        <a:effectLst/>
      </p:bgPr>
    </p:bg>
    <p:spTree>
      <p:nvGrpSpPr>
        <p:cNvPr id="1" name=""/>
        <p:cNvGrpSpPr/>
        <p:nvPr/>
      </p:nvGrpSpPr>
      <p:grpSpPr>
        <a:xfrm>
          <a:off x="0" y="0"/>
          <a:ext cx="0" cy="0"/>
        </a:xfrm>
      </p:grpSpPr>
      <p:sp>
        <p:nvSpPr>
          <p:cNvPr id="7170" name="Rectangle 2"/>
          <p:cNvSpPr>
            <a:spLocks noGrp="1" noRot="1" noChangeArrowheads="1"/>
          </p:cNvSpPr>
          <p:nvPr>
            <p:ph type="ctrTitle"/>
          </p:nvPr>
        </p:nvSpPr>
        <p:spPr>
          <a:xfrm>
            <a:off x="914401" y="2286457"/>
            <a:ext cx="10363216" cy="1143201"/>
          </a:xfrm>
        </p:spPr>
        <p:txBody>
          <a:bodyPr/>
          <a:lstStyle>
            <a:lvl1pPr>
              <a:defRPr/>
            </a:lvl1pPr>
          </a:lstStyle>
          <a:p>
            <a:r>
              <a:rPr lang="zh-CN" altLang="en-US" noProof="1"/>
              <a:t>单击此处编辑母版标题样式</a:t>
            </a:r>
            <a:endParaRPr lang="zh-CN" altLang="en-US" noProof="1"/>
          </a:p>
        </p:txBody>
      </p:sp>
      <p:sp>
        <p:nvSpPr>
          <p:cNvPr id="7171" name="Rectangle 3"/>
          <p:cNvSpPr>
            <a:spLocks noGrp="1" noRot="1" noChangeArrowheads="1"/>
          </p:cNvSpPr>
          <p:nvPr>
            <p:ph type="subTitle" idx="1"/>
          </p:nvPr>
        </p:nvSpPr>
        <p:spPr>
          <a:xfrm>
            <a:off x="1828804" y="3886888"/>
            <a:ext cx="8534413" cy="1752909"/>
          </a:xfrm>
        </p:spPr>
        <p:txBody>
          <a:bodyPr/>
          <a:lstStyle>
            <a:lvl1pPr marL="0" indent="0" algn="ctr">
              <a:buFont typeface="Wingdings" panose="05000000000000000000" pitchFamily="2" charset="2"/>
              <a:buNone/>
              <a:defRPr/>
            </a:lvl1pPr>
          </a:lstStyle>
          <a:p>
            <a:r>
              <a:rPr lang="zh-CN" altLang="en-US" noProof="1"/>
              <a:t>单击此处编辑母版副标题样式</a:t>
            </a:r>
            <a:endParaRPr lang="zh-CN" altLang="en-US" noProof="1"/>
          </a:p>
        </p:txBody>
      </p:sp>
      <p:sp>
        <p:nvSpPr>
          <p:cNvPr id="4" name="Rectangle 4"/>
          <p:cNvSpPr>
            <a:spLocks noGrp="1" noChangeArrowheads="1"/>
          </p:cNvSpPr>
          <p:nvPr>
            <p:ph type="dt" sz="half" idx="10"/>
          </p:nvPr>
        </p:nvSpPr>
        <p:spPr>
          <a:xfrm>
            <a:off x="402220" y="6246337"/>
            <a:ext cx="3052233" cy="476249"/>
          </a:xfrm>
        </p:spPr>
        <p:txBody>
          <a:bodyPr/>
          <a:lstStyle>
            <a:lvl1pPr>
              <a:defRPr/>
            </a:lvl1pPr>
          </a:lstStyle>
          <a:p>
            <a:pPr>
              <a:defRPr/>
            </a:pPr>
            <a:endParaRPr lang="en-US" altLang="zh-CN">
              <a:solidFill>
                <a:srgbClr val="0000FF"/>
              </a:solidFill>
            </a:endParaRPr>
          </a:p>
        </p:txBody>
      </p:sp>
      <p:sp>
        <p:nvSpPr>
          <p:cNvPr id="5" name="Rectangle 5"/>
          <p:cNvSpPr>
            <a:spLocks noGrp="1" noChangeArrowheads="1"/>
          </p:cNvSpPr>
          <p:nvPr>
            <p:ph type="ftr" sz="quarter" idx="11"/>
          </p:nvPr>
        </p:nvSpPr>
        <p:spPr>
          <a:xfrm>
            <a:off x="4165600" y="6246337"/>
            <a:ext cx="3860800" cy="476249"/>
          </a:xfrm>
        </p:spPr>
        <p:txBody>
          <a:bodyPr/>
          <a:lstStyle>
            <a:lvl1pPr>
              <a:defRPr/>
            </a:lvl1pPr>
          </a:lstStyle>
          <a:p>
            <a:pPr>
              <a:defRPr/>
            </a:pPr>
            <a:endParaRPr lang="en-US" altLang="zh-CN">
              <a:solidFill>
                <a:srgbClr val="0000FF"/>
              </a:solidFill>
            </a:endParaRPr>
          </a:p>
        </p:txBody>
      </p:sp>
      <p:sp>
        <p:nvSpPr>
          <p:cNvPr id="6" name="Rectangle 6"/>
          <p:cNvSpPr>
            <a:spLocks noGrp="1" noChangeArrowheads="1"/>
          </p:cNvSpPr>
          <p:nvPr>
            <p:ph type="sldNum" sz="quarter" idx="12"/>
          </p:nvPr>
        </p:nvSpPr>
        <p:spPr>
          <a:xfrm>
            <a:off x="8737653" y="6246337"/>
            <a:ext cx="3052233" cy="476249"/>
          </a:xfrm>
        </p:spPr>
        <p:txBody>
          <a:bodyPr/>
          <a:lstStyle>
            <a:lvl1pPr>
              <a:defRPr/>
            </a:lvl1pPr>
          </a:lstStyle>
          <a:p>
            <a:fld id="{D711C55D-BC2E-486B-985B-CE1698AFCF5D}" type="slidenum">
              <a:rPr lang="zh-CN" altLang="en-US">
                <a:solidFill>
                  <a:srgbClr val="0000FF"/>
                </a:solidFill>
              </a:rPr>
              <a:t/>
            </a:fld>
            <a:endParaRPr lang="zh-CN" altLang="en-US">
              <a:solidFill>
                <a:srgbClr val="0000FF"/>
              </a:solidFill>
            </a:endParaRPr>
          </a:p>
        </p:txBody>
      </p:sp>
    </p:spTree>
  </p:cSld>
  <p:clrMapOvr>
    <a:masterClrMapping/>
  </p:clrMapOvr>
  <p:transition/>
  <p:timing/>
</p:sldLayout>
</file>

<file path=ppt/slideLayouts/slideLayout106.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FF"/>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FF"/>
              </a:solidFill>
            </a:endParaRPr>
          </a:p>
        </p:txBody>
      </p:sp>
      <p:sp>
        <p:nvSpPr>
          <p:cNvPr id="6" name="Rectangle 6"/>
          <p:cNvSpPr>
            <a:spLocks noGrp="1" noChangeArrowheads="1"/>
          </p:cNvSpPr>
          <p:nvPr>
            <p:ph type="sldNum" sz="quarter" idx="12"/>
          </p:nvPr>
        </p:nvSpPr>
        <p:spPr/>
        <p:txBody>
          <a:bodyPr/>
          <a:lstStyle>
            <a:lvl1pPr>
              <a:defRPr/>
            </a:lvl1pPr>
          </a:lstStyle>
          <a:p>
            <a:fld id="{96F0A1B6-9E4F-427D-9240-7392CB57EA60}" type="slidenum">
              <a:rPr lang="zh-CN" altLang="en-US">
                <a:solidFill>
                  <a:srgbClr val="0000FF"/>
                </a:solidFill>
              </a:rPr>
              <a:t/>
            </a:fld>
            <a:endParaRPr lang="zh-CN" altLang="en-US">
              <a:solidFill>
                <a:srgbClr val="0000FF"/>
              </a:solidFill>
            </a:endParaRPr>
          </a:p>
        </p:txBody>
      </p:sp>
    </p:spTree>
  </p:cSld>
  <p:clrMapOvr>
    <a:masterClrMapping/>
  </p:clrMapOvr>
  <p:transition/>
  <p:timing/>
</p:sldLayout>
</file>

<file path=ppt/slideLayouts/slideLayout107.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963085" y="4407679"/>
            <a:ext cx="10363216" cy="1362316"/>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963085" y="2907227"/>
            <a:ext cx="10363216" cy="1500452"/>
          </a:xfrm>
        </p:spPr>
        <p:txBody>
          <a:bodyPr anchor="b"/>
          <a:lstStyle>
            <a:lvl1pPr marL="0" indent="0">
              <a:buNone/>
              <a:defRPr sz="2000"/>
            </a:lvl1pPr>
            <a:lvl2pPr marL="456565" indent="0">
              <a:buNone/>
              <a:defRPr sz="1900"/>
            </a:lvl2pPr>
            <a:lvl3pPr marL="913765" indent="0">
              <a:buNone/>
              <a:defRPr sz="1600"/>
            </a:lvl3pPr>
            <a:lvl4pPr marL="1370330" indent="0">
              <a:buNone/>
              <a:defRPr sz="1500"/>
            </a:lvl4pPr>
            <a:lvl5pPr marL="1826895" indent="0">
              <a:buNone/>
              <a:defRPr sz="1500"/>
            </a:lvl5pPr>
            <a:lvl6pPr marL="2283460" indent="0">
              <a:buNone/>
              <a:defRPr sz="1500"/>
            </a:lvl6pPr>
            <a:lvl7pPr marL="2741295" indent="0">
              <a:buNone/>
              <a:defRPr sz="1500"/>
            </a:lvl7pPr>
            <a:lvl8pPr marL="3197860" indent="0">
              <a:buNone/>
              <a:defRPr sz="1500"/>
            </a:lvl8pPr>
            <a:lvl9pPr marL="3655060" indent="0">
              <a:buNone/>
              <a:defRPr sz="1500"/>
            </a:lvl9pPr>
          </a:lstStyle>
          <a:p>
            <a:pPr lvl="0"/>
            <a:r>
              <a:rPr lang="zh-CN" altLang="en-US" noProof="1" smtClean="0"/>
              <a:t>单击此处编辑母版文本样式</a:t>
            </a:r>
            <a:endParaRPr lang="zh-CN" altLang="en-US" noProof="1" smtClean="0"/>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FF"/>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FF"/>
              </a:solidFill>
            </a:endParaRPr>
          </a:p>
        </p:txBody>
      </p:sp>
      <p:sp>
        <p:nvSpPr>
          <p:cNvPr id="6" name="Rectangle 6"/>
          <p:cNvSpPr>
            <a:spLocks noGrp="1" noChangeArrowheads="1"/>
          </p:cNvSpPr>
          <p:nvPr>
            <p:ph type="sldNum" sz="quarter" idx="12"/>
          </p:nvPr>
        </p:nvSpPr>
        <p:spPr/>
        <p:txBody>
          <a:bodyPr/>
          <a:lstStyle>
            <a:lvl1pPr>
              <a:defRPr/>
            </a:lvl1pPr>
          </a:lstStyle>
          <a:p>
            <a:fld id="{BD7A0679-B195-483C-A585-73C3B6CE6F53}" type="slidenum">
              <a:rPr lang="zh-CN" altLang="en-US">
                <a:solidFill>
                  <a:srgbClr val="0000FF"/>
                </a:solidFill>
              </a:rPr>
              <a:t/>
            </a:fld>
            <a:endParaRPr lang="zh-CN" altLang="en-US">
              <a:solidFill>
                <a:srgbClr val="0000FF"/>
              </a:solidFill>
            </a:endParaRPr>
          </a:p>
        </p:txBody>
      </p:sp>
    </p:spTree>
  </p:cSld>
  <p:clrMapOvr>
    <a:masterClrMapping/>
  </p:clrMapOvr>
  <p:transition/>
  <p:timing/>
</p:sldLayout>
</file>

<file path=ppt/slideLayouts/slideLayout108.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02220" y="1752911"/>
            <a:ext cx="5592241" cy="4271129"/>
          </a:xfrm>
        </p:spPr>
        <p:txBody>
          <a:bodyPr/>
          <a:lstStyle>
            <a:lvl1pPr>
              <a:defRPr sz="2800"/>
            </a:lvl1pPr>
            <a:lvl2pPr>
              <a:defRPr sz="2400"/>
            </a:lvl2pPr>
            <a:lvl3pPr>
              <a:defRPr sz="2000"/>
            </a:lvl3pPr>
            <a:lvl4pPr>
              <a:defRPr sz="1900"/>
            </a:lvl4pPr>
            <a:lvl5pPr>
              <a:defRPr sz="1900"/>
            </a:lvl5pPr>
            <a:lvl6pPr>
              <a:defRPr sz="1900"/>
            </a:lvl6pPr>
            <a:lvl7pPr>
              <a:defRPr sz="1900"/>
            </a:lvl7pPr>
            <a:lvl8pPr>
              <a:defRPr sz="1900"/>
            </a:lvl8pPr>
            <a:lvl9pPr>
              <a:defRPr sz="19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6197662" y="1752911"/>
            <a:ext cx="5592241" cy="4271129"/>
          </a:xfrm>
        </p:spPr>
        <p:txBody>
          <a:bodyPr/>
          <a:lstStyle>
            <a:lvl1pPr>
              <a:defRPr sz="2800"/>
            </a:lvl1pPr>
            <a:lvl2pPr>
              <a:defRPr sz="2400"/>
            </a:lvl2pPr>
            <a:lvl3pPr>
              <a:defRPr sz="2000"/>
            </a:lvl3pPr>
            <a:lvl4pPr>
              <a:defRPr sz="1900"/>
            </a:lvl4pPr>
            <a:lvl5pPr>
              <a:defRPr sz="1900"/>
            </a:lvl5pPr>
            <a:lvl6pPr>
              <a:defRPr sz="1900"/>
            </a:lvl6pPr>
            <a:lvl7pPr>
              <a:defRPr sz="1900"/>
            </a:lvl7pPr>
            <a:lvl8pPr>
              <a:defRPr sz="1900"/>
            </a:lvl8pPr>
            <a:lvl9pPr>
              <a:defRPr sz="19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FF"/>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FF"/>
              </a:solidFill>
            </a:endParaRPr>
          </a:p>
        </p:txBody>
      </p:sp>
      <p:sp>
        <p:nvSpPr>
          <p:cNvPr id="7" name="Rectangle 6"/>
          <p:cNvSpPr>
            <a:spLocks noGrp="1" noChangeArrowheads="1"/>
          </p:cNvSpPr>
          <p:nvPr>
            <p:ph type="sldNum" sz="quarter" idx="12"/>
          </p:nvPr>
        </p:nvSpPr>
        <p:spPr/>
        <p:txBody>
          <a:bodyPr/>
          <a:lstStyle>
            <a:lvl1pPr>
              <a:defRPr/>
            </a:lvl1pPr>
          </a:lstStyle>
          <a:p>
            <a:fld id="{AA060FE3-6E68-49BD-B85F-8F13DC6AD1A5}" type="slidenum">
              <a:rPr lang="zh-CN" altLang="en-US">
                <a:solidFill>
                  <a:srgbClr val="0000FF"/>
                </a:solidFill>
              </a:rPr>
              <a:t/>
            </a:fld>
            <a:endParaRPr lang="zh-CN" altLang="en-US">
              <a:solidFill>
                <a:srgbClr val="0000FF"/>
              </a:solidFill>
            </a:endParaRPr>
          </a:p>
        </p:txBody>
      </p:sp>
    </p:spTree>
  </p:cSld>
  <p:clrMapOvr>
    <a:masterClrMapping/>
  </p:clrMapOvr>
  <p:transition/>
  <p:timing/>
</p:sldLayout>
</file>

<file path=ppt/slideLayouts/slideLayout109.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09601" y="274740"/>
            <a:ext cx="10972816" cy="1143201"/>
          </a:xfrm>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09604" y="1535385"/>
            <a:ext cx="5386925" cy="639875"/>
          </a:xfrm>
        </p:spPr>
        <p:txBody>
          <a:bodyPr anchor="b"/>
          <a:lstStyle>
            <a:lvl1pPr marL="0" indent="0">
              <a:buNone/>
              <a:defRPr sz="2400" b="1"/>
            </a:lvl1pPr>
            <a:lvl2pPr marL="456565" indent="0">
              <a:buNone/>
              <a:defRPr sz="2000" b="1"/>
            </a:lvl2pPr>
            <a:lvl3pPr marL="913765" indent="0">
              <a:buNone/>
              <a:defRPr sz="1900" b="1"/>
            </a:lvl3pPr>
            <a:lvl4pPr marL="1370330" indent="0">
              <a:buNone/>
              <a:defRPr sz="1600" b="1"/>
            </a:lvl4pPr>
            <a:lvl5pPr marL="1826895" indent="0">
              <a:buNone/>
              <a:defRPr sz="1600" b="1"/>
            </a:lvl5pPr>
            <a:lvl6pPr marL="2283460" indent="0">
              <a:buNone/>
              <a:defRPr sz="1600" b="1"/>
            </a:lvl6pPr>
            <a:lvl7pPr marL="2741295" indent="0">
              <a:buNone/>
              <a:defRPr sz="1600" b="1"/>
            </a:lvl7pPr>
            <a:lvl8pPr marL="3197860" indent="0">
              <a:buNone/>
              <a:defRPr sz="1600" b="1"/>
            </a:lvl8pPr>
            <a:lvl9pPr marL="3655060" indent="0">
              <a:buNone/>
              <a:defRPr sz="1600" b="1"/>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609604" y="2175312"/>
            <a:ext cx="5386925" cy="3951985"/>
          </a:xfrm>
        </p:spPr>
        <p:txBody>
          <a:bodyPr/>
          <a:lstStyle>
            <a:lvl1pPr>
              <a:defRPr sz="2400"/>
            </a:lvl1pPr>
            <a:lvl2pPr>
              <a:defRPr sz="2000"/>
            </a:lvl2pPr>
            <a:lvl3pPr>
              <a:defRPr sz="19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193429" y="1535385"/>
            <a:ext cx="5389041" cy="639875"/>
          </a:xfrm>
        </p:spPr>
        <p:txBody>
          <a:bodyPr anchor="b"/>
          <a:lstStyle>
            <a:lvl1pPr marL="0" indent="0">
              <a:buNone/>
              <a:defRPr sz="2400" b="1"/>
            </a:lvl1pPr>
            <a:lvl2pPr marL="456565" indent="0">
              <a:buNone/>
              <a:defRPr sz="2000" b="1"/>
            </a:lvl2pPr>
            <a:lvl3pPr marL="913765" indent="0">
              <a:buNone/>
              <a:defRPr sz="1900" b="1"/>
            </a:lvl3pPr>
            <a:lvl4pPr marL="1370330" indent="0">
              <a:buNone/>
              <a:defRPr sz="1600" b="1"/>
            </a:lvl4pPr>
            <a:lvl5pPr marL="1826895" indent="0">
              <a:buNone/>
              <a:defRPr sz="1600" b="1"/>
            </a:lvl5pPr>
            <a:lvl6pPr marL="2283460" indent="0">
              <a:buNone/>
              <a:defRPr sz="1600" b="1"/>
            </a:lvl6pPr>
            <a:lvl7pPr marL="2741295" indent="0">
              <a:buNone/>
              <a:defRPr sz="1600" b="1"/>
            </a:lvl7pPr>
            <a:lvl8pPr marL="3197860" indent="0">
              <a:buNone/>
              <a:defRPr sz="1600" b="1"/>
            </a:lvl8pPr>
            <a:lvl9pPr marL="3655060" indent="0">
              <a:buNone/>
              <a:defRPr sz="1600" b="1"/>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6193429" y="2175312"/>
            <a:ext cx="5389041" cy="3951985"/>
          </a:xfrm>
        </p:spPr>
        <p:txBody>
          <a:bodyPr/>
          <a:lstStyle>
            <a:lvl1pPr>
              <a:defRPr sz="2400"/>
            </a:lvl1pPr>
            <a:lvl2pPr>
              <a:defRPr sz="2000"/>
            </a:lvl2pPr>
            <a:lvl3pPr>
              <a:defRPr sz="19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Rectangle 4"/>
          <p:cNvSpPr>
            <a:spLocks noGrp="1" noChangeArrowheads="1"/>
          </p:cNvSpPr>
          <p:nvPr>
            <p:ph type="dt" sz="half" idx="10"/>
          </p:nvPr>
        </p:nvSpPr>
        <p:spPr/>
        <p:txBody>
          <a:bodyPr/>
          <a:lstStyle>
            <a:lvl1pPr>
              <a:defRPr/>
            </a:lvl1pPr>
          </a:lstStyle>
          <a:p>
            <a:pPr>
              <a:defRPr/>
            </a:pPr>
            <a:endParaRPr lang="en-US" altLang="zh-CN">
              <a:solidFill>
                <a:srgbClr val="0000FF"/>
              </a:solidFill>
            </a:endParaRPr>
          </a:p>
        </p:txBody>
      </p:sp>
      <p:sp>
        <p:nvSpPr>
          <p:cNvPr id="8" name="Rectangle 5"/>
          <p:cNvSpPr>
            <a:spLocks noGrp="1" noChangeArrowheads="1"/>
          </p:cNvSpPr>
          <p:nvPr>
            <p:ph type="ftr" sz="quarter" idx="11"/>
          </p:nvPr>
        </p:nvSpPr>
        <p:spPr/>
        <p:txBody>
          <a:bodyPr/>
          <a:lstStyle>
            <a:lvl1pPr>
              <a:defRPr/>
            </a:lvl1pPr>
          </a:lstStyle>
          <a:p>
            <a:pPr>
              <a:defRPr/>
            </a:pPr>
            <a:endParaRPr lang="en-US" altLang="zh-CN">
              <a:solidFill>
                <a:srgbClr val="0000FF"/>
              </a:solidFill>
            </a:endParaRPr>
          </a:p>
        </p:txBody>
      </p:sp>
      <p:sp>
        <p:nvSpPr>
          <p:cNvPr id="9" name="Rectangle 6"/>
          <p:cNvSpPr>
            <a:spLocks noGrp="1" noChangeArrowheads="1"/>
          </p:cNvSpPr>
          <p:nvPr>
            <p:ph type="sldNum" sz="quarter" idx="12"/>
          </p:nvPr>
        </p:nvSpPr>
        <p:spPr/>
        <p:txBody>
          <a:bodyPr/>
          <a:lstStyle>
            <a:lvl1pPr>
              <a:defRPr/>
            </a:lvl1pPr>
          </a:lstStyle>
          <a:p>
            <a:fld id="{4F758FA9-8635-46A2-999C-92CF6574125B}" type="slidenum">
              <a:rPr lang="zh-CN" altLang="en-US">
                <a:solidFill>
                  <a:srgbClr val="0000FF"/>
                </a:solidFill>
              </a:rPr>
              <a:t/>
            </a:fld>
            <a:endParaRPr lang="zh-CN" altLang="en-US">
              <a:solidFill>
                <a:srgbClr val="0000FF"/>
              </a:solidFill>
            </a:endParaRP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8839200" y="274640"/>
            <a:ext cx="2743200" cy="5851525"/>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274640"/>
            <a:ext cx="8026400" cy="5851525"/>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15A886EF-DD92-4215-BA54-227E027C42D7}" type="datetimeFigureOut">
              <a:rPr lang="zh-CN" altLang="en-US"/>
              <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A0B7CA62-C0DB-4BE5-8FFA-8414C5B56E5B}" type="slidenum">
              <a:rPr lang="zh-CN" altLang="en-US"/>
              <a:t/>
            </a:fld>
            <a:endParaRPr lang="zh-CN" altLang="en-US"/>
          </a:p>
        </p:txBody>
      </p:sp>
    </p:spTree>
  </p:cSld>
  <p:clrMapOvr>
    <a:masterClrMapping/>
  </p:clrMapOvr>
  <p:transition spd="med"/>
  <p:timing/>
</p:sldLayout>
</file>

<file path=ppt/slideLayouts/slideLayout110.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Rectangle 4"/>
          <p:cNvSpPr>
            <a:spLocks noGrp="1" noChangeArrowheads="1"/>
          </p:cNvSpPr>
          <p:nvPr>
            <p:ph type="dt" sz="half" idx="10"/>
          </p:nvPr>
        </p:nvSpPr>
        <p:spPr/>
        <p:txBody>
          <a:bodyPr/>
          <a:lstStyle>
            <a:lvl1pPr>
              <a:defRPr/>
            </a:lvl1pPr>
          </a:lstStyle>
          <a:p>
            <a:pPr>
              <a:defRPr/>
            </a:pPr>
            <a:endParaRPr lang="en-US" altLang="zh-CN">
              <a:solidFill>
                <a:srgbClr val="0000FF"/>
              </a:solidFill>
            </a:endParaRPr>
          </a:p>
        </p:txBody>
      </p:sp>
      <p:sp>
        <p:nvSpPr>
          <p:cNvPr id="4" name="Rectangle 5"/>
          <p:cNvSpPr>
            <a:spLocks noGrp="1" noChangeArrowheads="1"/>
          </p:cNvSpPr>
          <p:nvPr>
            <p:ph type="ftr" sz="quarter" idx="11"/>
          </p:nvPr>
        </p:nvSpPr>
        <p:spPr/>
        <p:txBody>
          <a:bodyPr/>
          <a:lstStyle>
            <a:lvl1pPr>
              <a:defRPr/>
            </a:lvl1pPr>
          </a:lstStyle>
          <a:p>
            <a:pPr>
              <a:defRPr/>
            </a:pPr>
            <a:endParaRPr lang="en-US" altLang="zh-CN">
              <a:solidFill>
                <a:srgbClr val="0000FF"/>
              </a:solidFill>
            </a:endParaRPr>
          </a:p>
        </p:txBody>
      </p:sp>
      <p:sp>
        <p:nvSpPr>
          <p:cNvPr id="5" name="Rectangle 6"/>
          <p:cNvSpPr>
            <a:spLocks noGrp="1" noChangeArrowheads="1"/>
          </p:cNvSpPr>
          <p:nvPr>
            <p:ph type="sldNum" sz="quarter" idx="12"/>
          </p:nvPr>
        </p:nvSpPr>
        <p:spPr/>
        <p:txBody>
          <a:bodyPr/>
          <a:lstStyle>
            <a:lvl1pPr>
              <a:defRPr/>
            </a:lvl1pPr>
          </a:lstStyle>
          <a:p>
            <a:fld id="{78A51195-0A30-43B3-BC38-4E7BD472AF93}" type="slidenum">
              <a:rPr lang="zh-CN" altLang="en-US">
                <a:solidFill>
                  <a:srgbClr val="0000FF"/>
                </a:solidFill>
              </a:rPr>
              <a:t/>
            </a:fld>
            <a:endParaRPr lang="zh-CN" altLang="en-US">
              <a:solidFill>
                <a:srgbClr val="0000FF"/>
              </a:solidFill>
            </a:endParaRPr>
          </a:p>
        </p:txBody>
      </p:sp>
    </p:spTree>
  </p:cSld>
  <p:clrMapOvr>
    <a:masterClrMapping/>
  </p:clrMapOvr>
  <p:transition/>
  <p:timing/>
</p:sldLayout>
</file>

<file path=ppt/slideLayouts/slideLayout111.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blank" preserve="1">
  <p:cSld name="空白">
    <p:spTree>
      <p:nvGrpSpPr>
        <p:cNvPr id="1" name=""/>
        <p:cNvGrpSpPr/>
        <p:nvPr/>
      </p:nvGrpSpPr>
      <p:grpSpPr>
        <a:xfrm>
          <a:off x="0" y="0"/>
          <a:ext cx="0" cy="0"/>
        </a:xfrm>
      </p:grpSpPr>
      <p:sp>
        <p:nvSpPr>
          <p:cNvPr id="2" name="Rectangle 4"/>
          <p:cNvSpPr>
            <a:spLocks noGrp="1" noChangeArrowheads="1"/>
          </p:cNvSpPr>
          <p:nvPr>
            <p:ph type="dt" sz="half" idx="10"/>
          </p:nvPr>
        </p:nvSpPr>
        <p:spPr/>
        <p:txBody>
          <a:bodyPr/>
          <a:lstStyle>
            <a:lvl1pPr>
              <a:defRPr/>
            </a:lvl1pPr>
          </a:lstStyle>
          <a:p>
            <a:pPr>
              <a:defRPr/>
            </a:pPr>
            <a:endParaRPr lang="en-US" altLang="zh-CN">
              <a:solidFill>
                <a:srgbClr val="0000FF"/>
              </a:solidFill>
            </a:endParaRPr>
          </a:p>
        </p:txBody>
      </p:sp>
      <p:sp>
        <p:nvSpPr>
          <p:cNvPr id="3" name="Rectangle 5"/>
          <p:cNvSpPr>
            <a:spLocks noGrp="1" noChangeArrowheads="1"/>
          </p:cNvSpPr>
          <p:nvPr>
            <p:ph type="ftr" sz="quarter" idx="11"/>
          </p:nvPr>
        </p:nvSpPr>
        <p:spPr/>
        <p:txBody>
          <a:bodyPr/>
          <a:lstStyle>
            <a:lvl1pPr>
              <a:defRPr/>
            </a:lvl1pPr>
          </a:lstStyle>
          <a:p>
            <a:pPr>
              <a:defRPr/>
            </a:pPr>
            <a:endParaRPr lang="en-US" altLang="zh-CN">
              <a:solidFill>
                <a:srgbClr val="0000FF"/>
              </a:solidFill>
            </a:endParaRPr>
          </a:p>
        </p:txBody>
      </p:sp>
      <p:sp>
        <p:nvSpPr>
          <p:cNvPr id="4" name="Rectangle 6"/>
          <p:cNvSpPr>
            <a:spLocks noGrp="1" noChangeArrowheads="1"/>
          </p:cNvSpPr>
          <p:nvPr>
            <p:ph type="sldNum" sz="quarter" idx="12"/>
          </p:nvPr>
        </p:nvSpPr>
        <p:spPr/>
        <p:txBody>
          <a:bodyPr/>
          <a:lstStyle>
            <a:lvl1pPr>
              <a:defRPr/>
            </a:lvl1pPr>
          </a:lstStyle>
          <a:p>
            <a:fld id="{098EAE3E-FF78-4B10-9FEC-676E1CB81EAA}" type="slidenum">
              <a:rPr lang="zh-CN" altLang="en-US">
                <a:solidFill>
                  <a:srgbClr val="0000FF"/>
                </a:solidFill>
              </a:rPr>
              <a:t/>
            </a:fld>
            <a:endParaRPr lang="zh-CN" altLang="en-US">
              <a:solidFill>
                <a:srgbClr val="0000FF"/>
              </a:solidFill>
            </a:endParaRPr>
          </a:p>
        </p:txBody>
      </p:sp>
    </p:spTree>
  </p:cSld>
  <p:clrMapOvr>
    <a:masterClrMapping/>
  </p:clrMapOvr>
  <p:transition/>
  <p:timing/>
</p:sldLayout>
</file>

<file path=ppt/slideLayouts/slideLayout112.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09654" y="273151"/>
            <a:ext cx="4011089" cy="1162255"/>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4766740" y="273101"/>
            <a:ext cx="6815677" cy="585414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09654" y="1435353"/>
            <a:ext cx="4011089" cy="4691891"/>
          </a:xfrm>
        </p:spPr>
        <p:txBody>
          <a:bodyPr/>
          <a:lstStyle>
            <a:lvl1pPr marL="0" indent="0">
              <a:buNone/>
              <a:defRPr sz="1500"/>
            </a:lvl1pPr>
            <a:lvl2pPr marL="456565" indent="0">
              <a:buNone/>
              <a:defRPr sz="1200"/>
            </a:lvl2pPr>
            <a:lvl3pPr marL="913765" indent="0">
              <a:buNone/>
              <a:defRPr sz="1100"/>
            </a:lvl3pPr>
            <a:lvl4pPr marL="1370330" indent="0">
              <a:buNone/>
              <a:defRPr sz="900"/>
            </a:lvl4pPr>
            <a:lvl5pPr marL="1826895" indent="0">
              <a:buNone/>
              <a:defRPr sz="900"/>
            </a:lvl5pPr>
            <a:lvl6pPr marL="2283460" indent="0">
              <a:buNone/>
              <a:defRPr sz="900"/>
            </a:lvl6pPr>
            <a:lvl7pPr marL="2741295" indent="0">
              <a:buNone/>
              <a:defRPr sz="900"/>
            </a:lvl7pPr>
            <a:lvl8pPr marL="3197860" indent="0">
              <a:buNone/>
              <a:defRPr sz="900"/>
            </a:lvl8pPr>
            <a:lvl9pPr marL="3655060" indent="0">
              <a:buNone/>
              <a:defRPr sz="900"/>
            </a:lvl9pPr>
          </a:lstStyle>
          <a:p>
            <a:pPr lvl="0"/>
            <a:r>
              <a:rPr lang="zh-CN" altLang="en-US" noProof="1" smtClean="0"/>
              <a:t>单击此处编辑母版文本样式</a:t>
            </a:r>
            <a:endParaRPr lang="zh-CN" altLang="en-US" noProof="1" smtClean="0"/>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FF"/>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FF"/>
              </a:solidFill>
            </a:endParaRPr>
          </a:p>
        </p:txBody>
      </p:sp>
      <p:sp>
        <p:nvSpPr>
          <p:cNvPr id="7" name="Rectangle 6"/>
          <p:cNvSpPr>
            <a:spLocks noGrp="1" noChangeArrowheads="1"/>
          </p:cNvSpPr>
          <p:nvPr>
            <p:ph type="sldNum" sz="quarter" idx="12"/>
          </p:nvPr>
        </p:nvSpPr>
        <p:spPr/>
        <p:txBody>
          <a:bodyPr/>
          <a:lstStyle>
            <a:lvl1pPr>
              <a:defRPr/>
            </a:lvl1pPr>
          </a:lstStyle>
          <a:p>
            <a:fld id="{C6672BC8-FEFB-4F46-90BB-46E3919A4DDC}" type="slidenum">
              <a:rPr lang="zh-CN" altLang="en-US">
                <a:solidFill>
                  <a:srgbClr val="0000FF"/>
                </a:solidFill>
              </a:rPr>
              <a:t/>
            </a:fld>
            <a:endParaRPr lang="zh-CN" altLang="en-US">
              <a:solidFill>
                <a:srgbClr val="0000FF"/>
              </a:solidFill>
            </a:endParaRPr>
          </a:p>
        </p:txBody>
      </p:sp>
    </p:spTree>
  </p:cSld>
  <p:clrMapOvr>
    <a:masterClrMapping/>
  </p:clrMapOvr>
  <p:transition/>
  <p:timing/>
</p:sldLayout>
</file>

<file path=ppt/slideLayouts/slideLayout113.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2389721" y="4801499"/>
            <a:ext cx="7315211" cy="566839"/>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2389721" y="612935"/>
            <a:ext cx="7315211" cy="4115527"/>
          </a:xfrm>
        </p:spPr>
        <p:txBody>
          <a:bodyPr/>
          <a:lstStyle>
            <a:lvl1pPr marL="0" indent="0">
              <a:buNone/>
              <a:defRPr sz="3200"/>
            </a:lvl1pPr>
            <a:lvl2pPr marL="456565" indent="0">
              <a:buNone/>
              <a:defRPr sz="2800"/>
            </a:lvl2pPr>
            <a:lvl3pPr marL="913765" indent="0">
              <a:buNone/>
              <a:defRPr sz="2400"/>
            </a:lvl3pPr>
            <a:lvl4pPr marL="1370330" indent="0">
              <a:buNone/>
              <a:defRPr sz="2000"/>
            </a:lvl4pPr>
            <a:lvl5pPr marL="1826895" indent="0">
              <a:buNone/>
              <a:defRPr sz="2000"/>
            </a:lvl5pPr>
            <a:lvl6pPr marL="2283460" indent="0">
              <a:buNone/>
              <a:defRPr sz="2000"/>
            </a:lvl6pPr>
            <a:lvl7pPr marL="2741295" indent="0">
              <a:buNone/>
              <a:defRPr sz="2000"/>
            </a:lvl7pPr>
            <a:lvl8pPr marL="3197860" indent="0">
              <a:buNone/>
              <a:defRPr sz="2000"/>
            </a:lvl8pPr>
            <a:lvl9pPr marL="3655060" indent="0">
              <a:buNone/>
              <a:defRPr sz="2000"/>
            </a:lvl9pPr>
          </a:lstStyle>
          <a:p>
            <a:pPr lvl="0"/>
            <a:endParaRPr lang="zh-CN" altLang="en-US" noProof="0" smtClean="0"/>
          </a:p>
        </p:txBody>
      </p:sp>
      <p:sp>
        <p:nvSpPr>
          <p:cNvPr id="4" name="文本占位符 3"/>
          <p:cNvSpPr>
            <a:spLocks noGrp="1"/>
          </p:cNvSpPr>
          <p:nvPr>
            <p:ph type="body" sz="half" idx="2"/>
          </p:nvPr>
        </p:nvSpPr>
        <p:spPr>
          <a:xfrm>
            <a:off x="2389721" y="5368287"/>
            <a:ext cx="7315211" cy="805004"/>
          </a:xfrm>
        </p:spPr>
        <p:txBody>
          <a:bodyPr/>
          <a:lstStyle>
            <a:lvl1pPr marL="0" indent="0">
              <a:buNone/>
              <a:defRPr sz="1500"/>
            </a:lvl1pPr>
            <a:lvl2pPr marL="456565" indent="0">
              <a:buNone/>
              <a:defRPr sz="1200"/>
            </a:lvl2pPr>
            <a:lvl3pPr marL="913765" indent="0">
              <a:buNone/>
              <a:defRPr sz="1100"/>
            </a:lvl3pPr>
            <a:lvl4pPr marL="1370330" indent="0">
              <a:buNone/>
              <a:defRPr sz="900"/>
            </a:lvl4pPr>
            <a:lvl5pPr marL="1826895" indent="0">
              <a:buNone/>
              <a:defRPr sz="900"/>
            </a:lvl5pPr>
            <a:lvl6pPr marL="2283460" indent="0">
              <a:buNone/>
              <a:defRPr sz="900"/>
            </a:lvl6pPr>
            <a:lvl7pPr marL="2741295" indent="0">
              <a:buNone/>
              <a:defRPr sz="900"/>
            </a:lvl7pPr>
            <a:lvl8pPr marL="3197860" indent="0">
              <a:buNone/>
              <a:defRPr sz="900"/>
            </a:lvl8pPr>
            <a:lvl9pPr marL="3655060" indent="0">
              <a:buNone/>
              <a:defRPr sz="900"/>
            </a:lvl9pPr>
          </a:lstStyle>
          <a:p>
            <a:pPr lvl="0"/>
            <a:r>
              <a:rPr lang="zh-CN" altLang="en-US" noProof="1" smtClean="0"/>
              <a:t>单击此处编辑母版文本样式</a:t>
            </a:r>
            <a:endParaRPr lang="zh-CN" altLang="en-US" noProof="1" smtClean="0"/>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FF"/>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FF"/>
              </a:solidFill>
            </a:endParaRPr>
          </a:p>
        </p:txBody>
      </p:sp>
      <p:sp>
        <p:nvSpPr>
          <p:cNvPr id="7" name="Rectangle 6"/>
          <p:cNvSpPr>
            <a:spLocks noGrp="1" noChangeArrowheads="1"/>
          </p:cNvSpPr>
          <p:nvPr>
            <p:ph type="sldNum" sz="quarter" idx="12"/>
          </p:nvPr>
        </p:nvSpPr>
        <p:spPr/>
        <p:txBody>
          <a:bodyPr/>
          <a:lstStyle>
            <a:lvl1pPr>
              <a:defRPr/>
            </a:lvl1pPr>
          </a:lstStyle>
          <a:p>
            <a:fld id="{6338A9A8-977C-4651-A9BC-8F16B7BAB7FB}" type="slidenum">
              <a:rPr lang="zh-CN" altLang="en-US">
                <a:solidFill>
                  <a:srgbClr val="0000FF"/>
                </a:solidFill>
              </a:rPr>
              <a:t/>
            </a:fld>
            <a:endParaRPr lang="zh-CN" altLang="en-US">
              <a:solidFill>
                <a:srgbClr val="0000FF"/>
              </a:solidFill>
            </a:endParaRPr>
          </a:p>
        </p:txBody>
      </p:sp>
    </p:spTree>
  </p:cSld>
  <p:clrMapOvr>
    <a:masterClrMapping/>
  </p:clrMapOvr>
  <p:transition/>
  <p:timing/>
</p:sldLayout>
</file>

<file path=ppt/slideLayouts/slideLayout114.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FF"/>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FF"/>
              </a:solidFill>
            </a:endParaRPr>
          </a:p>
        </p:txBody>
      </p:sp>
      <p:sp>
        <p:nvSpPr>
          <p:cNvPr id="6" name="Rectangle 6"/>
          <p:cNvSpPr>
            <a:spLocks noGrp="1" noChangeArrowheads="1"/>
          </p:cNvSpPr>
          <p:nvPr>
            <p:ph type="sldNum" sz="quarter" idx="12"/>
          </p:nvPr>
        </p:nvSpPr>
        <p:spPr/>
        <p:txBody>
          <a:bodyPr/>
          <a:lstStyle>
            <a:lvl1pPr>
              <a:defRPr/>
            </a:lvl1pPr>
          </a:lstStyle>
          <a:p>
            <a:fld id="{5550446D-D8C0-4961-848A-B46C781FEC51}" type="slidenum">
              <a:rPr lang="zh-CN" altLang="en-US">
                <a:solidFill>
                  <a:srgbClr val="0000FF"/>
                </a:solidFill>
              </a:rPr>
              <a:t/>
            </a:fld>
            <a:endParaRPr lang="zh-CN" altLang="en-US">
              <a:solidFill>
                <a:srgbClr val="0000FF"/>
              </a:solidFill>
            </a:endParaRPr>
          </a:p>
        </p:txBody>
      </p:sp>
    </p:spTree>
  </p:cSld>
  <p:clrMapOvr>
    <a:masterClrMapping/>
  </p:clrMapOvr>
  <p:transition/>
  <p:timing/>
</p:sldLayout>
</file>

<file path=ppt/slideLayouts/slideLayout115.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8942931" y="381069"/>
            <a:ext cx="2846920" cy="5642971"/>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02169" y="381069"/>
            <a:ext cx="8337563" cy="5642971"/>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FF"/>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FF"/>
              </a:solidFill>
            </a:endParaRPr>
          </a:p>
        </p:txBody>
      </p:sp>
      <p:sp>
        <p:nvSpPr>
          <p:cNvPr id="6" name="Rectangle 6"/>
          <p:cNvSpPr>
            <a:spLocks noGrp="1" noChangeArrowheads="1"/>
          </p:cNvSpPr>
          <p:nvPr>
            <p:ph type="sldNum" sz="quarter" idx="12"/>
          </p:nvPr>
        </p:nvSpPr>
        <p:spPr/>
        <p:txBody>
          <a:bodyPr/>
          <a:lstStyle>
            <a:lvl1pPr>
              <a:defRPr/>
            </a:lvl1pPr>
          </a:lstStyle>
          <a:p>
            <a:fld id="{F8DA70CF-7C2A-4A27-8281-CE5C6933BEC2}" type="slidenum">
              <a:rPr lang="zh-CN" altLang="en-US">
                <a:solidFill>
                  <a:srgbClr val="0000FF"/>
                </a:solidFill>
              </a:rPr>
              <a:t/>
            </a:fld>
            <a:endParaRPr lang="zh-CN" altLang="en-US">
              <a:solidFill>
                <a:srgbClr val="0000FF"/>
              </a:solidFill>
            </a:endParaRPr>
          </a:p>
        </p:txBody>
      </p:sp>
    </p:spTree>
  </p:cSld>
  <p:clrMapOvr>
    <a:masterClrMapping/>
  </p:clrMapOvr>
  <p:transition/>
  <p:timing/>
</p:sldLayout>
</file>

<file path=ppt/slideLayouts/slideLayout116.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title" preserve="1">
  <p:cSld name="标题幻灯片">
    <p:bg bwMode="auto">
      <p:bgPr>
        <a:blipFill dpi="0" rotWithShape="0">
          <a:blip r:embed="rId1"/>
          <a:stretch>
            <a:fillRect/>
          </a:stretch>
        </a:blipFill>
        <a:effectLst/>
      </p:bgPr>
    </p:bg>
    <p:spTree>
      <p:nvGrpSpPr>
        <p:cNvPr id="1" name=""/>
        <p:cNvGrpSpPr/>
        <p:nvPr/>
      </p:nvGrpSpPr>
      <p:grpSpPr>
        <a:xfrm>
          <a:off x="0" y="0"/>
          <a:ext cx="0" cy="0"/>
        </a:xfrm>
      </p:grpSpPr>
      <p:sp>
        <p:nvSpPr>
          <p:cNvPr id="7170" name="Rectangle 2"/>
          <p:cNvSpPr>
            <a:spLocks noGrp="1" noRot="1" noChangeArrowheads="1"/>
          </p:cNvSpPr>
          <p:nvPr>
            <p:ph type="ctrTitle"/>
          </p:nvPr>
        </p:nvSpPr>
        <p:spPr>
          <a:xfrm>
            <a:off x="914401" y="2286449"/>
            <a:ext cx="10363216" cy="1143201"/>
          </a:xfrm>
        </p:spPr>
        <p:txBody>
          <a:bodyPr/>
          <a:lstStyle>
            <a:lvl1pPr>
              <a:defRPr/>
            </a:lvl1pPr>
          </a:lstStyle>
          <a:p>
            <a:r>
              <a:rPr lang="zh-CN" altLang="en-US" noProof="1"/>
              <a:t>单击此处编辑母版标题样式</a:t>
            </a:r>
            <a:endParaRPr lang="zh-CN" altLang="en-US" noProof="1"/>
          </a:p>
        </p:txBody>
      </p:sp>
      <p:sp>
        <p:nvSpPr>
          <p:cNvPr id="7171" name="Rectangle 3"/>
          <p:cNvSpPr>
            <a:spLocks noGrp="1" noRot="1" noChangeArrowheads="1"/>
          </p:cNvSpPr>
          <p:nvPr>
            <p:ph type="subTitle" idx="1"/>
          </p:nvPr>
        </p:nvSpPr>
        <p:spPr>
          <a:xfrm>
            <a:off x="1828804" y="3886888"/>
            <a:ext cx="8534413" cy="1752909"/>
          </a:xfrm>
        </p:spPr>
        <p:txBody>
          <a:bodyPr/>
          <a:lstStyle>
            <a:lvl1pPr marL="0" indent="0" algn="ctr">
              <a:buFont typeface="Wingdings" panose="05000000000000000000" pitchFamily="2" charset="2"/>
              <a:buNone/>
              <a:defRPr/>
            </a:lvl1pPr>
          </a:lstStyle>
          <a:p>
            <a:r>
              <a:rPr lang="zh-CN" altLang="en-US" noProof="1"/>
              <a:t>单击此处编辑母版副标题样式</a:t>
            </a:r>
            <a:endParaRPr lang="zh-CN" altLang="en-US" noProof="1"/>
          </a:p>
        </p:txBody>
      </p:sp>
      <p:sp>
        <p:nvSpPr>
          <p:cNvPr id="4" name="Rectangle 4"/>
          <p:cNvSpPr>
            <a:spLocks noGrp="1" noChangeArrowheads="1"/>
          </p:cNvSpPr>
          <p:nvPr>
            <p:ph type="dt" sz="half" idx="10"/>
          </p:nvPr>
        </p:nvSpPr>
        <p:spPr>
          <a:xfrm>
            <a:off x="402211" y="6246329"/>
            <a:ext cx="3052233" cy="476249"/>
          </a:xfrm>
        </p:spPr>
        <p:txBody>
          <a:bodyPr/>
          <a:lstStyle>
            <a:lvl1pPr>
              <a:defRPr/>
            </a:lvl1pPr>
          </a:lstStyle>
          <a:p>
            <a:pPr>
              <a:defRPr/>
            </a:pPr>
            <a:endParaRPr lang="en-US" altLang="zh-CN">
              <a:solidFill>
                <a:srgbClr val="0000FF"/>
              </a:solidFill>
            </a:endParaRPr>
          </a:p>
        </p:txBody>
      </p:sp>
      <p:sp>
        <p:nvSpPr>
          <p:cNvPr id="5" name="Rectangle 5"/>
          <p:cNvSpPr>
            <a:spLocks noGrp="1" noChangeArrowheads="1"/>
          </p:cNvSpPr>
          <p:nvPr>
            <p:ph type="ftr" sz="quarter" idx="11"/>
          </p:nvPr>
        </p:nvSpPr>
        <p:spPr>
          <a:xfrm>
            <a:off x="4165600" y="6246329"/>
            <a:ext cx="3860800" cy="476249"/>
          </a:xfrm>
        </p:spPr>
        <p:txBody>
          <a:bodyPr/>
          <a:lstStyle>
            <a:lvl1pPr>
              <a:defRPr/>
            </a:lvl1pPr>
          </a:lstStyle>
          <a:p>
            <a:pPr>
              <a:defRPr/>
            </a:pPr>
            <a:endParaRPr lang="en-US" altLang="zh-CN">
              <a:solidFill>
                <a:srgbClr val="0000FF"/>
              </a:solidFill>
            </a:endParaRPr>
          </a:p>
        </p:txBody>
      </p:sp>
      <p:sp>
        <p:nvSpPr>
          <p:cNvPr id="6" name="Rectangle 6"/>
          <p:cNvSpPr>
            <a:spLocks noGrp="1" noChangeArrowheads="1"/>
          </p:cNvSpPr>
          <p:nvPr>
            <p:ph type="sldNum" sz="quarter" idx="12"/>
          </p:nvPr>
        </p:nvSpPr>
        <p:spPr>
          <a:xfrm>
            <a:off x="8737645" y="6246329"/>
            <a:ext cx="3052233" cy="476249"/>
          </a:xfrm>
        </p:spPr>
        <p:txBody>
          <a:bodyPr/>
          <a:lstStyle>
            <a:lvl1pPr>
              <a:defRPr/>
            </a:lvl1pPr>
          </a:lstStyle>
          <a:p>
            <a:fld id="{D711C55D-BC2E-486B-985B-CE1698AFCF5D}" type="slidenum">
              <a:rPr lang="zh-CN" altLang="en-US">
                <a:solidFill>
                  <a:srgbClr val="0000FF"/>
                </a:solidFill>
              </a:rPr>
              <a:t/>
            </a:fld>
            <a:endParaRPr lang="zh-CN" altLang="en-US">
              <a:solidFill>
                <a:srgbClr val="0000FF"/>
              </a:solidFill>
            </a:endParaRPr>
          </a:p>
        </p:txBody>
      </p:sp>
    </p:spTree>
  </p:cSld>
  <p:clrMapOvr>
    <a:masterClrMapping/>
  </p:clrMapOvr>
  <p:transition/>
  <p:timing/>
</p:sldLayout>
</file>

<file path=ppt/slideLayouts/slideLayout117.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FF"/>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FF"/>
              </a:solidFill>
            </a:endParaRPr>
          </a:p>
        </p:txBody>
      </p:sp>
      <p:sp>
        <p:nvSpPr>
          <p:cNvPr id="6" name="Rectangle 6"/>
          <p:cNvSpPr>
            <a:spLocks noGrp="1" noChangeArrowheads="1"/>
          </p:cNvSpPr>
          <p:nvPr>
            <p:ph type="sldNum" sz="quarter" idx="12"/>
          </p:nvPr>
        </p:nvSpPr>
        <p:spPr/>
        <p:txBody>
          <a:bodyPr/>
          <a:lstStyle>
            <a:lvl1pPr>
              <a:defRPr/>
            </a:lvl1pPr>
          </a:lstStyle>
          <a:p>
            <a:fld id="{96F0A1B6-9E4F-427D-9240-7392CB57EA60}" type="slidenum">
              <a:rPr lang="zh-CN" altLang="en-US">
                <a:solidFill>
                  <a:srgbClr val="0000FF"/>
                </a:solidFill>
              </a:rPr>
              <a:t/>
            </a:fld>
            <a:endParaRPr lang="zh-CN" altLang="en-US">
              <a:solidFill>
                <a:srgbClr val="0000FF"/>
              </a:solidFill>
            </a:endParaRPr>
          </a:p>
        </p:txBody>
      </p:sp>
    </p:spTree>
  </p:cSld>
  <p:clrMapOvr>
    <a:masterClrMapping/>
  </p:clrMapOvr>
  <p:transition/>
  <p:timing/>
</p:sldLayout>
</file>

<file path=ppt/slideLayouts/slideLayout118.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963085" y="4407679"/>
            <a:ext cx="10363216" cy="1362316"/>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963085" y="2907227"/>
            <a:ext cx="10363216" cy="1500452"/>
          </a:xfrm>
        </p:spPr>
        <p:txBody>
          <a:bodyPr anchor="b"/>
          <a:lstStyle>
            <a:lvl1pPr marL="0" indent="0">
              <a:buNone/>
              <a:defRPr sz="2000"/>
            </a:lvl1pPr>
            <a:lvl2pPr marL="456565" indent="0">
              <a:buNone/>
              <a:defRPr sz="1900"/>
            </a:lvl2pPr>
            <a:lvl3pPr marL="913765" indent="0">
              <a:buNone/>
              <a:defRPr sz="1600"/>
            </a:lvl3pPr>
            <a:lvl4pPr marL="1370330" indent="0">
              <a:buNone/>
              <a:defRPr sz="1500"/>
            </a:lvl4pPr>
            <a:lvl5pPr marL="1827530" indent="0">
              <a:buNone/>
              <a:defRPr sz="1500"/>
            </a:lvl5pPr>
            <a:lvl6pPr marL="2284095" indent="0">
              <a:buNone/>
              <a:defRPr sz="1500"/>
            </a:lvl6pPr>
            <a:lvl7pPr marL="2741930" indent="0">
              <a:buNone/>
              <a:defRPr sz="1500"/>
            </a:lvl7pPr>
            <a:lvl8pPr marL="3198495" indent="0">
              <a:buNone/>
              <a:defRPr sz="1500"/>
            </a:lvl8pPr>
            <a:lvl9pPr marL="3655060" indent="0">
              <a:buNone/>
              <a:defRPr sz="1500"/>
            </a:lvl9pPr>
          </a:lstStyle>
          <a:p>
            <a:pPr lvl="0"/>
            <a:r>
              <a:rPr lang="zh-CN" altLang="en-US" noProof="1" smtClean="0"/>
              <a:t>单击此处编辑母版文本样式</a:t>
            </a:r>
            <a:endParaRPr lang="zh-CN" altLang="en-US" noProof="1" smtClean="0"/>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FF"/>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FF"/>
              </a:solidFill>
            </a:endParaRPr>
          </a:p>
        </p:txBody>
      </p:sp>
      <p:sp>
        <p:nvSpPr>
          <p:cNvPr id="6" name="Rectangle 6"/>
          <p:cNvSpPr>
            <a:spLocks noGrp="1" noChangeArrowheads="1"/>
          </p:cNvSpPr>
          <p:nvPr>
            <p:ph type="sldNum" sz="quarter" idx="12"/>
          </p:nvPr>
        </p:nvSpPr>
        <p:spPr/>
        <p:txBody>
          <a:bodyPr/>
          <a:lstStyle>
            <a:lvl1pPr>
              <a:defRPr/>
            </a:lvl1pPr>
          </a:lstStyle>
          <a:p>
            <a:fld id="{BD7A0679-B195-483C-A585-73C3B6CE6F53}" type="slidenum">
              <a:rPr lang="zh-CN" altLang="en-US">
                <a:solidFill>
                  <a:srgbClr val="0000FF"/>
                </a:solidFill>
              </a:rPr>
              <a:t/>
            </a:fld>
            <a:endParaRPr lang="zh-CN" altLang="en-US">
              <a:solidFill>
                <a:srgbClr val="0000FF"/>
              </a:solidFill>
            </a:endParaRPr>
          </a:p>
        </p:txBody>
      </p:sp>
    </p:spTree>
  </p:cSld>
  <p:clrMapOvr>
    <a:masterClrMapping/>
  </p:clrMapOvr>
  <p:transition/>
  <p:timing/>
</p:sldLayout>
</file>

<file path=ppt/slideLayouts/slideLayout119.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02211" y="1752911"/>
            <a:ext cx="5592241" cy="4271129"/>
          </a:xfrm>
        </p:spPr>
        <p:txBody>
          <a:bodyPr/>
          <a:lstStyle>
            <a:lvl1pPr>
              <a:defRPr sz="2800"/>
            </a:lvl1pPr>
            <a:lvl2pPr>
              <a:defRPr sz="2400"/>
            </a:lvl2pPr>
            <a:lvl3pPr>
              <a:defRPr sz="2000"/>
            </a:lvl3pPr>
            <a:lvl4pPr>
              <a:defRPr sz="1900"/>
            </a:lvl4pPr>
            <a:lvl5pPr>
              <a:defRPr sz="1900"/>
            </a:lvl5pPr>
            <a:lvl6pPr>
              <a:defRPr sz="1900"/>
            </a:lvl6pPr>
            <a:lvl7pPr>
              <a:defRPr sz="1900"/>
            </a:lvl7pPr>
            <a:lvl8pPr>
              <a:defRPr sz="1900"/>
            </a:lvl8pPr>
            <a:lvl9pPr>
              <a:defRPr sz="19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6197654" y="1752911"/>
            <a:ext cx="5592241" cy="4271129"/>
          </a:xfrm>
        </p:spPr>
        <p:txBody>
          <a:bodyPr/>
          <a:lstStyle>
            <a:lvl1pPr>
              <a:defRPr sz="2800"/>
            </a:lvl1pPr>
            <a:lvl2pPr>
              <a:defRPr sz="2400"/>
            </a:lvl2pPr>
            <a:lvl3pPr>
              <a:defRPr sz="2000"/>
            </a:lvl3pPr>
            <a:lvl4pPr>
              <a:defRPr sz="1900"/>
            </a:lvl4pPr>
            <a:lvl5pPr>
              <a:defRPr sz="1900"/>
            </a:lvl5pPr>
            <a:lvl6pPr>
              <a:defRPr sz="1900"/>
            </a:lvl6pPr>
            <a:lvl7pPr>
              <a:defRPr sz="1900"/>
            </a:lvl7pPr>
            <a:lvl8pPr>
              <a:defRPr sz="1900"/>
            </a:lvl8pPr>
            <a:lvl9pPr>
              <a:defRPr sz="19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FF"/>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FF"/>
              </a:solidFill>
            </a:endParaRPr>
          </a:p>
        </p:txBody>
      </p:sp>
      <p:sp>
        <p:nvSpPr>
          <p:cNvPr id="7" name="Rectangle 6"/>
          <p:cNvSpPr>
            <a:spLocks noGrp="1" noChangeArrowheads="1"/>
          </p:cNvSpPr>
          <p:nvPr>
            <p:ph type="sldNum" sz="quarter" idx="12"/>
          </p:nvPr>
        </p:nvSpPr>
        <p:spPr/>
        <p:txBody>
          <a:bodyPr/>
          <a:lstStyle>
            <a:lvl1pPr>
              <a:defRPr/>
            </a:lvl1pPr>
          </a:lstStyle>
          <a:p>
            <a:fld id="{AA060FE3-6E68-49BD-B85F-8F13DC6AD1A5}" type="slidenum">
              <a:rPr lang="zh-CN" altLang="en-US">
                <a:solidFill>
                  <a:srgbClr val="0000FF"/>
                </a:solidFill>
              </a:rPr>
              <a:t/>
            </a:fld>
            <a:endParaRPr lang="zh-CN" altLang="en-US">
              <a:solidFill>
                <a:srgbClr val="0000FF"/>
              </a:solidFill>
            </a:endParaRPr>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objOnly">
  <p:cSld name="内容">
    <p:spTree>
      <p:nvGrpSpPr>
        <p:cNvPr id="1" name=""/>
        <p:cNvGrpSpPr/>
        <p:nvPr/>
      </p:nvGrpSpPr>
      <p:grpSpPr>
        <a:xfrm>
          <a:off x="0" y="0"/>
          <a:ext cx="0" cy="0"/>
        </a:xfrm>
      </p:grpSpPr>
      <p:sp>
        <p:nvSpPr>
          <p:cNvPr id="2" name="内容占位符 1"/>
          <p:cNvSpPr>
            <a:spLocks noGrp="1"/>
          </p:cNvSpPr>
          <p:nvPr>
            <p:ph/>
          </p:nvPr>
        </p:nvSpPr>
        <p:spPr>
          <a:xfrm>
            <a:off x="609600" y="144463"/>
            <a:ext cx="10972800" cy="59817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lvl1pPr>
              <a:defRPr/>
            </a:lvl1pPr>
          </a:lstStyle>
          <a:p>
            <a:pPr>
              <a:defRPr/>
            </a:pPr>
            <a:fld id="{BB962C8B-B14F-4D97-AF65-F5344CB8AC3E}" type="datetime1">
              <a:rPr lang="zh-CN" altLang="en-US"/>
              <a:t/>
            </a:fld>
            <a:endParaRPr lang="zh-CN" altLang="en-US"/>
          </a:p>
        </p:txBody>
      </p:sp>
      <p:sp>
        <p:nvSpPr>
          <p:cNvPr id="4" name="页脚占位符 3"/>
          <p:cNvSpPr>
            <a:spLocks noGrp="1"/>
          </p:cNvSpPr>
          <p:nvPr>
            <p:ph type="ftr" sz="quarter" idx="11"/>
          </p:nvPr>
        </p:nvSpPr>
        <p:spPr/>
        <p:txBody>
          <a:bodyPr/>
          <a:lstStyle>
            <a:lvl1pPr>
              <a:defRPr/>
            </a:lvl1pPr>
          </a:lstStyle>
          <a:p>
            <a:pPr>
              <a:defRPr/>
            </a:pPr>
            <a:endParaRPr lang="zh-CN" altLang="en-US"/>
          </a:p>
        </p:txBody>
      </p:sp>
      <p:sp>
        <p:nvSpPr>
          <p:cNvPr id="5" name="灯片编号占位符 4"/>
          <p:cNvSpPr>
            <a:spLocks noGrp="1"/>
          </p:cNvSpPr>
          <p:nvPr>
            <p:ph type="sldNum" sz="quarter" idx="12"/>
          </p:nvPr>
        </p:nvSpPr>
        <p:spPr/>
        <p:txBody>
          <a:bodyPr/>
          <a:lstStyle>
            <a:lvl1pPr>
              <a:defRPr/>
            </a:lvl1pPr>
          </a:lstStyle>
          <a:p>
            <a:pPr>
              <a:defRPr/>
            </a:pPr>
            <a:fld id="{8D186C90-6608-4FAE-B099-963F70E03BE5}" type="slidenum">
              <a:rPr lang="zh-CN" altLang="en-US"/>
              <a:t/>
            </a:fld>
            <a:endParaRPr lang="zh-CN" altLang="en-US"/>
          </a:p>
        </p:txBody>
      </p:sp>
    </p:spTree>
  </p:cSld>
  <p:clrMapOvr>
    <a:masterClrMapping/>
  </p:clrMapOvr>
  <p:transition spd="med"/>
  <p:timing/>
</p:sldLayout>
</file>

<file path=ppt/slideLayouts/slideLayout120.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09601" y="274732"/>
            <a:ext cx="10972816" cy="1143201"/>
          </a:xfrm>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09604" y="1535385"/>
            <a:ext cx="5386925" cy="639875"/>
          </a:xfrm>
        </p:spPr>
        <p:txBody>
          <a:bodyPr anchor="b"/>
          <a:lstStyle>
            <a:lvl1pPr marL="0" indent="0">
              <a:buNone/>
              <a:defRPr sz="2400" b="1"/>
            </a:lvl1pPr>
            <a:lvl2pPr marL="456565" indent="0">
              <a:buNone/>
              <a:defRPr sz="2000" b="1"/>
            </a:lvl2pPr>
            <a:lvl3pPr marL="913765" indent="0">
              <a:buNone/>
              <a:defRPr sz="1900" b="1"/>
            </a:lvl3pPr>
            <a:lvl4pPr marL="1370330" indent="0">
              <a:buNone/>
              <a:defRPr sz="1600" b="1"/>
            </a:lvl4pPr>
            <a:lvl5pPr marL="1827530" indent="0">
              <a:buNone/>
              <a:defRPr sz="1600" b="1"/>
            </a:lvl5pPr>
            <a:lvl6pPr marL="2284095" indent="0">
              <a:buNone/>
              <a:defRPr sz="1600" b="1"/>
            </a:lvl6pPr>
            <a:lvl7pPr marL="2741930" indent="0">
              <a:buNone/>
              <a:defRPr sz="1600" b="1"/>
            </a:lvl7pPr>
            <a:lvl8pPr marL="3198495" indent="0">
              <a:buNone/>
              <a:defRPr sz="1600" b="1"/>
            </a:lvl8pPr>
            <a:lvl9pPr marL="3655060" indent="0">
              <a:buNone/>
              <a:defRPr sz="1600" b="1"/>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609604" y="2175303"/>
            <a:ext cx="5386925" cy="3951985"/>
          </a:xfrm>
        </p:spPr>
        <p:txBody>
          <a:bodyPr/>
          <a:lstStyle>
            <a:lvl1pPr>
              <a:defRPr sz="2400"/>
            </a:lvl1pPr>
            <a:lvl2pPr>
              <a:defRPr sz="2000"/>
            </a:lvl2pPr>
            <a:lvl3pPr>
              <a:defRPr sz="19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193421" y="1535385"/>
            <a:ext cx="5389041" cy="639875"/>
          </a:xfrm>
        </p:spPr>
        <p:txBody>
          <a:bodyPr anchor="b"/>
          <a:lstStyle>
            <a:lvl1pPr marL="0" indent="0">
              <a:buNone/>
              <a:defRPr sz="2400" b="1"/>
            </a:lvl1pPr>
            <a:lvl2pPr marL="456565" indent="0">
              <a:buNone/>
              <a:defRPr sz="2000" b="1"/>
            </a:lvl2pPr>
            <a:lvl3pPr marL="913765" indent="0">
              <a:buNone/>
              <a:defRPr sz="1900" b="1"/>
            </a:lvl3pPr>
            <a:lvl4pPr marL="1370330" indent="0">
              <a:buNone/>
              <a:defRPr sz="1600" b="1"/>
            </a:lvl4pPr>
            <a:lvl5pPr marL="1827530" indent="0">
              <a:buNone/>
              <a:defRPr sz="1600" b="1"/>
            </a:lvl5pPr>
            <a:lvl6pPr marL="2284095" indent="0">
              <a:buNone/>
              <a:defRPr sz="1600" b="1"/>
            </a:lvl6pPr>
            <a:lvl7pPr marL="2741930" indent="0">
              <a:buNone/>
              <a:defRPr sz="1600" b="1"/>
            </a:lvl7pPr>
            <a:lvl8pPr marL="3198495" indent="0">
              <a:buNone/>
              <a:defRPr sz="1600" b="1"/>
            </a:lvl8pPr>
            <a:lvl9pPr marL="3655060" indent="0">
              <a:buNone/>
              <a:defRPr sz="1600" b="1"/>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6193421" y="2175303"/>
            <a:ext cx="5389041" cy="3951985"/>
          </a:xfrm>
        </p:spPr>
        <p:txBody>
          <a:bodyPr/>
          <a:lstStyle>
            <a:lvl1pPr>
              <a:defRPr sz="2400"/>
            </a:lvl1pPr>
            <a:lvl2pPr>
              <a:defRPr sz="2000"/>
            </a:lvl2pPr>
            <a:lvl3pPr>
              <a:defRPr sz="19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Rectangle 4"/>
          <p:cNvSpPr>
            <a:spLocks noGrp="1" noChangeArrowheads="1"/>
          </p:cNvSpPr>
          <p:nvPr>
            <p:ph type="dt" sz="half" idx="10"/>
          </p:nvPr>
        </p:nvSpPr>
        <p:spPr/>
        <p:txBody>
          <a:bodyPr/>
          <a:lstStyle>
            <a:lvl1pPr>
              <a:defRPr/>
            </a:lvl1pPr>
          </a:lstStyle>
          <a:p>
            <a:pPr>
              <a:defRPr/>
            </a:pPr>
            <a:endParaRPr lang="en-US" altLang="zh-CN">
              <a:solidFill>
                <a:srgbClr val="0000FF"/>
              </a:solidFill>
            </a:endParaRPr>
          </a:p>
        </p:txBody>
      </p:sp>
      <p:sp>
        <p:nvSpPr>
          <p:cNvPr id="8" name="Rectangle 5"/>
          <p:cNvSpPr>
            <a:spLocks noGrp="1" noChangeArrowheads="1"/>
          </p:cNvSpPr>
          <p:nvPr>
            <p:ph type="ftr" sz="quarter" idx="11"/>
          </p:nvPr>
        </p:nvSpPr>
        <p:spPr/>
        <p:txBody>
          <a:bodyPr/>
          <a:lstStyle>
            <a:lvl1pPr>
              <a:defRPr/>
            </a:lvl1pPr>
          </a:lstStyle>
          <a:p>
            <a:pPr>
              <a:defRPr/>
            </a:pPr>
            <a:endParaRPr lang="en-US" altLang="zh-CN">
              <a:solidFill>
                <a:srgbClr val="0000FF"/>
              </a:solidFill>
            </a:endParaRPr>
          </a:p>
        </p:txBody>
      </p:sp>
      <p:sp>
        <p:nvSpPr>
          <p:cNvPr id="9" name="Rectangle 6"/>
          <p:cNvSpPr>
            <a:spLocks noGrp="1" noChangeArrowheads="1"/>
          </p:cNvSpPr>
          <p:nvPr>
            <p:ph type="sldNum" sz="quarter" idx="12"/>
          </p:nvPr>
        </p:nvSpPr>
        <p:spPr/>
        <p:txBody>
          <a:bodyPr/>
          <a:lstStyle>
            <a:lvl1pPr>
              <a:defRPr/>
            </a:lvl1pPr>
          </a:lstStyle>
          <a:p>
            <a:fld id="{4F758FA9-8635-46A2-999C-92CF6574125B}" type="slidenum">
              <a:rPr lang="zh-CN" altLang="en-US">
                <a:solidFill>
                  <a:srgbClr val="0000FF"/>
                </a:solidFill>
              </a:rPr>
              <a:t/>
            </a:fld>
            <a:endParaRPr lang="zh-CN" altLang="en-US">
              <a:solidFill>
                <a:srgbClr val="0000FF"/>
              </a:solidFill>
            </a:endParaRPr>
          </a:p>
        </p:txBody>
      </p:sp>
    </p:spTree>
  </p:cSld>
  <p:clrMapOvr>
    <a:masterClrMapping/>
  </p:clrMapOvr>
  <p:transition/>
  <p:timing/>
</p:sldLayout>
</file>

<file path=ppt/slideLayouts/slideLayout121.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Rectangle 4"/>
          <p:cNvSpPr>
            <a:spLocks noGrp="1" noChangeArrowheads="1"/>
          </p:cNvSpPr>
          <p:nvPr>
            <p:ph type="dt" sz="half" idx="10"/>
          </p:nvPr>
        </p:nvSpPr>
        <p:spPr/>
        <p:txBody>
          <a:bodyPr/>
          <a:lstStyle>
            <a:lvl1pPr>
              <a:defRPr/>
            </a:lvl1pPr>
          </a:lstStyle>
          <a:p>
            <a:pPr>
              <a:defRPr/>
            </a:pPr>
            <a:endParaRPr lang="en-US" altLang="zh-CN">
              <a:solidFill>
                <a:srgbClr val="0000FF"/>
              </a:solidFill>
            </a:endParaRPr>
          </a:p>
        </p:txBody>
      </p:sp>
      <p:sp>
        <p:nvSpPr>
          <p:cNvPr id="4" name="Rectangle 5"/>
          <p:cNvSpPr>
            <a:spLocks noGrp="1" noChangeArrowheads="1"/>
          </p:cNvSpPr>
          <p:nvPr>
            <p:ph type="ftr" sz="quarter" idx="11"/>
          </p:nvPr>
        </p:nvSpPr>
        <p:spPr/>
        <p:txBody>
          <a:bodyPr/>
          <a:lstStyle>
            <a:lvl1pPr>
              <a:defRPr/>
            </a:lvl1pPr>
          </a:lstStyle>
          <a:p>
            <a:pPr>
              <a:defRPr/>
            </a:pPr>
            <a:endParaRPr lang="en-US" altLang="zh-CN">
              <a:solidFill>
                <a:srgbClr val="0000FF"/>
              </a:solidFill>
            </a:endParaRPr>
          </a:p>
        </p:txBody>
      </p:sp>
      <p:sp>
        <p:nvSpPr>
          <p:cNvPr id="5" name="Rectangle 6"/>
          <p:cNvSpPr>
            <a:spLocks noGrp="1" noChangeArrowheads="1"/>
          </p:cNvSpPr>
          <p:nvPr>
            <p:ph type="sldNum" sz="quarter" idx="12"/>
          </p:nvPr>
        </p:nvSpPr>
        <p:spPr/>
        <p:txBody>
          <a:bodyPr/>
          <a:lstStyle>
            <a:lvl1pPr>
              <a:defRPr/>
            </a:lvl1pPr>
          </a:lstStyle>
          <a:p>
            <a:fld id="{78A51195-0A30-43B3-BC38-4E7BD472AF93}" type="slidenum">
              <a:rPr lang="zh-CN" altLang="en-US">
                <a:solidFill>
                  <a:srgbClr val="0000FF"/>
                </a:solidFill>
              </a:rPr>
              <a:t/>
            </a:fld>
            <a:endParaRPr lang="zh-CN" altLang="en-US">
              <a:solidFill>
                <a:srgbClr val="0000FF"/>
              </a:solidFill>
            </a:endParaRPr>
          </a:p>
        </p:txBody>
      </p:sp>
    </p:spTree>
  </p:cSld>
  <p:clrMapOvr>
    <a:masterClrMapping/>
  </p:clrMapOvr>
  <p:transition/>
  <p:timing/>
</p:sldLayout>
</file>

<file path=ppt/slideLayouts/slideLayout122.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blank" preserve="1">
  <p:cSld name="空白">
    <p:spTree>
      <p:nvGrpSpPr>
        <p:cNvPr id="1" name=""/>
        <p:cNvGrpSpPr/>
        <p:nvPr/>
      </p:nvGrpSpPr>
      <p:grpSpPr>
        <a:xfrm>
          <a:off x="0" y="0"/>
          <a:ext cx="0" cy="0"/>
        </a:xfrm>
      </p:grpSpPr>
      <p:sp>
        <p:nvSpPr>
          <p:cNvPr id="2" name="Rectangle 4"/>
          <p:cNvSpPr>
            <a:spLocks noGrp="1" noChangeArrowheads="1"/>
          </p:cNvSpPr>
          <p:nvPr>
            <p:ph type="dt" sz="half" idx="10"/>
          </p:nvPr>
        </p:nvSpPr>
        <p:spPr/>
        <p:txBody>
          <a:bodyPr/>
          <a:lstStyle>
            <a:lvl1pPr>
              <a:defRPr/>
            </a:lvl1pPr>
          </a:lstStyle>
          <a:p>
            <a:pPr>
              <a:defRPr/>
            </a:pPr>
            <a:endParaRPr lang="en-US" altLang="zh-CN">
              <a:solidFill>
                <a:srgbClr val="0000FF"/>
              </a:solidFill>
            </a:endParaRPr>
          </a:p>
        </p:txBody>
      </p:sp>
      <p:sp>
        <p:nvSpPr>
          <p:cNvPr id="3" name="Rectangle 5"/>
          <p:cNvSpPr>
            <a:spLocks noGrp="1" noChangeArrowheads="1"/>
          </p:cNvSpPr>
          <p:nvPr>
            <p:ph type="ftr" sz="quarter" idx="11"/>
          </p:nvPr>
        </p:nvSpPr>
        <p:spPr/>
        <p:txBody>
          <a:bodyPr/>
          <a:lstStyle>
            <a:lvl1pPr>
              <a:defRPr/>
            </a:lvl1pPr>
          </a:lstStyle>
          <a:p>
            <a:pPr>
              <a:defRPr/>
            </a:pPr>
            <a:endParaRPr lang="en-US" altLang="zh-CN">
              <a:solidFill>
                <a:srgbClr val="0000FF"/>
              </a:solidFill>
            </a:endParaRPr>
          </a:p>
        </p:txBody>
      </p:sp>
      <p:sp>
        <p:nvSpPr>
          <p:cNvPr id="4" name="Rectangle 6"/>
          <p:cNvSpPr>
            <a:spLocks noGrp="1" noChangeArrowheads="1"/>
          </p:cNvSpPr>
          <p:nvPr>
            <p:ph type="sldNum" sz="quarter" idx="12"/>
          </p:nvPr>
        </p:nvSpPr>
        <p:spPr/>
        <p:txBody>
          <a:bodyPr/>
          <a:lstStyle>
            <a:lvl1pPr>
              <a:defRPr/>
            </a:lvl1pPr>
          </a:lstStyle>
          <a:p>
            <a:fld id="{098EAE3E-FF78-4B10-9FEC-676E1CB81EAA}" type="slidenum">
              <a:rPr lang="zh-CN" altLang="en-US">
                <a:solidFill>
                  <a:srgbClr val="0000FF"/>
                </a:solidFill>
              </a:rPr>
              <a:t/>
            </a:fld>
            <a:endParaRPr lang="zh-CN" altLang="en-US">
              <a:solidFill>
                <a:srgbClr val="0000FF"/>
              </a:solidFill>
            </a:endParaRPr>
          </a:p>
        </p:txBody>
      </p:sp>
    </p:spTree>
  </p:cSld>
  <p:clrMapOvr>
    <a:masterClrMapping/>
  </p:clrMapOvr>
  <p:transition/>
  <p:timing/>
</p:sldLayout>
</file>

<file path=ppt/slideLayouts/slideLayout123.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09646" y="273143"/>
            <a:ext cx="4011089" cy="1162255"/>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4766740" y="273101"/>
            <a:ext cx="6815677" cy="585414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09646" y="1435353"/>
            <a:ext cx="4011089" cy="4691891"/>
          </a:xfrm>
        </p:spPr>
        <p:txBody>
          <a:bodyPr/>
          <a:lstStyle>
            <a:lvl1pPr marL="0" indent="0">
              <a:buNone/>
              <a:defRPr sz="1500"/>
            </a:lvl1pPr>
            <a:lvl2pPr marL="456565" indent="0">
              <a:buNone/>
              <a:defRPr sz="1200"/>
            </a:lvl2pPr>
            <a:lvl3pPr marL="913765" indent="0">
              <a:buNone/>
              <a:defRPr sz="1100"/>
            </a:lvl3pPr>
            <a:lvl4pPr marL="1370330" indent="0">
              <a:buNone/>
              <a:defRPr sz="900"/>
            </a:lvl4pPr>
            <a:lvl5pPr marL="1827530" indent="0">
              <a:buNone/>
              <a:defRPr sz="900"/>
            </a:lvl5pPr>
            <a:lvl6pPr marL="2284095" indent="0">
              <a:buNone/>
              <a:defRPr sz="900"/>
            </a:lvl6pPr>
            <a:lvl7pPr marL="2741930" indent="0">
              <a:buNone/>
              <a:defRPr sz="900"/>
            </a:lvl7pPr>
            <a:lvl8pPr marL="3198495" indent="0">
              <a:buNone/>
              <a:defRPr sz="900"/>
            </a:lvl8pPr>
            <a:lvl9pPr marL="3655060" indent="0">
              <a:buNone/>
              <a:defRPr sz="900"/>
            </a:lvl9pPr>
          </a:lstStyle>
          <a:p>
            <a:pPr lvl="0"/>
            <a:r>
              <a:rPr lang="zh-CN" altLang="en-US" noProof="1" smtClean="0"/>
              <a:t>单击此处编辑母版文本样式</a:t>
            </a:r>
            <a:endParaRPr lang="zh-CN" altLang="en-US" noProof="1" smtClean="0"/>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FF"/>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FF"/>
              </a:solidFill>
            </a:endParaRPr>
          </a:p>
        </p:txBody>
      </p:sp>
      <p:sp>
        <p:nvSpPr>
          <p:cNvPr id="7" name="Rectangle 6"/>
          <p:cNvSpPr>
            <a:spLocks noGrp="1" noChangeArrowheads="1"/>
          </p:cNvSpPr>
          <p:nvPr>
            <p:ph type="sldNum" sz="quarter" idx="12"/>
          </p:nvPr>
        </p:nvSpPr>
        <p:spPr/>
        <p:txBody>
          <a:bodyPr/>
          <a:lstStyle>
            <a:lvl1pPr>
              <a:defRPr/>
            </a:lvl1pPr>
          </a:lstStyle>
          <a:p>
            <a:fld id="{C6672BC8-FEFB-4F46-90BB-46E3919A4DDC}" type="slidenum">
              <a:rPr lang="zh-CN" altLang="en-US">
                <a:solidFill>
                  <a:srgbClr val="0000FF"/>
                </a:solidFill>
              </a:rPr>
              <a:t/>
            </a:fld>
            <a:endParaRPr lang="zh-CN" altLang="en-US">
              <a:solidFill>
                <a:srgbClr val="0000FF"/>
              </a:solidFill>
            </a:endParaRPr>
          </a:p>
        </p:txBody>
      </p:sp>
    </p:spTree>
  </p:cSld>
  <p:clrMapOvr>
    <a:masterClrMapping/>
  </p:clrMapOvr>
  <p:transition/>
  <p:timing/>
</p:sldLayout>
</file>

<file path=ppt/slideLayouts/slideLayout124.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2389721" y="4801491"/>
            <a:ext cx="7315211" cy="566839"/>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2389721" y="612927"/>
            <a:ext cx="7315211" cy="4115527"/>
          </a:xfrm>
        </p:spPr>
        <p:txBody>
          <a:bodyPr/>
          <a:lstStyle>
            <a:lvl1pPr marL="0" indent="0">
              <a:buNone/>
              <a:defRPr sz="3200"/>
            </a:lvl1pPr>
            <a:lvl2pPr marL="456565" indent="0">
              <a:buNone/>
              <a:defRPr sz="2800"/>
            </a:lvl2pPr>
            <a:lvl3pPr marL="913765" indent="0">
              <a:buNone/>
              <a:defRPr sz="2400"/>
            </a:lvl3pPr>
            <a:lvl4pPr marL="1370330" indent="0">
              <a:buNone/>
              <a:defRPr sz="2000"/>
            </a:lvl4pPr>
            <a:lvl5pPr marL="1827530" indent="0">
              <a:buNone/>
              <a:defRPr sz="2000"/>
            </a:lvl5pPr>
            <a:lvl6pPr marL="2284095" indent="0">
              <a:buNone/>
              <a:defRPr sz="2000"/>
            </a:lvl6pPr>
            <a:lvl7pPr marL="2741930" indent="0">
              <a:buNone/>
              <a:defRPr sz="2000"/>
            </a:lvl7pPr>
            <a:lvl8pPr marL="3198495" indent="0">
              <a:buNone/>
              <a:defRPr sz="2000"/>
            </a:lvl8pPr>
            <a:lvl9pPr marL="3655060" indent="0">
              <a:buNone/>
              <a:defRPr sz="2000"/>
            </a:lvl9pPr>
          </a:lstStyle>
          <a:p>
            <a:pPr lvl="0"/>
            <a:endParaRPr lang="zh-CN" altLang="en-US" noProof="0" smtClean="0"/>
          </a:p>
        </p:txBody>
      </p:sp>
      <p:sp>
        <p:nvSpPr>
          <p:cNvPr id="4" name="文本占位符 3"/>
          <p:cNvSpPr>
            <a:spLocks noGrp="1"/>
          </p:cNvSpPr>
          <p:nvPr>
            <p:ph type="body" sz="half" idx="2"/>
          </p:nvPr>
        </p:nvSpPr>
        <p:spPr>
          <a:xfrm>
            <a:off x="2389721" y="5368287"/>
            <a:ext cx="7315211" cy="805004"/>
          </a:xfrm>
        </p:spPr>
        <p:txBody>
          <a:bodyPr/>
          <a:lstStyle>
            <a:lvl1pPr marL="0" indent="0">
              <a:buNone/>
              <a:defRPr sz="1500"/>
            </a:lvl1pPr>
            <a:lvl2pPr marL="456565" indent="0">
              <a:buNone/>
              <a:defRPr sz="1200"/>
            </a:lvl2pPr>
            <a:lvl3pPr marL="913765" indent="0">
              <a:buNone/>
              <a:defRPr sz="1100"/>
            </a:lvl3pPr>
            <a:lvl4pPr marL="1370330" indent="0">
              <a:buNone/>
              <a:defRPr sz="900"/>
            </a:lvl4pPr>
            <a:lvl5pPr marL="1827530" indent="0">
              <a:buNone/>
              <a:defRPr sz="900"/>
            </a:lvl5pPr>
            <a:lvl6pPr marL="2284095" indent="0">
              <a:buNone/>
              <a:defRPr sz="900"/>
            </a:lvl6pPr>
            <a:lvl7pPr marL="2741930" indent="0">
              <a:buNone/>
              <a:defRPr sz="900"/>
            </a:lvl7pPr>
            <a:lvl8pPr marL="3198495" indent="0">
              <a:buNone/>
              <a:defRPr sz="900"/>
            </a:lvl8pPr>
            <a:lvl9pPr marL="3655060" indent="0">
              <a:buNone/>
              <a:defRPr sz="900"/>
            </a:lvl9pPr>
          </a:lstStyle>
          <a:p>
            <a:pPr lvl="0"/>
            <a:r>
              <a:rPr lang="zh-CN" altLang="en-US" noProof="1" smtClean="0"/>
              <a:t>单击此处编辑母版文本样式</a:t>
            </a:r>
            <a:endParaRPr lang="zh-CN" altLang="en-US" noProof="1" smtClean="0"/>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FF"/>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FF"/>
              </a:solidFill>
            </a:endParaRPr>
          </a:p>
        </p:txBody>
      </p:sp>
      <p:sp>
        <p:nvSpPr>
          <p:cNvPr id="7" name="Rectangle 6"/>
          <p:cNvSpPr>
            <a:spLocks noGrp="1" noChangeArrowheads="1"/>
          </p:cNvSpPr>
          <p:nvPr>
            <p:ph type="sldNum" sz="quarter" idx="12"/>
          </p:nvPr>
        </p:nvSpPr>
        <p:spPr/>
        <p:txBody>
          <a:bodyPr/>
          <a:lstStyle>
            <a:lvl1pPr>
              <a:defRPr/>
            </a:lvl1pPr>
          </a:lstStyle>
          <a:p>
            <a:fld id="{6338A9A8-977C-4651-A9BC-8F16B7BAB7FB}" type="slidenum">
              <a:rPr lang="zh-CN" altLang="en-US">
                <a:solidFill>
                  <a:srgbClr val="0000FF"/>
                </a:solidFill>
              </a:rPr>
              <a:t/>
            </a:fld>
            <a:endParaRPr lang="zh-CN" altLang="en-US">
              <a:solidFill>
                <a:srgbClr val="0000FF"/>
              </a:solidFill>
            </a:endParaRPr>
          </a:p>
        </p:txBody>
      </p:sp>
    </p:spTree>
  </p:cSld>
  <p:clrMapOvr>
    <a:masterClrMapping/>
  </p:clrMapOvr>
  <p:transition/>
  <p:timing/>
</p:sldLayout>
</file>

<file path=ppt/slideLayouts/slideLayout125.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FF"/>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FF"/>
              </a:solidFill>
            </a:endParaRPr>
          </a:p>
        </p:txBody>
      </p:sp>
      <p:sp>
        <p:nvSpPr>
          <p:cNvPr id="6" name="Rectangle 6"/>
          <p:cNvSpPr>
            <a:spLocks noGrp="1" noChangeArrowheads="1"/>
          </p:cNvSpPr>
          <p:nvPr>
            <p:ph type="sldNum" sz="quarter" idx="12"/>
          </p:nvPr>
        </p:nvSpPr>
        <p:spPr/>
        <p:txBody>
          <a:bodyPr/>
          <a:lstStyle>
            <a:lvl1pPr>
              <a:defRPr/>
            </a:lvl1pPr>
          </a:lstStyle>
          <a:p>
            <a:fld id="{5550446D-D8C0-4961-848A-B46C781FEC51}" type="slidenum">
              <a:rPr lang="zh-CN" altLang="en-US">
                <a:solidFill>
                  <a:srgbClr val="0000FF"/>
                </a:solidFill>
              </a:rPr>
              <a:t/>
            </a:fld>
            <a:endParaRPr lang="zh-CN" altLang="en-US">
              <a:solidFill>
                <a:srgbClr val="0000FF"/>
              </a:solidFill>
            </a:endParaRPr>
          </a:p>
        </p:txBody>
      </p:sp>
    </p:spTree>
  </p:cSld>
  <p:clrMapOvr>
    <a:masterClrMapping/>
  </p:clrMapOvr>
  <p:transition/>
  <p:timing/>
</p:sldLayout>
</file>

<file path=ppt/slideLayouts/slideLayout126.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8942931" y="381069"/>
            <a:ext cx="2846920" cy="5642971"/>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02169" y="381069"/>
            <a:ext cx="8337563" cy="5642971"/>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FF"/>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FF"/>
              </a:solidFill>
            </a:endParaRPr>
          </a:p>
        </p:txBody>
      </p:sp>
      <p:sp>
        <p:nvSpPr>
          <p:cNvPr id="6" name="Rectangle 6"/>
          <p:cNvSpPr>
            <a:spLocks noGrp="1" noChangeArrowheads="1"/>
          </p:cNvSpPr>
          <p:nvPr>
            <p:ph type="sldNum" sz="quarter" idx="12"/>
          </p:nvPr>
        </p:nvSpPr>
        <p:spPr/>
        <p:txBody>
          <a:bodyPr/>
          <a:lstStyle>
            <a:lvl1pPr>
              <a:defRPr/>
            </a:lvl1pPr>
          </a:lstStyle>
          <a:p>
            <a:fld id="{F8DA70CF-7C2A-4A27-8281-CE5C6933BEC2}" type="slidenum">
              <a:rPr lang="zh-CN" altLang="en-US">
                <a:solidFill>
                  <a:srgbClr val="0000FF"/>
                </a:solidFill>
              </a:rPr>
              <a:t/>
            </a:fld>
            <a:endParaRPr lang="zh-CN" altLang="en-US">
              <a:solidFill>
                <a:srgbClr val="0000FF"/>
              </a:solidFill>
            </a:endParaRPr>
          </a:p>
        </p:txBody>
      </p:sp>
    </p:spTree>
  </p:cSld>
  <p:clrMapOvr>
    <a:masterClrMapping/>
  </p:clrMapOvr>
  <p:transition/>
  <p:timing/>
</p:sldLayout>
</file>

<file path=ppt/slideLayouts/slideLayout127.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title" preserve="1">
  <p:cSld name="标题幻灯片">
    <p:bg bwMode="auto">
      <p:bgPr>
        <a:blipFill dpi="0" rotWithShape="0">
          <a:blip r:embed="rId1"/>
          <a:stretch>
            <a:fillRect/>
          </a:stretch>
        </a:blipFill>
        <a:effectLst/>
      </p:bgPr>
    </p:bg>
    <p:spTree>
      <p:nvGrpSpPr>
        <p:cNvPr id="1" name=""/>
        <p:cNvGrpSpPr/>
        <p:nvPr/>
      </p:nvGrpSpPr>
      <p:grpSpPr>
        <a:xfrm>
          <a:off x="0" y="0"/>
          <a:ext cx="0" cy="0"/>
        </a:xfrm>
      </p:grpSpPr>
      <p:sp>
        <p:nvSpPr>
          <p:cNvPr id="7170" name="Rectangle 2"/>
          <p:cNvSpPr>
            <a:spLocks noGrp="1" noRot="1" noChangeArrowheads="1"/>
          </p:cNvSpPr>
          <p:nvPr>
            <p:ph type="ctrTitle"/>
          </p:nvPr>
        </p:nvSpPr>
        <p:spPr>
          <a:xfrm>
            <a:off x="914401" y="2286440"/>
            <a:ext cx="10363216" cy="1143201"/>
          </a:xfrm>
        </p:spPr>
        <p:txBody>
          <a:bodyPr/>
          <a:lstStyle>
            <a:lvl1pPr>
              <a:defRPr/>
            </a:lvl1pPr>
          </a:lstStyle>
          <a:p>
            <a:r>
              <a:rPr lang="zh-CN" altLang="en-US" noProof="1"/>
              <a:t>单击此处编辑母版标题样式</a:t>
            </a:r>
            <a:endParaRPr lang="zh-CN" altLang="en-US" noProof="1"/>
          </a:p>
        </p:txBody>
      </p:sp>
      <p:sp>
        <p:nvSpPr>
          <p:cNvPr id="7171" name="Rectangle 3"/>
          <p:cNvSpPr>
            <a:spLocks noGrp="1" noRot="1" noChangeArrowheads="1"/>
          </p:cNvSpPr>
          <p:nvPr>
            <p:ph type="subTitle" idx="1"/>
          </p:nvPr>
        </p:nvSpPr>
        <p:spPr>
          <a:xfrm>
            <a:off x="1828804" y="3886888"/>
            <a:ext cx="8534413" cy="1752909"/>
          </a:xfrm>
        </p:spPr>
        <p:txBody>
          <a:bodyPr/>
          <a:lstStyle>
            <a:lvl1pPr marL="0" indent="0" algn="ctr">
              <a:buFont typeface="Wingdings" panose="05000000000000000000" pitchFamily="2" charset="2"/>
              <a:buNone/>
              <a:defRPr/>
            </a:lvl1pPr>
          </a:lstStyle>
          <a:p>
            <a:r>
              <a:rPr lang="zh-CN" altLang="en-US" noProof="1"/>
              <a:t>单击此处编辑母版副标题样式</a:t>
            </a:r>
            <a:endParaRPr lang="zh-CN" altLang="en-US" noProof="1"/>
          </a:p>
        </p:txBody>
      </p:sp>
      <p:sp>
        <p:nvSpPr>
          <p:cNvPr id="4" name="Rectangle 4"/>
          <p:cNvSpPr>
            <a:spLocks noGrp="1" noChangeArrowheads="1"/>
          </p:cNvSpPr>
          <p:nvPr>
            <p:ph type="dt" sz="half" idx="10"/>
          </p:nvPr>
        </p:nvSpPr>
        <p:spPr>
          <a:xfrm>
            <a:off x="402202" y="6246320"/>
            <a:ext cx="3052233" cy="476249"/>
          </a:xfrm>
        </p:spPr>
        <p:txBody>
          <a:bodyPr/>
          <a:lstStyle>
            <a:lvl1pPr>
              <a:defRPr/>
            </a:lvl1pPr>
          </a:lstStyle>
          <a:p>
            <a:pPr>
              <a:defRPr/>
            </a:pPr>
            <a:endParaRPr lang="en-US" altLang="zh-CN">
              <a:solidFill>
                <a:srgbClr val="0000FF"/>
              </a:solidFill>
            </a:endParaRPr>
          </a:p>
        </p:txBody>
      </p:sp>
      <p:sp>
        <p:nvSpPr>
          <p:cNvPr id="5" name="Rectangle 5"/>
          <p:cNvSpPr>
            <a:spLocks noGrp="1" noChangeArrowheads="1"/>
          </p:cNvSpPr>
          <p:nvPr>
            <p:ph type="ftr" sz="quarter" idx="11"/>
          </p:nvPr>
        </p:nvSpPr>
        <p:spPr>
          <a:xfrm>
            <a:off x="4165600" y="6246320"/>
            <a:ext cx="3860800" cy="476249"/>
          </a:xfrm>
        </p:spPr>
        <p:txBody>
          <a:bodyPr/>
          <a:lstStyle>
            <a:lvl1pPr>
              <a:defRPr/>
            </a:lvl1pPr>
          </a:lstStyle>
          <a:p>
            <a:pPr>
              <a:defRPr/>
            </a:pPr>
            <a:endParaRPr lang="en-US" altLang="zh-CN">
              <a:solidFill>
                <a:srgbClr val="0000FF"/>
              </a:solidFill>
            </a:endParaRPr>
          </a:p>
        </p:txBody>
      </p:sp>
      <p:sp>
        <p:nvSpPr>
          <p:cNvPr id="6" name="Rectangle 6"/>
          <p:cNvSpPr>
            <a:spLocks noGrp="1" noChangeArrowheads="1"/>
          </p:cNvSpPr>
          <p:nvPr>
            <p:ph type="sldNum" sz="quarter" idx="12"/>
          </p:nvPr>
        </p:nvSpPr>
        <p:spPr>
          <a:xfrm>
            <a:off x="8737636" y="6246320"/>
            <a:ext cx="3052233" cy="476249"/>
          </a:xfrm>
        </p:spPr>
        <p:txBody>
          <a:bodyPr/>
          <a:lstStyle>
            <a:lvl1pPr>
              <a:defRPr/>
            </a:lvl1pPr>
          </a:lstStyle>
          <a:p>
            <a:fld id="{D711C55D-BC2E-486B-985B-CE1698AFCF5D}" type="slidenum">
              <a:rPr lang="zh-CN" altLang="en-US">
                <a:solidFill>
                  <a:srgbClr val="0000FF"/>
                </a:solidFill>
              </a:rPr>
              <a:t/>
            </a:fld>
            <a:endParaRPr lang="zh-CN" altLang="en-US">
              <a:solidFill>
                <a:srgbClr val="0000FF"/>
              </a:solidFill>
            </a:endParaRPr>
          </a:p>
        </p:txBody>
      </p:sp>
    </p:spTree>
  </p:cSld>
  <p:clrMapOvr>
    <a:masterClrMapping/>
  </p:clrMapOvr>
  <p:transition/>
  <p:timing/>
</p:sldLayout>
</file>

<file path=ppt/slideLayouts/slideLayout128.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FF"/>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FF"/>
              </a:solidFill>
            </a:endParaRPr>
          </a:p>
        </p:txBody>
      </p:sp>
      <p:sp>
        <p:nvSpPr>
          <p:cNvPr id="6" name="Rectangle 6"/>
          <p:cNvSpPr>
            <a:spLocks noGrp="1" noChangeArrowheads="1"/>
          </p:cNvSpPr>
          <p:nvPr>
            <p:ph type="sldNum" sz="quarter" idx="12"/>
          </p:nvPr>
        </p:nvSpPr>
        <p:spPr/>
        <p:txBody>
          <a:bodyPr/>
          <a:lstStyle>
            <a:lvl1pPr>
              <a:defRPr/>
            </a:lvl1pPr>
          </a:lstStyle>
          <a:p>
            <a:fld id="{96F0A1B6-9E4F-427D-9240-7392CB57EA60}" type="slidenum">
              <a:rPr lang="zh-CN" altLang="en-US">
                <a:solidFill>
                  <a:srgbClr val="0000FF"/>
                </a:solidFill>
              </a:rPr>
              <a:t/>
            </a:fld>
            <a:endParaRPr lang="zh-CN" altLang="en-US">
              <a:solidFill>
                <a:srgbClr val="0000FF"/>
              </a:solidFill>
            </a:endParaRPr>
          </a:p>
        </p:txBody>
      </p:sp>
    </p:spTree>
  </p:cSld>
  <p:clrMapOvr>
    <a:masterClrMapping/>
  </p:clrMapOvr>
  <p:transition/>
  <p:timing/>
</p:sldLayout>
</file>

<file path=ppt/slideLayouts/slideLayout129.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963085" y="4407679"/>
            <a:ext cx="10363216" cy="1362316"/>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963085" y="2907227"/>
            <a:ext cx="10363216" cy="1500452"/>
          </a:xfrm>
        </p:spPr>
        <p:txBody>
          <a:bodyPr anchor="b"/>
          <a:lstStyle>
            <a:lvl1pPr marL="0" indent="0">
              <a:buNone/>
              <a:defRPr sz="2000"/>
            </a:lvl1pPr>
            <a:lvl2pPr marL="456565" indent="0">
              <a:buNone/>
              <a:defRPr sz="1900"/>
            </a:lvl2pPr>
            <a:lvl3pPr marL="913765" indent="0">
              <a:buNone/>
              <a:defRPr sz="1600"/>
            </a:lvl3pPr>
            <a:lvl4pPr marL="1370965" indent="0">
              <a:buNone/>
              <a:defRPr sz="1500"/>
            </a:lvl4pPr>
            <a:lvl5pPr marL="1827530" indent="0">
              <a:buNone/>
              <a:defRPr sz="1500"/>
            </a:lvl5pPr>
            <a:lvl6pPr marL="2284730" indent="0">
              <a:buNone/>
              <a:defRPr sz="1500"/>
            </a:lvl6pPr>
            <a:lvl7pPr marL="2741930" indent="0">
              <a:buNone/>
              <a:defRPr sz="1500"/>
            </a:lvl7pPr>
            <a:lvl8pPr marL="3199130" indent="0">
              <a:buNone/>
              <a:defRPr sz="1500"/>
            </a:lvl8pPr>
            <a:lvl9pPr marL="3655695" indent="0">
              <a:buNone/>
              <a:defRPr sz="1500"/>
            </a:lvl9pPr>
          </a:lstStyle>
          <a:p>
            <a:pPr lvl="0"/>
            <a:r>
              <a:rPr lang="zh-CN" altLang="en-US" noProof="1" smtClean="0"/>
              <a:t>单击此处编辑母版文本样式</a:t>
            </a:r>
            <a:endParaRPr lang="zh-CN" altLang="en-US" noProof="1" smtClean="0"/>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FF"/>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FF"/>
              </a:solidFill>
            </a:endParaRPr>
          </a:p>
        </p:txBody>
      </p:sp>
      <p:sp>
        <p:nvSpPr>
          <p:cNvPr id="6" name="Rectangle 6"/>
          <p:cNvSpPr>
            <a:spLocks noGrp="1" noChangeArrowheads="1"/>
          </p:cNvSpPr>
          <p:nvPr>
            <p:ph type="sldNum" sz="quarter" idx="12"/>
          </p:nvPr>
        </p:nvSpPr>
        <p:spPr/>
        <p:txBody>
          <a:bodyPr/>
          <a:lstStyle>
            <a:lvl1pPr>
              <a:defRPr/>
            </a:lvl1pPr>
          </a:lstStyle>
          <a:p>
            <a:fld id="{BD7A0679-B195-483C-A585-73C3B6CE6F53}" type="slidenum">
              <a:rPr lang="zh-CN" altLang="en-US">
                <a:solidFill>
                  <a:srgbClr val="0000FF"/>
                </a:solidFill>
              </a:rPr>
              <a:t/>
            </a:fld>
            <a:endParaRPr lang="zh-CN" altLang="en-US">
              <a:solidFill>
                <a:srgbClr val="0000FF"/>
              </a:solidFill>
            </a:endParaRPr>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showMasterSp="0" showMasterPhAnim="0" type="title">
  <p:cSld name="标题幻灯片">
    <p:bg bwMode="auto">
      <p:bgPr>
        <a:solidFill>
          <a:schemeClr val="bg1"/>
        </a:solidFill>
        <a:effectLst/>
      </p:bgPr>
    </p:bg>
    <p:spTree>
      <p:nvGrpSpPr>
        <p:cNvPr id="1" name=""/>
        <p:cNvGrpSpPr/>
        <p:nvPr/>
      </p:nvGrpSpPr>
      <p:grpSpPr>
        <a:xfrm>
          <a:off x="0" y="0"/>
          <a:ext cx="0" cy="0"/>
        </a:xfrm>
      </p:grpSpPr>
      <p:grpSp>
        <p:nvGrpSpPr>
          <p:cNvPr id="4" name="组合 2049"/>
          <p:cNvGrpSpPr/>
          <p:nvPr/>
        </p:nvGrpSpPr>
        <p:grpSpPr>
          <a:xfrm>
            <a:off x="25400" y="1109210"/>
            <a:ext cx="12208933" cy="757767"/>
            <a:chExt cx="5768" cy="477"/>
          </a:xfrm>
        </p:grpSpPr>
        <p:sp>
          <p:nvSpPr>
            <p:cNvPr id="5" name="任意多边形 2050"/>
            <p:cNvSpPr>
              <a:spLocks noChangeArrowheads="1"/>
            </p:cNvSpPr>
            <p:nvPr/>
          </p:nvSpPr>
          <p:spPr bwMode="auto">
            <a:xfrm>
              <a:off x="5" y="0"/>
              <a:ext cx="5763" cy="477"/>
            </a:xfrm>
            <a:custGeom>
              <a:cxnLst>
                <a:cxn ang="0">
                  <a:pos x="0" y="450"/>
                </a:cxn>
                <a:cxn ang="0">
                  <a:pos x="3" y="0"/>
                </a:cxn>
                <a:cxn ang="0">
                  <a:pos x="5763" y="0"/>
                </a:cxn>
                <a:cxn ang="0">
                  <a:pos x="5763" y="465"/>
                </a:cxn>
                <a:cxn ang="0">
                  <a:pos x="4821" y="477"/>
                </a:cxn>
                <a:cxn ang="0">
                  <a:pos x="4326" y="447"/>
                </a:cxn>
                <a:cxn ang="0">
                  <a:pos x="3783" y="465"/>
                </a:cxn>
                <a:cxn ang="0">
                  <a:pos x="3417" y="456"/>
                </a:cxn>
                <a:cxn ang="0">
                  <a:pos x="2973" y="459"/>
                </a:cxn>
                <a:cxn ang="0">
                  <a:pos x="2451" y="453"/>
                </a:cxn>
                <a:cxn ang="0">
                  <a:pos x="2289" y="441"/>
                </a:cxn>
                <a:cxn ang="0">
                  <a:pos x="2010" y="453"/>
                </a:cxn>
                <a:cxn ang="0">
                  <a:pos x="1827" y="450"/>
                </a:cxn>
                <a:cxn ang="0">
                  <a:pos x="1215" y="465"/>
                </a:cxn>
                <a:cxn ang="0">
                  <a:pos x="660" y="456"/>
                </a:cxn>
                <a:cxn ang="0">
                  <a:pos x="0" y="450"/>
                </a:cxn>
              </a:cxnLst>
              <a:rect l="0" t="0" r="r" b="b"/>
              <a:pathLst>
                <a:path w="5763" h="477">
                  <a:moveTo>
                    <a:pt x="0" y="450"/>
                  </a:moveTo>
                  <a:lnTo>
                    <a:pt x="3" y="0"/>
                  </a:lnTo>
                  <a:lnTo>
                    <a:pt x="5763" y="0"/>
                  </a:lnTo>
                  <a:lnTo>
                    <a:pt x="5763" y="465"/>
                  </a:lnTo>
                  <a:lnTo>
                    <a:pt x="4821" y="477"/>
                  </a:lnTo>
                  <a:lnTo>
                    <a:pt x="4326" y="447"/>
                  </a:lnTo>
                  <a:lnTo>
                    <a:pt x="3783" y="465"/>
                  </a:lnTo>
                  <a:lnTo>
                    <a:pt x="3417" y="456"/>
                  </a:lnTo>
                  <a:lnTo>
                    <a:pt x="2973" y="459"/>
                  </a:lnTo>
                  <a:lnTo>
                    <a:pt x="2451" y="453"/>
                  </a:lnTo>
                  <a:lnTo>
                    <a:pt x="2289" y="441"/>
                  </a:lnTo>
                  <a:lnTo>
                    <a:pt x="2010" y="453"/>
                  </a:lnTo>
                  <a:lnTo>
                    <a:pt x="1827" y="450"/>
                  </a:lnTo>
                  <a:lnTo>
                    <a:pt x="1215" y="465"/>
                  </a:lnTo>
                  <a:lnTo>
                    <a:pt x="660" y="456"/>
                  </a:lnTo>
                  <a:lnTo>
                    <a:pt x="0" y="450"/>
                  </a:lnTo>
                  <a:close/>
                </a:path>
              </a:pathLst>
            </a:custGeom>
            <a:solidFill>
              <a:schemeClr val="accent2">
                <a:alpha val="50000"/>
              </a:schemeClr>
            </a:solidFill>
            <a:ln w="9525">
              <a:noFill/>
              <a:round/>
            </a:ln>
          </p:spPr>
          <p:txBody>
            <a:bodyPr/>
            <a:lstStyle/>
            <a:p>
              <a:pPr fontAlgn="base">
                <a:spcBef>
                  <a:spcPct val="0"/>
                </a:spcBef>
                <a:spcAft>
                  <a:spcPct val="0"/>
                </a:spcAft>
                <a:buFont typeface="Arial" pitchFamily="34" charset="0"/>
                <a:buNone/>
                <a:defRPr/>
              </a:pPr>
              <a:endParaRPr lang="zh-CN" altLang="en-US" sz="2400">
                <a:solidFill>
                  <a:srgbClr val="545472"/>
                </a:solidFill>
              </a:endParaRPr>
            </a:p>
          </p:txBody>
        </p:sp>
        <p:sp>
          <p:nvSpPr>
            <p:cNvPr id="6" name="任意多边形 2051"/>
            <p:cNvSpPr>
              <a:spLocks noChangeArrowheads="1"/>
            </p:cNvSpPr>
            <p:nvPr/>
          </p:nvSpPr>
          <p:spPr bwMode="auto">
            <a:xfrm>
              <a:off x="0" y="99"/>
              <a:ext cx="256" cy="252"/>
            </a:xfrm>
            <a:custGeom>
              <a:cxnLst>
                <a:cxn ang="0">
                  <a:pos x="8" y="190"/>
                </a:cxn>
                <a:cxn ang="0">
                  <a:pos x="71" y="115"/>
                </a:cxn>
                <a:cxn ang="0">
                  <a:pos x="203" y="16"/>
                </a:cxn>
                <a:cxn ang="0">
                  <a:pos x="251" y="19"/>
                </a:cxn>
                <a:cxn ang="0">
                  <a:pos x="236" y="46"/>
                </a:cxn>
                <a:cxn ang="0">
                  <a:pos x="176" y="82"/>
                </a:cxn>
                <a:cxn ang="0">
                  <a:pos x="92" y="154"/>
                </a:cxn>
                <a:cxn ang="0">
                  <a:pos x="23" y="247"/>
                </a:cxn>
                <a:cxn ang="0">
                  <a:pos x="8" y="190"/>
                </a:cxn>
              </a:cxnLst>
              <a:rect l="0" t="0" r="r" b="b"/>
              <a:pathLst>
                <a:path w="256" h="253">
                  <a:moveTo>
                    <a:pt x="8" y="190"/>
                  </a:moveTo>
                  <a:cubicBezTo>
                    <a:pt x="16" y="168"/>
                    <a:pt x="38" y="144"/>
                    <a:pt x="71" y="115"/>
                  </a:cubicBezTo>
                  <a:cubicBezTo>
                    <a:pt x="104" y="86"/>
                    <a:pt x="173" y="32"/>
                    <a:pt x="203" y="16"/>
                  </a:cubicBezTo>
                  <a:cubicBezTo>
                    <a:pt x="233" y="0"/>
                    <a:pt x="246" y="14"/>
                    <a:pt x="251" y="19"/>
                  </a:cubicBezTo>
                  <a:cubicBezTo>
                    <a:pt x="256" y="24"/>
                    <a:pt x="249" y="35"/>
                    <a:pt x="236" y="46"/>
                  </a:cubicBezTo>
                  <a:cubicBezTo>
                    <a:pt x="223" y="57"/>
                    <a:pt x="200" y="64"/>
                    <a:pt x="176" y="82"/>
                  </a:cubicBezTo>
                  <a:cubicBezTo>
                    <a:pt x="152" y="100"/>
                    <a:pt x="118" y="126"/>
                    <a:pt x="92" y="154"/>
                  </a:cubicBezTo>
                  <a:cubicBezTo>
                    <a:pt x="66" y="182"/>
                    <a:pt x="36" y="241"/>
                    <a:pt x="23" y="247"/>
                  </a:cubicBezTo>
                  <a:cubicBezTo>
                    <a:pt x="10" y="253"/>
                    <a:pt x="0" y="212"/>
                    <a:pt x="8" y="190"/>
                  </a:cubicBezTo>
                  <a:close/>
                </a:path>
              </a:pathLst>
            </a:custGeom>
            <a:gradFill rotWithShape="0">
              <a:gsLst>
                <a:gs pos="0">
                  <a:schemeClr val="accent2"/>
                </a:gs>
                <a:gs pos="100000">
                  <a:schemeClr val="bg2"/>
                </a:gs>
              </a:gsLst>
              <a:lin ang="18900000" scaled="1"/>
            </a:gradFill>
            <a:ln w="9525">
              <a:noFill/>
              <a:round/>
            </a:ln>
          </p:spPr>
          <p:txBody>
            <a:bodyPr/>
            <a:lstStyle/>
            <a:p>
              <a:pPr fontAlgn="base">
                <a:spcBef>
                  <a:spcPct val="0"/>
                </a:spcBef>
                <a:spcAft>
                  <a:spcPct val="0"/>
                </a:spcAft>
                <a:buFont typeface="Arial" pitchFamily="34" charset="0"/>
                <a:buNone/>
                <a:defRPr/>
              </a:pPr>
              <a:endParaRPr lang="zh-CN" altLang="en-US" sz="2400">
                <a:solidFill>
                  <a:srgbClr val="545472"/>
                </a:solidFill>
              </a:endParaRPr>
            </a:p>
          </p:txBody>
        </p:sp>
        <p:sp>
          <p:nvSpPr>
            <p:cNvPr id="7" name="任意多边形 2052"/>
            <p:cNvSpPr>
              <a:spLocks noChangeArrowheads="1"/>
            </p:cNvSpPr>
            <p:nvPr/>
          </p:nvSpPr>
          <p:spPr bwMode="auto">
            <a:xfrm>
              <a:off x="56" y="0"/>
              <a:ext cx="708" cy="458"/>
            </a:xfrm>
            <a:custGeom>
              <a:cxnLst>
                <a:cxn ang="0">
                  <a:pos x="0" y="432"/>
                </a:cxn>
                <a:cxn ang="0">
                  <a:pos x="0" y="453"/>
                </a:cxn>
                <a:cxn ang="0">
                  <a:pos x="72" y="324"/>
                </a:cxn>
                <a:cxn ang="0">
                  <a:pos x="198" y="201"/>
                </a:cxn>
                <a:cxn ang="0">
                  <a:pos x="366" y="102"/>
                </a:cxn>
                <a:cxn ang="0">
                  <a:pos x="531" y="36"/>
                </a:cxn>
                <a:cxn ang="0">
                  <a:pos x="609" y="0"/>
                </a:cxn>
                <a:cxn ang="0">
                  <a:pos x="708" y="3"/>
                </a:cxn>
                <a:cxn ang="0">
                  <a:pos x="591" y="66"/>
                </a:cxn>
                <a:cxn ang="0">
                  <a:pos x="417" y="126"/>
                </a:cxn>
                <a:cxn ang="0">
                  <a:pos x="237" y="231"/>
                </a:cxn>
                <a:cxn ang="0">
                  <a:pos x="117" y="345"/>
                </a:cxn>
                <a:cxn ang="0">
                  <a:pos x="51" y="459"/>
                </a:cxn>
                <a:cxn ang="0">
                  <a:pos x="0" y="453"/>
                </a:cxn>
              </a:cxnLst>
              <a:rect l="0" t="0" r="r" b="b"/>
              <a:pathLst>
                <a:path w="708" h="459">
                  <a:moveTo>
                    <a:pt x="0" y="432"/>
                  </a:moveTo>
                  <a:lnTo>
                    <a:pt x="0" y="453"/>
                  </a:lnTo>
                  <a:cubicBezTo>
                    <a:pt x="12" y="435"/>
                    <a:pt x="39" y="366"/>
                    <a:pt x="72" y="324"/>
                  </a:cubicBezTo>
                  <a:cubicBezTo>
                    <a:pt x="105" y="282"/>
                    <a:pt x="149" y="238"/>
                    <a:pt x="198" y="201"/>
                  </a:cubicBezTo>
                  <a:cubicBezTo>
                    <a:pt x="247" y="164"/>
                    <a:pt x="311" y="129"/>
                    <a:pt x="366" y="102"/>
                  </a:cubicBezTo>
                  <a:cubicBezTo>
                    <a:pt x="421" y="75"/>
                    <a:pt x="490" y="53"/>
                    <a:pt x="531" y="36"/>
                  </a:cubicBezTo>
                  <a:cubicBezTo>
                    <a:pt x="572" y="19"/>
                    <a:pt x="580" y="5"/>
                    <a:pt x="609" y="0"/>
                  </a:cubicBezTo>
                  <a:lnTo>
                    <a:pt x="708" y="3"/>
                  </a:lnTo>
                  <a:cubicBezTo>
                    <a:pt x="705" y="14"/>
                    <a:pt x="640" y="45"/>
                    <a:pt x="591" y="66"/>
                  </a:cubicBezTo>
                  <a:cubicBezTo>
                    <a:pt x="542" y="87"/>
                    <a:pt x="476" y="98"/>
                    <a:pt x="417" y="126"/>
                  </a:cubicBezTo>
                  <a:cubicBezTo>
                    <a:pt x="358" y="154"/>
                    <a:pt x="287" y="195"/>
                    <a:pt x="237" y="231"/>
                  </a:cubicBezTo>
                  <a:cubicBezTo>
                    <a:pt x="187" y="267"/>
                    <a:pt x="148" y="307"/>
                    <a:pt x="117" y="345"/>
                  </a:cubicBezTo>
                  <a:cubicBezTo>
                    <a:pt x="86" y="383"/>
                    <a:pt x="70" y="441"/>
                    <a:pt x="51" y="459"/>
                  </a:cubicBezTo>
                  <a:lnTo>
                    <a:pt x="0" y="453"/>
                  </a:lnTo>
                </a:path>
              </a:pathLst>
            </a:custGeom>
            <a:gradFill rotWithShape="0">
              <a:gsLst>
                <a:gs pos="0">
                  <a:schemeClr val="bg2"/>
                </a:gs>
                <a:gs pos="50000">
                  <a:schemeClr val="accent2"/>
                </a:gs>
                <a:gs pos="100000">
                  <a:schemeClr val="bg2"/>
                </a:gs>
              </a:gsLst>
              <a:lin ang="5400000" scaled="1"/>
            </a:gradFill>
            <a:ln w="9525">
              <a:noFill/>
              <a:round/>
            </a:ln>
          </p:spPr>
          <p:txBody>
            <a:bodyPr/>
            <a:lstStyle/>
            <a:p>
              <a:pPr fontAlgn="base">
                <a:spcBef>
                  <a:spcPct val="0"/>
                </a:spcBef>
                <a:spcAft>
                  <a:spcPct val="0"/>
                </a:spcAft>
                <a:buFont typeface="Arial" pitchFamily="34" charset="0"/>
                <a:buNone/>
                <a:defRPr/>
              </a:pPr>
              <a:endParaRPr lang="zh-CN" altLang="en-US" sz="2400">
                <a:solidFill>
                  <a:srgbClr val="545472"/>
                </a:solidFill>
              </a:endParaRPr>
            </a:p>
          </p:txBody>
        </p:sp>
        <p:sp>
          <p:nvSpPr>
            <p:cNvPr id="8" name="任意多边形 2053"/>
            <p:cNvSpPr>
              <a:spLocks noChangeArrowheads="1"/>
            </p:cNvSpPr>
            <p:nvPr/>
          </p:nvSpPr>
          <p:spPr bwMode="auto">
            <a:xfrm>
              <a:off x="131" y="269"/>
              <a:ext cx="251" cy="193"/>
            </a:xfrm>
            <a:custGeom>
              <a:cxnLst>
                <a:cxn ang="0">
                  <a:pos x="21" y="163"/>
                </a:cxn>
                <a:cxn ang="0">
                  <a:pos x="9" y="184"/>
                </a:cxn>
                <a:cxn ang="0">
                  <a:pos x="75" y="103"/>
                </a:cxn>
                <a:cxn ang="0">
                  <a:pos x="165" y="28"/>
                </a:cxn>
                <a:cxn ang="0">
                  <a:pos x="207" y="7"/>
                </a:cxn>
                <a:cxn ang="0">
                  <a:pos x="246" y="4"/>
                </a:cxn>
                <a:cxn ang="0">
                  <a:pos x="237" y="34"/>
                </a:cxn>
                <a:cxn ang="0">
                  <a:pos x="183" y="61"/>
                </a:cxn>
                <a:cxn ang="0">
                  <a:pos x="108" y="124"/>
                </a:cxn>
                <a:cxn ang="0">
                  <a:pos x="54" y="190"/>
                </a:cxn>
                <a:cxn ang="0">
                  <a:pos x="6" y="184"/>
                </a:cxn>
              </a:cxnLst>
              <a:rect l="0" t="0" r="r" b="b"/>
              <a:pathLst>
                <a:path w="251" h="194">
                  <a:moveTo>
                    <a:pt x="21" y="163"/>
                  </a:moveTo>
                  <a:cubicBezTo>
                    <a:pt x="10" y="178"/>
                    <a:pt x="0" y="194"/>
                    <a:pt x="9" y="184"/>
                  </a:cubicBezTo>
                  <a:cubicBezTo>
                    <a:pt x="18" y="174"/>
                    <a:pt x="49" y="129"/>
                    <a:pt x="75" y="103"/>
                  </a:cubicBezTo>
                  <a:cubicBezTo>
                    <a:pt x="101" y="77"/>
                    <a:pt x="143" y="44"/>
                    <a:pt x="165" y="28"/>
                  </a:cubicBezTo>
                  <a:cubicBezTo>
                    <a:pt x="187" y="12"/>
                    <a:pt x="194" y="11"/>
                    <a:pt x="207" y="7"/>
                  </a:cubicBezTo>
                  <a:cubicBezTo>
                    <a:pt x="220" y="3"/>
                    <a:pt x="241" y="0"/>
                    <a:pt x="246" y="4"/>
                  </a:cubicBezTo>
                  <a:cubicBezTo>
                    <a:pt x="251" y="8"/>
                    <a:pt x="247" y="25"/>
                    <a:pt x="237" y="34"/>
                  </a:cubicBezTo>
                  <a:cubicBezTo>
                    <a:pt x="227" y="43"/>
                    <a:pt x="204" y="46"/>
                    <a:pt x="183" y="61"/>
                  </a:cubicBezTo>
                  <a:cubicBezTo>
                    <a:pt x="162" y="76"/>
                    <a:pt x="129" y="103"/>
                    <a:pt x="108" y="124"/>
                  </a:cubicBezTo>
                  <a:cubicBezTo>
                    <a:pt x="87" y="145"/>
                    <a:pt x="71" y="180"/>
                    <a:pt x="54" y="190"/>
                  </a:cubicBezTo>
                  <a:lnTo>
                    <a:pt x="6" y="184"/>
                  </a:lnTo>
                </a:path>
              </a:pathLst>
            </a:custGeom>
            <a:gradFill rotWithShape="0">
              <a:gsLst>
                <a:gs pos="0">
                  <a:schemeClr val="accent2"/>
                </a:gs>
                <a:gs pos="100000">
                  <a:schemeClr val="bg2"/>
                </a:gs>
              </a:gsLst>
              <a:lin ang="18900000" scaled="1"/>
            </a:gradFill>
            <a:ln w="9525">
              <a:noFill/>
              <a:round/>
            </a:ln>
          </p:spPr>
          <p:txBody>
            <a:bodyPr/>
            <a:lstStyle/>
            <a:p>
              <a:pPr fontAlgn="base">
                <a:spcBef>
                  <a:spcPct val="0"/>
                </a:spcBef>
                <a:spcAft>
                  <a:spcPct val="0"/>
                </a:spcAft>
                <a:buFont typeface="Arial" pitchFamily="34" charset="0"/>
                <a:buNone/>
                <a:defRPr/>
              </a:pPr>
              <a:endParaRPr lang="zh-CN" altLang="en-US" sz="2400">
                <a:solidFill>
                  <a:srgbClr val="545472"/>
                </a:solidFill>
              </a:endParaRPr>
            </a:p>
          </p:txBody>
        </p:sp>
        <p:sp>
          <p:nvSpPr>
            <p:cNvPr id="9" name="任意多边形 2054"/>
            <p:cNvSpPr>
              <a:spLocks noChangeArrowheads="1"/>
            </p:cNvSpPr>
            <p:nvPr/>
          </p:nvSpPr>
          <p:spPr bwMode="auto">
            <a:xfrm>
              <a:off x="341" y="0"/>
              <a:ext cx="159" cy="72"/>
            </a:xfrm>
            <a:custGeom>
              <a:cxnLst>
                <a:cxn ang="0">
                  <a:pos x="99" y="0"/>
                </a:cxn>
                <a:cxn ang="0">
                  <a:pos x="15" y="36"/>
                </a:cxn>
                <a:cxn ang="0">
                  <a:pos x="6" y="60"/>
                </a:cxn>
                <a:cxn ang="0">
                  <a:pos x="36" y="69"/>
                </a:cxn>
                <a:cxn ang="0">
                  <a:pos x="87" y="42"/>
                </a:cxn>
                <a:cxn ang="0">
                  <a:pos x="159" y="0"/>
                </a:cxn>
                <a:cxn ang="0">
                  <a:pos x="99" y="0"/>
                </a:cxn>
              </a:cxnLst>
              <a:rect l="0" t="0" r="r" b="b"/>
              <a:pathLst>
                <a:path w="159" h="72">
                  <a:moveTo>
                    <a:pt x="99" y="0"/>
                  </a:moveTo>
                  <a:cubicBezTo>
                    <a:pt x="75" y="6"/>
                    <a:pt x="30" y="26"/>
                    <a:pt x="15" y="36"/>
                  </a:cubicBezTo>
                  <a:cubicBezTo>
                    <a:pt x="0" y="46"/>
                    <a:pt x="3" y="55"/>
                    <a:pt x="6" y="60"/>
                  </a:cubicBezTo>
                  <a:cubicBezTo>
                    <a:pt x="9" y="65"/>
                    <a:pt x="23" y="72"/>
                    <a:pt x="36" y="69"/>
                  </a:cubicBezTo>
                  <a:cubicBezTo>
                    <a:pt x="49" y="66"/>
                    <a:pt x="67" y="53"/>
                    <a:pt x="87" y="42"/>
                  </a:cubicBezTo>
                  <a:cubicBezTo>
                    <a:pt x="107" y="31"/>
                    <a:pt x="158" y="6"/>
                    <a:pt x="159" y="0"/>
                  </a:cubicBezTo>
                  <a:lnTo>
                    <a:pt x="99" y="0"/>
                  </a:lnTo>
                  <a:close/>
                </a:path>
              </a:pathLst>
            </a:custGeom>
            <a:gradFill rotWithShape="0">
              <a:gsLst>
                <a:gs pos="0">
                  <a:schemeClr val="accent2"/>
                </a:gs>
                <a:gs pos="100000">
                  <a:schemeClr val="bg2"/>
                </a:gs>
              </a:gsLst>
              <a:lin ang="18900000" scaled="1"/>
            </a:gradFill>
            <a:ln w="9525">
              <a:noFill/>
              <a:round/>
            </a:ln>
          </p:spPr>
          <p:txBody>
            <a:bodyPr/>
            <a:lstStyle/>
            <a:p>
              <a:pPr fontAlgn="base">
                <a:spcBef>
                  <a:spcPct val="0"/>
                </a:spcBef>
                <a:spcAft>
                  <a:spcPct val="0"/>
                </a:spcAft>
                <a:buFont typeface="Arial" pitchFamily="34" charset="0"/>
                <a:buNone/>
                <a:defRPr/>
              </a:pPr>
              <a:endParaRPr lang="zh-CN" altLang="en-US" sz="2400">
                <a:solidFill>
                  <a:srgbClr val="545472"/>
                </a:solidFill>
              </a:endParaRPr>
            </a:p>
          </p:txBody>
        </p:sp>
        <p:sp>
          <p:nvSpPr>
            <p:cNvPr id="10" name="任意多边形 2055"/>
            <p:cNvSpPr>
              <a:spLocks noChangeArrowheads="1"/>
            </p:cNvSpPr>
            <p:nvPr/>
          </p:nvSpPr>
          <p:spPr bwMode="auto">
            <a:xfrm>
              <a:off x="488" y="0"/>
              <a:ext cx="455" cy="216"/>
            </a:xfrm>
            <a:custGeom>
              <a:cxnLst>
                <a:cxn ang="0">
                  <a:pos x="395" y="0"/>
                </a:cxn>
                <a:cxn ang="0">
                  <a:pos x="338" y="48"/>
                </a:cxn>
                <a:cxn ang="0">
                  <a:pos x="242" y="102"/>
                </a:cxn>
                <a:cxn ang="0">
                  <a:pos x="104" y="147"/>
                </a:cxn>
                <a:cxn ang="0">
                  <a:pos x="35" y="168"/>
                </a:cxn>
                <a:cxn ang="0">
                  <a:pos x="8" y="192"/>
                </a:cxn>
                <a:cxn ang="0">
                  <a:pos x="8" y="213"/>
                </a:cxn>
                <a:cxn ang="0">
                  <a:pos x="59" y="213"/>
                </a:cxn>
                <a:cxn ang="0">
                  <a:pos x="86" y="192"/>
                </a:cxn>
                <a:cxn ang="0">
                  <a:pos x="173" y="159"/>
                </a:cxn>
                <a:cxn ang="0">
                  <a:pos x="299" y="126"/>
                </a:cxn>
                <a:cxn ang="0">
                  <a:pos x="392" y="72"/>
                </a:cxn>
                <a:cxn ang="0">
                  <a:pos x="455" y="0"/>
                </a:cxn>
                <a:cxn ang="0">
                  <a:pos x="395" y="0"/>
                </a:cxn>
              </a:cxnLst>
              <a:rect l="0" t="0" r="r" b="b"/>
              <a:pathLst>
                <a:path w="455" h="216">
                  <a:moveTo>
                    <a:pt x="395" y="0"/>
                  </a:moveTo>
                  <a:cubicBezTo>
                    <a:pt x="376" y="8"/>
                    <a:pt x="364" y="31"/>
                    <a:pt x="338" y="48"/>
                  </a:cubicBezTo>
                  <a:cubicBezTo>
                    <a:pt x="312" y="65"/>
                    <a:pt x="281" y="86"/>
                    <a:pt x="242" y="102"/>
                  </a:cubicBezTo>
                  <a:cubicBezTo>
                    <a:pt x="203" y="118"/>
                    <a:pt x="138" y="136"/>
                    <a:pt x="104" y="147"/>
                  </a:cubicBezTo>
                  <a:cubicBezTo>
                    <a:pt x="70" y="158"/>
                    <a:pt x="51" y="161"/>
                    <a:pt x="35" y="168"/>
                  </a:cubicBezTo>
                  <a:cubicBezTo>
                    <a:pt x="19" y="175"/>
                    <a:pt x="12" y="185"/>
                    <a:pt x="8" y="192"/>
                  </a:cubicBezTo>
                  <a:cubicBezTo>
                    <a:pt x="4" y="199"/>
                    <a:pt x="0" y="210"/>
                    <a:pt x="8" y="213"/>
                  </a:cubicBezTo>
                  <a:cubicBezTo>
                    <a:pt x="16" y="216"/>
                    <a:pt x="46" y="216"/>
                    <a:pt x="59" y="213"/>
                  </a:cubicBezTo>
                  <a:cubicBezTo>
                    <a:pt x="72" y="210"/>
                    <a:pt x="67" y="201"/>
                    <a:pt x="86" y="192"/>
                  </a:cubicBezTo>
                  <a:cubicBezTo>
                    <a:pt x="105" y="183"/>
                    <a:pt x="138" y="170"/>
                    <a:pt x="173" y="159"/>
                  </a:cubicBezTo>
                  <a:cubicBezTo>
                    <a:pt x="208" y="148"/>
                    <a:pt x="263" y="140"/>
                    <a:pt x="299" y="126"/>
                  </a:cubicBezTo>
                  <a:cubicBezTo>
                    <a:pt x="335" y="112"/>
                    <a:pt x="366" y="93"/>
                    <a:pt x="392" y="72"/>
                  </a:cubicBezTo>
                  <a:cubicBezTo>
                    <a:pt x="418" y="51"/>
                    <a:pt x="454" y="12"/>
                    <a:pt x="455" y="0"/>
                  </a:cubicBezTo>
                  <a:lnTo>
                    <a:pt x="395" y="0"/>
                  </a:lnTo>
                  <a:close/>
                </a:path>
              </a:pathLst>
            </a:custGeom>
            <a:gradFill rotWithShape="0">
              <a:gsLst>
                <a:gs pos="0">
                  <a:schemeClr val="bg2"/>
                </a:gs>
                <a:gs pos="100000">
                  <a:schemeClr val="accent2"/>
                </a:gs>
              </a:gsLst>
              <a:lin ang="2700000" scaled="1"/>
            </a:gradFill>
            <a:ln w="9525">
              <a:noFill/>
              <a:round/>
            </a:ln>
          </p:spPr>
          <p:txBody>
            <a:bodyPr/>
            <a:lstStyle/>
            <a:p>
              <a:pPr fontAlgn="base">
                <a:spcBef>
                  <a:spcPct val="0"/>
                </a:spcBef>
                <a:spcAft>
                  <a:spcPct val="0"/>
                </a:spcAft>
                <a:buFont typeface="Arial" pitchFamily="34" charset="0"/>
                <a:buNone/>
                <a:defRPr/>
              </a:pPr>
              <a:endParaRPr lang="zh-CN" altLang="en-US" sz="2400">
                <a:solidFill>
                  <a:srgbClr val="545472"/>
                </a:solidFill>
              </a:endParaRPr>
            </a:p>
          </p:txBody>
        </p:sp>
        <p:sp>
          <p:nvSpPr>
            <p:cNvPr id="11" name="任意多边形 2056"/>
            <p:cNvSpPr>
              <a:spLocks noChangeArrowheads="1"/>
            </p:cNvSpPr>
            <p:nvPr/>
          </p:nvSpPr>
          <p:spPr bwMode="auto">
            <a:xfrm>
              <a:off x="1448" y="37"/>
              <a:ext cx="414" cy="108"/>
            </a:xfrm>
            <a:custGeom>
              <a:cxnLst>
                <a:cxn ang="0">
                  <a:pos x="0" y="11"/>
                </a:cxn>
                <a:cxn ang="0">
                  <a:pos x="24" y="11"/>
                </a:cxn>
                <a:cxn ang="0">
                  <a:pos x="156" y="2"/>
                </a:cxn>
                <a:cxn ang="0">
                  <a:pos x="288" y="23"/>
                </a:cxn>
                <a:cxn ang="0">
                  <a:pos x="384" y="53"/>
                </a:cxn>
                <a:cxn ang="0">
                  <a:pos x="411" y="74"/>
                </a:cxn>
                <a:cxn ang="0">
                  <a:pos x="405" y="104"/>
                </a:cxn>
                <a:cxn ang="0">
                  <a:pos x="363" y="101"/>
                </a:cxn>
                <a:cxn ang="0">
                  <a:pos x="294" y="77"/>
                </a:cxn>
                <a:cxn ang="0">
                  <a:pos x="174" y="50"/>
                </a:cxn>
                <a:cxn ang="0">
                  <a:pos x="72" y="62"/>
                </a:cxn>
                <a:cxn ang="0">
                  <a:pos x="36" y="59"/>
                </a:cxn>
                <a:cxn ang="0">
                  <a:pos x="0" y="11"/>
                </a:cxn>
              </a:cxnLst>
              <a:rect l="0" t="0" r="r" b="b"/>
              <a:pathLst>
                <a:path w="413" h="108">
                  <a:moveTo>
                    <a:pt x="0" y="11"/>
                  </a:moveTo>
                  <a:lnTo>
                    <a:pt x="24" y="11"/>
                  </a:lnTo>
                  <a:cubicBezTo>
                    <a:pt x="50" y="9"/>
                    <a:pt x="112" y="0"/>
                    <a:pt x="156" y="2"/>
                  </a:cubicBezTo>
                  <a:cubicBezTo>
                    <a:pt x="200" y="4"/>
                    <a:pt x="250" y="15"/>
                    <a:pt x="288" y="23"/>
                  </a:cubicBezTo>
                  <a:cubicBezTo>
                    <a:pt x="326" y="31"/>
                    <a:pt x="363" y="44"/>
                    <a:pt x="384" y="53"/>
                  </a:cubicBezTo>
                  <a:cubicBezTo>
                    <a:pt x="405" y="62"/>
                    <a:pt x="408" y="66"/>
                    <a:pt x="411" y="74"/>
                  </a:cubicBezTo>
                  <a:cubicBezTo>
                    <a:pt x="414" y="82"/>
                    <a:pt x="413" y="100"/>
                    <a:pt x="405" y="104"/>
                  </a:cubicBezTo>
                  <a:cubicBezTo>
                    <a:pt x="397" y="108"/>
                    <a:pt x="381" y="105"/>
                    <a:pt x="363" y="101"/>
                  </a:cubicBezTo>
                  <a:cubicBezTo>
                    <a:pt x="345" y="97"/>
                    <a:pt x="325" y="85"/>
                    <a:pt x="294" y="77"/>
                  </a:cubicBezTo>
                  <a:cubicBezTo>
                    <a:pt x="263" y="69"/>
                    <a:pt x="211" y="53"/>
                    <a:pt x="174" y="50"/>
                  </a:cubicBezTo>
                  <a:cubicBezTo>
                    <a:pt x="137" y="47"/>
                    <a:pt x="95" y="61"/>
                    <a:pt x="72" y="62"/>
                  </a:cubicBezTo>
                  <a:cubicBezTo>
                    <a:pt x="49" y="63"/>
                    <a:pt x="48" y="66"/>
                    <a:pt x="36" y="59"/>
                  </a:cubicBezTo>
                  <a:cubicBezTo>
                    <a:pt x="24" y="52"/>
                    <a:pt x="13" y="36"/>
                    <a:pt x="0" y="11"/>
                  </a:cubicBezTo>
                  <a:close/>
                </a:path>
              </a:pathLst>
            </a:custGeom>
            <a:gradFill rotWithShape="0">
              <a:gsLst>
                <a:gs pos="0">
                  <a:schemeClr val="accent2"/>
                </a:gs>
                <a:gs pos="100000">
                  <a:schemeClr val="bg2"/>
                </a:gs>
              </a:gsLst>
              <a:lin ang="0" scaled="1"/>
            </a:gradFill>
            <a:ln w="9525">
              <a:noFill/>
              <a:round/>
            </a:ln>
          </p:spPr>
          <p:txBody>
            <a:bodyPr/>
            <a:lstStyle/>
            <a:p>
              <a:pPr fontAlgn="base">
                <a:spcBef>
                  <a:spcPct val="0"/>
                </a:spcBef>
                <a:spcAft>
                  <a:spcPct val="0"/>
                </a:spcAft>
                <a:buFont typeface="Arial" pitchFamily="34" charset="0"/>
                <a:buNone/>
                <a:defRPr/>
              </a:pPr>
              <a:endParaRPr lang="zh-CN" altLang="en-US" sz="2400">
                <a:solidFill>
                  <a:srgbClr val="545472"/>
                </a:solidFill>
              </a:endParaRPr>
            </a:p>
          </p:txBody>
        </p:sp>
        <p:sp>
          <p:nvSpPr>
            <p:cNvPr id="12" name="任意多边形 2057"/>
            <p:cNvSpPr>
              <a:spLocks noChangeArrowheads="1"/>
            </p:cNvSpPr>
            <p:nvPr/>
          </p:nvSpPr>
          <p:spPr bwMode="auto">
            <a:xfrm>
              <a:off x="1790" y="0"/>
              <a:ext cx="520" cy="225"/>
            </a:xfrm>
            <a:custGeom>
              <a:cxnLst>
                <a:cxn ang="0">
                  <a:pos x="42" y="0"/>
                </a:cxn>
                <a:cxn ang="0">
                  <a:pos x="12" y="24"/>
                </a:cxn>
                <a:cxn ang="0">
                  <a:pos x="114" y="54"/>
                </a:cxn>
                <a:cxn ang="0">
                  <a:pos x="240" y="117"/>
                </a:cxn>
                <a:cxn ang="0">
                  <a:pos x="333" y="153"/>
                </a:cxn>
                <a:cxn ang="0">
                  <a:pos x="438" y="219"/>
                </a:cxn>
                <a:cxn ang="0">
                  <a:pos x="426" y="192"/>
                </a:cxn>
                <a:cxn ang="0">
                  <a:pos x="441" y="180"/>
                </a:cxn>
                <a:cxn ang="0">
                  <a:pos x="519" y="216"/>
                </a:cxn>
                <a:cxn ang="0">
                  <a:pos x="450" y="162"/>
                </a:cxn>
                <a:cxn ang="0">
                  <a:pos x="381" y="135"/>
                </a:cxn>
                <a:cxn ang="0">
                  <a:pos x="285" y="84"/>
                </a:cxn>
                <a:cxn ang="0">
                  <a:pos x="186" y="18"/>
                </a:cxn>
                <a:cxn ang="0">
                  <a:pos x="123" y="0"/>
                </a:cxn>
                <a:cxn ang="0">
                  <a:pos x="42" y="0"/>
                </a:cxn>
              </a:cxnLst>
              <a:rect l="0" t="0" r="r" b="b"/>
              <a:pathLst>
                <a:path w="520" h="225">
                  <a:moveTo>
                    <a:pt x="42" y="0"/>
                  </a:moveTo>
                  <a:cubicBezTo>
                    <a:pt x="24" y="4"/>
                    <a:pt x="0" y="15"/>
                    <a:pt x="12" y="24"/>
                  </a:cubicBezTo>
                  <a:cubicBezTo>
                    <a:pt x="24" y="33"/>
                    <a:pt x="76" y="39"/>
                    <a:pt x="114" y="54"/>
                  </a:cubicBezTo>
                  <a:cubicBezTo>
                    <a:pt x="152" y="69"/>
                    <a:pt x="203" y="100"/>
                    <a:pt x="240" y="117"/>
                  </a:cubicBezTo>
                  <a:cubicBezTo>
                    <a:pt x="277" y="134"/>
                    <a:pt x="300" y="136"/>
                    <a:pt x="333" y="153"/>
                  </a:cubicBezTo>
                  <a:cubicBezTo>
                    <a:pt x="366" y="170"/>
                    <a:pt x="423" y="213"/>
                    <a:pt x="438" y="219"/>
                  </a:cubicBezTo>
                  <a:cubicBezTo>
                    <a:pt x="453" y="225"/>
                    <a:pt x="426" y="198"/>
                    <a:pt x="426" y="192"/>
                  </a:cubicBezTo>
                  <a:cubicBezTo>
                    <a:pt x="426" y="186"/>
                    <a:pt x="426" y="176"/>
                    <a:pt x="441" y="180"/>
                  </a:cubicBezTo>
                  <a:cubicBezTo>
                    <a:pt x="456" y="184"/>
                    <a:pt x="518" y="219"/>
                    <a:pt x="519" y="216"/>
                  </a:cubicBezTo>
                  <a:cubicBezTo>
                    <a:pt x="520" y="213"/>
                    <a:pt x="473" y="176"/>
                    <a:pt x="450" y="162"/>
                  </a:cubicBezTo>
                  <a:cubicBezTo>
                    <a:pt x="427" y="148"/>
                    <a:pt x="408" y="148"/>
                    <a:pt x="381" y="135"/>
                  </a:cubicBezTo>
                  <a:cubicBezTo>
                    <a:pt x="354" y="122"/>
                    <a:pt x="318" y="104"/>
                    <a:pt x="285" y="84"/>
                  </a:cubicBezTo>
                  <a:cubicBezTo>
                    <a:pt x="252" y="64"/>
                    <a:pt x="213" y="32"/>
                    <a:pt x="186" y="18"/>
                  </a:cubicBezTo>
                  <a:cubicBezTo>
                    <a:pt x="159" y="4"/>
                    <a:pt x="147" y="2"/>
                    <a:pt x="123" y="0"/>
                  </a:cubicBezTo>
                  <a:lnTo>
                    <a:pt x="42" y="0"/>
                  </a:lnTo>
                  <a:close/>
                </a:path>
              </a:pathLst>
            </a:custGeom>
            <a:gradFill rotWithShape="0">
              <a:gsLst>
                <a:gs pos="0">
                  <a:schemeClr val="accent2"/>
                </a:gs>
                <a:gs pos="100000">
                  <a:schemeClr val="bg2"/>
                </a:gs>
              </a:gsLst>
              <a:lin ang="18900000" scaled="1"/>
            </a:gradFill>
            <a:ln w="9525">
              <a:noFill/>
              <a:round/>
            </a:ln>
          </p:spPr>
          <p:txBody>
            <a:bodyPr/>
            <a:lstStyle/>
            <a:p>
              <a:pPr fontAlgn="base">
                <a:spcBef>
                  <a:spcPct val="0"/>
                </a:spcBef>
                <a:spcAft>
                  <a:spcPct val="0"/>
                </a:spcAft>
                <a:buFont typeface="Arial" pitchFamily="34" charset="0"/>
                <a:buNone/>
                <a:defRPr/>
              </a:pPr>
              <a:endParaRPr lang="zh-CN" altLang="en-US" sz="2400">
                <a:solidFill>
                  <a:srgbClr val="545472"/>
                </a:solidFill>
              </a:endParaRPr>
            </a:p>
          </p:txBody>
        </p:sp>
        <p:sp>
          <p:nvSpPr>
            <p:cNvPr id="13" name="任意多边形 2058"/>
            <p:cNvSpPr>
              <a:spLocks noChangeArrowheads="1"/>
            </p:cNvSpPr>
            <p:nvPr/>
          </p:nvSpPr>
          <p:spPr bwMode="auto">
            <a:xfrm>
              <a:off x="1943" y="155"/>
              <a:ext cx="431" cy="232"/>
            </a:xfrm>
            <a:custGeom>
              <a:cxnLst>
                <a:cxn ang="0">
                  <a:pos x="6" y="38"/>
                </a:cxn>
                <a:cxn ang="0">
                  <a:pos x="9" y="20"/>
                </a:cxn>
                <a:cxn ang="0">
                  <a:pos x="42" y="2"/>
                </a:cxn>
                <a:cxn ang="0">
                  <a:pos x="90" y="35"/>
                </a:cxn>
                <a:cxn ang="0">
                  <a:pos x="189" y="89"/>
                </a:cxn>
                <a:cxn ang="0">
                  <a:pos x="288" y="140"/>
                </a:cxn>
                <a:cxn ang="0">
                  <a:pos x="375" y="176"/>
                </a:cxn>
                <a:cxn ang="0">
                  <a:pos x="396" y="176"/>
                </a:cxn>
                <a:cxn ang="0">
                  <a:pos x="429" y="212"/>
                </a:cxn>
                <a:cxn ang="0">
                  <a:pos x="408" y="233"/>
                </a:cxn>
                <a:cxn ang="0">
                  <a:pos x="333" y="212"/>
                </a:cxn>
                <a:cxn ang="0">
                  <a:pos x="186" y="143"/>
                </a:cxn>
                <a:cxn ang="0">
                  <a:pos x="48" y="68"/>
                </a:cxn>
                <a:cxn ang="0">
                  <a:pos x="6" y="38"/>
                </a:cxn>
              </a:cxnLst>
              <a:rect l="0" t="0" r="r" b="b"/>
              <a:pathLst>
                <a:path w="431" h="233">
                  <a:moveTo>
                    <a:pt x="6" y="38"/>
                  </a:moveTo>
                  <a:cubicBezTo>
                    <a:pt x="0" y="26"/>
                    <a:pt x="3" y="26"/>
                    <a:pt x="9" y="20"/>
                  </a:cubicBezTo>
                  <a:cubicBezTo>
                    <a:pt x="15" y="14"/>
                    <a:pt x="29" y="0"/>
                    <a:pt x="42" y="2"/>
                  </a:cubicBezTo>
                  <a:cubicBezTo>
                    <a:pt x="55" y="4"/>
                    <a:pt x="66" y="21"/>
                    <a:pt x="90" y="35"/>
                  </a:cubicBezTo>
                  <a:cubicBezTo>
                    <a:pt x="114" y="49"/>
                    <a:pt x="156" y="72"/>
                    <a:pt x="189" y="89"/>
                  </a:cubicBezTo>
                  <a:cubicBezTo>
                    <a:pt x="222" y="106"/>
                    <a:pt x="257" y="126"/>
                    <a:pt x="288" y="140"/>
                  </a:cubicBezTo>
                  <a:cubicBezTo>
                    <a:pt x="319" y="154"/>
                    <a:pt x="357" y="170"/>
                    <a:pt x="375" y="176"/>
                  </a:cubicBezTo>
                  <a:cubicBezTo>
                    <a:pt x="393" y="182"/>
                    <a:pt x="387" y="170"/>
                    <a:pt x="396" y="176"/>
                  </a:cubicBezTo>
                  <a:cubicBezTo>
                    <a:pt x="405" y="182"/>
                    <a:pt x="427" y="203"/>
                    <a:pt x="429" y="212"/>
                  </a:cubicBezTo>
                  <a:cubicBezTo>
                    <a:pt x="431" y="221"/>
                    <a:pt x="424" y="233"/>
                    <a:pt x="408" y="233"/>
                  </a:cubicBezTo>
                  <a:cubicBezTo>
                    <a:pt x="392" y="233"/>
                    <a:pt x="370" y="227"/>
                    <a:pt x="333" y="212"/>
                  </a:cubicBezTo>
                  <a:cubicBezTo>
                    <a:pt x="296" y="197"/>
                    <a:pt x="234" y="167"/>
                    <a:pt x="186" y="143"/>
                  </a:cubicBezTo>
                  <a:cubicBezTo>
                    <a:pt x="138" y="119"/>
                    <a:pt x="78" y="86"/>
                    <a:pt x="48" y="68"/>
                  </a:cubicBezTo>
                  <a:cubicBezTo>
                    <a:pt x="18" y="50"/>
                    <a:pt x="12" y="50"/>
                    <a:pt x="6" y="38"/>
                  </a:cubicBezTo>
                  <a:close/>
                </a:path>
              </a:pathLst>
            </a:custGeom>
            <a:gradFill rotWithShape="0">
              <a:gsLst>
                <a:gs pos="0">
                  <a:schemeClr val="accent2"/>
                </a:gs>
                <a:gs pos="100000">
                  <a:schemeClr val="bg2"/>
                </a:gs>
              </a:gsLst>
              <a:lin ang="18900000" scaled="1"/>
            </a:gradFill>
            <a:ln w="9525">
              <a:noFill/>
              <a:round/>
            </a:ln>
          </p:spPr>
          <p:txBody>
            <a:bodyPr/>
            <a:lstStyle/>
            <a:p>
              <a:pPr fontAlgn="base">
                <a:spcBef>
                  <a:spcPct val="0"/>
                </a:spcBef>
                <a:spcAft>
                  <a:spcPct val="0"/>
                </a:spcAft>
                <a:buFont typeface="Arial" pitchFamily="34" charset="0"/>
                <a:buNone/>
                <a:defRPr/>
              </a:pPr>
              <a:endParaRPr lang="zh-CN" altLang="en-US" sz="2400">
                <a:solidFill>
                  <a:srgbClr val="545472"/>
                </a:solidFill>
              </a:endParaRPr>
            </a:p>
          </p:txBody>
        </p:sp>
        <p:sp>
          <p:nvSpPr>
            <p:cNvPr id="14" name="任意多边形 2059"/>
            <p:cNvSpPr>
              <a:spLocks noChangeArrowheads="1"/>
            </p:cNvSpPr>
            <p:nvPr/>
          </p:nvSpPr>
          <p:spPr bwMode="auto">
            <a:xfrm>
              <a:off x="2262" y="87"/>
              <a:ext cx="396" cy="228"/>
            </a:xfrm>
            <a:custGeom>
              <a:cxnLst>
                <a:cxn ang="0">
                  <a:pos x="2" y="9"/>
                </a:cxn>
                <a:cxn ang="0">
                  <a:pos x="53" y="66"/>
                </a:cxn>
                <a:cxn ang="0">
                  <a:pos x="176" y="132"/>
                </a:cxn>
                <a:cxn ang="0">
                  <a:pos x="293" y="189"/>
                </a:cxn>
                <a:cxn ang="0">
                  <a:pos x="341" y="222"/>
                </a:cxn>
                <a:cxn ang="0">
                  <a:pos x="377" y="219"/>
                </a:cxn>
                <a:cxn ang="0">
                  <a:pos x="377" y="180"/>
                </a:cxn>
                <a:cxn ang="0">
                  <a:pos x="260" y="126"/>
                </a:cxn>
                <a:cxn ang="0">
                  <a:pos x="113" y="51"/>
                </a:cxn>
                <a:cxn ang="0">
                  <a:pos x="41" y="9"/>
                </a:cxn>
                <a:cxn ang="0">
                  <a:pos x="2" y="9"/>
                </a:cxn>
              </a:cxnLst>
              <a:rect l="0" t="0" r="r" b="b"/>
              <a:pathLst>
                <a:path w="396" h="226">
                  <a:moveTo>
                    <a:pt x="2" y="9"/>
                  </a:moveTo>
                  <a:cubicBezTo>
                    <a:pt x="4" y="18"/>
                    <a:pt x="24" y="45"/>
                    <a:pt x="53" y="66"/>
                  </a:cubicBezTo>
                  <a:cubicBezTo>
                    <a:pt x="82" y="87"/>
                    <a:pt x="136" y="111"/>
                    <a:pt x="176" y="132"/>
                  </a:cubicBezTo>
                  <a:cubicBezTo>
                    <a:pt x="216" y="153"/>
                    <a:pt x="266" y="174"/>
                    <a:pt x="293" y="189"/>
                  </a:cubicBezTo>
                  <a:cubicBezTo>
                    <a:pt x="320" y="204"/>
                    <a:pt x="327" y="217"/>
                    <a:pt x="341" y="222"/>
                  </a:cubicBezTo>
                  <a:cubicBezTo>
                    <a:pt x="355" y="227"/>
                    <a:pt x="371" y="226"/>
                    <a:pt x="377" y="219"/>
                  </a:cubicBezTo>
                  <a:cubicBezTo>
                    <a:pt x="383" y="212"/>
                    <a:pt x="396" y="195"/>
                    <a:pt x="377" y="180"/>
                  </a:cubicBezTo>
                  <a:cubicBezTo>
                    <a:pt x="358" y="165"/>
                    <a:pt x="304" y="147"/>
                    <a:pt x="260" y="126"/>
                  </a:cubicBezTo>
                  <a:cubicBezTo>
                    <a:pt x="216" y="105"/>
                    <a:pt x="149" y="70"/>
                    <a:pt x="113" y="51"/>
                  </a:cubicBezTo>
                  <a:cubicBezTo>
                    <a:pt x="77" y="32"/>
                    <a:pt x="60" y="17"/>
                    <a:pt x="41" y="9"/>
                  </a:cubicBezTo>
                  <a:cubicBezTo>
                    <a:pt x="22" y="1"/>
                    <a:pt x="0" y="0"/>
                    <a:pt x="2" y="9"/>
                  </a:cubicBezTo>
                  <a:close/>
                </a:path>
              </a:pathLst>
            </a:custGeom>
            <a:gradFill rotWithShape="0">
              <a:gsLst>
                <a:gs pos="0">
                  <a:schemeClr val="accent2"/>
                </a:gs>
                <a:gs pos="100000">
                  <a:schemeClr val="bg2"/>
                </a:gs>
              </a:gsLst>
              <a:lin ang="18900000" scaled="1"/>
            </a:gradFill>
            <a:ln w="9525">
              <a:noFill/>
              <a:round/>
            </a:ln>
          </p:spPr>
          <p:txBody>
            <a:bodyPr/>
            <a:lstStyle/>
            <a:p>
              <a:pPr fontAlgn="base">
                <a:spcBef>
                  <a:spcPct val="0"/>
                </a:spcBef>
                <a:spcAft>
                  <a:spcPct val="0"/>
                </a:spcAft>
                <a:buFont typeface="Arial" pitchFamily="34" charset="0"/>
                <a:buNone/>
                <a:defRPr/>
              </a:pPr>
              <a:endParaRPr lang="zh-CN" altLang="en-US" sz="2400">
                <a:solidFill>
                  <a:srgbClr val="545472"/>
                </a:solidFill>
              </a:endParaRPr>
            </a:p>
          </p:txBody>
        </p:sp>
        <p:sp>
          <p:nvSpPr>
            <p:cNvPr id="15" name="任意多边形 2060"/>
            <p:cNvSpPr>
              <a:spLocks noChangeArrowheads="1"/>
            </p:cNvSpPr>
            <p:nvPr/>
          </p:nvSpPr>
          <p:spPr bwMode="auto">
            <a:xfrm>
              <a:off x="2264" y="240"/>
              <a:ext cx="516" cy="223"/>
            </a:xfrm>
            <a:custGeom>
              <a:cxnLst>
                <a:cxn ang="0">
                  <a:pos x="3" y="10"/>
                </a:cxn>
                <a:cxn ang="0">
                  <a:pos x="105" y="97"/>
                </a:cxn>
                <a:cxn ang="0">
                  <a:pos x="243" y="178"/>
                </a:cxn>
                <a:cxn ang="0">
                  <a:pos x="357" y="217"/>
                </a:cxn>
                <a:cxn ang="0">
                  <a:pos x="498" y="214"/>
                </a:cxn>
                <a:cxn ang="0">
                  <a:pos x="468" y="187"/>
                </a:cxn>
                <a:cxn ang="0">
                  <a:pos x="309" y="136"/>
                </a:cxn>
                <a:cxn ang="0">
                  <a:pos x="123" y="34"/>
                </a:cxn>
                <a:cxn ang="0">
                  <a:pos x="3" y="10"/>
                </a:cxn>
              </a:cxnLst>
              <a:rect l="0" t="0" r="r" b="b"/>
              <a:pathLst>
                <a:path w="516" h="223">
                  <a:moveTo>
                    <a:pt x="3" y="10"/>
                  </a:moveTo>
                  <a:cubicBezTo>
                    <a:pt x="0" y="20"/>
                    <a:pt x="65" y="69"/>
                    <a:pt x="105" y="97"/>
                  </a:cubicBezTo>
                  <a:cubicBezTo>
                    <a:pt x="145" y="125"/>
                    <a:pt x="201" y="158"/>
                    <a:pt x="243" y="178"/>
                  </a:cubicBezTo>
                  <a:cubicBezTo>
                    <a:pt x="285" y="198"/>
                    <a:pt x="315" y="211"/>
                    <a:pt x="357" y="217"/>
                  </a:cubicBezTo>
                  <a:cubicBezTo>
                    <a:pt x="399" y="223"/>
                    <a:pt x="480" y="219"/>
                    <a:pt x="498" y="214"/>
                  </a:cubicBezTo>
                  <a:cubicBezTo>
                    <a:pt x="516" y="209"/>
                    <a:pt x="499" y="200"/>
                    <a:pt x="468" y="187"/>
                  </a:cubicBezTo>
                  <a:cubicBezTo>
                    <a:pt x="437" y="174"/>
                    <a:pt x="366" y="161"/>
                    <a:pt x="309" y="136"/>
                  </a:cubicBezTo>
                  <a:cubicBezTo>
                    <a:pt x="252" y="111"/>
                    <a:pt x="172" y="54"/>
                    <a:pt x="123" y="34"/>
                  </a:cubicBezTo>
                  <a:cubicBezTo>
                    <a:pt x="74" y="14"/>
                    <a:pt x="6" y="0"/>
                    <a:pt x="3" y="10"/>
                  </a:cubicBezTo>
                  <a:close/>
                </a:path>
              </a:pathLst>
            </a:custGeom>
            <a:gradFill rotWithShape="0">
              <a:gsLst>
                <a:gs pos="0">
                  <a:schemeClr val="bg2"/>
                </a:gs>
                <a:gs pos="100000">
                  <a:schemeClr val="accent2"/>
                </a:gs>
              </a:gsLst>
              <a:lin ang="5400000" scaled="1"/>
            </a:gradFill>
            <a:ln w="9525">
              <a:noFill/>
              <a:round/>
            </a:ln>
          </p:spPr>
          <p:txBody>
            <a:bodyPr/>
            <a:lstStyle/>
            <a:p>
              <a:pPr fontAlgn="base">
                <a:spcBef>
                  <a:spcPct val="0"/>
                </a:spcBef>
                <a:spcAft>
                  <a:spcPct val="0"/>
                </a:spcAft>
                <a:buFont typeface="Arial" pitchFamily="34" charset="0"/>
                <a:buNone/>
                <a:defRPr/>
              </a:pPr>
              <a:endParaRPr lang="zh-CN" altLang="en-US" sz="2400">
                <a:solidFill>
                  <a:srgbClr val="545472"/>
                </a:solidFill>
              </a:endParaRPr>
            </a:p>
          </p:txBody>
        </p:sp>
        <p:sp>
          <p:nvSpPr>
            <p:cNvPr id="16" name="任意多边形 2061"/>
            <p:cNvSpPr>
              <a:spLocks noChangeArrowheads="1"/>
            </p:cNvSpPr>
            <p:nvPr/>
          </p:nvSpPr>
          <p:spPr bwMode="auto">
            <a:xfrm>
              <a:off x="2723" y="324"/>
              <a:ext cx="414" cy="100"/>
            </a:xfrm>
            <a:custGeom>
              <a:cxnLst>
                <a:cxn ang="0">
                  <a:pos x="69" y="60"/>
                </a:cxn>
                <a:cxn ang="0">
                  <a:pos x="12" y="42"/>
                </a:cxn>
                <a:cxn ang="0">
                  <a:pos x="3" y="15"/>
                </a:cxn>
                <a:cxn ang="0">
                  <a:pos x="30" y="0"/>
                </a:cxn>
                <a:cxn ang="0">
                  <a:pos x="117" y="18"/>
                </a:cxn>
                <a:cxn ang="0">
                  <a:pos x="243" y="48"/>
                </a:cxn>
                <a:cxn ang="0">
                  <a:pos x="387" y="48"/>
                </a:cxn>
                <a:cxn ang="0">
                  <a:pos x="408" y="54"/>
                </a:cxn>
                <a:cxn ang="0">
                  <a:pos x="381" y="87"/>
                </a:cxn>
                <a:cxn ang="0">
                  <a:pos x="318" y="99"/>
                </a:cxn>
                <a:cxn ang="0">
                  <a:pos x="195" y="93"/>
                </a:cxn>
                <a:cxn ang="0">
                  <a:pos x="69" y="60"/>
                </a:cxn>
              </a:cxnLst>
              <a:rect l="0" t="0" r="r" b="b"/>
              <a:pathLst>
                <a:path w="413" h="100">
                  <a:moveTo>
                    <a:pt x="69" y="60"/>
                  </a:moveTo>
                  <a:cubicBezTo>
                    <a:pt x="39" y="52"/>
                    <a:pt x="23" y="49"/>
                    <a:pt x="12" y="42"/>
                  </a:cubicBezTo>
                  <a:cubicBezTo>
                    <a:pt x="1" y="35"/>
                    <a:pt x="0" y="22"/>
                    <a:pt x="3" y="15"/>
                  </a:cubicBezTo>
                  <a:cubicBezTo>
                    <a:pt x="6" y="8"/>
                    <a:pt x="11" y="0"/>
                    <a:pt x="30" y="0"/>
                  </a:cubicBezTo>
                  <a:cubicBezTo>
                    <a:pt x="49" y="0"/>
                    <a:pt x="82" y="10"/>
                    <a:pt x="117" y="18"/>
                  </a:cubicBezTo>
                  <a:cubicBezTo>
                    <a:pt x="152" y="26"/>
                    <a:pt x="198" y="43"/>
                    <a:pt x="243" y="48"/>
                  </a:cubicBezTo>
                  <a:cubicBezTo>
                    <a:pt x="288" y="53"/>
                    <a:pt x="360" y="47"/>
                    <a:pt x="387" y="48"/>
                  </a:cubicBezTo>
                  <a:cubicBezTo>
                    <a:pt x="414" y="49"/>
                    <a:pt x="409" y="48"/>
                    <a:pt x="408" y="54"/>
                  </a:cubicBezTo>
                  <a:cubicBezTo>
                    <a:pt x="407" y="60"/>
                    <a:pt x="396" y="80"/>
                    <a:pt x="381" y="87"/>
                  </a:cubicBezTo>
                  <a:cubicBezTo>
                    <a:pt x="366" y="94"/>
                    <a:pt x="349" y="98"/>
                    <a:pt x="318" y="99"/>
                  </a:cubicBezTo>
                  <a:cubicBezTo>
                    <a:pt x="287" y="100"/>
                    <a:pt x="237" y="99"/>
                    <a:pt x="195" y="93"/>
                  </a:cubicBezTo>
                  <a:cubicBezTo>
                    <a:pt x="153" y="87"/>
                    <a:pt x="99" y="68"/>
                    <a:pt x="69" y="60"/>
                  </a:cubicBezTo>
                  <a:close/>
                </a:path>
              </a:pathLst>
            </a:custGeom>
            <a:gradFill rotWithShape="0">
              <a:gsLst>
                <a:gs pos="0">
                  <a:schemeClr val="bg2"/>
                </a:gs>
                <a:gs pos="100000">
                  <a:schemeClr val="accent2"/>
                </a:gs>
              </a:gsLst>
              <a:lin ang="0" scaled="1"/>
            </a:gradFill>
            <a:ln w="9525">
              <a:noFill/>
              <a:round/>
            </a:ln>
          </p:spPr>
          <p:txBody>
            <a:bodyPr/>
            <a:lstStyle/>
            <a:p>
              <a:pPr fontAlgn="base">
                <a:spcBef>
                  <a:spcPct val="0"/>
                </a:spcBef>
                <a:spcAft>
                  <a:spcPct val="0"/>
                </a:spcAft>
                <a:buFont typeface="Arial" pitchFamily="34" charset="0"/>
                <a:buNone/>
                <a:defRPr/>
              </a:pPr>
              <a:endParaRPr lang="zh-CN" altLang="en-US" sz="2400">
                <a:solidFill>
                  <a:srgbClr val="545472"/>
                </a:solidFill>
              </a:endParaRPr>
            </a:p>
          </p:txBody>
        </p:sp>
        <p:sp>
          <p:nvSpPr>
            <p:cNvPr id="17" name="任意多边形 2062"/>
            <p:cNvSpPr>
              <a:spLocks noChangeArrowheads="1"/>
            </p:cNvSpPr>
            <p:nvPr/>
          </p:nvSpPr>
          <p:spPr bwMode="auto">
            <a:xfrm>
              <a:off x="3165" y="374"/>
              <a:ext cx="150" cy="72"/>
            </a:xfrm>
            <a:custGeom>
              <a:cxnLst>
                <a:cxn ang="0">
                  <a:pos x="3" y="67"/>
                </a:cxn>
                <a:cxn ang="0">
                  <a:pos x="84" y="19"/>
                </a:cxn>
                <a:cxn ang="0">
                  <a:pos x="123" y="1"/>
                </a:cxn>
                <a:cxn ang="0">
                  <a:pos x="150" y="22"/>
                </a:cxn>
                <a:cxn ang="0">
                  <a:pos x="123" y="55"/>
                </a:cxn>
                <a:cxn ang="0">
                  <a:pos x="90" y="70"/>
                </a:cxn>
                <a:cxn ang="0">
                  <a:pos x="0" y="67"/>
                </a:cxn>
              </a:cxnLst>
              <a:rect l="0" t="0" r="r" b="b"/>
              <a:pathLst>
                <a:path w="150" h="72">
                  <a:moveTo>
                    <a:pt x="3" y="67"/>
                  </a:moveTo>
                  <a:cubicBezTo>
                    <a:pt x="16" y="59"/>
                    <a:pt x="64" y="30"/>
                    <a:pt x="84" y="19"/>
                  </a:cubicBezTo>
                  <a:cubicBezTo>
                    <a:pt x="104" y="8"/>
                    <a:pt x="112" y="0"/>
                    <a:pt x="123" y="1"/>
                  </a:cubicBezTo>
                  <a:cubicBezTo>
                    <a:pt x="134" y="2"/>
                    <a:pt x="150" y="13"/>
                    <a:pt x="150" y="22"/>
                  </a:cubicBezTo>
                  <a:cubicBezTo>
                    <a:pt x="150" y="31"/>
                    <a:pt x="133" y="47"/>
                    <a:pt x="123" y="55"/>
                  </a:cubicBezTo>
                  <a:cubicBezTo>
                    <a:pt x="113" y="63"/>
                    <a:pt x="110" y="68"/>
                    <a:pt x="90" y="70"/>
                  </a:cubicBezTo>
                  <a:cubicBezTo>
                    <a:pt x="70" y="72"/>
                    <a:pt x="35" y="69"/>
                    <a:pt x="0" y="67"/>
                  </a:cubicBezTo>
                </a:path>
              </a:pathLst>
            </a:custGeom>
            <a:gradFill rotWithShape="0">
              <a:gsLst>
                <a:gs pos="0">
                  <a:schemeClr val="accent2"/>
                </a:gs>
                <a:gs pos="100000">
                  <a:schemeClr val="bg2"/>
                </a:gs>
              </a:gsLst>
              <a:lin ang="0" scaled="1"/>
            </a:gradFill>
            <a:ln w="9525">
              <a:noFill/>
              <a:round/>
            </a:ln>
          </p:spPr>
          <p:txBody>
            <a:bodyPr/>
            <a:lstStyle/>
            <a:p>
              <a:pPr fontAlgn="base">
                <a:spcBef>
                  <a:spcPct val="0"/>
                </a:spcBef>
                <a:spcAft>
                  <a:spcPct val="0"/>
                </a:spcAft>
                <a:buFont typeface="Arial" pitchFamily="34" charset="0"/>
                <a:buNone/>
                <a:defRPr/>
              </a:pPr>
              <a:endParaRPr lang="zh-CN" altLang="en-US" sz="2400">
                <a:solidFill>
                  <a:srgbClr val="545472"/>
                </a:solidFill>
              </a:endParaRPr>
            </a:p>
          </p:txBody>
        </p:sp>
        <p:sp>
          <p:nvSpPr>
            <p:cNvPr id="18" name="任意多边形 2063"/>
            <p:cNvSpPr>
              <a:spLocks noChangeArrowheads="1"/>
            </p:cNvSpPr>
            <p:nvPr/>
          </p:nvSpPr>
          <p:spPr bwMode="auto">
            <a:xfrm>
              <a:off x="3463" y="266"/>
              <a:ext cx="148" cy="92"/>
            </a:xfrm>
            <a:custGeom>
              <a:cxnLst>
                <a:cxn ang="0">
                  <a:pos x="1" y="69"/>
                </a:cxn>
                <a:cxn ang="0">
                  <a:pos x="25" y="51"/>
                </a:cxn>
                <a:cxn ang="0">
                  <a:pos x="100" y="9"/>
                </a:cxn>
                <a:cxn ang="0">
                  <a:pos x="133" y="3"/>
                </a:cxn>
                <a:cxn ang="0">
                  <a:pos x="136" y="27"/>
                </a:cxn>
                <a:cxn ang="0">
                  <a:pos x="61" y="75"/>
                </a:cxn>
                <a:cxn ang="0">
                  <a:pos x="19" y="90"/>
                </a:cxn>
                <a:cxn ang="0">
                  <a:pos x="1" y="69"/>
                </a:cxn>
              </a:cxnLst>
              <a:rect l="0" t="0" r="r" b="b"/>
              <a:pathLst>
                <a:path w="148" h="91">
                  <a:moveTo>
                    <a:pt x="1" y="69"/>
                  </a:moveTo>
                  <a:cubicBezTo>
                    <a:pt x="2" y="63"/>
                    <a:pt x="9" y="61"/>
                    <a:pt x="25" y="51"/>
                  </a:cubicBezTo>
                  <a:cubicBezTo>
                    <a:pt x="41" y="41"/>
                    <a:pt x="82" y="17"/>
                    <a:pt x="100" y="9"/>
                  </a:cubicBezTo>
                  <a:cubicBezTo>
                    <a:pt x="118" y="1"/>
                    <a:pt x="127" y="0"/>
                    <a:pt x="133" y="3"/>
                  </a:cubicBezTo>
                  <a:cubicBezTo>
                    <a:pt x="139" y="6"/>
                    <a:pt x="148" y="15"/>
                    <a:pt x="136" y="27"/>
                  </a:cubicBezTo>
                  <a:cubicBezTo>
                    <a:pt x="124" y="39"/>
                    <a:pt x="80" y="65"/>
                    <a:pt x="61" y="75"/>
                  </a:cubicBezTo>
                  <a:cubicBezTo>
                    <a:pt x="42" y="85"/>
                    <a:pt x="29" y="91"/>
                    <a:pt x="19" y="90"/>
                  </a:cubicBezTo>
                  <a:cubicBezTo>
                    <a:pt x="9" y="89"/>
                    <a:pt x="0" y="75"/>
                    <a:pt x="1" y="69"/>
                  </a:cubicBezTo>
                  <a:close/>
                </a:path>
              </a:pathLst>
            </a:custGeom>
            <a:gradFill rotWithShape="0">
              <a:gsLst>
                <a:gs pos="0">
                  <a:schemeClr val="bg2"/>
                </a:gs>
                <a:gs pos="100000">
                  <a:schemeClr val="accent2"/>
                </a:gs>
              </a:gsLst>
              <a:lin ang="2700000" scaled="1"/>
            </a:gradFill>
            <a:ln w="9525">
              <a:noFill/>
              <a:round/>
            </a:ln>
          </p:spPr>
          <p:txBody>
            <a:bodyPr/>
            <a:lstStyle/>
            <a:p>
              <a:pPr fontAlgn="base">
                <a:spcBef>
                  <a:spcPct val="0"/>
                </a:spcBef>
                <a:spcAft>
                  <a:spcPct val="0"/>
                </a:spcAft>
                <a:buFont typeface="Arial" pitchFamily="34" charset="0"/>
                <a:buNone/>
                <a:defRPr/>
              </a:pPr>
              <a:endParaRPr lang="zh-CN" altLang="en-US" sz="2400">
                <a:solidFill>
                  <a:srgbClr val="545472"/>
                </a:solidFill>
              </a:endParaRPr>
            </a:p>
          </p:txBody>
        </p:sp>
        <p:sp>
          <p:nvSpPr>
            <p:cNvPr id="19" name="任意多边形 2064"/>
            <p:cNvSpPr>
              <a:spLocks noChangeArrowheads="1"/>
            </p:cNvSpPr>
            <p:nvPr/>
          </p:nvSpPr>
          <p:spPr bwMode="auto">
            <a:xfrm>
              <a:off x="3580" y="59"/>
              <a:ext cx="938" cy="157"/>
            </a:xfrm>
            <a:custGeom>
              <a:cxnLst>
                <a:cxn ang="0">
                  <a:pos x="172" y="86"/>
                </a:cxn>
                <a:cxn ang="0">
                  <a:pos x="61" y="137"/>
                </a:cxn>
                <a:cxn ang="0">
                  <a:pos x="16" y="155"/>
                </a:cxn>
                <a:cxn ang="0">
                  <a:pos x="7" y="122"/>
                </a:cxn>
                <a:cxn ang="0">
                  <a:pos x="58" y="80"/>
                </a:cxn>
                <a:cxn ang="0">
                  <a:pos x="172" y="38"/>
                </a:cxn>
                <a:cxn ang="0">
                  <a:pos x="304" y="11"/>
                </a:cxn>
                <a:cxn ang="0">
                  <a:pos x="463" y="2"/>
                </a:cxn>
                <a:cxn ang="0">
                  <a:pos x="631" y="23"/>
                </a:cxn>
                <a:cxn ang="0">
                  <a:pos x="796" y="53"/>
                </a:cxn>
                <a:cxn ang="0">
                  <a:pos x="841" y="47"/>
                </a:cxn>
                <a:cxn ang="0">
                  <a:pos x="907" y="71"/>
                </a:cxn>
                <a:cxn ang="0">
                  <a:pos x="919" y="101"/>
                </a:cxn>
                <a:cxn ang="0">
                  <a:pos x="793" y="98"/>
                </a:cxn>
                <a:cxn ang="0">
                  <a:pos x="634" y="62"/>
                </a:cxn>
                <a:cxn ang="0">
                  <a:pos x="439" y="38"/>
                </a:cxn>
                <a:cxn ang="0">
                  <a:pos x="238" y="59"/>
                </a:cxn>
                <a:cxn ang="0">
                  <a:pos x="172" y="86"/>
                </a:cxn>
              </a:cxnLst>
              <a:rect l="0" t="0" r="r" b="b"/>
              <a:pathLst>
                <a:path w="938" h="158">
                  <a:moveTo>
                    <a:pt x="172" y="86"/>
                  </a:moveTo>
                  <a:cubicBezTo>
                    <a:pt x="142" y="99"/>
                    <a:pt x="87" y="126"/>
                    <a:pt x="61" y="137"/>
                  </a:cubicBezTo>
                  <a:cubicBezTo>
                    <a:pt x="35" y="148"/>
                    <a:pt x="25" y="158"/>
                    <a:pt x="16" y="155"/>
                  </a:cubicBezTo>
                  <a:cubicBezTo>
                    <a:pt x="7" y="152"/>
                    <a:pt x="0" y="134"/>
                    <a:pt x="7" y="122"/>
                  </a:cubicBezTo>
                  <a:cubicBezTo>
                    <a:pt x="14" y="110"/>
                    <a:pt x="31" y="94"/>
                    <a:pt x="58" y="80"/>
                  </a:cubicBezTo>
                  <a:cubicBezTo>
                    <a:pt x="85" y="66"/>
                    <a:pt x="131" y="49"/>
                    <a:pt x="172" y="38"/>
                  </a:cubicBezTo>
                  <a:cubicBezTo>
                    <a:pt x="213" y="27"/>
                    <a:pt x="256" y="17"/>
                    <a:pt x="304" y="11"/>
                  </a:cubicBezTo>
                  <a:cubicBezTo>
                    <a:pt x="352" y="5"/>
                    <a:pt x="409" y="0"/>
                    <a:pt x="463" y="2"/>
                  </a:cubicBezTo>
                  <a:cubicBezTo>
                    <a:pt x="517" y="4"/>
                    <a:pt x="576" y="15"/>
                    <a:pt x="631" y="23"/>
                  </a:cubicBezTo>
                  <a:cubicBezTo>
                    <a:pt x="686" y="31"/>
                    <a:pt x="761" y="49"/>
                    <a:pt x="796" y="53"/>
                  </a:cubicBezTo>
                  <a:cubicBezTo>
                    <a:pt x="831" y="57"/>
                    <a:pt x="823" y="44"/>
                    <a:pt x="841" y="47"/>
                  </a:cubicBezTo>
                  <a:cubicBezTo>
                    <a:pt x="859" y="50"/>
                    <a:pt x="894" y="62"/>
                    <a:pt x="907" y="71"/>
                  </a:cubicBezTo>
                  <a:cubicBezTo>
                    <a:pt x="920" y="80"/>
                    <a:pt x="938" y="97"/>
                    <a:pt x="919" y="101"/>
                  </a:cubicBezTo>
                  <a:cubicBezTo>
                    <a:pt x="900" y="105"/>
                    <a:pt x="840" y="104"/>
                    <a:pt x="793" y="98"/>
                  </a:cubicBezTo>
                  <a:cubicBezTo>
                    <a:pt x="746" y="92"/>
                    <a:pt x="693" y="72"/>
                    <a:pt x="634" y="62"/>
                  </a:cubicBezTo>
                  <a:cubicBezTo>
                    <a:pt x="575" y="52"/>
                    <a:pt x="505" y="38"/>
                    <a:pt x="439" y="38"/>
                  </a:cubicBezTo>
                  <a:cubicBezTo>
                    <a:pt x="373" y="38"/>
                    <a:pt x="284" y="51"/>
                    <a:pt x="238" y="59"/>
                  </a:cubicBezTo>
                  <a:cubicBezTo>
                    <a:pt x="192" y="67"/>
                    <a:pt x="202" y="73"/>
                    <a:pt x="172" y="86"/>
                  </a:cubicBezTo>
                  <a:close/>
                </a:path>
              </a:pathLst>
            </a:custGeom>
            <a:gradFill rotWithShape="0">
              <a:gsLst>
                <a:gs pos="0">
                  <a:schemeClr val="bg2"/>
                </a:gs>
                <a:gs pos="100000">
                  <a:schemeClr val="accent2"/>
                </a:gs>
              </a:gsLst>
              <a:lin ang="0" scaled="1"/>
            </a:gradFill>
            <a:ln w="9525">
              <a:noFill/>
              <a:round/>
            </a:ln>
          </p:spPr>
          <p:txBody>
            <a:bodyPr/>
            <a:lstStyle/>
            <a:p>
              <a:pPr fontAlgn="base">
                <a:spcBef>
                  <a:spcPct val="0"/>
                </a:spcBef>
                <a:spcAft>
                  <a:spcPct val="0"/>
                </a:spcAft>
                <a:buFont typeface="Arial" pitchFamily="34" charset="0"/>
                <a:buNone/>
                <a:defRPr/>
              </a:pPr>
              <a:endParaRPr lang="zh-CN" altLang="en-US" sz="2400">
                <a:solidFill>
                  <a:srgbClr val="545472"/>
                </a:solidFill>
              </a:endParaRPr>
            </a:p>
          </p:txBody>
        </p:sp>
        <p:sp>
          <p:nvSpPr>
            <p:cNvPr id="20" name="任意多边形 2065"/>
            <p:cNvSpPr>
              <a:spLocks noChangeArrowheads="1"/>
            </p:cNvSpPr>
            <p:nvPr/>
          </p:nvSpPr>
          <p:spPr bwMode="auto">
            <a:xfrm>
              <a:off x="3686" y="145"/>
              <a:ext cx="372" cy="97"/>
            </a:xfrm>
            <a:custGeom>
              <a:cxnLst>
                <a:cxn ang="0">
                  <a:pos x="18" y="47"/>
                </a:cxn>
                <a:cxn ang="0">
                  <a:pos x="141" y="17"/>
                </a:cxn>
                <a:cxn ang="0">
                  <a:pos x="246" y="2"/>
                </a:cxn>
                <a:cxn ang="0">
                  <a:pos x="351" y="5"/>
                </a:cxn>
                <a:cxn ang="0">
                  <a:pos x="372" y="23"/>
                </a:cxn>
                <a:cxn ang="0">
                  <a:pos x="354" y="44"/>
                </a:cxn>
                <a:cxn ang="0">
                  <a:pos x="264" y="50"/>
                </a:cxn>
                <a:cxn ang="0">
                  <a:pos x="168" y="53"/>
                </a:cxn>
                <a:cxn ang="0">
                  <a:pos x="72" y="77"/>
                </a:cxn>
                <a:cxn ang="0">
                  <a:pos x="15" y="95"/>
                </a:cxn>
                <a:cxn ang="0">
                  <a:pos x="0" y="56"/>
                </a:cxn>
              </a:cxnLst>
              <a:rect l="0" t="0" r="r" b="b"/>
              <a:pathLst>
                <a:path w="372" h="98">
                  <a:moveTo>
                    <a:pt x="18" y="47"/>
                  </a:moveTo>
                  <a:cubicBezTo>
                    <a:pt x="60" y="36"/>
                    <a:pt x="103" y="25"/>
                    <a:pt x="141" y="17"/>
                  </a:cubicBezTo>
                  <a:cubicBezTo>
                    <a:pt x="179" y="9"/>
                    <a:pt x="211" y="4"/>
                    <a:pt x="246" y="2"/>
                  </a:cubicBezTo>
                  <a:cubicBezTo>
                    <a:pt x="281" y="0"/>
                    <a:pt x="330" y="1"/>
                    <a:pt x="351" y="5"/>
                  </a:cubicBezTo>
                  <a:cubicBezTo>
                    <a:pt x="372" y="9"/>
                    <a:pt x="372" y="17"/>
                    <a:pt x="372" y="23"/>
                  </a:cubicBezTo>
                  <a:cubicBezTo>
                    <a:pt x="372" y="29"/>
                    <a:pt x="372" y="40"/>
                    <a:pt x="354" y="44"/>
                  </a:cubicBezTo>
                  <a:cubicBezTo>
                    <a:pt x="336" y="48"/>
                    <a:pt x="295" y="49"/>
                    <a:pt x="264" y="50"/>
                  </a:cubicBezTo>
                  <a:cubicBezTo>
                    <a:pt x="233" y="51"/>
                    <a:pt x="200" y="49"/>
                    <a:pt x="168" y="53"/>
                  </a:cubicBezTo>
                  <a:cubicBezTo>
                    <a:pt x="136" y="57"/>
                    <a:pt x="98" y="70"/>
                    <a:pt x="72" y="77"/>
                  </a:cubicBezTo>
                  <a:cubicBezTo>
                    <a:pt x="46" y="84"/>
                    <a:pt x="27" y="98"/>
                    <a:pt x="15" y="95"/>
                  </a:cubicBezTo>
                  <a:cubicBezTo>
                    <a:pt x="3" y="92"/>
                    <a:pt x="1" y="74"/>
                    <a:pt x="0" y="56"/>
                  </a:cubicBezTo>
                </a:path>
              </a:pathLst>
            </a:custGeom>
            <a:gradFill rotWithShape="0">
              <a:gsLst>
                <a:gs pos="0">
                  <a:schemeClr val="accent2"/>
                </a:gs>
                <a:gs pos="100000">
                  <a:schemeClr val="bg2"/>
                </a:gs>
              </a:gsLst>
              <a:lin ang="0" scaled="1"/>
            </a:gradFill>
            <a:ln w="9525">
              <a:noFill/>
              <a:round/>
            </a:ln>
          </p:spPr>
          <p:txBody>
            <a:bodyPr/>
            <a:lstStyle/>
            <a:p>
              <a:pPr fontAlgn="base">
                <a:spcBef>
                  <a:spcPct val="0"/>
                </a:spcBef>
                <a:spcAft>
                  <a:spcPct val="0"/>
                </a:spcAft>
                <a:buFont typeface="Arial" pitchFamily="34" charset="0"/>
                <a:buNone/>
                <a:defRPr/>
              </a:pPr>
              <a:endParaRPr lang="zh-CN" altLang="en-US" sz="2400">
                <a:solidFill>
                  <a:srgbClr val="545472"/>
                </a:solidFill>
              </a:endParaRPr>
            </a:p>
          </p:txBody>
        </p:sp>
        <p:sp>
          <p:nvSpPr>
            <p:cNvPr id="21" name="任意多边形 2066"/>
            <p:cNvSpPr>
              <a:spLocks noChangeArrowheads="1"/>
            </p:cNvSpPr>
            <p:nvPr/>
          </p:nvSpPr>
          <p:spPr bwMode="auto">
            <a:xfrm>
              <a:off x="3618" y="308"/>
              <a:ext cx="318" cy="159"/>
            </a:xfrm>
            <a:custGeom>
              <a:cxnLst>
                <a:cxn ang="0">
                  <a:pos x="0" y="158"/>
                </a:cxn>
                <a:cxn ang="0">
                  <a:pos x="12" y="137"/>
                </a:cxn>
                <a:cxn ang="0">
                  <a:pos x="162" y="71"/>
                </a:cxn>
                <a:cxn ang="0">
                  <a:pos x="249" y="20"/>
                </a:cxn>
                <a:cxn ang="0">
                  <a:pos x="285" y="2"/>
                </a:cxn>
                <a:cxn ang="0">
                  <a:pos x="309" y="11"/>
                </a:cxn>
                <a:cxn ang="0">
                  <a:pos x="303" y="47"/>
                </a:cxn>
                <a:cxn ang="0">
                  <a:pos x="219" y="89"/>
                </a:cxn>
                <a:cxn ang="0">
                  <a:pos x="108" y="140"/>
                </a:cxn>
                <a:cxn ang="0">
                  <a:pos x="57" y="152"/>
                </a:cxn>
                <a:cxn ang="0">
                  <a:pos x="0" y="158"/>
                </a:cxn>
              </a:cxnLst>
              <a:rect l="0" t="0" r="r" b="b"/>
              <a:pathLst>
                <a:path w="318" h="158">
                  <a:moveTo>
                    <a:pt x="0" y="158"/>
                  </a:moveTo>
                  <a:lnTo>
                    <a:pt x="12" y="137"/>
                  </a:lnTo>
                  <a:cubicBezTo>
                    <a:pt x="39" y="123"/>
                    <a:pt x="122" y="90"/>
                    <a:pt x="162" y="71"/>
                  </a:cubicBezTo>
                  <a:cubicBezTo>
                    <a:pt x="202" y="52"/>
                    <a:pt x="229" y="31"/>
                    <a:pt x="249" y="20"/>
                  </a:cubicBezTo>
                  <a:cubicBezTo>
                    <a:pt x="269" y="9"/>
                    <a:pt x="275" y="4"/>
                    <a:pt x="285" y="2"/>
                  </a:cubicBezTo>
                  <a:cubicBezTo>
                    <a:pt x="295" y="0"/>
                    <a:pt x="306" y="4"/>
                    <a:pt x="309" y="11"/>
                  </a:cubicBezTo>
                  <a:cubicBezTo>
                    <a:pt x="312" y="18"/>
                    <a:pt x="318" y="34"/>
                    <a:pt x="303" y="47"/>
                  </a:cubicBezTo>
                  <a:cubicBezTo>
                    <a:pt x="288" y="60"/>
                    <a:pt x="252" y="74"/>
                    <a:pt x="219" y="89"/>
                  </a:cubicBezTo>
                  <a:cubicBezTo>
                    <a:pt x="186" y="104"/>
                    <a:pt x="135" y="130"/>
                    <a:pt x="108" y="140"/>
                  </a:cubicBezTo>
                  <a:cubicBezTo>
                    <a:pt x="81" y="150"/>
                    <a:pt x="74" y="150"/>
                    <a:pt x="57" y="152"/>
                  </a:cubicBezTo>
                  <a:cubicBezTo>
                    <a:pt x="40" y="154"/>
                    <a:pt x="23" y="154"/>
                    <a:pt x="0" y="158"/>
                  </a:cubicBezTo>
                  <a:close/>
                </a:path>
              </a:pathLst>
            </a:custGeom>
            <a:gradFill rotWithShape="0">
              <a:gsLst>
                <a:gs pos="0">
                  <a:schemeClr val="bg2"/>
                </a:gs>
                <a:gs pos="50000">
                  <a:schemeClr val="accent2"/>
                </a:gs>
                <a:gs pos="100000">
                  <a:schemeClr val="bg2"/>
                </a:gs>
              </a:gsLst>
              <a:lin ang="2700000" scaled="1"/>
            </a:gradFill>
            <a:ln w="9525">
              <a:noFill/>
              <a:round/>
            </a:ln>
          </p:spPr>
          <p:txBody>
            <a:bodyPr/>
            <a:lstStyle/>
            <a:p>
              <a:pPr fontAlgn="base">
                <a:spcBef>
                  <a:spcPct val="0"/>
                </a:spcBef>
                <a:spcAft>
                  <a:spcPct val="0"/>
                </a:spcAft>
                <a:buFont typeface="Arial" pitchFamily="34" charset="0"/>
                <a:buNone/>
                <a:defRPr/>
              </a:pPr>
              <a:endParaRPr lang="zh-CN" altLang="en-US" sz="2400">
                <a:solidFill>
                  <a:srgbClr val="545472"/>
                </a:solidFill>
              </a:endParaRPr>
            </a:p>
          </p:txBody>
        </p:sp>
        <p:sp>
          <p:nvSpPr>
            <p:cNvPr id="22" name="任意多边形 2067"/>
            <p:cNvSpPr>
              <a:spLocks noChangeArrowheads="1"/>
            </p:cNvSpPr>
            <p:nvPr/>
          </p:nvSpPr>
          <p:spPr bwMode="auto">
            <a:xfrm>
              <a:off x="3413" y="290"/>
              <a:ext cx="380" cy="175"/>
            </a:xfrm>
            <a:custGeom>
              <a:cxnLst>
                <a:cxn ang="0">
                  <a:pos x="3" y="165"/>
                </a:cxn>
                <a:cxn ang="0">
                  <a:pos x="129" y="93"/>
                </a:cxn>
                <a:cxn ang="0">
                  <a:pos x="261" y="30"/>
                </a:cxn>
                <a:cxn ang="0">
                  <a:pos x="351" y="0"/>
                </a:cxn>
                <a:cxn ang="0">
                  <a:pos x="378" y="27"/>
                </a:cxn>
                <a:cxn ang="0">
                  <a:pos x="336" y="51"/>
                </a:cxn>
                <a:cxn ang="0">
                  <a:pos x="291" y="60"/>
                </a:cxn>
                <a:cxn ang="0">
                  <a:pos x="240" y="75"/>
                </a:cxn>
                <a:cxn ang="0">
                  <a:pos x="189" y="120"/>
                </a:cxn>
                <a:cxn ang="0">
                  <a:pos x="102" y="174"/>
                </a:cxn>
                <a:cxn ang="0">
                  <a:pos x="0" y="162"/>
                </a:cxn>
              </a:cxnLst>
              <a:rect l="0" t="0" r="r" b="b"/>
              <a:pathLst>
                <a:path w="380" h="174">
                  <a:moveTo>
                    <a:pt x="3" y="165"/>
                  </a:moveTo>
                  <a:cubicBezTo>
                    <a:pt x="24" y="153"/>
                    <a:pt x="86" y="115"/>
                    <a:pt x="129" y="93"/>
                  </a:cubicBezTo>
                  <a:cubicBezTo>
                    <a:pt x="172" y="71"/>
                    <a:pt x="224" y="45"/>
                    <a:pt x="261" y="30"/>
                  </a:cubicBezTo>
                  <a:cubicBezTo>
                    <a:pt x="298" y="15"/>
                    <a:pt x="332" y="0"/>
                    <a:pt x="351" y="0"/>
                  </a:cubicBezTo>
                  <a:cubicBezTo>
                    <a:pt x="370" y="0"/>
                    <a:pt x="380" y="19"/>
                    <a:pt x="378" y="27"/>
                  </a:cubicBezTo>
                  <a:cubicBezTo>
                    <a:pt x="376" y="35"/>
                    <a:pt x="350" y="46"/>
                    <a:pt x="336" y="51"/>
                  </a:cubicBezTo>
                  <a:cubicBezTo>
                    <a:pt x="322" y="56"/>
                    <a:pt x="307" y="56"/>
                    <a:pt x="291" y="60"/>
                  </a:cubicBezTo>
                  <a:cubicBezTo>
                    <a:pt x="275" y="64"/>
                    <a:pt x="257" y="65"/>
                    <a:pt x="240" y="75"/>
                  </a:cubicBezTo>
                  <a:cubicBezTo>
                    <a:pt x="223" y="85"/>
                    <a:pt x="212" y="104"/>
                    <a:pt x="189" y="120"/>
                  </a:cubicBezTo>
                  <a:cubicBezTo>
                    <a:pt x="166" y="136"/>
                    <a:pt x="133" y="167"/>
                    <a:pt x="102" y="174"/>
                  </a:cubicBezTo>
                  <a:lnTo>
                    <a:pt x="0" y="162"/>
                  </a:lnTo>
                </a:path>
              </a:pathLst>
            </a:custGeom>
            <a:gradFill rotWithShape="0">
              <a:gsLst>
                <a:gs pos="0">
                  <a:schemeClr val="bg2"/>
                </a:gs>
                <a:gs pos="100000">
                  <a:schemeClr val="accent2"/>
                </a:gs>
              </a:gsLst>
              <a:lin ang="0" scaled="1"/>
            </a:gradFill>
            <a:ln w="9525">
              <a:noFill/>
              <a:round/>
            </a:ln>
          </p:spPr>
          <p:txBody>
            <a:bodyPr/>
            <a:lstStyle/>
            <a:p>
              <a:pPr fontAlgn="base">
                <a:spcBef>
                  <a:spcPct val="0"/>
                </a:spcBef>
                <a:spcAft>
                  <a:spcPct val="0"/>
                </a:spcAft>
                <a:buFont typeface="Arial" pitchFamily="34" charset="0"/>
                <a:buNone/>
                <a:defRPr/>
              </a:pPr>
              <a:endParaRPr lang="zh-CN" altLang="en-US" sz="2400">
                <a:solidFill>
                  <a:srgbClr val="545472"/>
                </a:solidFill>
              </a:endParaRPr>
            </a:p>
          </p:txBody>
        </p:sp>
        <p:sp>
          <p:nvSpPr>
            <p:cNvPr id="23" name="任意多边形 2068"/>
            <p:cNvSpPr>
              <a:spLocks noChangeArrowheads="1"/>
            </p:cNvSpPr>
            <p:nvPr/>
          </p:nvSpPr>
          <p:spPr bwMode="auto">
            <a:xfrm>
              <a:off x="4178" y="187"/>
              <a:ext cx="523" cy="69"/>
            </a:xfrm>
            <a:custGeom>
              <a:cxnLst>
                <a:cxn ang="0">
                  <a:pos x="84" y="11"/>
                </a:cxn>
                <a:cxn ang="0">
                  <a:pos x="27" y="5"/>
                </a:cxn>
                <a:cxn ang="0">
                  <a:pos x="9" y="35"/>
                </a:cxn>
                <a:cxn ang="0">
                  <a:pos x="81" y="56"/>
                </a:cxn>
                <a:cxn ang="0">
                  <a:pos x="255" y="68"/>
                </a:cxn>
                <a:cxn ang="0">
                  <a:pos x="432" y="50"/>
                </a:cxn>
                <a:cxn ang="0">
                  <a:pos x="513" y="5"/>
                </a:cxn>
                <a:cxn ang="0">
                  <a:pos x="372" y="20"/>
                </a:cxn>
                <a:cxn ang="0">
                  <a:pos x="141" y="14"/>
                </a:cxn>
                <a:cxn ang="0">
                  <a:pos x="84" y="11"/>
                </a:cxn>
              </a:cxnLst>
              <a:rect l="0" t="0" r="r" b="b"/>
              <a:pathLst>
                <a:path w="523" h="69">
                  <a:moveTo>
                    <a:pt x="84" y="11"/>
                  </a:moveTo>
                  <a:cubicBezTo>
                    <a:pt x="65" y="9"/>
                    <a:pt x="40" y="1"/>
                    <a:pt x="27" y="5"/>
                  </a:cubicBezTo>
                  <a:cubicBezTo>
                    <a:pt x="14" y="9"/>
                    <a:pt x="0" y="27"/>
                    <a:pt x="9" y="35"/>
                  </a:cubicBezTo>
                  <a:cubicBezTo>
                    <a:pt x="18" y="43"/>
                    <a:pt x="40" y="51"/>
                    <a:pt x="81" y="56"/>
                  </a:cubicBezTo>
                  <a:cubicBezTo>
                    <a:pt x="122" y="61"/>
                    <a:pt x="197" y="69"/>
                    <a:pt x="255" y="68"/>
                  </a:cubicBezTo>
                  <a:cubicBezTo>
                    <a:pt x="313" y="67"/>
                    <a:pt x="389" y="60"/>
                    <a:pt x="432" y="50"/>
                  </a:cubicBezTo>
                  <a:cubicBezTo>
                    <a:pt x="475" y="40"/>
                    <a:pt x="523" y="10"/>
                    <a:pt x="513" y="5"/>
                  </a:cubicBezTo>
                  <a:cubicBezTo>
                    <a:pt x="503" y="0"/>
                    <a:pt x="434" y="19"/>
                    <a:pt x="372" y="20"/>
                  </a:cubicBezTo>
                  <a:cubicBezTo>
                    <a:pt x="310" y="21"/>
                    <a:pt x="189" y="15"/>
                    <a:pt x="141" y="14"/>
                  </a:cubicBezTo>
                  <a:cubicBezTo>
                    <a:pt x="93" y="13"/>
                    <a:pt x="103" y="13"/>
                    <a:pt x="84" y="11"/>
                  </a:cubicBezTo>
                  <a:close/>
                </a:path>
              </a:pathLst>
            </a:custGeom>
            <a:gradFill rotWithShape="0">
              <a:gsLst>
                <a:gs pos="0">
                  <a:schemeClr val="bg2"/>
                </a:gs>
                <a:gs pos="100000">
                  <a:schemeClr val="accent2"/>
                </a:gs>
              </a:gsLst>
              <a:lin ang="18900000" scaled="1"/>
            </a:gradFill>
            <a:ln w="9525">
              <a:noFill/>
              <a:round/>
            </a:ln>
          </p:spPr>
          <p:txBody>
            <a:bodyPr/>
            <a:lstStyle/>
            <a:p>
              <a:pPr fontAlgn="base">
                <a:spcBef>
                  <a:spcPct val="0"/>
                </a:spcBef>
                <a:spcAft>
                  <a:spcPct val="0"/>
                </a:spcAft>
                <a:buFont typeface="Arial" pitchFamily="34" charset="0"/>
                <a:buNone/>
                <a:defRPr/>
              </a:pPr>
              <a:endParaRPr lang="zh-CN" altLang="en-US" sz="2400">
                <a:solidFill>
                  <a:srgbClr val="545472"/>
                </a:solidFill>
              </a:endParaRPr>
            </a:p>
          </p:txBody>
        </p:sp>
        <p:sp>
          <p:nvSpPr>
            <p:cNvPr id="24" name="任意多边形 2069"/>
            <p:cNvSpPr>
              <a:spLocks noChangeArrowheads="1"/>
            </p:cNvSpPr>
            <p:nvPr/>
          </p:nvSpPr>
          <p:spPr bwMode="auto">
            <a:xfrm>
              <a:off x="4689" y="187"/>
              <a:ext cx="537" cy="120"/>
            </a:xfrm>
            <a:custGeom>
              <a:cxnLst>
                <a:cxn ang="0">
                  <a:pos x="23" y="6"/>
                </a:cxn>
                <a:cxn ang="0">
                  <a:pos x="188" y="3"/>
                </a:cxn>
                <a:cxn ang="0">
                  <a:pos x="323" y="27"/>
                </a:cxn>
                <a:cxn ang="0">
                  <a:pos x="464" y="69"/>
                </a:cxn>
                <a:cxn ang="0">
                  <a:pos x="521" y="90"/>
                </a:cxn>
                <a:cxn ang="0">
                  <a:pos x="533" y="105"/>
                </a:cxn>
                <a:cxn ang="0">
                  <a:pos x="497" y="120"/>
                </a:cxn>
                <a:cxn ang="0">
                  <a:pos x="452" y="108"/>
                </a:cxn>
                <a:cxn ang="0">
                  <a:pos x="350" y="72"/>
                </a:cxn>
                <a:cxn ang="0">
                  <a:pos x="158" y="39"/>
                </a:cxn>
                <a:cxn ang="0">
                  <a:pos x="50" y="39"/>
                </a:cxn>
                <a:cxn ang="0">
                  <a:pos x="23" y="6"/>
                </a:cxn>
              </a:cxnLst>
              <a:rect l="0" t="0" r="r" b="b"/>
              <a:pathLst>
                <a:path w="537" h="120">
                  <a:moveTo>
                    <a:pt x="23" y="6"/>
                  </a:moveTo>
                  <a:cubicBezTo>
                    <a:pt x="46" y="0"/>
                    <a:pt x="138" y="0"/>
                    <a:pt x="188" y="3"/>
                  </a:cubicBezTo>
                  <a:cubicBezTo>
                    <a:pt x="238" y="6"/>
                    <a:pt x="277" y="16"/>
                    <a:pt x="323" y="27"/>
                  </a:cubicBezTo>
                  <a:cubicBezTo>
                    <a:pt x="369" y="38"/>
                    <a:pt x="431" y="59"/>
                    <a:pt x="464" y="69"/>
                  </a:cubicBezTo>
                  <a:cubicBezTo>
                    <a:pt x="497" y="79"/>
                    <a:pt x="509" y="84"/>
                    <a:pt x="521" y="90"/>
                  </a:cubicBezTo>
                  <a:cubicBezTo>
                    <a:pt x="533" y="96"/>
                    <a:pt x="537" y="100"/>
                    <a:pt x="533" y="105"/>
                  </a:cubicBezTo>
                  <a:cubicBezTo>
                    <a:pt x="529" y="110"/>
                    <a:pt x="510" y="120"/>
                    <a:pt x="497" y="120"/>
                  </a:cubicBezTo>
                  <a:cubicBezTo>
                    <a:pt x="484" y="120"/>
                    <a:pt x="476" y="116"/>
                    <a:pt x="452" y="108"/>
                  </a:cubicBezTo>
                  <a:cubicBezTo>
                    <a:pt x="428" y="100"/>
                    <a:pt x="399" y="84"/>
                    <a:pt x="350" y="72"/>
                  </a:cubicBezTo>
                  <a:cubicBezTo>
                    <a:pt x="301" y="60"/>
                    <a:pt x="208" y="45"/>
                    <a:pt x="158" y="39"/>
                  </a:cubicBezTo>
                  <a:cubicBezTo>
                    <a:pt x="108" y="33"/>
                    <a:pt x="72" y="43"/>
                    <a:pt x="50" y="39"/>
                  </a:cubicBezTo>
                  <a:cubicBezTo>
                    <a:pt x="28" y="35"/>
                    <a:pt x="0" y="12"/>
                    <a:pt x="23" y="6"/>
                  </a:cubicBezTo>
                  <a:close/>
                </a:path>
              </a:pathLst>
            </a:custGeom>
            <a:gradFill rotWithShape="0">
              <a:gsLst>
                <a:gs pos="0">
                  <a:schemeClr val="bg2"/>
                </a:gs>
                <a:gs pos="50000">
                  <a:schemeClr val="accent2"/>
                </a:gs>
                <a:gs pos="100000">
                  <a:schemeClr val="bg2"/>
                </a:gs>
              </a:gsLst>
              <a:lin ang="18900000" scaled="1"/>
            </a:gradFill>
            <a:ln w="9525">
              <a:noFill/>
              <a:round/>
            </a:ln>
          </p:spPr>
          <p:txBody>
            <a:bodyPr/>
            <a:lstStyle/>
            <a:p>
              <a:pPr fontAlgn="base">
                <a:spcBef>
                  <a:spcPct val="0"/>
                </a:spcBef>
                <a:spcAft>
                  <a:spcPct val="0"/>
                </a:spcAft>
                <a:buFont typeface="Arial" pitchFamily="34" charset="0"/>
                <a:buNone/>
                <a:defRPr/>
              </a:pPr>
              <a:endParaRPr lang="zh-CN" altLang="en-US" sz="2400">
                <a:solidFill>
                  <a:srgbClr val="545472"/>
                </a:solidFill>
              </a:endParaRPr>
            </a:p>
          </p:txBody>
        </p:sp>
        <p:sp>
          <p:nvSpPr>
            <p:cNvPr id="25" name="任意多边形 2070"/>
            <p:cNvSpPr>
              <a:spLocks noChangeArrowheads="1"/>
            </p:cNvSpPr>
            <p:nvPr/>
          </p:nvSpPr>
          <p:spPr bwMode="auto">
            <a:xfrm>
              <a:off x="4968" y="312"/>
              <a:ext cx="800" cy="143"/>
            </a:xfrm>
            <a:custGeom>
              <a:cxnLst>
                <a:cxn ang="0">
                  <a:pos x="800" y="24"/>
                </a:cxn>
                <a:cxn ang="0">
                  <a:pos x="782" y="15"/>
                </a:cxn>
                <a:cxn ang="0">
                  <a:pos x="659" y="63"/>
                </a:cxn>
                <a:cxn ang="0">
                  <a:pos x="500" y="84"/>
                </a:cxn>
                <a:cxn ang="0">
                  <a:pos x="326" y="69"/>
                </a:cxn>
                <a:cxn ang="0">
                  <a:pos x="98" y="21"/>
                </a:cxn>
                <a:cxn ang="0">
                  <a:pos x="11" y="6"/>
                </a:cxn>
                <a:cxn ang="0">
                  <a:pos x="32" y="60"/>
                </a:cxn>
                <a:cxn ang="0">
                  <a:pos x="155" y="96"/>
                </a:cxn>
                <a:cxn ang="0">
                  <a:pos x="410" y="138"/>
                </a:cxn>
                <a:cxn ang="0">
                  <a:pos x="596" y="129"/>
                </a:cxn>
                <a:cxn ang="0">
                  <a:pos x="737" y="90"/>
                </a:cxn>
                <a:cxn ang="0">
                  <a:pos x="788" y="69"/>
                </a:cxn>
                <a:cxn ang="0">
                  <a:pos x="800" y="24"/>
                </a:cxn>
              </a:cxnLst>
              <a:rect l="0" t="0" r="r" b="b"/>
              <a:pathLst>
                <a:path w="800" h="143">
                  <a:moveTo>
                    <a:pt x="800" y="24"/>
                  </a:moveTo>
                  <a:lnTo>
                    <a:pt x="782" y="15"/>
                  </a:lnTo>
                  <a:cubicBezTo>
                    <a:pt x="759" y="21"/>
                    <a:pt x="706" y="51"/>
                    <a:pt x="659" y="63"/>
                  </a:cubicBezTo>
                  <a:cubicBezTo>
                    <a:pt x="612" y="75"/>
                    <a:pt x="555" y="83"/>
                    <a:pt x="500" y="84"/>
                  </a:cubicBezTo>
                  <a:cubicBezTo>
                    <a:pt x="445" y="85"/>
                    <a:pt x="393" y="79"/>
                    <a:pt x="326" y="69"/>
                  </a:cubicBezTo>
                  <a:cubicBezTo>
                    <a:pt x="259" y="59"/>
                    <a:pt x="150" y="31"/>
                    <a:pt x="98" y="21"/>
                  </a:cubicBezTo>
                  <a:cubicBezTo>
                    <a:pt x="46" y="11"/>
                    <a:pt x="22" y="0"/>
                    <a:pt x="11" y="6"/>
                  </a:cubicBezTo>
                  <a:cubicBezTo>
                    <a:pt x="0" y="12"/>
                    <a:pt x="8" y="45"/>
                    <a:pt x="32" y="60"/>
                  </a:cubicBezTo>
                  <a:cubicBezTo>
                    <a:pt x="56" y="75"/>
                    <a:pt x="92" y="83"/>
                    <a:pt x="155" y="96"/>
                  </a:cubicBezTo>
                  <a:cubicBezTo>
                    <a:pt x="218" y="109"/>
                    <a:pt x="337" y="133"/>
                    <a:pt x="410" y="138"/>
                  </a:cubicBezTo>
                  <a:cubicBezTo>
                    <a:pt x="483" y="143"/>
                    <a:pt x="542" y="137"/>
                    <a:pt x="596" y="129"/>
                  </a:cubicBezTo>
                  <a:cubicBezTo>
                    <a:pt x="650" y="121"/>
                    <a:pt x="705" y="100"/>
                    <a:pt x="737" y="90"/>
                  </a:cubicBezTo>
                  <a:cubicBezTo>
                    <a:pt x="769" y="80"/>
                    <a:pt x="780" y="80"/>
                    <a:pt x="788" y="69"/>
                  </a:cubicBezTo>
                  <a:cubicBezTo>
                    <a:pt x="796" y="58"/>
                    <a:pt x="792" y="39"/>
                    <a:pt x="800" y="24"/>
                  </a:cubicBezTo>
                  <a:close/>
                </a:path>
              </a:pathLst>
            </a:custGeom>
            <a:gradFill rotWithShape="0">
              <a:gsLst>
                <a:gs pos="0">
                  <a:schemeClr val="bg2"/>
                </a:gs>
                <a:gs pos="50000">
                  <a:schemeClr val="accent2"/>
                </a:gs>
                <a:gs pos="100000">
                  <a:schemeClr val="bg2"/>
                </a:gs>
              </a:gsLst>
              <a:lin ang="0" scaled="1"/>
            </a:gradFill>
            <a:ln w="9525">
              <a:noFill/>
              <a:round/>
            </a:ln>
          </p:spPr>
          <p:txBody>
            <a:bodyPr/>
            <a:lstStyle/>
            <a:p>
              <a:pPr fontAlgn="base">
                <a:spcBef>
                  <a:spcPct val="0"/>
                </a:spcBef>
                <a:spcAft>
                  <a:spcPct val="0"/>
                </a:spcAft>
                <a:buFont typeface="Arial" pitchFamily="34" charset="0"/>
                <a:buNone/>
                <a:defRPr/>
              </a:pPr>
              <a:endParaRPr lang="zh-CN" altLang="en-US" sz="2400">
                <a:solidFill>
                  <a:srgbClr val="545472"/>
                </a:solidFill>
              </a:endParaRPr>
            </a:p>
          </p:txBody>
        </p:sp>
        <p:sp>
          <p:nvSpPr>
            <p:cNvPr id="26" name="任意多边形 2071"/>
            <p:cNvSpPr>
              <a:spLocks noChangeArrowheads="1"/>
            </p:cNvSpPr>
            <p:nvPr/>
          </p:nvSpPr>
          <p:spPr bwMode="auto">
            <a:xfrm>
              <a:off x="5318" y="240"/>
              <a:ext cx="402" cy="115"/>
            </a:xfrm>
            <a:custGeom>
              <a:cxnLst>
                <a:cxn ang="0">
                  <a:pos x="402" y="0"/>
                </a:cxn>
                <a:cxn ang="0">
                  <a:pos x="384" y="12"/>
                </a:cxn>
                <a:cxn ang="0">
                  <a:pos x="276" y="51"/>
                </a:cxn>
                <a:cxn ang="0">
                  <a:pos x="165" y="66"/>
                </a:cxn>
                <a:cxn ang="0">
                  <a:pos x="51" y="57"/>
                </a:cxn>
                <a:cxn ang="0">
                  <a:pos x="15" y="54"/>
                </a:cxn>
                <a:cxn ang="0">
                  <a:pos x="3" y="69"/>
                </a:cxn>
                <a:cxn ang="0">
                  <a:pos x="9" y="93"/>
                </a:cxn>
                <a:cxn ang="0">
                  <a:pos x="54" y="102"/>
                </a:cxn>
                <a:cxn ang="0">
                  <a:pos x="198" y="111"/>
                </a:cxn>
                <a:cxn ang="0">
                  <a:pos x="336" y="75"/>
                </a:cxn>
                <a:cxn ang="0">
                  <a:pos x="375" y="54"/>
                </a:cxn>
                <a:cxn ang="0">
                  <a:pos x="402" y="0"/>
                </a:cxn>
              </a:cxnLst>
              <a:rect l="0" t="0" r="r" b="b"/>
              <a:pathLst>
                <a:path w="402" h="115">
                  <a:moveTo>
                    <a:pt x="402" y="0"/>
                  </a:moveTo>
                  <a:lnTo>
                    <a:pt x="384" y="12"/>
                  </a:lnTo>
                  <a:cubicBezTo>
                    <a:pt x="363" y="20"/>
                    <a:pt x="312" y="42"/>
                    <a:pt x="276" y="51"/>
                  </a:cubicBezTo>
                  <a:cubicBezTo>
                    <a:pt x="240" y="60"/>
                    <a:pt x="202" y="65"/>
                    <a:pt x="165" y="66"/>
                  </a:cubicBezTo>
                  <a:cubicBezTo>
                    <a:pt x="128" y="67"/>
                    <a:pt x="76" y="59"/>
                    <a:pt x="51" y="57"/>
                  </a:cubicBezTo>
                  <a:cubicBezTo>
                    <a:pt x="26" y="55"/>
                    <a:pt x="23" y="52"/>
                    <a:pt x="15" y="54"/>
                  </a:cubicBezTo>
                  <a:cubicBezTo>
                    <a:pt x="7" y="56"/>
                    <a:pt x="4" y="63"/>
                    <a:pt x="3" y="69"/>
                  </a:cubicBezTo>
                  <a:cubicBezTo>
                    <a:pt x="2" y="75"/>
                    <a:pt x="0" y="88"/>
                    <a:pt x="9" y="93"/>
                  </a:cubicBezTo>
                  <a:cubicBezTo>
                    <a:pt x="18" y="98"/>
                    <a:pt x="22" y="99"/>
                    <a:pt x="54" y="102"/>
                  </a:cubicBezTo>
                  <a:cubicBezTo>
                    <a:pt x="86" y="105"/>
                    <a:pt x="151" y="115"/>
                    <a:pt x="198" y="111"/>
                  </a:cubicBezTo>
                  <a:cubicBezTo>
                    <a:pt x="245" y="107"/>
                    <a:pt x="307" y="84"/>
                    <a:pt x="336" y="75"/>
                  </a:cubicBezTo>
                  <a:cubicBezTo>
                    <a:pt x="365" y="66"/>
                    <a:pt x="365" y="65"/>
                    <a:pt x="375" y="54"/>
                  </a:cubicBezTo>
                  <a:cubicBezTo>
                    <a:pt x="385" y="43"/>
                    <a:pt x="392" y="26"/>
                    <a:pt x="402" y="0"/>
                  </a:cubicBezTo>
                  <a:close/>
                </a:path>
              </a:pathLst>
            </a:custGeom>
            <a:gradFill rotWithShape="0">
              <a:gsLst>
                <a:gs pos="0">
                  <a:schemeClr val="bg2"/>
                </a:gs>
                <a:gs pos="100000">
                  <a:schemeClr val="accent2"/>
                </a:gs>
              </a:gsLst>
              <a:lin ang="0" scaled="1"/>
            </a:gradFill>
            <a:ln w="9525">
              <a:noFill/>
              <a:round/>
            </a:ln>
          </p:spPr>
          <p:txBody>
            <a:bodyPr/>
            <a:lstStyle/>
            <a:p>
              <a:pPr fontAlgn="base">
                <a:spcBef>
                  <a:spcPct val="0"/>
                </a:spcBef>
                <a:spcAft>
                  <a:spcPct val="0"/>
                </a:spcAft>
                <a:buFont typeface="Arial" pitchFamily="34" charset="0"/>
                <a:buNone/>
                <a:defRPr/>
              </a:pPr>
              <a:endParaRPr lang="zh-CN" altLang="en-US" sz="2400">
                <a:solidFill>
                  <a:srgbClr val="545472"/>
                </a:solidFill>
              </a:endParaRPr>
            </a:p>
          </p:txBody>
        </p:sp>
      </p:grpSp>
      <p:grpSp>
        <p:nvGrpSpPr>
          <p:cNvPr id="27" name="组合 2072"/>
          <p:cNvGrpSpPr/>
          <p:nvPr/>
        </p:nvGrpSpPr>
        <p:grpSpPr>
          <a:xfrm>
            <a:off x="27517" y="6161694"/>
            <a:ext cx="12225867" cy="137583"/>
            <a:chExt cx="5776" cy="87"/>
          </a:xfrm>
        </p:grpSpPr>
        <p:sp>
          <p:nvSpPr>
            <p:cNvPr id="28" name="任意多边形 2073"/>
            <p:cNvSpPr>
              <a:spLocks noChangeArrowheads="1"/>
            </p:cNvSpPr>
            <p:nvPr/>
          </p:nvSpPr>
          <p:spPr bwMode="auto">
            <a:xfrm>
              <a:off x="4041" y="15"/>
              <a:ext cx="1735" cy="72"/>
            </a:xfrm>
            <a:custGeom>
              <a:cxnLst>
                <a:cxn ang="0">
                  <a:pos x="165" y="6"/>
                </a:cxn>
                <a:cxn ang="0">
                  <a:pos x="450" y="3"/>
                </a:cxn>
                <a:cxn ang="0">
                  <a:pos x="714" y="12"/>
                </a:cxn>
                <a:cxn ang="0">
                  <a:pos x="957" y="24"/>
                </a:cxn>
                <a:cxn ang="0">
                  <a:pos x="1173" y="24"/>
                </a:cxn>
                <a:cxn ang="0">
                  <a:pos x="1473" y="15"/>
                </a:cxn>
                <a:cxn ang="0">
                  <a:pos x="1617" y="0"/>
                </a:cxn>
                <a:cxn ang="0">
                  <a:pos x="1719" y="15"/>
                </a:cxn>
                <a:cxn ang="0">
                  <a:pos x="1716" y="66"/>
                </a:cxn>
                <a:cxn ang="0">
                  <a:pos x="1632" y="51"/>
                </a:cxn>
                <a:cxn ang="0">
                  <a:pos x="1407" y="51"/>
                </a:cxn>
                <a:cxn ang="0">
                  <a:pos x="1191" y="48"/>
                </a:cxn>
                <a:cxn ang="0">
                  <a:pos x="870" y="60"/>
                </a:cxn>
                <a:cxn ang="0">
                  <a:pos x="492" y="48"/>
                </a:cxn>
                <a:cxn ang="0">
                  <a:pos x="291" y="27"/>
                </a:cxn>
                <a:cxn ang="0">
                  <a:pos x="21" y="36"/>
                </a:cxn>
                <a:cxn ang="0">
                  <a:pos x="165" y="6"/>
                </a:cxn>
              </a:cxnLst>
              <a:rect l="0" t="0" r="r" b="b"/>
              <a:pathLst>
                <a:path w="1735" h="72">
                  <a:moveTo>
                    <a:pt x="165" y="6"/>
                  </a:moveTo>
                  <a:cubicBezTo>
                    <a:pt x="236" y="1"/>
                    <a:pt x="359" y="2"/>
                    <a:pt x="450" y="3"/>
                  </a:cubicBezTo>
                  <a:cubicBezTo>
                    <a:pt x="541" y="4"/>
                    <a:pt x="630" y="9"/>
                    <a:pt x="714" y="12"/>
                  </a:cubicBezTo>
                  <a:cubicBezTo>
                    <a:pt x="798" y="15"/>
                    <a:pt x="881" y="22"/>
                    <a:pt x="957" y="24"/>
                  </a:cubicBezTo>
                  <a:cubicBezTo>
                    <a:pt x="1033" y="26"/>
                    <a:pt x="1087" y="25"/>
                    <a:pt x="1173" y="24"/>
                  </a:cubicBezTo>
                  <a:cubicBezTo>
                    <a:pt x="1259" y="23"/>
                    <a:pt x="1399" y="19"/>
                    <a:pt x="1473" y="15"/>
                  </a:cubicBezTo>
                  <a:cubicBezTo>
                    <a:pt x="1547" y="11"/>
                    <a:pt x="1576" y="0"/>
                    <a:pt x="1617" y="0"/>
                  </a:cubicBezTo>
                  <a:cubicBezTo>
                    <a:pt x="1658" y="0"/>
                    <a:pt x="1703" y="4"/>
                    <a:pt x="1719" y="15"/>
                  </a:cubicBezTo>
                  <a:cubicBezTo>
                    <a:pt x="1735" y="26"/>
                    <a:pt x="1730" y="60"/>
                    <a:pt x="1716" y="66"/>
                  </a:cubicBezTo>
                  <a:cubicBezTo>
                    <a:pt x="1702" y="72"/>
                    <a:pt x="1683" y="53"/>
                    <a:pt x="1632" y="51"/>
                  </a:cubicBezTo>
                  <a:cubicBezTo>
                    <a:pt x="1581" y="49"/>
                    <a:pt x="1480" y="51"/>
                    <a:pt x="1407" y="51"/>
                  </a:cubicBezTo>
                  <a:cubicBezTo>
                    <a:pt x="1334" y="51"/>
                    <a:pt x="1280" y="47"/>
                    <a:pt x="1191" y="48"/>
                  </a:cubicBezTo>
                  <a:cubicBezTo>
                    <a:pt x="1102" y="49"/>
                    <a:pt x="986" y="60"/>
                    <a:pt x="870" y="60"/>
                  </a:cubicBezTo>
                  <a:cubicBezTo>
                    <a:pt x="754" y="60"/>
                    <a:pt x="588" y="53"/>
                    <a:pt x="492" y="48"/>
                  </a:cubicBezTo>
                  <a:cubicBezTo>
                    <a:pt x="396" y="43"/>
                    <a:pt x="369" y="29"/>
                    <a:pt x="291" y="27"/>
                  </a:cubicBezTo>
                  <a:cubicBezTo>
                    <a:pt x="213" y="25"/>
                    <a:pt x="42" y="39"/>
                    <a:pt x="21" y="36"/>
                  </a:cubicBezTo>
                  <a:cubicBezTo>
                    <a:pt x="0" y="33"/>
                    <a:pt x="94" y="11"/>
                    <a:pt x="165" y="6"/>
                  </a:cubicBezTo>
                  <a:close/>
                </a:path>
              </a:pathLst>
            </a:custGeom>
            <a:gradFill rotWithShape="0">
              <a:gsLst>
                <a:gs pos="0">
                  <a:schemeClr val="accent2"/>
                </a:gs>
                <a:gs pos="100000">
                  <a:schemeClr val="bg2"/>
                </a:gs>
              </a:gsLst>
              <a:lin ang="5400000" scaled="1"/>
            </a:gradFill>
            <a:ln w="9525">
              <a:noFill/>
              <a:round/>
            </a:ln>
          </p:spPr>
          <p:txBody>
            <a:bodyPr/>
            <a:lstStyle/>
            <a:p>
              <a:pPr fontAlgn="base">
                <a:spcBef>
                  <a:spcPct val="0"/>
                </a:spcBef>
                <a:spcAft>
                  <a:spcPct val="0"/>
                </a:spcAft>
                <a:buFont typeface="Arial" pitchFamily="34" charset="0"/>
                <a:buNone/>
                <a:defRPr/>
              </a:pPr>
              <a:endParaRPr lang="zh-CN" altLang="en-US" sz="2400">
                <a:solidFill>
                  <a:srgbClr val="545472"/>
                </a:solidFill>
              </a:endParaRPr>
            </a:p>
          </p:txBody>
        </p:sp>
        <p:sp>
          <p:nvSpPr>
            <p:cNvPr id="29" name="任意多边形 2074"/>
            <p:cNvSpPr>
              <a:spLocks noChangeArrowheads="1"/>
            </p:cNvSpPr>
            <p:nvPr/>
          </p:nvSpPr>
          <p:spPr bwMode="auto">
            <a:xfrm>
              <a:off x="1727" y="5"/>
              <a:ext cx="2655" cy="60"/>
            </a:xfrm>
            <a:custGeom>
              <a:cxnLst>
                <a:cxn ang="0">
                  <a:pos x="2641" y="6"/>
                </a:cxn>
                <a:cxn ang="0">
                  <a:pos x="2620" y="30"/>
                </a:cxn>
                <a:cxn ang="0">
                  <a:pos x="2368" y="45"/>
                </a:cxn>
                <a:cxn ang="0">
                  <a:pos x="2023" y="60"/>
                </a:cxn>
                <a:cxn ang="0">
                  <a:pos x="1786" y="48"/>
                </a:cxn>
                <a:cxn ang="0">
                  <a:pos x="1525" y="36"/>
                </a:cxn>
                <a:cxn ang="0">
                  <a:pos x="1195" y="45"/>
                </a:cxn>
                <a:cxn ang="0">
                  <a:pos x="817" y="39"/>
                </a:cxn>
                <a:cxn ang="0">
                  <a:pos x="499" y="27"/>
                </a:cxn>
                <a:cxn ang="0">
                  <a:pos x="136" y="39"/>
                </a:cxn>
                <a:cxn ang="0">
                  <a:pos x="10" y="33"/>
                </a:cxn>
                <a:cxn ang="0">
                  <a:pos x="76" y="24"/>
                </a:cxn>
                <a:cxn ang="0">
                  <a:pos x="310" y="18"/>
                </a:cxn>
                <a:cxn ang="0">
                  <a:pos x="544" y="0"/>
                </a:cxn>
                <a:cxn ang="0">
                  <a:pos x="853" y="21"/>
                </a:cxn>
                <a:cxn ang="0">
                  <a:pos x="1114" y="21"/>
                </a:cxn>
                <a:cxn ang="0">
                  <a:pos x="1399" y="3"/>
                </a:cxn>
                <a:cxn ang="0">
                  <a:pos x="1588" y="9"/>
                </a:cxn>
                <a:cxn ang="0">
                  <a:pos x="1807" y="21"/>
                </a:cxn>
                <a:cxn ang="0">
                  <a:pos x="2035" y="12"/>
                </a:cxn>
                <a:cxn ang="0">
                  <a:pos x="2290" y="18"/>
                </a:cxn>
                <a:cxn ang="0">
                  <a:pos x="2596" y="3"/>
                </a:cxn>
                <a:cxn ang="0">
                  <a:pos x="2641" y="6"/>
                </a:cxn>
              </a:cxnLst>
              <a:rect l="0" t="0" r="r" b="b"/>
              <a:pathLst>
                <a:path w="2655" h="60">
                  <a:moveTo>
                    <a:pt x="2641" y="6"/>
                  </a:moveTo>
                  <a:lnTo>
                    <a:pt x="2620" y="30"/>
                  </a:lnTo>
                  <a:cubicBezTo>
                    <a:pt x="2575" y="36"/>
                    <a:pt x="2467" y="40"/>
                    <a:pt x="2368" y="45"/>
                  </a:cubicBezTo>
                  <a:cubicBezTo>
                    <a:pt x="2269" y="50"/>
                    <a:pt x="2120" y="60"/>
                    <a:pt x="2023" y="60"/>
                  </a:cubicBezTo>
                  <a:cubicBezTo>
                    <a:pt x="1926" y="60"/>
                    <a:pt x="1869" y="52"/>
                    <a:pt x="1786" y="48"/>
                  </a:cubicBezTo>
                  <a:cubicBezTo>
                    <a:pt x="1703" y="44"/>
                    <a:pt x="1623" y="36"/>
                    <a:pt x="1525" y="36"/>
                  </a:cubicBezTo>
                  <a:cubicBezTo>
                    <a:pt x="1427" y="36"/>
                    <a:pt x="1313" y="44"/>
                    <a:pt x="1195" y="45"/>
                  </a:cubicBezTo>
                  <a:cubicBezTo>
                    <a:pt x="1077" y="46"/>
                    <a:pt x="933" y="42"/>
                    <a:pt x="817" y="39"/>
                  </a:cubicBezTo>
                  <a:cubicBezTo>
                    <a:pt x="701" y="36"/>
                    <a:pt x="612" y="27"/>
                    <a:pt x="499" y="27"/>
                  </a:cubicBezTo>
                  <a:cubicBezTo>
                    <a:pt x="386" y="27"/>
                    <a:pt x="217" y="38"/>
                    <a:pt x="136" y="39"/>
                  </a:cubicBezTo>
                  <a:cubicBezTo>
                    <a:pt x="55" y="40"/>
                    <a:pt x="20" y="36"/>
                    <a:pt x="10" y="33"/>
                  </a:cubicBezTo>
                  <a:cubicBezTo>
                    <a:pt x="0" y="30"/>
                    <a:pt x="26" y="27"/>
                    <a:pt x="76" y="24"/>
                  </a:cubicBezTo>
                  <a:cubicBezTo>
                    <a:pt x="126" y="21"/>
                    <a:pt x="232" y="22"/>
                    <a:pt x="310" y="18"/>
                  </a:cubicBezTo>
                  <a:cubicBezTo>
                    <a:pt x="388" y="14"/>
                    <a:pt x="454" y="0"/>
                    <a:pt x="544" y="0"/>
                  </a:cubicBezTo>
                  <a:cubicBezTo>
                    <a:pt x="634" y="0"/>
                    <a:pt x="758" y="18"/>
                    <a:pt x="853" y="21"/>
                  </a:cubicBezTo>
                  <a:cubicBezTo>
                    <a:pt x="948" y="24"/>
                    <a:pt x="1023" y="24"/>
                    <a:pt x="1114" y="21"/>
                  </a:cubicBezTo>
                  <a:cubicBezTo>
                    <a:pt x="1205" y="18"/>
                    <a:pt x="1320" y="5"/>
                    <a:pt x="1399" y="3"/>
                  </a:cubicBezTo>
                  <a:cubicBezTo>
                    <a:pt x="1478" y="1"/>
                    <a:pt x="1520" y="6"/>
                    <a:pt x="1588" y="9"/>
                  </a:cubicBezTo>
                  <a:cubicBezTo>
                    <a:pt x="1656" y="12"/>
                    <a:pt x="1733" y="21"/>
                    <a:pt x="1807" y="21"/>
                  </a:cubicBezTo>
                  <a:cubicBezTo>
                    <a:pt x="1881" y="21"/>
                    <a:pt x="1955" y="12"/>
                    <a:pt x="2035" y="12"/>
                  </a:cubicBezTo>
                  <a:cubicBezTo>
                    <a:pt x="2115" y="12"/>
                    <a:pt x="2197" y="19"/>
                    <a:pt x="2290" y="18"/>
                  </a:cubicBezTo>
                  <a:cubicBezTo>
                    <a:pt x="2383" y="17"/>
                    <a:pt x="2537" y="5"/>
                    <a:pt x="2596" y="3"/>
                  </a:cubicBezTo>
                  <a:cubicBezTo>
                    <a:pt x="2655" y="1"/>
                    <a:pt x="2651" y="3"/>
                    <a:pt x="2641" y="6"/>
                  </a:cubicBezTo>
                  <a:close/>
                </a:path>
              </a:pathLst>
            </a:custGeom>
            <a:gradFill rotWithShape="0">
              <a:gsLst>
                <a:gs pos="0">
                  <a:schemeClr val="accent2"/>
                </a:gs>
                <a:gs pos="100000">
                  <a:schemeClr val="bg2"/>
                </a:gs>
              </a:gsLst>
              <a:lin ang="5400000" scaled="1"/>
            </a:gradFill>
            <a:ln w="9525">
              <a:noFill/>
              <a:round/>
            </a:ln>
          </p:spPr>
          <p:txBody>
            <a:bodyPr/>
            <a:lstStyle/>
            <a:p>
              <a:pPr fontAlgn="base">
                <a:spcBef>
                  <a:spcPct val="0"/>
                </a:spcBef>
                <a:spcAft>
                  <a:spcPct val="0"/>
                </a:spcAft>
                <a:buFont typeface="Arial" pitchFamily="34" charset="0"/>
                <a:buNone/>
                <a:defRPr/>
              </a:pPr>
              <a:endParaRPr lang="zh-CN" altLang="en-US" sz="2400">
                <a:solidFill>
                  <a:srgbClr val="545472"/>
                </a:solidFill>
              </a:endParaRPr>
            </a:p>
          </p:txBody>
        </p:sp>
        <p:sp>
          <p:nvSpPr>
            <p:cNvPr id="30" name="任意多边形 2075"/>
            <p:cNvSpPr>
              <a:spLocks noChangeArrowheads="1"/>
            </p:cNvSpPr>
            <p:nvPr/>
          </p:nvSpPr>
          <p:spPr bwMode="auto">
            <a:xfrm>
              <a:off x="0" y="0"/>
              <a:ext cx="2041" cy="62"/>
            </a:xfrm>
            <a:custGeom>
              <a:cxnLst>
                <a:cxn ang="0">
                  <a:pos x="1893" y="39"/>
                </a:cxn>
                <a:cxn ang="0">
                  <a:pos x="1578" y="45"/>
                </a:cxn>
                <a:cxn ang="0">
                  <a:pos x="1011" y="60"/>
                </a:cxn>
                <a:cxn ang="0">
                  <a:pos x="438" y="57"/>
                </a:cxn>
                <a:cxn ang="0">
                  <a:pos x="0" y="36"/>
                </a:cxn>
                <a:cxn ang="0">
                  <a:pos x="0" y="3"/>
                </a:cxn>
                <a:cxn ang="0">
                  <a:pos x="210" y="18"/>
                </a:cxn>
                <a:cxn ang="0">
                  <a:pos x="474" y="21"/>
                </a:cxn>
                <a:cxn ang="0">
                  <a:pos x="678" y="9"/>
                </a:cxn>
                <a:cxn ang="0">
                  <a:pos x="897" y="9"/>
                </a:cxn>
                <a:cxn ang="0">
                  <a:pos x="1167" y="30"/>
                </a:cxn>
                <a:cxn ang="0">
                  <a:pos x="1500" y="24"/>
                </a:cxn>
                <a:cxn ang="0">
                  <a:pos x="1758" y="3"/>
                </a:cxn>
                <a:cxn ang="0">
                  <a:pos x="1938" y="18"/>
                </a:cxn>
                <a:cxn ang="0">
                  <a:pos x="2034" y="33"/>
                </a:cxn>
                <a:cxn ang="0">
                  <a:pos x="1893" y="39"/>
                </a:cxn>
              </a:cxnLst>
              <a:rect l="0" t="0" r="r" b="b"/>
              <a:pathLst>
                <a:path w="2041" h="62">
                  <a:moveTo>
                    <a:pt x="1893" y="39"/>
                  </a:moveTo>
                  <a:cubicBezTo>
                    <a:pt x="1817" y="41"/>
                    <a:pt x="1725" y="42"/>
                    <a:pt x="1578" y="45"/>
                  </a:cubicBezTo>
                  <a:cubicBezTo>
                    <a:pt x="1431" y="48"/>
                    <a:pt x="1201" y="58"/>
                    <a:pt x="1011" y="60"/>
                  </a:cubicBezTo>
                  <a:cubicBezTo>
                    <a:pt x="821" y="62"/>
                    <a:pt x="606" y="61"/>
                    <a:pt x="438" y="57"/>
                  </a:cubicBezTo>
                  <a:cubicBezTo>
                    <a:pt x="270" y="53"/>
                    <a:pt x="73" y="45"/>
                    <a:pt x="0" y="36"/>
                  </a:cubicBezTo>
                  <a:lnTo>
                    <a:pt x="0" y="3"/>
                  </a:lnTo>
                  <a:cubicBezTo>
                    <a:pt x="35" y="0"/>
                    <a:pt x="131" y="15"/>
                    <a:pt x="210" y="18"/>
                  </a:cubicBezTo>
                  <a:cubicBezTo>
                    <a:pt x="289" y="21"/>
                    <a:pt x="396" y="22"/>
                    <a:pt x="474" y="21"/>
                  </a:cubicBezTo>
                  <a:cubicBezTo>
                    <a:pt x="552" y="20"/>
                    <a:pt x="608" y="11"/>
                    <a:pt x="678" y="9"/>
                  </a:cubicBezTo>
                  <a:cubicBezTo>
                    <a:pt x="748" y="7"/>
                    <a:pt x="816" y="6"/>
                    <a:pt x="897" y="9"/>
                  </a:cubicBezTo>
                  <a:cubicBezTo>
                    <a:pt x="978" y="12"/>
                    <a:pt x="1067" y="28"/>
                    <a:pt x="1167" y="30"/>
                  </a:cubicBezTo>
                  <a:cubicBezTo>
                    <a:pt x="1267" y="32"/>
                    <a:pt x="1402" y="28"/>
                    <a:pt x="1500" y="24"/>
                  </a:cubicBezTo>
                  <a:cubicBezTo>
                    <a:pt x="1598" y="20"/>
                    <a:pt x="1685" y="4"/>
                    <a:pt x="1758" y="3"/>
                  </a:cubicBezTo>
                  <a:cubicBezTo>
                    <a:pt x="1831" y="2"/>
                    <a:pt x="1892" y="13"/>
                    <a:pt x="1938" y="18"/>
                  </a:cubicBezTo>
                  <a:cubicBezTo>
                    <a:pt x="1984" y="23"/>
                    <a:pt x="2041" y="30"/>
                    <a:pt x="2034" y="33"/>
                  </a:cubicBezTo>
                  <a:cubicBezTo>
                    <a:pt x="2027" y="36"/>
                    <a:pt x="1969" y="37"/>
                    <a:pt x="1893" y="39"/>
                  </a:cubicBezTo>
                  <a:close/>
                </a:path>
              </a:pathLst>
            </a:custGeom>
            <a:gradFill rotWithShape="0">
              <a:gsLst>
                <a:gs pos="0">
                  <a:schemeClr val="accent2"/>
                </a:gs>
                <a:gs pos="100000">
                  <a:schemeClr val="bg2"/>
                </a:gs>
              </a:gsLst>
              <a:lin ang="5400000" scaled="1"/>
            </a:gradFill>
            <a:ln w="9525">
              <a:noFill/>
              <a:round/>
            </a:ln>
          </p:spPr>
          <p:txBody>
            <a:bodyPr/>
            <a:lstStyle/>
            <a:p>
              <a:pPr fontAlgn="base">
                <a:spcBef>
                  <a:spcPct val="0"/>
                </a:spcBef>
                <a:spcAft>
                  <a:spcPct val="0"/>
                </a:spcAft>
                <a:buFont typeface="Arial" pitchFamily="34" charset="0"/>
                <a:buNone/>
                <a:defRPr/>
              </a:pPr>
              <a:endParaRPr lang="zh-CN" altLang="en-US" sz="2400">
                <a:solidFill>
                  <a:srgbClr val="545472"/>
                </a:solidFill>
              </a:endParaRPr>
            </a:p>
          </p:txBody>
        </p:sp>
      </p:grpSp>
      <p:sp>
        <p:nvSpPr>
          <p:cNvPr id="2077" name="标题 2076"/>
          <p:cNvSpPr>
            <a:spLocks noGrp="1"/>
          </p:cNvSpPr>
          <p:nvPr>
            <p:ph type="ctrTitle" sz="quarter"/>
          </p:nvPr>
        </p:nvSpPr>
        <p:spPr>
          <a:xfrm>
            <a:off x="914400" y="1868720"/>
            <a:ext cx="10363200" cy="1600397"/>
          </a:xfrm>
          <a:prstGeom prst="rect">
            <a:avLst/>
          </a:prstGeom>
          <a:noFill/>
          <a:ln w="9525">
            <a:noFill/>
            <a:miter/>
          </a:ln>
        </p:spPr>
        <p:txBody>
          <a:bodyPr anchorCtr="1"/>
          <a:lstStyle>
            <a:lvl1pPr lvl="0">
              <a:defRPr kern="1200"/>
            </a:lvl1pPr>
          </a:lstStyle>
          <a:p>
            <a:pPr lvl="0"/>
            <a:r>
              <a:rPr lang="zh-CN" altLang="en-US" noProof="1"/>
              <a:t>单击此处编辑母版标题样式</a:t>
            </a:r>
            <a:endParaRPr lang="zh-CN" altLang="en-US" noProof="1"/>
          </a:p>
        </p:txBody>
      </p:sp>
      <p:sp>
        <p:nvSpPr>
          <p:cNvPr id="2078" name="副标题 2077"/>
          <p:cNvSpPr>
            <a:spLocks noGrp="1"/>
          </p:cNvSpPr>
          <p:nvPr>
            <p:ph type="subTitle" sz="quarter" idx="1"/>
          </p:nvPr>
        </p:nvSpPr>
        <p:spPr>
          <a:xfrm>
            <a:off x="1697567" y="3729576"/>
            <a:ext cx="8534400" cy="1371769"/>
          </a:xfrm>
          <a:prstGeom prst="rect">
            <a:avLst/>
          </a:prstGeom>
          <a:noFill/>
          <a:ln w="9525">
            <a:noFill/>
            <a:miter/>
          </a:ln>
        </p:spPr>
        <p:txBody>
          <a:bodyPr anchorCtr="1"/>
          <a:lstStyle>
            <a:lvl1pPr marL="0" lvl="0" indent="0" algn="ctr">
              <a:buNone/>
              <a:defRPr kern="1200"/>
            </a:lvl1pPr>
            <a:lvl2pPr marL="456565" lvl="1" indent="-456565" algn="ctr">
              <a:buNone/>
              <a:defRPr kern="1200"/>
            </a:lvl2pPr>
            <a:lvl3pPr marL="913130" lvl="2" indent="-913130" algn="ctr">
              <a:buNone/>
              <a:defRPr kern="1200"/>
            </a:lvl3pPr>
            <a:lvl4pPr marL="1369695" lvl="3" indent="-1369695" algn="ctr">
              <a:buNone/>
              <a:defRPr kern="1200"/>
            </a:lvl4pPr>
            <a:lvl5pPr marL="1826260" lvl="4" indent="-1826260" algn="ctr">
              <a:buNone/>
              <a:defRPr kern="1200"/>
            </a:lvl5pPr>
          </a:lstStyle>
          <a:p>
            <a:pPr lvl="0"/>
            <a:r>
              <a:rPr lang="zh-CN" altLang="en-US" noProof="1"/>
              <a:t>单击此处编辑母版副标题样式</a:t>
            </a:r>
            <a:endParaRPr lang="zh-CN" altLang="en-US" noProof="1"/>
          </a:p>
        </p:txBody>
      </p:sp>
      <p:sp>
        <p:nvSpPr>
          <p:cNvPr id="31" name="日期占位符 2078"/>
          <p:cNvSpPr>
            <a:spLocks noGrp="1"/>
          </p:cNvSpPr>
          <p:nvPr>
            <p:ph type="dt" sz="quarter" idx="10"/>
          </p:nvPr>
        </p:nvSpPr>
        <p:spPr>
          <a:xfrm>
            <a:off x="914400" y="6350000"/>
            <a:ext cx="2540000" cy="457200"/>
          </a:xfrm>
        </p:spPr>
        <p:txBody>
          <a:bodyPr/>
          <a:lstStyle>
            <a:lvl1pPr>
              <a:defRPr/>
            </a:lvl1pPr>
          </a:lstStyle>
          <a:p>
            <a:pPr>
              <a:defRPr/>
            </a:pPr>
            <a:endParaRPr lang="zh-CN" altLang="en-US"/>
          </a:p>
        </p:txBody>
      </p:sp>
      <p:sp>
        <p:nvSpPr>
          <p:cNvPr id="32" name="页脚占位符 2079"/>
          <p:cNvSpPr>
            <a:spLocks noGrp="1"/>
          </p:cNvSpPr>
          <p:nvPr>
            <p:ph type="ftr" sz="quarter" idx="11"/>
          </p:nvPr>
        </p:nvSpPr>
        <p:spPr>
          <a:xfrm>
            <a:off x="4165600" y="6350000"/>
            <a:ext cx="3860800" cy="457200"/>
          </a:xfrm>
        </p:spPr>
        <p:txBody>
          <a:bodyPr/>
          <a:lstStyle>
            <a:lvl1pPr>
              <a:defRPr/>
            </a:lvl1pPr>
          </a:lstStyle>
          <a:p>
            <a:pPr>
              <a:defRPr/>
            </a:pPr>
            <a:endParaRPr lang="zh-CN" altLang="en-US"/>
          </a:p>
        </p:txBody>
      </p:sp>
      <p:sp>
        <p:nvSpPr>
          <p:cNvPr id="33" name="灯片编号占位符 2080"/>
          <p:cNvSpPr>
            <a:spLocks noGrp="1"/>
          </p:cNvSpPr>
          <p:nvPr>
            <p:ph type="sldNum" sz="quarter" idx="12"/>
          </p:nvPr>
        </p:nvSpPr>
        <p:spPr>
          <a:xfrm>
            <a:off x="8737600" y="6350000"/>
            <a:ext cx="2540000" cy="457200"/>
          </a:xfrm>
        </p:spPr>
        <p:txBody>
          <a:bodyPr/>
          <a:lstStyle>
            <a:lvl1pPr>
              <a:defRPr/>
            </a:lvl1pPr>
          </a:lstStyle>
          <a:p>
            <a:fld id="{B7C0D03A-4099-45D7-A3DA-5B11499BDFEF}" type="slidenum">
              <a:rPr lang="zh-CN" altLang="en-US">
                <a:solidFill>
                  <a:srgbClr val="545472"/>
                </a:solidFill>
              </a:rPr>
              <a:t/>
            </a:fld>
            <a:endParaRPr lang="zh-CN" altLang="en-US">
              <a:solidFill>
                <a:srgbClr val="545472"/>
              </a:solidFill>
              <a:ea typeface="宋体" pitchFamily="2" charset="-122"/>
            </a:endParaRPr>
          </a:p>
        </p:txBody>
      </p:sp>
    </p:spTree>
  </p:cSld>
  <p:clrMapOvr>
    <a:masterClrMapping/>
  </p:clrMapOvr>
  <p:transition/>
  <p:timing/>
</p:sldLayout>
</file>

<file path=ppt/slideLayouts/slideLayout130.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02202" y="1752911"/>
            <a:ext cx="5592241" cy="4271129"/>
          </a:xfrm>
        </p:spPr>
        <p:txBody>
          <a:bodyPr/>
          <a:lstStyle>
            <a:lvl1pPr>
              <a:defRPr sz="2800"/>
            </a:lvl1pPr>
            <a:lvl2pPr>
              <a:defRPr sz="2400"/>
            </a:lvl2pPr>
            <a:lvl3pPr>
              <a:defRPr sz="2000"/>
            </a:lvl3pPr>
            <a:lvl4pPr>
              <a:defRPr sz="1900"/>
            </a:lvl4pPr>
            <a:lvl5pPr>
              <a:defRPr sz="1900"/>
            </a:lvl5pPr>
            <a:lvl6pPr>
              <a:defRPr sz="1900"/>
            </a:lvl6pPr>
            <a:lvl7pPr>
              <a:defRPr sz="1900"/>
            </a:lvl7pPr>
            <a:lvl8pPr>
              <a:defRPr sz="1900"/>
            </a:lvl8pPr>
            <a:lvl9pPr>
              <a:defRPr sz="19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6197645" y="1752911"/>
            <a:ext cx="5592241" cy="4271129"/>
          </a:xfrm>
        </p:spPr>
        <p:txBody>
          <a:bodyPr/>
          <a:lstStyle>
            <a:lvl1pPr>
              <a:defRPr sz="2800"/>
            </a:lvl1pPr>
            <a:lvl2pPr>
              <a:defRPr sz="2400"/>
            </a:lvl2pPr>
            <a:lvl3pPr>
              <a:defRPr sz="2000"/>
            </a:lvl3pPr>
            <a:lvl4pPr>
              <a:defRPr sz="1900"/>
            </a:lvl4pPr>
            <a:lvl5pPr>
              <a:defRPr sz="1900"/>
            </a:lvl5pPr>
            <a:lvl6pPr>
              <a:defRPr sz="1900"/>
            </a:lvl6pPr>
            <a:lvl7pPr>
              <a:defRPr sz="1900"/>
            </a:lvl7pPr>
            <a:lvl8pPr>
              <a:defRPr sz="1900"/>
            </a:lvl8pPr>
            <a:lvl9pPr>
              <a:defRPr sz="19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FF"/>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FF"/>
              </a:solidFill>
            </a:endParaRPr>
          </a:p>
        </p:txBody>
      </p:sp>
      <p:sp>
        <p:nvSpPr>
          <p:cNvPr id="7" name="Rectangle 6"/>
          <p:cNvSpPr>
            <a:spLocks noGrp="1" noChangeArrowheads="1"/>
          </p:cNvSpPr>
          <p:nvPr>
            <p:ph type="sldNum" sz="quarter" idx="12"/>
          </p:nvPr>
        </p:nvSpPr>
        <p:spPr/>
        <p:txBody>
          <a:bodyPr/>
          <a:lstStyle>
            <a:lvl1pPr>
              <a:defRPr/>
            </a:lvl1pPr>
          </a:lstStyle>
          <a:p>
            <a:fld id="{AA060FE3-6E68-49BD-B85F-8F13DC6AD1A5}" type="slidenum">
              <a:rPr lang="zh-CN" altLang="en-US">
                <a:solidFill>
                  <a:srgbClr val="0000FF"/>
                </a:solidFill>
              </a:rPr>
              <a:t/>
            </a:fld>
            <a:endParaRPr lang="zh-CN" altLang="en-US">
              <a:solidFill>
                <a:srgbClr val="0000FF"/>
              </a:solidFill>
            </a:endParaRPr>
          </a:p>
        </p:txBody>
      </p:sp>
    </p:spTree>
  </p:cSld>
  <p:clrMapOvr>
    <a:masterClrMapping/>
  </p:clrMapOvr>
  <p:transition/>
  <p:timing/>
</p:sldLayout>
</file>

<file path=ppt/slideLayouts/slideLayout131.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09601" y="274722"/>
            <a:ext cx="10972816" cy="1143201"/>
          </a:xfrm>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09604" y="1535385"/>
            <a:ext cx="5386925" cy="639875"/>
          </a:xfrm>
        </p:spPr>
        <p:txBody>
          <a:bodyPr anchor="b"/>
          <a:lstStyle>
            <a:lvl1pPr marL="0" indent="0">
              <a:buNone/>
              <a:defRPr sz="2400" b="1"/>
            </a:lvl1pPr>
            <a:lvl2pPr marL="456565" indent="0">
              <a:buNone/>
              <a:defRPr sz="2000" b="1"/>
            </a:lvl2pPr>
            <a:lvl3pPr marL="913765" indent="0">
              <a:buNone/>
              <a:defRPr sz="1900" b="1"/>
            </a:lvl3pPr>
            <a:lvl4pPr marL="1370965" indent="0">
              <a:buNone/>
              <a:defRPr sz="1600" b="1"/>
            </a:lvl4pPr>
            <a:lvl5pPr marL="1827530" indent="0">
              <a:buNone/>
              <a:defRPr sz="1600" b="1"/>
            </a:lvl5pPr>
            <a:lvl6pPr marL="2284730" indent="0">
              <a:buNone/>
              <a:defRPr sz="1600" b="1"/>
            </a:lvl6pPr>
            <a:lvl7pPr marL="2741930" indent="0">
              <a:buNone/>
              <a:defRPr sz="1600" b="1"/>
            </a:lvl7pPr>
            <a:lvl8pPr marL="3199130" indent="0">
              <a:buNone/>
              <a:defRPr sz="1600" b="1"/>
            </a:lvl8pPr>
            <a:lvl9pPr marL="3655695" indent="0">
              <a:buNone/>
              <a:defRPr sz="1600" b="1"/>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609604" y="2175294"/>
            <a:ext cx="5386925" cy="3951985"/>
          </a:xfrm>
        </p:spPr>
        <p:txBody>
          <a:bodyPr/>
          <a:lstStyle>
            <a:lvl1pPr>
              <a:defRPr sz="2400"/>
            </a:lvl1pPr>
            <a:lvl2pPr>
              <a:defRPr sz="2000"/>
            </a:lvl2pPr>
            <a:lvl3pPr>
              <a:defRPr sz="19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193412" y="1535385"/>
            <a:ext cx="5389041" cy="639875"/>
          </a:xfrm>
        </p:spPr>
        <p:txBody>
          <a:bodyPr anchor="b"/>
          <a:lstStyle>
            <a:lvl1pPr marL="0" indent="0">
              <a:buNone/>
              <a:defRPr sz="2400" b="1"/>
            </a:lvl1pPr>
            <a:lvl2pPr marL="456565" indent="0">
              <a:buNone/>
              <a:defRPr sz="2000" b="1"/>
            </a:lvl2pPr>
            <a:lvl3pPr marL="913765" indent="0">
              <a:buNone/>
              <a:defRPr sz="1900" b="1"/>
            </a:lvl3pPr>
            <a:lvl4pPr marL="1370965" indent="0">
              <a:buNone/>
              <a:defRPr sz="1600" b="1"/>
            </a:lvl4pPr>
            <a:lvl5pPr marL="1827530" indent="0">
              <a:buNone/>
              <a:defRPr sz="1600" b="1"/>
            </a:lvl5pPr>
            <a:lvl6pPr marL="2284730" indent="0">
              <a:buNone/>
              <a:defRPr sz="1600" b="1"/>
            </a:lvl6pPr>
            <a:lvl7pPr marL="2741930" indent="0">
              <a:buNone/>
              <a:defRPr sz="1600" b="1"/>
            </a:lvl7pPr>
            <a:lvl8pPr marL="3199130" indent="0">
              <a:buNone/>
              <a:defRPr sz="1600" b="1"/>
            </a:lvl8pPr>
            <a:lvl9pPr marL="3655695" indent="0">
              <a:buNone/>
              <a:defRPr sz="1600" b="1"/>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6193412" y="2175294"/>
            <a:ext cx="5389041" cy="3951985"/>
          </a:xfrm>
        </p:spPr>
        <p:txBody>
          <a:bodyPr/>
          <a:lstStyle>
            <a:lvl1pPr>
              <a:defRPr sz="2400"/>
            </a:lvl1pPr>
            <a:lvl2pPr>
              <a:defRPr sz="2000"/>
            </a:lvl2pPr>
            <a:lvl3pPr>
              <a:defRPr sz="19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Rectangle 4"/>
          <p:cNvSpPr>
            <a:spLocks noGrp="1" noChangeArrowheads="1"/>
          </p:cNvSpPr>
          <p:nvPr>
            <p:ph type="dt" sz="half" idx="10"/>
          </p:nvPr>
        </p:nvSpPr>
        <p:spPr/>
        <p:txBody>
          <a:bodyPr/>
          <a:lstStyle>
            <a:lvl1pPr>
              <a:defRPr/>
            </a:lvl1pPr>
          </a:lstStyle>
          <a:p>
            <a:pPr>
              <a:defRPr/>
            </a:pPr>
            <a:endParaRPr lang="en-US" altLang="zh-CN">
              <a:solidFill>
                <a:srgbClr val="0000FF"/>
              </a:solidFill>
            </a:endParaRPr>
          </a:p>
        </p:txBody>
      </p:sp>
      <p:sp>
        <p:nvSpPr>
          <p:cNvPr id="8" name="Rectangle 5"/>
          <p:cNvSpPr>
            <a:spLocks noGrp="1" noChangeArrowheads="1"/>
          </p:cNvSpPr>
          <p:nvPr>
            <p:ph type="ftr" sz="quarter" idx="11"/>
          </p:nvPr>
        </p:nvSpPr>
        <p:spPr/>
        <p:txBody>
          <a:bodyPr/>
          <a:lstStyle>
            <a:lvl1pPr>
              <a:defRPr/>
            </a:lvl1pPr>
          </a:lstStyle>
          <a:p>
            <a:pPr>
              <a:defRPr/>
            </a:pPr>
            <a:endParaRPr lang="en-US" altLang="zh-CN">
              <a:solidFill>
                <a:srgbClr val="0000FF"/>
              </a:solidFill>
            </a:endParaRPr>
          </a:p>
        </p:txBody>
      </p:sp>
      <p:sp>
        <p:nvSpPr>
          <p:cNvPr id="9" name="Rectangle 6"/>
          <p:cNvSpPr>
            <a:spLocks noGrp="1" noChangeArrowheads="1"/>
          </p:cNvSpPr>
          <p:nvPr>
            <p:ph type="sldNum" sz="quarter" idx="12"/>
          </p:nvPr>
        </p:nvSpPr>
        <p:spPr/>
        <p:txBody>
          <a:bodyPr/>
          <a:lstStyle>
            <a:lvl1pPr>
              <a:defRPr/>
            </a:lvl1pPr>
          </a:lstStyle>
          <a:p>
            <a:fld id="{4F758FA9-8635-46A2-999C-92CF6574125B}" type="slidenum">
              <a:rPr lang="zh-CN" altLang="en-US">
                <a:solidFill>
                  <a:srgbClr val="0000FF"/>
                </a:solidFill>
              </a:rPr>
              <a:t/>
            </a:fld>
            <a:endParaRPr lang="zh-CN" altLang="en-US">
              <a:solidFill>
                <a:srgbClr val="0000FF"/>
              </a:solidFill>
            </a:endParaRPr>
          </a:p>
        </p:txBody>
      </p:sp>
    </p:spTree>
  </p:cSld>
  <p:clrMapOvr>
    <a:masterClrMapping/>
  </p:clrMapOvr>
  <p:transition/>
  <p:timing/>
</p:sldLayout>
</file>

<file path=ppt/slideLayouts/slideLayout132.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Rectangle 4"/>
          <p:cNvSpPr>
            <a:spLocks noGrp="1" noChangeArrowheads="1"/>
          </p:cNvSpPr>
          <p:nvPr>
            <p:ph type="dt" sz="half" idx="10"/>
          </p:nvPr>
        </p:nvSpPr>
        <p:spPr/>
        <p:txBody>
          <a:bodyPr/>
          <a:lstStyle>
            <a:lvl1pPr>
              <a:defRPr/>
            </a:lvl1pPr>
          </a:lstStyle>
          <a:p>
            <a:pPr>
              <a:defRPr/>
            </a:pPr>
            <a:endParaRPr lang="en-US" altLang="zh-CN">
              <a:solidFill>
                <a:srgbClr val="0000FF"/>
              </a:solidFill>
            </a:endParaRPr>
          </a:p>
        </p:txBody>
      </p:sp>
      <p:sp>
        <p:nvSpPr>
          <p:cNvPr id="4" name="Rectangle 5"/>
          <p:cNvSpPr>
            <a:spLocks noGrp="1" noChangeArrowheads="1"/>
          </p:cNvSpPr>
          <p:nvPr>
            <p:ph type="ftr" sz="quarter" idx="11"/>
          </p:nvPr>
        </p:nvSpPr>
        <p:spPr/>
        <p:txBody>
          <a:bodyPr/>
          <a:lstStyle>
            <a:lvl1pPr>
              <a:defRPr/>
            </a:lvl1pPr>
          </a:lstStyle>
          <a:p>
            <a:pPr>
              <a:defRPr/>
            </a:pPr>
            <a:endParaRPr lang="en-US" altLang="zh-CN">
              <a:solidFill>
                <a:srgbClr val="0000FF"/>
              </a:solidFill>
            </a:endParaRPr>
          </a:p>
        </p:txBody>
      </p:sp>
      <p:sp>
        <p:nvSpPr>
          <p:cNvPr id="5" name="Rectangle 6"/>
          <p:cNvSpPr>
            <a:spLocks noGrp="1" noChangeArrowheads="1"/>
          </p:cNvSpPr>
          <p:nvPr>
            <p:ph type="sldNum" sz="quarter" idx="12"/>
          </p:nvPr>
        </p:nvSpPr>
        <p:spPr/>
        <p:txBody>
          <a:bodyPr/>
          <a:lstStyle>
            <a:lvl1pPr>
              <a:defRPr/>
            </a:lvl1pPr>
          </a:lstStyle>
          <a:p>
            <a:fld id="{78A51195-0A30-43B3-BC38-4E7BD472AF93}" type="slidenum">
              <a:rPr lang="zh-CN" altLang="en-US">
                <a:solidFill>
                  <a:srgbClr val="0000FF"/>
                </a:solidFill>
              </a:rPr>
              <a:t/>
            </a:fld>
            <a:endParaRPr lang="zh-CN" altLang="en-US">
              <a:solidFill>
                <a:srgbClr val="0000FF"/>
              </a:solidFill>
            </a:endParaRPr>
          </a:p>
        </p:txBody>
      </p:sp>
    </p:spTree>
  </p:cSld>
  <p:clrMapOvr>
    <a:masterClrMapping/>
  </p:clrMapOvr>
  <p:transition/>
  <p:timing/>
</p:sldLayout>
</file>

<file path=ppt/slideLayouts/slideLayout133.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blank" preserve="1">
  <p:cSld name="空白">
    <p:spTree>
      <p:nvGrpSpPr>
        <p:cNvPr id="1" name=""/>
        <p:cNvGrpSpPr/>
        <p:nvPr/>
      </p:nvGrpSpPr>
      <p:grpSpPr>
        <a:xfrm>
          <a:off x="0" y="0"/>
          <a:ext cx="0" cy="0"/>
        </a:xfrm>
      </p:grpSpPr>
      <p:sp>
        <p:nvSpPr>
          <p:cNvPr id="2" name="Rectangle 4"/>
          <p:cNvSpPr>
            <a:spLocks noGrp="1" noChangeArrowheads="1"/>
          </p:cNvSpPr>
          <p:nvPr>
            <p:ph type="dt" sz="half" idx="10"/>
          </p:nvPr>
        </p:nvSpPr>
        <p:spPr/>
        <p:txBody>
          <a:bodyPr/>
          <a:lstStyle>
            <a:lvl1pPr>
              <a:defRPr/>
            </a:lvl1pPr>
          </a:lstStyle>
          <a:p>
            <a:pPr>
              <a:defRPr/>
            </a:pPr>
            <a:endParaRPr lang="en-US" altLang="zh-CN">
              <a:solidFill>
                <a:srgbClr val="0000FF"/>
              </a:solidFill>
            </a:endParaRPr>
          </a:p>
        </p:txBody>
      </p:sp>
      <p:sp>
        <p:nvSpPr>
          <p:cNvPr id="3" name="Rectangle 5"/>
          <p:cNvSpPr>
            <a:spLocks noGrp="1" noChangeArrowheads="1"/>
          </p:cNvSpPr>
          <p:nvPr>
            <p:ph type="ftr" sz="quarter" idx="11"/>
          </p:nvPr>
        </p:nvSpPr>
        <p:spPr/>
        <p:txBody>
          <a:bodyPr/>
          <a:lstStyle>
            <a:lvl1pPr>
              <a:defRPr/>
            </a:lvl1pPr>
          </a:lstStyle>
          <a:p>
            <a:pPr>
              <a:defRPr/>
            </a:pPr>
            <a:endParaRPr lang="en-US" altLang="zh-CN">
              <a:solidFill>
                <a:srgbClr val="0000FF"/>
              </a:solidFill>
            </a:endParaRPr>
          </a:p>
        </p:txBody>
      </p:sp>
      <p:sp>
        <p:nvSpPr>
          <p:cNvPr id="4" name="Rectangle 6"/>
          <p:cNvSpPr>
            <a:spLocks noGrp="1" noChangeArrowheads="1"/>
          </p:cNvSpPr>
          <p:nvPr>
            <p:ph type="sldNum" sz="quarter" idx="12"/>
          </p:nvPr>
        </p:nvSpPr>
        <p:spPr/>
        <p:txBody>
          <a:bodyPr/>
          <a:lstStyle>
            <a:lvl1pPr>
              <a:defRPr/>
            </a:lvl1pPr>
          </a:lstStyle>
          <a:p>
            <a:fld id="{098EAE3E-FF78-4B10-9FEC-676E1CB81EAA}" type="slidenum">
              <a:rPr lang="zh-CN" altLang="en-US">
                <a:solidFill>
                  <a:srgbClr val="0000FF"/>
                </a:solidFill>
              </a:rPr>
              <a:t/>
            </a:fld>
            <a:endParaRPr lang="zh-CN" altLang="en-US">
              <a:solidFill>
                <a:srgbClr val="0000FF"/>
              </a:solidFill>
            </a:endParaRPr>
          </a:p>
        </p:txBody>
      </p:sp>
    </p:spTree>
  </p:cSld>
  <p:clrMapOvr>
    <a:masterClrMapping/>
  </p:clrMapOvr>
  <p:transition/>
  <p:timing/>
</p:sldLayout>
</file>

<file path=ppt/slideLayouts/slideLayout134.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09637" y="273134"/>
            <a:ext cx="4011089" cy="1162255"/>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4766740" y="273101"/>
            <a:ext cx="6815677" cy="585414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09637" y="1435353"/>
            <a:ext cx="4011089" cy="4691891"/>
          </a:xfrm>
        </p:spPr>
        <p:txBody>
          <a:bodyPr/>
          <a:lstStyle>
            <a:lvl1pPr marL="0" indent="0">
              <a:buNone/>
              <a:defRPr sz="1500"/>
            </a:lvl1pPr>
            <a:lvl2pPr marL="456565" indent="0">
              <a:buNone/>
              <a:defRPr sz="1200"/>
            </a:lvl2pPr>
            <a:lvl3pPr marL="913765" indent="0">
              <a:buNone/>
              <a:defRPr sz="1100"/>
            </a:lvl3pPr>
            <a:lvl4pPr marL="1370965" indent="0">
              <a:buNone/>
              <a:defRPr sz="900"/>
            </a:lvl4pPr>
            <a:lvl5pPr marL="1827530" indent="0">
              <a:buNone/>
              <a:defRPr sz="900"/>
            </a:lvl5pPr>
            <a:lvl6pPr marL="2284730" indent="0">
              <a:buNone/>
              <a:defRPr sz="900"/>
            </a:lvl6pPr>
            <a:lvl7pPr marL="2741930" indent="0">
              <a:buNone/>
              <a:defRPr sz="900"/>
            </a:lvl7pPr>
            <a:lvl8pPr marL="3199130" indent="0">
              <a:buNone/>
              <a:defRPr sz="900"/>
            </a:lvl8pPr>
            <a:lvl9pPr marL="3655695" indent="0">
              <a:buNone/>
              <a:defRPr sz="900"/>
            </a:lvl9pPr>
          </a:lstStyle>
          <a:p>
            <a:pPr lvl="0"/>
            <a:r>
              <a:rPr lang="zh-CN" altLang="en-US" noProof="1" smtClean="0"/>
              <a:t>单击此处编辑母版文本样式</a:t>
            </a:r>
            <a:endParaRPr lang="zh-CN" altLang="en-US" noProof="1" smtClean="0"/>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FF"/>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FF"/>
              </a:solidFill>
            </a:endParaRPr>
          </a:p>
        </p:txBody>
      </p:sp>
      <p:sp>
        <p:nvSpPr>
          <p:cNvPr id="7" name="Rectangle 6"/>
          <p:cNvSpPr>
            <a:spLocks noGrp="1" noChangeArrowheads="1"/>
          </p:cNvSpPr>
          <p:nvPr>
            <p:ph type="sldNum" sz="quarter" idx="12"/>
          </p:nvPr>
        </p:nvSpPr>
        <p:spPr/>
        <p:txBody>
          <a:bodyPr/>
          <a:lstStyle>
            <a:lvl1pPr>
              <a:defRPr/>
            </a:lvl1pPr>
          </a:lstStyle>
          <a:p>
            <a:fld id="{C6672BC8-FEFB-4F46-90BB-46E3919A4DDC}" type="slidenum">
              <a:rPr lang="zh-CN" altLang="en-US">
                <a:solidFill>
                  <a:srgbClr val="0000FF"/>
                </a:solidFill>
              </a:rPr>
              <a:t/>
            </a:fld>
            <a:endParaRPr lang="zh-CN" altLang="en-US">
              <a:solidFill>
                <a:srgbClr val="0000FF"/>
              </a:solidFill>
            </a:endParaRPr>
          </a:p>
        </p:txBody>
      </p:sp>
    </p:spTree>
  </p:cSld>
  <p:clrMapOvr>
    <a:masterClrMapping/>
  </p:clrMapOvr>
  <p:transition/>
  <p:timing/>
</p:sldLayout>
</file>

<file path=ppt/slideLayouts/slideLayout135.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2389721" y="4801482"/>
            <a:ext cx="7315211" cy="566839"/>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2389721" y="612918"/>
            <a:ext cx="7315211" cy="4115527"/>
          </a:xfrm>
        </p:spPr>
        <p:txBody>
          <a:bodyPr/>
          <a:lstStyle>
            <a:lvl1pPr marL="0" indent="0">
              <a:buNone/>
              <a:defRPr sz="3200"/>
            </a:lvl1pPr>
            <a:lvl2pPr marL="456565" indent="0">
              <a:buNone/>
              <a:defRPr sz="2800"/>
            </a:lvl2pPr>
            <a:lvl3pPr marL="913765" indent="0">
              <a:buNone/>
              <a:defRPr sz="2400"/>
            </a:lvl3pPr>
            <a:lvl4pPr marL="1370965" indent="0">
              <a:buNone/>
              <a:defRPr sz="2000"/>
            </a:lvl4pPr>
            <a:lvl5pPr marL="1827530" indent="0">
              <a:buNone/>
              <a:defRPr sz="2000"/>
            </a:lvl5pPr>
            <a:lvl6pPr marL="2284730" indent="0">
              <a:buNone/>
              <a:defRPr sz="2000"/>
            </a:lvl6pPr>
            <a:lvl7pPr marL="2741930" indent="0">
              <a:buNone/>
              <a:defRPr sz="2000"/>
            </a:lvl7pPr>
            <a:lvl8pPr marL="3199130" indent="0">
              <a:buNone/>
              <a:defRPr sz="2000"/>
            </a:lvl8pPr>
            <a:lvl9pPr marL="3655695" indent="0">
              <a:buNone/>
              <a:defRPr sz="2000"/>
            </a:lvl9pPr>
          </a:lstStyle>
          <a:p>
            <a:pPr lvl="0"/>
            <a:endParaRPr lang="zh-CN" altLang="en-US" noProof="0" smtClean="0"/>
          </a:p>
        </p:txBody>
      </p:sp>
      <p:sp>
        <p:nvSpPr>
          <p:cNvPr id="4" name="文本占位符 3"/>
          <p:cNvSpPr>
            <a:spLocks noGrp="1"/>
          </p:cNvSpPr>
          <p:nvPr>
            <p:ph type="body" sz="half" idx="2"/>
          </p:nvPr>
        </p:nvSpPr>
        <p:spPr>
          <a:xfrm>
            <a:off x="2389721" y="5368287"/>
            <a:ext cx="7315211" cy="805004"/>
          </a:xfrm>
        </p:spPr>
        <p:txBody>
          <a:bodyPr/>
          <a:lstStyle>
            <a:lvl1pPr marL="0" indent="0">
              <a:buNone/>
              <a:defRPr sz="1500"/>
            </a:lvl1pPr>
            <a:lvl2pPr marL="456565" indent="0">
              <a:buNone/>
              <a:defRPr sz="1200"/>
            </a:lvl2pPr>
            <a:lvl3pPr marL="913765" indent="0">
              <a:buNone/>
              <a:defRPr sz="1100"/>
            </a:lvl3pPr>
            <a:lvl4pPr marL="1370965" indent="0">
              <a:buNone/>
              <a:defRPr sz="900"/>
            </a:lvl4pPr>
            <a:lvl5pPr marL="1827530" indent="0">
              <a:buNone/>
              <a:defRPr sz="900"/>
            </a:lvl5pPr>
            <a:lvl6pPr marL="2284730" indent="0">
              <a:buNone/>
              <a:defRPr sz="900"/>
            </a:lvl6pPr>
            <a:lvl7pPr marL="2741930" indent="0">
              <a:buNone/>
              <a:defRPr sz="900"/>
            </a:lvl7pPr>
            <a:lvl8pPr marL="3199130" indent="0">
              <a:buNone/>
              <a:defRPr sz="900"/>
            </a:lvl8pPr>
            <a:lvl9pPr marL="3655695" indent="0">
              <a:buNone/>
              <a:defRPr sz="900"/>
            </a:lvl9pPr>
          </a:lstStyle>
          <a:p>
            <a:pPr lvl="0"/>
            <a:r>
              <a:rPr lang="zh-CN" altLang="en-US" noProof="1" smtClean="0"/>
              <a:t>单击此处编辑母版文本样式</a:t>
            </a:r>
            <a:endParaRPr lang="zh-CN" altLang="en-US" noProof="1" smtClean="0"/>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FF"/>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FF"/>
              </a:solidFill>
            </a:endParaRPr>
          </a:p>
        </p:txBody>
      </p:sp>
      <p:sp>
        <p:nvSpPr>
          <p:cNvPr id="7" name="Rectangle 6"/>
          <p:cNvSpPr>
            <a:spLocks noGrp="1" noChangeArrowheads="1"/>
          </p:cNvSpPr>
          <p:nvPr>
            <p:ph type="sldNum" sz="quarter" idx="12"/>
          </p:nvPr>
        </p:nvSpPr>
        <p:spPr/>
        <p:txBody>
          <a:bodyPr/>
          <a:lstStyle>
            <a:lvl1pPr>
              <a:defRPr/>
            </a:lvl1pPr>
          </a:lstStyle>
          <a:p>
            <a:fld id="{6338A9A8-977C-4651-A9BC-8F16B7BAB7FB}" type="slidenum">
              <a:rPr lang="zh-CN" altLang="en-US">
                <a:solidFill>
                  <a:srgbClr val="0000FF"/>
                </a:solidFill>
              </a:rPr>
              <a:t/>
            </a:fld>
            <a:endParaRPr lang="zh-CN" altLang="en-US">
              <a:solidFill>
                <a:srgbClr val="0000FF"/>
              </a:solidFill>
            </a:endParaRPr>
          </a:p>
        </p:txBody>
      </p:sp>
    </p:spTree>
  </p:cSld>
  <p:clrMapOvr>
    <a:masterClrMapping/>
  </p:clrMapOvr>
  <p:transition/>
  <p:timing/>
</p:sldLayout>
</file>

<file path=ppt/slideLayouts/slideLayout136.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FF"/>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FF"/>
              </a:solidFill>
            </a:endParaRPr>
          </a:p>
        </p:txBody>
      </p:sp>
      <p:sp>
        <p:nvSpPr>
          <p:cNvPr id="6" name="Rectangle 6"/>
          <p:cNvSpPr>
            <a:spLocks noGrp="1" noChangeArrowheads="1"/>
          </p:cNvSpPr>
          <p:nvPr>
            <p:ph type="sldNum" sz="quarter" idx="12"/>
          </p:nvPr>
        </p:nvSpPr>
        <p:spPr/>
        <p:txBody>
          <a:bodyPr/>
          <a:lstStyle>
            <a:lvl1pPr>
              <a:defRPr/>
            </a:lvl1pPr>
          </a:lstStyle>
          <a:p>
            <a:fld id="{5550446D-D8C0-4961-848A-B46C781FEC51}" type="slidenum">
              <a:rPr lang="zh-CN" altLang="en-US">
                <a:solidFill>
                  <a:srgbClr val="0000FF"/>
                </a:solidFill>
              </a:rPr>
              <a:t/>
            </a:fld>
            <a:endParaRPr lang="zh-CN" altLang="en-US">
              <a:solidFill>
                <a:srgbClr val="0000FF"/>
              </a:solidFill>
            </a:endParaRPr>
          </a:p>
        </p:txBody>
      </p:sp>
    </p:spTree>
  </p:cSld>
  <p:clrMapOvr>
    <a:masterClrMapping/>
  </p:clrMapOvr>
  <p:transition/>
  <p:timing/>
</p:sldLayout>
</file>

<file path=ppt/slideLayouts/slideLayout137.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8942931" y="381069"/>
            <a:ext cx="2846920" cy="5642971"/>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02169" y="381069"/>
            <a:ext cx="8337563" cy="5642971"/>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FF"/>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FF"/>
              </a:solidFill>
            </a:endParaRPr>
          </a:p>
        </p:txBody>
      </p:sp>
      <p:sp>
        <p:nvSpPr>
          <p:cNvPr id="6" name="Rectangle 6"/>
          <p:cNvSpPr>
            <a:spLocks noGrp="1" noChangeArrowheads="1"/>
          </p:cNvSpPr>
          <p:nvPr>
            <p:ph type="sldNum" sz="quarter" idx="12"/>
          </p:nvPr>
        </p:nvSpPr>
        <p:spPr/>
        <p:txBody>
          <a:bodyPr/>
          <a:lstStyle>
            <a:lvl1pPr>
              <a:defRPr/>
            </a:lvl1pPr>
          </a:lstStyle>
          <a:p>
            <a:fld id="{F8DA70CF-7C2A-4A27-8281-CE5C6933BEC2}" type="slidenum">
              <a:rPr lang="zh-CN" altLang="en-US">
                <a:solidFill>
                  <a:srgbClr val="0000FF"/>
                </a:solidFill>
              </a:rPr>
              <a:t/>
            </a:fld>
            <a:endParaRPr lang="zh-CN" altLang="en-US">
              <a:solidFill>
                <a:srgbClr val="0000FF"/>
              </a:solidFill>
            </a:endParaRPr>
          </a:p>
        </p:txBody>
      </p:sp>
    </p:spTree>
  </p:cSld>
  <p:clrMapOvr>
    <a:masterClrMapping/>
  </p:clrMapOvr>
  <p:transition/>
  <p:timing/>
</p:sldLayout>
</file>

<file path=ppt/slideLayouts/slideLayout138.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title" preserve="1">
  <p:cSld name="标题幻灯片">
    <p:bg bwMode="auto">
      <p:bgPr>
        <a:blipFill dpi="0" rotWithShape="0">
          <a:blip r:embed="rId1"/>
          <a:stretch>
            <a:fillRect/>
          </a:stretch>
        </a:blipFill>
        <a:effectLst/>
      </p:bgPr>
    </p:bg>
    <p:spTree>
      <p:nvGrpSpPr>
        <p:cNvPr id="1" name=""/>
        <p:cNvGrpSpPr/>
        <p:nvPr/>
      </p:nvGrpSpPr>
      <p:grpSpPr>
        <a:xfrm>
          <a:off x="0" y="0"/>
          <a:ext cx="0" cy="0"/>
        </a:xfrm>
      </p:grpSpPr>
      <p:sp>
        <p:nvSpPr>
          <p:cNvPr id="7170" name="Rectangle 2"/>
          <p:cNvSpPr>
            <a:spLocks noGrp="1" noRot="1" noChangeArrowheads="1"/>
          </p:cNvSpPr>
          <p:nvPr>
            <p:ph type="ctrTitle"/>
          </p:nvPr>
        </p:nvSpPr>
        <p:spPr>
          <a:xfrm>
            <a:off x="914401" y="2286429"/>
            <a:ext cx="10363216" cy="1143201"/>
          </a:xfrm>
        </p:spPr>
        <p:txBody>
          <a:bodyPr/>
          <a:lstStyle>
            <a:lvl1pPr>
              <a:defRPr/>
            </a:lvl1pPr>
          </a:lstStyle>
          <a:p>
            <a:r>
              <a:rPr lang="zh-CN" altLang="en-US" noProof="1"/>
              <a:t>单击此处编辑母版标题样式</a:t>
            </a:r>
            <a:endParaRPr lang="zh-CN" altLang="en-US" noProof="1"/>
          </a:p>
        </p:txBody>
      </p:sp>
      <p:sp>
        <p:nvSpPr>
          <p:cNvPr id="7171" name="Rectangle 3"/>
          <p:cNvSpPr>
            <a:spLocks noGrp="1" noRot="1" noChangeArrowheads="1"/>
          </p:cNvSpPr>
          <p:nvPr>
            <p:ph type="subTitle" idx="1"/>
          </p:nvPr>
        </p:nvSpPr>
        <p:spPr>
          <a:xfrm>
            <a:off x="1828804" y="3886888"/>
            <a:ext cx="8534413" cy="1752909"/>
          </a:xfrm>
        </p:spPr>
        <p:txBody>
          <a:bodyPr/>
          <a:lstStyle>
            <a:lvl1pPr marL="0" indent="0" algn="ctr">
              <a:buFont typeface="Wingdings" panose="05000000000000000000" pitchFamily="2" charset="2"/>
              <a:buNone/>
              <a:defRPr/>
            </a:lvl1pPr>
          </a:lstStyle>
          <a:p>
            <a:r>
              <a:rPr lang="zh-CN" altLang="en-US" noProof="1"/>
              <a:t>单击此处编辑母版副标题样式</a:t>
            </a:r>
            <a:endParaRPr lang="zh-CN" altLang="en-US" noProof="1"/>
          </a:p>
        </p:txBody>
      </p:sp>
      <p:sp>
        <p:nvSpPr>
          <p:cNvPr id="4" name="Rectangle 4"/>
          <p:cNvSpPr>
            <a:spLocks noGrp="1" noChangeArrowheads="1"/>
          </p:cNvSpPr>
          <p:nvPr>
            <p:ph type="dt" sz="half" idx="10"/>
          </p:nvPr>
        </p:nvSpPr>
        <p:spPr>
          <a:xfrm>
            <a:off x="402192" y="6246309"/>
            <a:ext cx="3052233" cy="476249"/>
          </a:xfrm>
        </p:spPr>
        <p:txBody>
          <a:bodyPr/>
          <a:lstStyle>
            <a:lvl1pPr>
              <a:defRPr/>
            </a:lvl1pPr>
          </a:lstStyle>
          <a:p>
            <a:pPr>
              <a:defRPr/>
            </a:pPr>
            <a:endParaRPr lang="en-US" altLang="zh-CN">
              <a:solidFill>
                <a:srgbClr val="0000FF"/>
              </a:solidFill>
            </a:endParaRPr>
          </a:p>
        </p:txBody>
      </p:sp>
      <p:sp>
        <p:nvSpPr>
          <p:cNvPr id="5" name="Rectangle 5"/>
          <p:cNvSpPr>
            <a:spLocks noGrp="1" noChangeArrowheads="1"/>
          </p:cNvSpPr>
          <p:nvPr>
            <p:ph type="ftr" sz="quarter" idx="11"/>
          </p:nvPr>
        </p:nvSpPr>
        <p:spPr>
          <a:xfrm>
            <a:off x="4165600" y="6246309"/>
            <a:ext cx="3860800" cy="476249"/>
          </a:xfrm>
        </p:spPr>
        <p:txBody>
          <a:bodyPr/>
          <a:lstStyle>
            <a:lvl1pPr>
              <a:defRPr/>
            </a:lvl1pPr>
          </a:lstStyle>
          <a:p>
            <a:pPr>
              <a:defRPr/>
            </a:pPr>
            <a:endParaRPr lang="en-US" altLang="zh-CN">
              <a:solidFill>
                <a:srgbClr val="0000FF"/>
              </a:solidFill>
            </a:endParaRPr>
          </a:p>
        </p:txBody>
      </p:sp>
      <p:sp>
        <p:nvSpPr>
          <p:cNvPr id="6" name="Rectangle 6"/>
          <p:cNvSpPr>
            <a:spLocks noGrp="1" noChangeArrowheads="1"/>
          </p:cNvSpPr>
          <p:nvPr>
            <p:ph type="sldNum" sz="quarter" idx="12"/>
          </p:nvPr>
        </p:nvSpPr>
        <p:spPr>
          <a:xfrm>
            <a:off x="8737625" y="6246309"/>
            <a:ext cx="3052233" cy="476249"/>
          </a:xfrm>
        </p:spPr>
        <p:txBody>
          <a:bodyPr/>
          <a:lstStyle>
            <a:lvl1pPr>
              <a:defRPr/>
            </a:lvl1pPr>
          </a:lstStyle>
          <a:p>
            <a:fld id="{D711C55D-BC2E-486B-985B-CE1698AFCF5D}" type="slidenum">
              <a:rPr lang="zh-CN" altLang="en-US">
                <a:solidFill>
                  <a:srgbClr val="0000FF"/>
                </a:solidFill>
              </a:rPr>
              <a:t/>
            </a:fld>
            <a:endParaRPr lang="zh-CN" altLang="en-US">
              <a:solidFill>
                <a:srgbClr val="0000FF"/>
              </a:solidFill>
            </a:endParaRPr>
          </a:p>
        </p:txBody>
      </p:sp>
    </p:spTree>
  </p:cSld>
  <p:clrMapOvr>
    <a:masterClrMapping/>
  </p:clrMapOvr>
  <p:transition/>
  <p:timing/>
</p:sldLayout>
</file>

<file path=ppt/slideLayouts/slideLayout139.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FF"/>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FF"/>
              </a:solidFill>
            </a:endParaRPr>
          </a:p>
        </p:txBody>
      </p:sp>
      <p:sp>
        <p:nvSpPr>
          <p:cNvPr id="6" name="Rectangle 6"/>
          <p:cNvSpPr>
            <a:spLocks noGrp="1" noChangeArrowheads="1"/>
          </p:cNvSpPr>
          <p:nvPr>
            <p:ph type="sldNum" sz="quarter" idx="12"/>
          </p:nvPr>
        </p:nvSpPr>
        <p:spPr/>
        <p:txBody>
          <a:bodyPr/>
          <a:lstStyle>
            <a:lvl1pPr>
              <a:defRPr/>
            </a:lvl1pPr>
          </a:lstStyle>
          <a:p>
            <a:fld id="{96F0A1B6-9E4F-427D-9240-7392CB57EA60}" type="slidenum">
              <a:rPr lang="zh-CN" altLang="en-US">
                <a:solidFill>
                  <a:srgbClr val="0000FF"/>
                </a:solidFill>
              </a:rPr>
              <a:t/>
            </a:fld>
            <a:endParaRPr lang="zh-CN" altLang="en-US">
              <a:solidFill>
                <a:srgbClr val="0000FF"/>
              </a:solidFill>
            </a:endParaRPr>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1054"/>
          <p:cNvSpPr>
            <a:spLocks noGrp="1"/>
          </p:cNvSpPr>
          <p:nvPr>
            <p:ph type="dt" sz="half" idx="10"/>
          </p:nvPr>
        </p:nvSpPr>
        <p:spPr/>
        <p:txBody>
          <a:bodyPr/>
          <a:lstStyle>
            <a:lvl1pPr>
              <a:defRPr/>
            </a:lvl1pPr>
          </a:lstStyle>
          <a:p>
            <a:pPr>
              <a:defRPr/>
            </a:pPr>
            <a:endParaRPr lang="zh-CN" altLang="en-US"/>
          </a:p>
        </p:txBody>
      </p:sp>
      <p:sp>
        <p:nvSpPr>
          <p:cNvPr id="5" name="页脚占位符 1055"/>
          <p:cNvSpPr>
            <a:spLocks noGrp="1"/>
          </p:cNvSpPr>
          <p:nvPr>
            <p:ph type="ftr" sz="quarter" idx="11"/>
          </p:nvPr>
        </p:nvSpPr>
        <p:spPr/>
        <p:txBody>
          <a:bodyPr/>
          <a:lstStyle>
            <a:lvl1pPr>
              <a:defRPr/>
            </a:lvl1pPr>
          </a:lstStyle>
          <a:p>
            <a:pPr>
              <a:defRPr/>
            </a:pPr>
            <a:endParaRPr lang="zh-CN" altLang="en-US"/>
          </a:p>
        </p:txBody>
      </p:sp>
      <p:sp>
        <p:nvSpPr>
          <p:cNvPr id="6" name="灯片编号占位符 1056"/>
          <p:cNvSpPr>
            <a:spLocks noGrp="1"/>
          </p:cNvSpPr>
          <p:nvPr>
            <p:ph type="sldNum" sz="quarter" idx="12"/>
          </p:nvPr>
        </p:nvSpPr>
        <p:spPr/>
        <p:txBody>
          <a:bodyPr/>
          <a:lstStyle>
            <a:lvl1pPr>
              <a:defRPr/>
            </a:lvl1pPr>
          </a:lstStyle>
          <a:p>
            <a:fld id="{FBACF29B-E788-47D2-8E23-4BC5DAE41C5C}" type="slidenum">
              <a:rPr lang="zh-CN" altLang="en-US">
                <a:solidFill>
                  <a:srgbClr val="545472"/>
                </a:solidFill>
              </a:rPr>
              <a:t/>
            </a:fld>
            <a:endParaRPr lang="zh-CN" altLang="en-US">
              <a:solidFill>
                <a:srgbClr val="545472"/>
              </a:solidFill>
            </a:endParaRPr>
          </a:p>
        </p:txBody>
      </p:sp>
    </p:spTree>
  </p:cSld>
  <p:clrMapOvr>
    <a:masterClrMapping/>
  </p:clrMapOvr>
  <p:transition/>
  <p:timing/>
</p:sldLayout>
</file>

<file path=ppt/slideLayouts/slideLayout140.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963085" y="4407679"/>
            <a:ext cx="10363216" cy="1362316"/>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963085" y="2907227"/>
            <a:ext cx="10363216" cy="1500452"/>
          </a:xfrm>
        </p:spPr>
        <p:txBody>
          <a:bodyPr anchor="b"/>
          <a:lstStyle>
            <a:lvl1pPr marL="0" indent="0">
              <a:buNone/>
              <a:defRPr sz="2000"/>
            </a:lvl1pPr>
            <a:lvl2pPr marL="457200" indent="0">
              <a:buNone/>
              <a:defRPr sz="1900"/>
            </a:lvl2pPr>
            <a:lvl3pPr marL="913765" indent="0">
              <a:buNone/>
              <a:defRPr sz="1600"/>
            </a:lvl3pPr>
            <a:lvl4pPr marL="1370965" indent="0">
              <a:buNone/>
              <a:defRPr sz="1500"/>
            </a:lvl4pPr>
            <a:lvl5pPr marL="1828165" indent="0">
              <a:buNone/>
              <a:defRPr sz="1500"/>
            </a:lvl5pPr>
            <a:lvl6pPr marL="2284730" indent="0">
              <a:buNone/>
              <a:defRPr sz="1500"/>
            </a:lvl6pPr>
            <a:lvl7pPr marL="2742565" indent="0">
              <a:buNone/>
              <a:defRPr sz="1500"/>
            </a:lvl7pPr>
            <a:lvl8pPr marL="3199765" indent="0">
              <a:buNone/>
              <a:defRPr sz="1500"/>
            </a:lvl8pPr>
            <a:lvl9pPr marL="3656965" indent="0">
              <a:buNone/>
              <a:defRPr sz="1500"/>
            </a:lvl9pPr>
          </a:lstStyle>
          <a:p>
            <a:pPr lvl="0"/>
            <a:r>
              <a:rPr lang="zh-CN" altLang="en-US" noProof="1" smtClean="0"/>
              <a:t>单击此处编辑母版文本样式</a:t>
            </a:r>
            <a:endParaRPr lang="zh-CN" altLang="en-US" noProof="1" smtClean="0"/>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FF"/>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FF"/>
              </a:solidFill>
            </a:endParaRPr>
          </a:p>
        </p:txBody>
      </p:sp>
      <p:sp>
        <p:nvSpPr>
          <p:cNvPr id="6" name="Rectangle 6"/>
          <p:cNvSpPr>
            <a:spLocks noGrp="1" noChangeArrowheads="1"/>
          </p:cNvSpPr>
          <p:nvPr>
            <p:ph type="sldNum" sz="quarter" idx="12"/>
          </p:nvPr>
        </p:nvSpPr>
        <p:spPr/>
        <p:txBody>
          <a:bodyPr/>
          <a:lstStyle>
            <a:lvl1pPr>
              <a:defRPr/>
            </a:lvl1pPr>
          </a:lstStyle>
          <a:p>
            <a:fld id="{BD7A0679-B195-483C-A585-73C3B6CE6F53}" type="slidenum">
              <a:rPr lang="zh-CN" altLang="en-US">
                <a:solidFill>
                  <a:srgbClr val="0000FF"/>
                </a:solidFill>
              </a:rPr>
              <a:t/>
            </a:fld>
            <a:endParaRPr lang="zh-CN" altLang="en-US">
              <a:solidFill>
                <a:srgbClr val="0000FF"/>
              </a:solidFill>
            </a:endParaRPr>
          </a:p>
        </p:txBody>
      </p:sp>
    </p:spTree>
  </p:cSld>
  <p:clrMapOvr>
    <a:masterClrMapping/>
  </p:clrMapOvr>
  <p:transition/>
  <p:timing/>
</p:sldLayout>
</file>

<file path=ppt/slideLayouts/slideLayout141.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02192" y="1752911"/>
            <a:ext cx="5592241" cy="4271129"/>
          </a:xfrm>
        </p:spPr>
        <p:txBody>
          <a:bodyPr/>
          <a:lstStyle>
            <a:lvl1pPr>
              <a:defRPr sz="2800"/>
            </a:lvl1pPr>
            <a:lvl2pPr>
              <a:defRPr sz="2400"/>
            </a:lvl2pPr>
            <a:lvl3pPr>
              <a:defRPr sz="2000"/>
            </a:lvl3pPr>
            <a:lvl4pPr>
              <a:defRPr sz="1900"/>
            </a:lvl4pPr>
            <a:lvl5pPr>
              <a:defRPr sz="1900"/>
            </a:lvl5pPr>
            <a:lvl6pPr>
              <a:defRPr sz="1900"/>
            </a:lvl6pPr>
            <a:lvl7pPr>
              <a:defRPr sz="1900"/>
            </a:lvl7pPr>
            <a:lvl8pPr>
              <a:defRPr sz="1900"/>
            </a:lvl8pPr>
            <a:lvl9pPr>
              <a:defRPr sz="19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6197634" y="1752911"/>
            <a:ext cx="5592241" cy="4271129"/>
          </a:xfrm>
        </p:spPr>
        <p:txBody>
          <a:bodyPr/>
          <a:lstStyle>
            <a:lvl1pPr>
              <a:defRPr sz="2800"/>
            </a:lvl1pPr>
            <a:lvl2pPr>
              <a:defRPr sz="2400"/>
            </a:lvl2pPr>
            <a:lvl3pPr>
              <a:defRPr sz="2000"/>
            </a:lvl3pPr>
            <a:lvl4pPr>
              <a:defRPr sz="1900"/>
            </a:lvl4pPr>
            <a:lvl5pPr>
              <a:defRPr sz="1900"/>
            </a:lvl5pPr>
            <a:lvl6pPr>
              <a:defRPr sz="1900"/>
            </a:lvl6pPr>
            <a:lvl7pPr>
              <a:defRPr sz="1900"/>
            </a:lvl7pPr>
            <a:lvl8pPr>
              <a:defRPr sz="1900"/>
            </a:lvl8pPr>
            <a:lvl9pPr>
              <a:defRPr sz="19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FF"/>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FF"/>
              </a:solidFill>
            </a:endParaRPr>
          </a:p>
        </p:txBody>
      </p:sp>
      <p:sp>
        <p:nvSpPr>
          <p:cNvPr id="7" name="Rectangle 6"/>
          <p:cNvSpPr>
            <a:spLocks noGrp="1" noChangeArrowheads="1"/>
          </p:cNvSpPr>
          <p:nvPr>
            <p:ph type="sldNum" sz="quarter" idx="12"/>
          </p:nvPr>
        </p:nvSpPr>
        <p:spPr/>
        <p:txBody>
          <a:bodyPr/>
          <a:lstStyle>
            <a:lvl1pPr>
              <a:defRPr/>
            </a:lvl1pPr>
          </a:lstStyle>
          <a:p>
            <a:fld id="{AA060FE3-6E68-49BD-B85F-8F13DC6AD1A5}" type="slidenum">
              <a:rPr lang="zh-CN" altLang="en-US">
                <a:solidFill>
                  <a:srgbClr val="0000FF"/>
                </a:solidFill>
              </a:rPr>
              <a:t/>
            </a:fld>
            <a:endParaRPr lang="zh-CN" altLang="en-US">
              <a:solidFill>
                <a:srgbClr val="0000FF"/>
              </a:solidFill>
            </a:endParaRPr>
          </a:p>
        </p:txBody>
      </p:sp>
    </p:spTree>
  </p:cSld>
  <p:clrMapOvr>
    <a:masterClrMapping/>
  </p:clrMapOvr>
  <p:transition/>
  <p:timing/>
</p:sldLayout>
</file>

<file path=ppt/slideLayouts/slideLayout142.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09601" y="274712"/>
            <a:ext cx="10972816" cy="1143201"/>
          </a:xfrm>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09604" y="1535385"/>
            <a:ext cx="5386925" cy="639875"/>
          </a:xfrm>
        </p:spPr>
        <p:txBody>
          <a:bodyPr anchor="b"/>
          <a:lstStyle>
            <a:lvl1pPr marL="0" indent="0">
              <a:buNone/>
              <a:defRPr sz="2400" b="1"/>
            </a:lvl1pPr>
            <a:lvl2pPr marL="457200" indent="0">
              <a:buNone/>
              <a:defRPr sz="2000" b="1"/>
            </a:lvl2pPr>
            <a:lvl3pPr marL="913765" indent="0">
              <a:buNone/>
              <a:defRPr sz="1900" b="1"/>
            </a:lvl3pPr>
            <a:lvl4pPr marL="1370965" indent="0">
              <a:buNone/>
              <a:defRPr sz="1600" b="1"/>
            </a:lvl4pPr>
            <a:lvl5pPr marL="1828165" indent="0">
              <a:buNone/>
              <a:defRPr sz="1600" b="1"/>
            </a:lvl5pPr>
            <a:lvl6pPr marL="2284730" indent="0">
              <a:buNone/>
              <a:defRPr sz="1600" b="1"/>
            </a:lvl6pPr>
            <a:lvl7pPr marL="2742565" indent="0">
              <a:buNone/>
              <a:defRPr sz="1600" b="1"/>
            </a:lvl7pPr>
            <a:lvl8pPr marL="3199765" indent="0">
              <a:buNone/>
              <a:defRPr sz="1600" b="1"/>
            </a:lvl8pPr>
            <a:lvl9pPr marL="3656965" indent="0">
              <a:buNone/>
              <a:defRPr sz="1600" b="1"/>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609604" y="2175283"/>
            <a:ext cx="5386925" cy="3951985"/>
          </a:xfrm>
        </p:spPr>
        <p:txBody>
          <a:bodyPr/>
          <a:lstStyle>
            <a:lvl1pPr>
              <a:defRPr sz="2400"/>
            </a:lvl1pPr>
            <a:lvl2pPr>
              <a:defRPr sz="2000"/>
            </a:lvl2pPr>
            <a:lvl3pPr>
              <a:defRPr sz="19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193401" y="1535385"/>
            <a:ext cx="5389041" cy="639875"/>
          </a:xfrm>
        </p:spPr>
        <p:txBody>
          <a:bodyPr anchor="b"/>
          <a:lstStyle>
            <a:lvl1pPr marL="0" indent="0">
              <a:buNone/>
              <a:defRPr sz="2400" b="1"/>
            </a:lvl1pPr>
            <a:lvl2pPr marL="457200" indent="0">
              <a:buNone/>
              <a:defRPr sz="2000" b="1"/>
            </a:lvl2pPr>
            <a:lvl3pPr marL="913765" indent="0">
              <a:buNone/>
              <a:defRPr sz="1900" b="1"/>
            </a:lvl3pPr>
            <a:lvl4pPr marL="1370965" indent="0">
              <a:buNone/>
              <a:defRPr sz="1600" b="1"/>
            </a:lvl4pPr>
            <a:lvl5pPr marL="1828165" indent="0">
              <a:buNone/>
              <a:defRPr sz="1600" b="1"/>
            </a:lvl5pPr>
            <a:lvl6pPr marL="2284730" indent="0">
              <a:buNone/>
              <a:defRPr sz="1600" b="1"/>
            </a:lvl6pPr>
            <a:lvl7pPr marL="2742565" indent="0">
              <a:buNone/>
              <a:defRPr sz="1600" b="1"/>
            </a:lvl7pPr>
            <a:lvl8pPr marL="3199765" indent="0">
              <a:buNone/>
              <a:defRPr sz="1600" b="1"/>
            </a:lvl8pPr>
            <a:lvl9pPr marL="3656965" indent="0">
              <a:buNone/>
              <a:defRPr sz="1600" b="1"/>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6193401" y="2175283"/>
            <a:ext cx="5389041" cy="3951985"/>
          </a:xfrm>
        </p:spPr>
        <p:txBody>
          <a:bodyPr/>
          <a:lstStyle>
            <a:lvl1pPr>
              <a:defRPr sz="2400"/>
            </a:lvl1pPr>
            <a:lvl2pPr>
              <a:defRPr sz="2000"/>
            </a:lvl2pPr>
            <a:lvl3pPr>
              <a:defRPr sz="19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Rectangle 4"/>
          <p:cNvSpPr>
            <a:spLocks noGrp="1" noChangeArrowheads="1"/>
          </p:cNvSpPr>
          <p:nvPr>
            <p:ph type="dt" sz="half" idx="10"/>
          </p:nvPr>
        </p:nvSpPr>
        <p:spPr/>
        <p:txBody>
          <a:bodyPr/>
          <a:lstStyle>
            <a:lvl1pPr>
              <a:defRPr/>
            </a:lvl1pPr>
          </a:lstStyle>
          <a:p>
            <a:pPr>
              <a:defRPr/>
            </a:pPr>
            <a:endParaRPr lang="en-US" altLang="zh-CN">
              <a:solidFill>
                <a:srgbClr val="0000FF"/>
              </a:solidFill>
            </a:endParaRPr>
          </a:p>
        </p:txBody>
      </p:sp>
      <p:sp>
        <p:nvSpPr>
          <p:cNvPr id="8" name="Rectangle 5"/>
          <p:cNvSpPr>
            <a:spLocks noGrp="1" noChangeArrowheads="1"/>
          </p:cNvSpPr>
          <p:nvPr>
            <p:ph type="ftr" sz="quarter" idx="11"/>
          </p:nvPr>
        </p:nvSpPr>
        <p:spPr/>
        <p:txBody>
          <a:bodyPr/>
          <a:lstStyle>
            <a:lvl1pPr>
              <a:defRPr/>
            </a:lvl1pPr>
          </a:lstStyle>
          <a:p>
            <a:pPr>
              <a:defRPr/>
            </a:pPr>
            <a:endParaRPr lang="en-US" altLang="zh-CN">
              <a:solidFill>
                <a:srgbClr val="0000FF"/>
              </a:solidFill>
            </a:endParaRPr>
          </a:p>
        </p:txBody>
      </p:sp>
      <p:sp>
        <p:nvSpPr>
          <p:cNvPr id="9" name="Rectangle 6"/>
          <p:cNvSpPr>
            <a:spLocks noGrp="1" noChangeArrowheads="1"/>
          </p:cNvSpPr>
          <p:nvPr>
            <p:ph type="sldNum" sz="quarter" idx="12"/>
          </p:nvPr>
        </p:nvSpPr>
        <p:spPr/>
        <p:txBody>
          <a:bodyPr/>
          <a:lstStyle>
            <a:lvl1pPr>
              <a:defRPr/>
            </a:lvl1pPr>
          </a:lstStyle>
          <a:p>
            <a:fld id="{4F758FA9-8635-46A2-999C-92CF6574125B}" type="slidenum">
              <a:rPr lang="zh-CN" altLang="en-US">
                <a:solidFill>
                  <a:srgbClr val="0000FF"/>
                </a:solidFill>
              </a:rPr>
              <a:t/>
            </a:fld>
            <a:endParaRPr lang="zh-CN" altLang="en-US">
              <a:solidFill>
                <a:srgbClr val="0000FF"/>
              </a:solidFill>
            </a:endParaRPr>
          </a:p>
        </p:txBody>
      </p:sp>
    </p:spTree>
  </p:cSld>
  <p:clrMapOvr>
    <a:masterClrMapping/>
  </p:clrMapOvr>
  <p:transition/>
  <p:timing/>
</p:sldLayout>
</file>

<file path=ppt/slideLayouts/slideLayout143.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Rectangle 4"/>
          <p:cNvSpPr>
            <a:spLocks noGrp="1" noChangeArrowheads="1"/>
          </p:cNvSpPr>
          <p:nvPr>
            <p:ph type="dt" sz="half" idx="10"/>
          </p:nvPr>
        </p:nvSpPr>
        <p:spPr/>
        <p:txBody>
          <a:bodyPr/>
          <a:lstStyle>
            <a:lvl1pPr>
              <a:defRPr/>
            </a:lvl1pPr>
          </a:lstStyle>
          <a:p>
            <a:pPr>
              <a:defRPr/>
            </a:pPr>
            <a:endParaRPr lang="en-US" altLang="zh-CN">
              <a:solidFill>
                <a:srgbClr val="0000FF"/>
              </a:solidFill>
            </a:endParaRPr>
          </a:p>
        </p:txBody>
      </p:sp>
      <p:sp>
        <p:nvSpPr>
          <p:cNvPr id="4" name="Rectangle 5"/>
          <p:cNvSpPr>
            <a:spLocks noGrp="1" noChangeArrowheads="1"/>
          </p:cNvSpPr>
          <p:nvPr>
            <p:ph type="ftr" sz="quarter" idx="11"/>
          </p:nvPr>
        </p:nvSpPr>
        <p:spPr/>
        <p:txBody>
          <a:bodyPr/>
          <a:lstStyle>
            <a:lvl1pPr>
              <a:defRPr/>
            </a:lvl1pPr>
          </a:lstStyle>
          <a:p>
            <a:pPr>
              <a:defRPr/>
            </a:pPr>
            <a:endParaRPr lang="en-US" altLang="zh-CN">
              <a:solidFill>
                <a:srgbClr val="0000FF"/>
              </a:solidFill>
            </a:endParaRPr>
          </a:p>
        </p:txBody>
      </p:sp>
      <p:sp>
        <p:nvSpPr>
          <p:cNvPr id="5" name="Rectangle 6"/>
          <p:cNvSpPr>
            <a:spLocks noGrp="1" noChangeArrowheads="1"/>
          </p:cNvSpPr>
          <p:nvPr>
            <p:ph type="sldNum" sz="quarter" idx="12"/>
          </p:nvPr>
        </p:nvSpPr>
        <p:spPr/>
        <p:txBody>
          <a:bodyPr/>
          <a:lstStyle>
            <a:lvl1pPr>
              <a:defRPr/>
            </a:lvl1pPr>
          </a:lstStyle>
          <a:p>
            <a:fld id="{78A51195-0A30-43B3-BC38-4E7BD472AF93}" type="slidenum">
              <a:rPr lang="zh-CN" altLang="en-US">
                <a:solidFill>
                  <a:srgbClr val="0000FF"/>
                </a:solidFill>
              </a:rPr>
              <a:t/>
            </a:fld>
            <a:endParaRPr lang="zh-CN" altLang="en-US">
              <a:solidFill>
                <a:srgbClr val="0000FF"/>
              </a:solidFill>
            </a:endParaRPr>
          </a:p>
        </p:txBody>
      </p:sp>
    </p:spTree>
  </p:cSld>
  <p:clrMapOvr>
    <a:masterClrMapping/>
  </p:clrMapOvr>
  <p:transition/>
  <p:timing/>
</p:sldLayout>
</file>

<file path=ppt/slideLayouts/slideLayout144.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blank" preserve="1">
  <p:cSld name="空白">
    <p:spTree>
      <p:nvGrpSpPr>
        <p:cNvPr id="1" name=""/>
        <p:cNvGrpSpPr/>
        <p:nvPr/>
      </p:nvGrpSpPr>
      <p:grpSpPr>
        <a:xfrm>
          <a:off x="0" y="0"/>
          <a:ext cx="0" cy="0"/>
        </a:xfrm>
      </p:grpSpPr>
      <p:sp>
        <p:nvSpPr>
          <p:cNvPr id="2" name="Rectangle 4"/>
          <p:cNvSpPr>
            <a:spLocks noGrp="1" noChangeArrowheads="1"/>
          </p:cNvSpPr>
          <p:nvPr>
            <p:ph type="dt" sz="half" idx="10"/>
          </p:nvPr>
        </p:nvSpPr>
        <p:spPr/>
        <p:txBody>
          <a:bodyPr/>
          <a:lstStyle>
            <a:lvl1pPr>
              <a:defRPr/>
            </a:lvl1pPr>
          </a:lstStyle>
          <a:p>
            <a:pPr>
              <a:defRPr/>
            </a:pPr>
            <a:endParaRPr lang="en-US" altLang="zh-CN">
              <a:solidFill>
                <a:srgbClr val="0000FF"/>
              </a:solidFill>
            </a:endParaRPr>
          </a:p>
        </p:txBody>
      </p:sp>
      <p:sp>
        <p:nvSpPr>
          <p:cNvPr id="3" name="Rectangle 5"/>
          <p:cNvSpPr>
            <a:spLocks noGrp="1" noChangeArrowheads="1"/>
          </p:cNvSpPr>
          <p:nvPr>
            <p:ph type="ftr" sz="quarter" idx="11"/>
          </p:nvPr>
        </p:nvSpPr>
        <p:spPr/>
        <p:txBody>
          <a:bodyPr/>
          <a:lstStyle>
            <a:lvl1pPr>
              <a:defRPr/>
            </a:lvl1pPr>
          </a:lstStyle>
          <a:p>
            <a:pPr>
              <a:defRPr/>
            </a:pPr>
            <a:endParaRPr lang="en-US" altLang="zh-CN">
              <a:solidFill>
                <a:srgbClr val="0000FF"/>
              </a:solidFill>
            </a:endParaRPr>
          </a:p>
        </p:txBody>
      </p:sp>
      <p:sp>
        <p:nvSpPr>
          <p:cNvPr id="4" name="Rectangle 6"/>
          <p:cNvSpPr>
            <a:spLocks noGrp="1" noChangeArrowheads="1"/>
          </p:cNvSpPr>
          <p:nvPr>
            <p:ph type="sldNum" sz="quarter" idx="12"/>
          </p:nvPr>
        </p:nvSpPr>
        <p:spPr/>
        <p:txBody>
          <a:bodyPr/>
          <a:lstStyle>
            <a:lvl1pPr>
              <a:defRPr/>
            </a:lvl1pPr>
          </a:lstStyle>
          <a:p>
            <a:fld id="{098EAE3E-FF78-4B10-9FEC-676E1CB81EAA}" type="slidenum">
              <a:rPr lang="zh-CN" altLang="en-US">
                <a:solidFill>
                  <a:srgbClr val="0000FF"/>
                </a:solidFill>
              </a:rPr>
              <a:t/>
            </a:fld>
            <a:endParaRPr lang="zh-CN" altLang="en-US">
              <a:solidFill>
                <a:srgbClr val="0000FF"/>
              </a:solidFill>
            </a:endParaRPr>
          </a:p>
        </p:txBody>
      </p:sp>
    </p:spTree>
  </p:cSld>
  <p:clrMapOvr>
    <a:masterClrMapping/>
  </p:clrMapOvr>
  <p:transition/>
  <p:timing/>
</p:sldLayout>
</file>

<file path=ppt/slideLayouts/slideLayout145.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09626" y="273123"/>
            <a:ext cx="4011089" cy="1162255"/>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4766740" y="273101"/>
            <a:ext cx="6815677" cy="585414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09626" y="1435353"/>
            <a:ext cx="4011089" cy="4691891"/>
          </a:xfrm>
        </p:spPr>
        <p:txBody>
          <a:bodyPr/>
          <a:lstStyle>
            <a:lvl1pPr marL="0" indent="0">
              <a:buNone/>
              <a:defRPr sz="1500"/>
            </a:lvl1pPr>
            <a:lvl2pPr marL="457200" indent="0">
              <a:buNone/>
              <a:defRPr sz="1200"/>
            </a:lvl2pPr>
            <a:lvl3pPr marL="913765" indent="0">
              <a:buNone/>
              <a:defRPr sz="1100"/>
            </a:lvl3pPr>
            <a:lvl4pPr marL="1370965" indent="0">
              <a:buNone/>
              <a:defRPr sz="900"/>
            </a:lvl4pPr>
            <a:lvl5pPr marL="1828165" indent="0">
              <a:buNone/>
              <a:defRPr sz="900"/>
            </a:lvl5pPr>
            <a:lvl6pPr marL="2284730" indent="0">
              <a:buNone/>
              <a:defRPr sz="900"/>
            </a:lvl6pPr>
            <a:lvl7pPr marL="2742565" indent="0">
              <a:buNone/>
              <a:defRPr sz="900"/>
            </a:lvl7pPr>
            <a:lvl8pPr marL="3199765" indent="0">
              <a:buNone/>
              <a:defRPr sz="900"/>
            </a:lvl8pPr>
            <a:lvl9pPr marL="3656965" indent="0">
              <a:buNone/>
              <a:defRPr sz="900"/>
            </a:lvl9pPr>
          </a:lstStyle>
          <a:p>
            <a:pPr lvl="0"/>
            <a:r>
              <a:rPr lang="zh-CN" altLang="en-US" noProof="1" smtClean="0"/>
              <a:t>单击此处编辑母版文本样式</a:t>
            </a:r>
            <a:endParaRPr lang="zh-CN" altLang="en-US" noProof="1" smtClean="0"/>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FF"/>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FF"/>
              </a:solidFill>
            </a:endParaRPr>
          </a:p>
        </p:txBody>
      </p:sp>
      <p:sp>
        <p:nvSpPr>
          <p:cNvPr id="7" name="Rectangle 6"/>
          <p:cNvSpPr>
            <a:spLocks noGrp="1" noChangeArrowheads="1"/>
          </p:cNvSpPr>
          <p:nvPr>
            <p:ph type="sldNum" sz="quarter" idx="12"/>
          </p:nvPr>
        </p:nvSpPr>
        <p:spPr/>
        <p:txBody>
          <a:bodyPr/>
          <a:lstStyle>
            <a:lvl1pPr>
              <a:defRPr/>
            </a:lvl1pPr>
          </a:lstStyle>
          <a:p>
            <a:fld id="{C6672BC8-FEFB-4F46-90BB-46E3919A4DDC}" type="slidenum">
              <a:rPr lang="zh-CN" altLang="en-US">
                <a:solidFill>
                  <a:srgbClr val="0000FF"/>
                </a:solidFill>
              </a:rPr>
              <a:t/>
            </a:fld>
            <a:endParaRPr lang="zh-CN" altLang="en-US">
              <a:solidFill>
                <a:srgbClr val="0000FF"/>
              </a:solidFill>
            </a:endParaRPr>
          </a:p>
        </p:txBody>
      </p:sp>
    </p:spTree>
  </p:cSld>
  <p:clrMapOvr>
    <a:masterClrMapping/>
  </p:clrMapOvr>
  <p:transition/>
  <p:timing/>
</p:sldLayout>
</file>

<file path=ppt/slideLayouts/slideLayout146.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2389721" y="4801471"/>
            <a:ext cx="7315211" cy="566839"/>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2389721" y="612907"/>
            <a:ext cx="7315211" cy="4115527"/>
          </a:xfrm>
        </p:spPr>
        <p:txBody>
          <a:bodyPr/>
          <a:lstStyle>
            <a:lvl1pPr marL="0" indent="0">
              <a:buNone/>
              <a:defRPr sz="3200"/>
            </a:lvl1pPr>
            <a:lvl2pPr marL="457200" indent="0">
              <a:buNone/>
              <a:defRPr sz="2800"/>
            </a:lvl2pPr>
            <a:lvl3pPr marL="913765" indent="0">
              <a:buNone/>
              <a:defRPr sz="2400"/>
            </a:lvl3pPr>
            <a:lvl4pPr marL="1370965" indent="0">
              <a:buNone/>
              <a:defRPr sz="2000"/>
            </a:lvl4pPr>
            <a:lvl5pPr marL="1828165" indent="0">
              <a:buNone/>
              <a:defRPr sz="2000"/>
            </a:lvl5pPr>
            <a:lvl6pPr marL="2284730" indent="0">
              <a:buNone/>
              <a:defRPr sz="2000"/>
            </a:lvl6pPr>
            <a:lvl7pPr marL="2742565" indent="0">
              <a:buNone/>
              <a:defRPr sz="2000"/>
            </a:lvl7pPr>
            <a:lvl8pPr marL="3199765" indent="0">
              <a:buNone/>
              <a:defRPr sz="2000"/>
            </a:lvl8pPr>
            <a:lvl9pPr marL="3656965" indent="0">
              <a:buNone/>
              <a:defRPr sz="2000"/>
            </a:lvl9pPr>
          </a:lstStyle>
          <a:p>
            <a:pPr lvl="0"/>
            <a:endParaRPr lang="zh-CN" altLang="en-US" noProof="0" smtClean="0"/>
          </a:p>
        </p:txBody>
      </p:sp>
      <p:sp>
        <p:nvSpPr>
          <p:cNvPr id="4" name="文本占位符 3"/>
          <p:cNvSpPr>
            <a:spLocks noGrp="1"/>
          </p:cNvSpPr>
          <p:nvPr>
            <p:ph type="body" sz="half" idx="2"/>
          </p:nvPr>
        </p:nvSpPr>
        <p:spPr>
          <a:xfrm>
            <a:off x="2389721" y="5368287"/>
            <a:ext cx="7315211" cy="805004"/>
          </a:xfrm>
        </p:spPr>
        <p:txBody>
          <a:bodyPr/>
          <a:lstStyle>
            <a:lvl1pPr marL="0" indent="0">
              <a:buNone/>
              <a:defRPr sz="1500"/>
            </a:lvl1pPr>
            <a:lvl2pPr marL="457200" indent="0">
              <a:buNone/>
              <a:defRPr sz="1200"/>
            </a:lvl2pPr>
            <a:lvl3pPr marL="913765" indent="0">
              <a:buNone/>
              <a:defRPr sz="1100"/>
            </a:lvl3pPr>
            <a:lvl4pPr marL="1370965" indent="0">
              <a:buNone/>
              <a:defRPr sz="900"/>
            </a:lvl4pPr>
            <a:lvl5pPr marL="1828165" indent="0">
              <a:buNone/>
              <a:defRPr sz="900"/>
            </a:lvl5pPr>
            <a:lvl6pPr marL="2284730" indent="0">
              <a:buNone/>
              <a:defRPr sz="900"/>
            </a:lvl6pPr>
            <a:lvl7pPr marL="2742565" indent="0">
              <a:buNone/>
              <a:defRPr sz="900"/>
            </a:lvl7pPr>
            <a:lvl8pPr marL="3199765" indent="0">
              <a:buNone/>
              <a:defRPr sz="900"/>
            </a:lvl8pPr>
            <a:lvl9pPr marL="3656965" indent="0">
              <a:buNone/>
              <a:defRPr sz="900"/>
            </a:lvl9pPr>
          </a:lstStyle>
          <a:p>
            <a:pPr lvl="0"/>
            <a:r>
              <a:rPr lang="zh-CN" altLang="en-US" noProof="1" smtClean="0"/>
              <a:t>单击此处编辑母版文本样式</a:t>
            </a:r>
            <a:endParaRPr lang="zh-CN" altLang="en-US" noProof="1" smtClean="0"/>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FF"/>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FF"/>
              </a:solidFill>
            </a:endParaRPr>
          </a:p>
        </p:txBody>
      </p:sp>
      <p:sp>
        <p:nvSpPr>
          <p:cNvPr id="7" name="Rectangle 6"/>
          <p:cNvSpPr>
            <a:spLocks noGrp="1" noChangeArrowheads="1"/>
          </p:cNvSpPr>
          <p:nvPr>
            <p:ph type="sldNum" sz="quarter" idx="12"/>
          </p:nvPr>
        </p:nvSpPr>
        <p:spPr/>
        <p:txBody>
          <a:bodyPr/>
          <a:lstStyle>
            <a:lvl1pPr>
              <a:defRPr/>
            </a:lvl1pPr>
          </a:lstStyle>
          <a:p>
            <a:fld id="{6338A9A8-977C-4651-A9BC-8F16B7BAB7FB}" type="slidenum">
              <a:rPr lang="zh-CN" altLang="en-US">
                <a:solidFill>
                  <a:srgbClr val="0000FF"/>
                </a:solidFill>
              </a:rPr>
              <a:t/>
            </a:fld>
            <a:endParaRPr lang="zh-CN" altLang="en-US">
              <a:solidFill>
                <a:srgbClr val="0000FF"/>
              </a:solidFill>
            </a:endParaRPr>
          </a:p>
        </p:txBody>
      </p:sp>
    </p:spTree>
  </p:cSld>
  <p:clrMapOvr>
    <a:masterClrMapping/>
  </p:clrMapOvr>
  <p:transition/>
  <p:timing/>
</p:sldLayout>
</file>

<file path=ppt/slideLayouts/slideLayout147.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FF"/>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FF"/>
              </a:solidFill>
            </a:endParaRPr>
          </a:p>
        </p:txBody>
      </p:sp>
      <p:sp>
        <p:nvSpPr>
          <p:cNvPr id="6" name="Rectangle 6"/>
          <p:cNvSpPr>
            <a:spLocks noGrp="1" noChangeArrowheads="1"/>
          </p:cNvSpPr>
          <p:nvPr>
            <p:ph type="sldNum" sz="quarter" idx="12"/>
          </p:nvPr>
        </p:nvSpPr>
        <p:spPr/>
        <p:txBody>
          <a:bodyPr/>
          <a:lstStyle>
            <a:lvl1pPr>
              <a:defRPr/>
            </a:lvl1pPr>
          </a:lstStyle>
          <a:p>
            <a:fld id="{5550446D-D8C0-4961-848A-B46C781FEC51}" type="slidenum">
              <a:rPr lang="zh-CN" altLang="en-US">
                <a:solidFill>
                  <a:srgbClr val="0000FF"/>
                </a:solidFill>
              </a:rPr>
              <a:t/>
            </a:fld>
            <a:endParaRPr lang="zh-CN" altLang="en-US">
              <a:solidFill>
                <a:srgbClr val="0000FF"/>
              </a:solidFill>
            </a:endParaRPr>
          </a:p>
        </p:txBody>
      </p:sp>
    </p:spTree>
  </p:cSld>
  <p:clrMapOvr>
    <a:masterClrMapping/>
  </p:clrMapOvr>
  <p:transition/>
  <p:timing/>
</p:sldLayout>
</file>

<file path=ppt/slideLayouts/slideLayout148.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8942931" y="381069"/>
            <a:ext cx="2846920" cy="5642971"/>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02169" y="381069"/>
            <a:ext cx="8337563" cy="5642971"/>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FF"/>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FF"/>
              </a:solidFill>
            </a:endParaRPr>
          </a:p>
        </p:txBody>
      </p:sp>
      <p:sp>
        <p:nvSpPr>
          <p:cNvPr id="6" name="Rectangle 6"/>
          <p:cNvSpPr>
            <a:spLocks noGrp="1" noChangeArrowheads="1"/>
          </p:cNvSpPr>
          <p:nvPr>
            <p:ph type="sldNum" sz="quarter" idx="12"/>
          </p:nvPr>
        </p:nvSpPr>
        <p:spPr/>
        <p:txBody>
          <a:bodyPr/>
          <a:lstStyle>
            <a:lvl1pPr>
              <a:defRPr/>
            </a:lvl1pPr>
          </a:lstStyle>
          <a:p>
            <a:fld id="{F8DA70CF-7C2A-4A27-8281-CE5C6933BEC2}" type="slidenum">
              <a:rPr lang="zh-CN" altLang="en-US">
                <a:solidFill>
                  <a:srgbClr val="0000FF"/>
                </a:solidFill>
              </a:rPr>
              <a:t/>
            </a:fld>
            <a:endParaRPr lang="zh-CN" altLang="en-US">
              <a:solidFill>
                <a:srgbClr val="0000FF"/>
              </a:solidFill>
            </a:endParaRPr>
          </a:p>
        </p:txBody>
      </p:sp>
    </p:spTree>
  </p:cSld>
  <p:clrMapOvr>
    <a:masterClrMapping/>
  </p:clrMapOvr>
  <p:transition/>
  <p:timing/>
</p:sldLayout>
</file>

<file path=ppt/slideLayouts/slideLayout149.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title" preserve="1">
  <p:cSld name="标题幻灯片">
    <p:bg bwMode="auto">
      <p:bgPr>
        <a:blipFill dpi="0" rotWithShape="0">
          <a:blip r:embed="rId1"/>
          <a:stretch>
            <a:fillRect/>
          </a:stretch>
        </a:blipFill>
        <a:effectLst/>
      </p:bgPr>
    </p:bg>
    <p:spTree>
      <p:nvGrpSpPr>
        <p:cNvPr id="1" name=""/>
        <p:cNvGrpSpPr/>
        <p:nvPr/>
      </p:nvGrpSpPr>
      <p:grpSpPr>
        <a:xfrm>
          <a:off x="0" y="0"/>
          <a:ext cx="0" cy="0"/>
        </a:xfrm>
      </p:grpSpPr>
      <p:sp>
        <p:nvSpPr>
          <p:cNvPr id="7170" name="Rectangle 2"/>
          <p:cNvSpPr>
            <a:spLocks noGrp="1" noRot="1" noChangeArrowheads="1"/>
          </p:cNvSpPr>
          <p:nvPr>
            <p:ph type="ctrTitle"/>
          </p:nvPr>
        </p:nvSpPr>
        <p:spPr>
          <a:xfrm>
            <a:off x="914401" y="2286417"/>
            <a:ext cx="10363216" cy="1143201"/>
          </a:xfrm>
        </p:spPr>
        <p:txBody>
          <a:bodyPr/>
          <a:lstStyle>
            <a:lvl1pPr>
              <a:defRPr/>
            </a:lvl1pPr>
          </a:lstStyle>
          <a:p>
            <a:r>
              <a:rPr lang="zh-CN" altLang="en-US" noProof="1"/>
              <a:t>单击此处编辑母版标题样式</a:t>
            </a:r>
            <a:endParaRPr lang="zh-CN" altLang="en-US" noProof="1"/>
          </a:p>
        </p:txBody>
      </p:sp>
      <p:sp>
        <p:nvSpPr>
          <p:cNvPr id="7171" name="Rectangle 3"/>
          <p:cNvSpPr>
            <a:spLocks noGrp="1" noRot="1" noChangeArrowheads="1"/>
          </p:cNvSpPr>
          <p:nvPr>
            <p:ph type="subTitle" idx="1"/>
          </p:nvPr>
        </p:nvSpPr>
        <p:spPr>
          <a:xfrm>
            <a:off x="1828804" y="3886888"/>
            <a:ext cx="8534413" cy="1752909"/>
          </a:xfrm>
        </p:spPr>
        <p:txBody>
          <a:bodyPr/>
          <a:lstStyle>
            <a:lvl1pPr marL="0" indent="0" algn="ctr">
              <a:buFont typeface="Wingdings" panose="05000000000000000000" pitchFamily="2" charset="2"/>
              <a:buNone/>
              <a:defRPr/>
            </a:lvl1pPr>
          </a:lstStyle>
          <a:p>
            <a:r>
              <a:rPr lang="zh-CN" altLang="en-US" noProof="1"/>
              <a:t>单击此处编辑母版副标题样式</a:t>
            </a:r>
            <a:endParaRPr lang="zh-CN" altLang="en-US" noProof="1"/>
          </a:p>
        </p:txBody>
      </p:sp>
      <p:sp>
        <p:nvSpPr>
          <p:cNvPr id="4" name="Rectangle 4"/>
          <p:cNvSpPr>
            <a:spLocks noGrp="1" noChangeArrowheads="1"/>
          </p:cNvSpPr>
          <p:nvPr>
            <p:ph type="dt" sz="half" idx="10"/>
          </p:nvPr>
        </p:nvSpPr>
        <p:spPr>
          <a:xfrm>
            <a:off x="402180" y="6246297"/>
            <a:ext cx="3052233" cy="476249"/>
          </a:xfrm>
        </p:spPr>
        <p:txBody>
          <a:bodyPr/>
          <a:lstStyle>
            <a:lvl1pPr>
              <a:defRPr/>
            </a:lvl1pPr>
          </a:lstStyle>
          <a:p>
            <a:pPr>
              <a:defRPr/>
            </a:pPr>
            <a:endParaRPr lang="en-US" altLang="zh-CN">
              <a:solidFill>
                <a:srgbClr val="0000FF"/>
              </a:solidFill>
            </a:endParaRPr>
          </a:p>
        </p:txBody>
      </p:sp>
      <p:sp>
        <p:nvSpPr>
          <p:cNvPr id="5" name="Rectangle 5"/>
          <p:cNvSpPr>
            <a:spLocks noGrp="1" noChangeArrowheads="1"/>
          </p:cNvSpPr>
          <p:nvPr>
            <p:ph type="ftr" sz="quarter" idx="11"/>
          </p:nvPr>
        </p:nvSpPr>
        <p:spPr>
          <a:xfrm>
            <a:off x="4165600" y="6246297"/>
            <a:ext cx="3860800" cy="476249"/>
          </a:xfrm>
        </p:spPr>
        <p:txBody>
          <a:bodyPr/>
          <a:lstStyle>
            <a:lvl1pPr>
              <a:defRPr/>
            </a:lvl1pPr>
          </a:lstStyle>
          <a:p>
            <a:pPr>
              <a:defRPr/>
            </a:pPr>
            <a:endParaRPr lang="en-US" altLang="zh-CN">
              <a:solidFill>
                <a:srgbClr val="0000FF"/>
              </a:solidFill>
            </a:endParaRPr>
          </a:p>
        </p:txBody>
      </p:sp>
      <p:sp>
        <p:nvSpPr>
          <p:cNvPr id="6" name="Rectangle 6"/>
          <p:cNvSpPr>
            <a:spLocks noGrp="1" noChangeArrowheads="1"/>
          </p:cNvSpPr>
          <p:nvPr>
            <p:ph type="sldNum" sz="quarter" idx="12"/>
          </p:nvPr>
        </p:nvSpPr>
        <p:spPr>
          <a:xfrm>
            <a:off x="8737613" y="6246297"/>
            <a:ext cx="3052233" cy="476249"/>
          </a:xfrm>
        </p:spPr>
        <p:txBody>
          <a:bodyPr/>
          <a:lstStyle>
            <a:lvl1pPr>
              <a:defRPr/>
            </a:lvl1pPr>
          </a:lstStyle>
          <a:p>
            <a:fld id="{D711C55D-BC2E-486B-985B-CE1698AFCF5D}" type="slidenum">
              <a:rPr lang="zh-CN" altLang="en-US">
                <a:solidFill>
                  <a:srgbClr val="0000FF"/>
                </a:solidFill>
              </a:rPr>
              <a:t/>
            </a:fld>
            <a:endParaRPr lang="zh-CN" altLang="en-US">
              <a:solidFill>
                <a:srgbClr val="0000FF"/>
              </a:solidFill>
            </a:endParaRPr>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1" y="1710026"/>
            <a:ext cx="10515600" cy="2853089"/>
          </a:xfrm>
        </p:spPr>
        <p:txBody>
          <a:bodyPr/>
          <a:lstStyle>
            <a:lvl1pPr>
              <a:defRPr sz="45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31851" y="4590031"/>
            <a:ext cx="10515600" cy="1500372"/>
          </a:xfrm>
        </p:spPr>
        <p:txBody>
          <a:bodyPr/>
          <a:lstStyle>
            <a:lvl1pPr marL="0" indent="0">
              <a:buNone/>
              <a:defRPr sz="1900">
                <a:solidFill>
                  <a:schemeClr val="tx1">
                    <a:tint val="75000"/>
                  </a:schemeClr>
                </a:solidFill>
              </a:defRPr>
            </a:lvl1pPr>
            <a:lvl2pPr marL="342265" indent="0">
              <a:buNone/>
              <a:defRPr sz="1500">
                <a:solidFill>
                  <a:schemeClr val="tx1">
                    <a:tint val="75000"/>
                  </a:schemeClr>
                </a:solidFill>
              </a:defRPr>
            </a:lvl2pPr>
            <a:lvl3pPr marL="685165" indent="0">
              <a:buNone/>
              <a:defRPr sz="1500">
                <a:solidFill>
                  <a:schemeClr val="tx1">
                    <a:tint val="75000"/>
                  </a:schemeClr>
                </a:solidFill>
              </a:defRPr>
            </a:lvl3pPr>
            <a:lvl4pPr marL="1027430" indent="0">
              <a:buNone/>
              <a:defRPr sz="1200">
                <a:solidFill>
                  <a:schemeClr val="tx1">
                    <a:tint val="75000"/>
                  </a:schemeClr>
                </a:solidFill>
              </a:defRPr>
            </a:lvl4pPr>
            <a:lvl5pPr marL="1369695" indent="0">
              <a:buNone/>
              <a:defRPr sz="1200">
                <a:solidFill>
                  <a:schemeClr val="tx1">
                    <a:tint val="75000"/>
                  </a:schemeClr>
                </a:solidFill>
              </a:defRPr>
            </a:lvl5pPr>
            <a:lvl6pPr marL="1711960" indent="0">
              <a:buNone/>
              <a:defRPr sz="1200">
                <a:solidFill>
                  <a:schemeClr val="tx1">
                    <a:tint val="75000"/>
                  </a:schemeClr>
                </a:solidFill>
              </a:defRPr>
            </a:lvl6pPr>
            <a:lvl7pPr marL="2054225" indent="0">
              <a:buNone/>
              <a:defRPr sz="1200">
                <a:solidFill>
                  <a:schemeClr val="tx1">
                    <a:tint val="75000"/>
                  </a:schemeClr>
                </a:solidFill>
              </a:defRPr>
            </a:lvl7pPr>
            <a:lvl8pPr marL="2397125" indent="0">
              <a:buNone/>
              <a:defRPr sz="1200">
                <a:solidFill>
                  <a:schemeClr val="tx1">
                    <a:tint val="75000"/>
                  </a:schemeClr>
                </a:solidFill>
              </a:defRPr>
            </a:lvl8pPr>
            <a:lvl9pPr marL="2739390" indent="0">
              <a:buNone/>
              <a:defRPr sz="1200">
                <a:solidFill>
                  <a:schemeClr val="tx1">
                    <a:tint val="75000"/>
                  </a:schemeClr>
                </a:solidFill>
              </a:defRPr>
            </a:lvl9pPr>
          </a:lstStyle>
          <a:p>
            <a:pPr lvl="0"/>
            <a:r>
              <a:rPr lang="zh-CN" altLang="en-US" noProof="1" smtClean="0"/>
              <a:t>单击此处编辑母版文本样式</a:t>
            </a:r>
            <a:endParaRPr lang="zh-CN" altLang="en-US" noProof="1" smtClean="0"/>
          </a:p>
        </p:txBody>
      </p:sp>
      <p:sp>
        <p:nvSpPr>
          <p:cNvPr id="4" name="日期占位符 1054"/>
          <p:cNvSpPr>
            <a:spLocks noGrp="1"/>
          </p:cNvSpPr>
          <p:nvPr>
            <p:ph type="dt" sz="half" idx="10"/>
          </p:nvPr>
        </p:nvSpPr>
        <p:spPr/>
        <p:txBody>
          <a:bodyPr/>
          <a:lstStyle>
            <a:lvl1pPr>
              <a:defRPr/>
            </a:lvl1pPr>
          </a:lstStyle>
          <a:p>
            <a:pPr>
              <a:defRPr/>
            </a:pPr>
            <a:endParaRPr lang="zh-CN" altLang="en-US"/>
          </a:p>
        </p:txBody>
      </p:sp>
      <p:sp>
        <p:nvSpPr>
          <p:cNvPr id="5" name="页脚占位符 1055"/>
          <p:cNvSpPr>
            <a:spLocks noGrp="1"/>
          </p:cNvSpPr>
          <p:nvPr>
            <p:ph type="ftr" sz="quarter" idx="11"/>
          </p:nvPr>
        </p:nvSpPr>
        <p:spPr/>
        <p:txBody>
          <a:bodyPr/>
          <a:lstStyle>
            <a:lvl1pPr>
              <a:defRPr/>
            </a:lvl1pPr>
          </a:lstStyle>
          <a:p>
            <a:pPr>
              <a:defRPr/>
            </a:pPr>
            <a:endParaRPr lang="zh-CN" altLang="en-US"/>
          </a:p>
        </p:txBody>
      </p:sp>
      <p:sp>
        <p:nvSpPr>
          <p:cNvPr id="6" name="灯片编号占位符 1056"/>
          <p:cNvSpPr>
            <a:spLocks noGrp="1"/>
          </p:cNvSpPr>
          <p:nvPr>
            <p:ph type="sldNum" sz="quarter" idx="12"/>
          </p:nvPr>
        </p:nvSpPr>
        <p:spPr/>
        <p:txBody>
          <a:bodyPr/>
          <a:lstStyle>
            <a:lvl1pPr>
              <a:defRPr/>
            </a:lvl1pPr>
          </a:lstStyle>
          <a:p>
            <a:fld id="{7EC6F913-2897-42B7-979D-46B888F4F4AA}" type="slidenum">
              <a:rPr lang="zh-CN" altLang="en-US">
                <a:solidFill>
                  <a:srgbClr val="545472"/>
                </a:solidFill>
              </a:rPr>
              <a:t/>
            </a:fld>
            <a:endParaRPr lang="zh-CN" altLang="en-US">
              <a:solidFill>
                <a:srgbClr val="545472"/>
              </a:solidFill>
            </a:endParaRPr>
          </a:p>
        </p:txBody>
      </p:sp>
    </p:spTree>
  </p:cSld>
  <p:clrMapOvr>
    <a:masterClrMapping/>
  </p:clrMapOvr>
  <p:transition/>
  <p:timing/>
</p:sldLayout>
</file>

<file path=ppt/slideLayouts/slideLayout150.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FF"/>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FF"/>
              </a:solidFill>
            </a:endParaRPr>
          </a:p>
        </p:txBody>
      </p:sp>
      <p:sp>
        <p:nvSpPr>
          <p:cNvPr id="6" name="Rectangle 6"/>
          <p:cNvSpPr>
            <a:spLocks noGrp="1" noChangeArrowheads="1"/>
          </p:cNvSpPr>
          <p:nvPr>
            <p:ph type="sldNum" sz="quarter" idx="12"/>
          </p:nvPr>
        </p:nvSpPr>
        <p:spPr/>
        <p:txBody>
          <a:bodyPr/>
          <a:lstStyle>
            <a:lvl1pPr>
              <a:defRPr/>
            </a:lvl1pPr>
          </a:lstStyle>
          <a:p>
            <a:fld id="{96F0A1B6-9E4F-427D-9240-7392CB57EA60}" type="slidenum">
              <a:rPr lang="zh-CN" altLang="en-US">
                <a:solidFill>
                  <a:srgbClr val="0000FF"/>
                </a:solidFill>
              </a:rPr>
              <a:t/>
            </a:fld>
            <a:endParaRPr lang="zh-CN" altLang="en-US">
              <a:solidFill>
                <a:srgbClr val="0000FF"/>
              </a:solidFill>
            </a:endParaRPr>
          </a:p>
        </p:txBody>
      </p:sp>
    </p:spTree>
  </p:cSld>
  <p:clrMapOvr>
    <a:masterClrMapping/>
  </p:clrMapOvr>
  <p:transition/>
  <p:timing/>
</p:sldLayout>
</file>

<file path=ppt/slideLayouts/slideLayout151.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963085" y="4407679"/>
            <a:ext cx="10363216" cy="1362316"/>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963085" y="2907227"/>
            <a:ext cx="10363216" cy="1500452"/>
          </a:xfrm>
        </p:spPr>
        <p:txBody>
          <a:bodyPr anchor="b"/>
          <a:lstStyle>
            <a:lvl1pPr marL="0" indent="0">
              <a:buNone/>
              <a:defRPr sz="2000"/>
            </a:lvl1pPr>
            <a:lvl2pPr marL="457200" indent="0">
              <a:buNone/>
              <a:defRPr sz="1900"/>
            </a:lvl2pPr>
            <a:lvl3pPr marL="914400" indent="0">
              <a:buNone/>
              <a:defRPr sz="1600"/>
            </a:lvl3pPr>
            <a:lvl4pPr marL="1370965" indent="0">
              <a:buNone/>
              <a:defRPr sz="1500"/>
            </a:lvl4pPr>
            <a:lvl5pPr marL="1828165" indent="0">
              <a:buNone/>
              <a:defRPr sz="1500"/>
            </a:lvl5pPr>
            <a:lvl6pPr marL="2285365" indent="0">
              <a:buNone/>
              <a:defRPr sz="1500"/>
            </a:lvl6pPr>
            <a:lvl7pPr marL="2743200" indent="0">
              <a:buNone/>
              <a:defRPr sz="1500"/>
            </a:lvl7pPr>
            <a:lvl8pPr marL="3200400" indent="0">
              <a:buNone/>
              <a:defRPr sz="1500"/>
            </a:lvl8pPr>
            <a:lvl9pPr marL="3657600" indent="0">
              <a:buNone/>
              <a:defRPr sz="1500"/>
            </a:lvl9pPr>
          </a:lstStyle>
          <a:p>
            <a:pPr lvl="0"/>
            <a:r>
              <a:rPr lang="zh-CN" altLang="en-US" noProof="1" smtClean="0"/>
              <a:t>单击此处编辑母版文本样式</a:t>
            </a:r>
            <a:endParaRPr lang="zh-CN" altLang="en-US" noProof="1" smtClean="0"/>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FF"/>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FF"/>
              </a:solidFill>
            </a:endParaRPr>
          </a:p>
        </p:txBody>
      </p:sp>
      <p:sp>
        <p:nvSpPr>
          <p:cNvPr id="6" name="Rectangle 6"/>
          <p:cNvSpPr>
            <a:spLocks noGrp="1" noChangeArrowheads="1"/>
          </p:cNvSpPr>
          <p:nvPr>
            <p:ph type="sldNum" sz="quarter" idx="12"/>
          </p:nvPr>
        </p:nvSpPr>
        <p:spPr/>
        <p:txBody>
          <a:bodyPr/>
          <a:lstStyle>
            <a:lvl1pPr>
              <a:defRPr/>
            </a:lvl1pPr>
          </a:lstStyle>
          <a:p>
            <a:fld id="{BD7A0679-B195-483C-A585-73C3B6CE6F53}" type="slidenum">
              <a:rPr lang="zh-CN" altLang="en-US">
                <a:solidFill>
                  <a:srgbClr val="0000FF"/>
                </a:solidFill>
              </a:rPr>
              <a:t/>
            </a:fld>
            <a:endParaRPr lang="zh-CN" altLang="en-US">
              <a:solidFill>
                <a:srgbClr val="0000FF"/>
              </a:solidFill>
            </a:endParaRPr>
          </a:p>
        </p:txBody>
      </p:sp>
    </p:spTree>
  </p:cSld>
  <p:clrMapOvr>
    <a:masterClrMapping/>
  </p:clrMapOvr>
  <p:transition/>
  <p:timing/>
</p:sldLayout>
</file>

<file path=ppt/slideLayouts/slideLayout152.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02180" y="1752911"/>
            <a:ext cx="5592241" cy="4271129"/>
          </a:xfrm>
        </p:spPr>
        <p:txBody>
          <a:bodyPr/>
          <a:lstStyle>
            <a:lvl1pPr>
              <a:defRPr sz="2800"/>
            </a:lvl1pPr>
            <a:lvl2pPr>
              <a:defRPr sz="2400"/>
            </a:lvl2pPr>
            <a:lvl3pPr>
              <a:defRPr sz="2000"/>
            </a:lvl3pPr>
            <a:lvl4pPr>
              <a:defRPr sz="1900"/>
            </a:lvl4pPr>
            <a:lvl5pPr>
              <a:defRPr sz="1900"/>
            </a:lvl5pPr>
            <a:lvl6pPr>
              <a:defRPr sz="1900"/>
            </a:lvl6pPr>
            <a:lvl7pPr>
              <a:defRPr sz="1900"/>
            </a:lvl7pPr>
            <a:lvl8pPr>
              <a:defRPr sz="1900"/>
            </a:lvl8pPr>
            <a:lvl9pPr>
              <a:defRPr sz="19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6197622" y="1752911"/>
            <a:ext cx="5592241" cy="4271129"/>
          </a:xfrm>
        </p:spPr>
        <p:txBody>
          <a:bodyPr/>
          <a:lstStyle>
            <a:lvl1pPr>
              <a:defRPr sz="2800"/>
            </a:lvl1pPr>
            <a:lvl2pPr>
              <a:defRPr sz="2400"/>
            </a:lvl2pPr>
            <a:lvl3pPr>
              <a:defRPr sz="2000"/>
            </a:lvl3pPr>
            <a:lvl4pPr>
              <a:defRPr sz="1900"/>
            </a:lvl4pPr>
            <a:lvl5pPr>
              <a:defRPr sz="1900"/>
            </a:lvl5pPr>
            <a:lvl6pPr>
              <a:defRPr sz="1900"/>
            </a:lvl6pPr>
            <a:lvl7pPr>
              <a:defRPr sz="1900"/>
            </a:lvl7pPr>
            <a:lvl8pPr>
              <a:defRPr sz="1900"/>
            </a:lvl8pPr>
            <a:lvl9pPr>
              <a:defRPr sz="19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FF"/>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FF"/>
              </a:solidFill>
            </a:endParaRPr>
          </a:p>
        </p:txBody>
      </p:sp>
      <p:sp>
        <p:nvSpPr>
          <p:cNvPr id="7" name="Rectangle 6"/>
          <p:cNvSpPr>
            <a:spLocks noGrp="1" noChangeArrowheads="1"/>
          </p:cNvSpPr>
          <p:nvPr>
            <p:ph type="sldNum" sz="quarter" idx="12"/>
          </p:nvPr>
        </p:nvSpPr>
        <p:spPr/>
        <p:txBody>
          <a:bodyPr/>
          <a:lstStyle>
            <a:lvl1pPr>
              <a:defRPr/>
            </a:lvl1pPr>
          </a:lstStyle>
          <a:p>
            <a:fld id="{AA060FE3-6E68-49BD-B85F-8F13DC6AD1A5}" type="slidenum">
              <a:rPr lang="zh-CN" altLang="en-US">
                <a:solidFill>
                  <a:srgbClr val="0000FF"/>
                </a:solidFill>
              </a:rPr>
              <a:t/>
            </a:fld>
            <a:endParaRPr lang="zh-CN" altLang="en-US">
              <a:solidFill>
                <a:srgbClr val="0000FF"/>
              </a:solidFill>
            </a:endParaRPr>
          </a:p>
        </p:txBody>
      </p:sp>
    </p:spTree>
  </p:cSld>
  <p:clrMapOvr>
    <a:masterClrMapping/>
  </p:clrMapOvr>
  <p:transition/>
  <p:timing/>
</p:sldLayout>
</file>

<file path=ppt/slideLayouts/slideLayout153.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09601" y="274700"/>
            <a:ext cx="10972816" cy="1143201"/>
          </a:xfrm>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09604" y="1535385"/>
            <a:ext cx="5386925" cy="639875"/>
          </a:xfrm>
        </p:spPr>
        <p:txBody>
          <a:bodyPr anchor="b"/>
          <a:lstStyle>
            <a:lvl1pPr marL="0" indent="0">
              <a:buNone/>
              <a:defRPr sz="2400" b="1"/>
            </a:lvl1pPr>
            <a:lvl2pPr marL="457200" indent="0">
              <a:buNone/>
              <a:defRPr sz="2000" b="1"/>
            </a:lvl2pPr>
            <a:lvl3pPr marL="914400" indent="0">
              <a:buNone/>
              <a:defRPr sz="1900" b="1"/>
            </a:lvl3pPr>
            <a:lvl4pPr marL="1370965" indent="0">
              <a:buNone/>
              <a:defRPr sz="1600" b="1"/>
            </a:lvl4pPr>
            <a:lvl5pPr marL="1828165" indent="0">
              <a:buNone/>
              <a:defRPr sz="1600" b="1"/>
            </a:lvl5pPr>
            <a:lvl6pPr marL="2285365"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609604" y="2175272"/>
            <a:ext cx="5386925" cy="3951985"/>
          </a:xfrm>
        </p:spPr>
        <p:txBody>
          <a:bodyPr/>
          <a:lstStyle>
            <a:lvl1pPr>
              <a:defRPr sz="2400"/>
            </a:lvl1pPr>
            <a:lvl2pPr>
              <a:defRPr sz="2000"/>
            </a:lvl2pPr>
            <a:lvl3pPr>
              <a:defRPr sz="19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193389" y="1535385"/>
            <a:ext cx="5389041" cy="639875"/>
          </a:xfrm>
        </p:spPr>
        <p:txBody>
          <a:bodyPr anchor="b"/>
          <a:lstStyle>
            <a:lvl1pPr marL="0" indent="0">
              <a:buNone/>
              <a:defRPr sz="2400" b="1"/>
            </a:lvl1pPr>
            <a:lvl2pPr marL="457200" indent="0">
              <a:buNone/>
              <a:defRPr sz="2000" b="1"/>
            </a:lvl2pPr>
            <a:lvl3pPr marL="914400" indent="0">
              <a:buNone/>
              <a:defRPr sz="1900" b="1"/>
            </a:lvl3pPr>
            <a:lvl4pPr marL="1370965" indent="0">
              <a:buNone/>
              <a:defRPr sz="1600" b="1"/>
            </a:lvl4pPr>
            <a:lvl5pPr marL="1828165" indent="0">
              <a:buNone/>
              <a:defRPr sz="1600" b="1"/>
            </a:lvl5pPr>
            <a:lvl6pPr marL="2285365"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6193389" y="2175272"/>
            <a:ext cx="5389041" cy="3951985"/>
          </a:xfrm>
        </p:spPr>
        <p:txBody>
          <a:bodyPr/>
          <a:lstStyle>
            <a:lvl1pPr>
              <a:defRPr sz="2400"/>
            </a:lvl1pPr>
            <a:lvl2pPr>
              <a:defRPr sz="2000"/>
            </a:lvl2pPr>
            <a:lvl3pPr>
              <a:defRPr sz="19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Rectangle 4"/>
          <p:cNvSpPr>
            <a:spLocks noGrp="1" noChangeArrowheads="1"/>
          </p:cNvSpPr>
          <p:nvPr>
            <p:ph type="dt" sz="half" idx="10"/>
          </p:nvPr>
        </p:nvSpPr>
        <p:spPr/>
        <p:txBody>
          <a:bodyPr/>
          <a:lstStyle>
            <a:lvl1pPr>
              <a:defRPr/>
            </a:lvl1pPr>
          </a:lstStyle>
          <a:p>
            <a:pPr>
              <a:defRPr/>
            </a:pPr>
            <a:endParaRPr lang="en-US" altLang="zh-CN">
              <a:solidFill>
                <a:srgbClr val="0000FF"/>
              </a:solidFill>
            </a:endParaRPr>
          </a:p>
        </p:txBody>
      </p:sp>
      <p:sp>
        <p:nvSpPr>
          <p:cNvPr id="8" name="Rectangle 5"/>
          <p:cNvSpPr>
            <a:spLocks noGrp="1" noChangeArrowheads="1"/>
          </p:cNvSpPr>
          <p:nvPr>
            <p:ph type="ftr" sz="quarter" idx="11"/>
          </p:nvPr>
        </p:nvSpPr>
        <p:spPr/>
        <p:txBody>
          <a:bodyPr/>
          <a:lstStyle>
            <a:lvl1pPr>
              <a:defRPr/>
            </a:lvl1pPr>
          </a:lstStyle>
          <a:p>
            <a:pPr>
              <a:defRPr/>
            </a:pPr>
            <a:endParaRPr lang="en-US" altLang="zh-CN">
              <a:solidFill>
                <a:srgbClr val="0000FF"/>
              </a:solidFill>
            </a:endParaRPr>
          </a:p>
        </p:txBody>
      </p:sp>
      <p:sp>
        <p:nvSpPr>
          <p:cNvPr id="9" name="Rectangle 6"/>
          <p:cNvSpPr>
            <a:spLocks noGrp="1" noChangeArrowheads="1"/>
          </p:cNvSpPr>
          <p:nvPr>
            <p:ph type="sldNum" sz="quarter" idx="12"/>
          </p:nvPr>
        </p:nvSpPr>
        <p:spPr/>
        <p:txBody>
          <a:bodyPr/>
          <a:lstStyle>
            <a:lvl1pPr>
              <a:defRPr/>
            </a:lvl1pPr>
          </a:lstStyle>
          <a:p>
            <a:fld id="{4F758FA9-8635-46A2-999C-92CF6574125B}" type="slidenum">
              <a:rPr lang="zh-CN" altLang="en-US">
                <a:solidFill>
                  <a:srgbClr val="0000FF"/>
                </a:solidFill>
              </a:rPr>
              <a:t/>
            </a:fld>
            <a:endParaRPr lang="zh-CN" altLang="en-US">
              <a:solidFill>
                <a:srgbClr val="0000FF"/>
              </a:solidFill>
            </a:endParaRPr>
          </a:p>
        </p:txBody>
      </p:sp>
    </p:spTree>
  </p:cSld>
  <p:clrMapOvr>
    <a:masterClrMapping/>
  </p:clrMapOvr>
  <p:transition/>
  <p:timing/>
</p:sldLayout>
</file>

<file path=ppt/slideLayouts/slideLayout154.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Rectangle 4"/>
          <p:cNvSpPr>
            <a:spLocks noGrp="1" noChangeArrowheads="1"/>
          </p:cNvSpPr>
          <p:nvPr>
            <p:ph type="dt" sz="half" idx="10"/>
          </p:nvPr>
        </p:nvSpPr>
        <p:spPr/>
        <p:txBody>
          <a:bodyPr/>
          <a:lstStyle>
            <a:lvl1pPr>
              <a:defRPr/>
            </a:lvl1pPr>
          </a:lstStyle>
          <a:p>
            <a:pPr>
              <a:defRPr/>
            </a:pPr>
            <a:endParaRPr lang="en-US" altLang="zh-CN">
              <a:solidFill>
                <a:srgbClr val="0000FF"/>
              </a:solidFill>
            </a:endParaRPr>
          </a:p>
        </p:txBody>
      </p:sp>
      <p:sp>
        <p:nvSpPr>
          <p:cNvPr id="4" name="Rectangle 5"/>
          <p:cNvSpPr>
            <a:spLocks noGrp="1" noChangeArrowheads="1"/>
          </p:cNvSpPr>
          <p:nvPr>
            <p:ph type="ftr" sz="quarter" idx="11"/>
          </p:nvPr>
        </p:nvSpPr>
        <p:spPr/>
        <p:txBody>
          <a:bodyPr/>
          <a:lstStyle>
            <a:lvl1pPr>
              <a:defRPr/>
            </a:lvl1pPr>
          </a:lstStyle>
          <a:p>
            <a:pPr>
              <a:defRPr/>
            </a:pPr>
            <a:endParaRPr lang="en-US" altLang="zh-CN">
              <a:solidFill>
                <a:srgbClr val="0000FF"/>
              </a:solidFill>
            </a:endParaRPr>
          </a:p>
        </p:txBody>
      </p:sp>
      <p:sp>
        <p:nvSpPr>
          <p:cNvPr id="5" name="Rectangle 6"/>
          <p:cNvSpPr>
            <a:spLocks noGrp="1" noChangeArrowheads="1"/>
          </p:cNvSpPr>
          <p:nvPr>
            <p:ph type="sldNum" sz="quarter" idx="12"/>
          </p:nvPr>
        </p:nvSpPr>
        <p:spPr/>
        <p:txBody>
          <a:bodyPr/>
          <a:lstStyle>
            <a:lvl1pPr>
              <a:defRPr/>
            </a:lvl1pPr>
          </a:lstStyle>
          <a:p>
            <a:fld id="{78A51195-0A30-43B3-BC38-4E7BD472AF93}" type="slidenum">
              <a:rPr lang="zh-CN" altLang="en-US">
                <a:solidFill>
                  <a:srgbClr val="0000FF"/>
                </a:solidFill>
              </a:rPr>
              <a:t/>
            </a:fld>
            <a:endParaRPr lang="zh-CN" altLang="en-US">
              <a:solidFill>
                <a:srgbClr val="0000FF"/>
              </a:solidFill>
            </a:endParaRPr>
          </a:p>
        </p:txBody>
      </p:sp>
    </p:spTree>
  </p:cSld>
  <p:clrMapOvr>
    <a:masterClrMapping/>
  </p:clrMapOvr>
  <p:transition/>
  <p:timing/>
</p:sldLayout>
</file>

<file path=ppt/slideLayouts/slideLayout155.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blank" preserve="1">
  <p:cSld name="空白">
    <p:spTree>
      <p:nvGrpSpPr>
        <p:cNvPr id="1" name=""/>
        <p:cNvGrpSpPr/>
        <p:nvPr/>
      </p:nvGrpSpPr>
      <p:grpSpPr>
        <a:xfrm>
          <a:off x="0" y="0"/>
          <a:ext cx="0" cy="0"/>
        </a:xfrm>
      </p:grpSpPr>
      <p:sp>
        <p:nvSpPr>
          <p:cNvPr id="2" name="Rectangle 4"/>
          <p:cNvSpPr>
            <a:spLocks noGrp="1" noChangeArrowheads="1"/>
          </p:cNvSpPr>
          <p:nvPr>
            <p:ph type="dt" sz="half" idx="10"/>
          </p:nvPr>
        </p:nvSpPr>
        <p:spPr/>
        <p:txBody>
          <a:bodyPr/>
          <a:lstStyle>
            <a:lvl1pPr>
              <a:defRPr/>
            </a:lvl1pPr>
          </a:lstStyle>
          <a:p>
            <a:pPr>
              <a:defRPr/>
            </a:pPr>
            <a:endParaRPr lang="en-US" altLang="zh-CN">
              <a:solidFill>
                <a:srgbClr val="0000FF"/>
              </a:solidFill>
            </a:endParaRPr>
          </a:p>
        </p:txBody>
      </p:sp>
      <p:sp>
        <p:nvSpPr>
          <p:cNvPr id="3" name="Rectangle 5"/>
          <p:cNvSpPr>
            <a:spLocks noGrp="1" noChangeArrowheads="1"/>
          </p:cNvSpPr>
          <p:nvPr>
            <p:ph type="ftr" sz="quarter" idx="11"/>
          </p:nvPr>
        </p:nvSpPr>
        <p:spPr/>
        <p:txBody>
          <a:bodyPr/>
          <a:lstStyle>
            <a:lvl1pPr>
              <a:defRPr/>
            </a:lvl1pPr>
          </a:lstStyle>
          <a:p>
            <a:pPr>
              <a:defRPr/>
            </a:pPr>
            <a:endParaRPr lang="en-US" altLang="zh-CN">
              <a:solidFill>
                <a:srgbClr val="0000FF"/>
              </a:solidFill>
            </a:endParaRPr>
          </a:p>
        </p:txBody>
      </p:sp>
      <p:sp>
        <p:nvSpPr>
          <p:cNvPr id="4" name="Rectangle 6"/>
          <p:cNvSpPr>
            <a:spLocks noGrp="1" noChangeArrowheads="1"/>
          </p:cNvSpPr>
          <p:nvPr>
            <p:ph type="sldNum" sz="quarter" idx="12"/>
          </p:nvPr>
        </p:nvSpPr>
        <p:spPr/>
        <p:txBody>
          <a:bodyPr/>
          <a:lstStyle>
            <a:lvl1pPr>
              <a:defRPr/>
            </a:lvl1pPr>
          </a:lstStyle>
          <a:p>
            <a:fld id="{098EAE3E-FF78-4B10-9FEC-676E1CB81EAA}" type="slidenum">
              <a:rPr lang="zh-CN" altLang="en-US">
                <a:solidFill>
                  <a:srgbClr val="0000FF"/>
                </a:solidFill>
              </a:rPr>
              <a:t/>
            </a:fld>
            <a:endParaRPr lang="zh-CN" altLang="en-US">
              <a:solidFill>
                <a:srgbClr val="0000FF"/>
              </a:solidFill>
            </a:endParaRPr>
          </a:p>
        </p:txBody>
      </p:sp>
    </p:spTree>
  </p:cSld>
  <p:clrMapOvr>
    <a:masterClrMapping/>
  </p:clrMapOvr>
  <p:transition/>
  <p:timing/>
</p:sldLayout>
</file>

<file path=ppt/slideLayouts/slideLayout156.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09614" y="273111"/>
            <a:ext cx="4011089" cy="1162255"/>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4766740" y="273101"/>
            <a:ext cx="6815677" cy="585414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09614" y="1435353"/>
            <a:ext cx="4011089" cy="4691891"/>
          </a:xfrm>
        </p:spPr>
        <p:txBody>
          <a:bodyPr/>
          <a:lstStyle>
            <a:lvl1pPr marL="0" indent="0">
              <a:buNone/>
              <a:defRPr sz="1500"/>
            </a:lvl1pPr>
            <a:lvl2pPr marL="457200" indent="0">
              <a:buNone/>
              <a:defRPr sz="1200"/>
            </a:lvl2pPr>
            <a:lvl3pPr marL="914400" indent="0">
              <a:buNone/>
              <a:defRPr sz="1100"/>
            </a:lvl3pPr>
            <a:lvl4pPr marL="1370965" indent="0">
              <a:buNone/>
              <a:defRPr sz="900"/>
            </a:lvl4pPr>
            <a:lvl5pPr marL="1828165" indent="0">
              <a:buNone/>
              <a:defRPr sz="900"/>
            </a:lvl5pPr>
            <a:lvl6pPr marL="2285365"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endParaRPr lang="zh-CN" altLang="en-US" noProof="1" smtClean="0"/>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FF"/>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FF"/>
              </a:solidFill>
            </a:endParaRPr>
          </a:p>
        </p:txBody>
      </p:sp>
      <p:sp>
        <p:nvSpPr>
          <p:cNvPr id="7" name="Rectangle 6"/>
          <p:cNvSpPr>
            <a:spLocks noGrp="1" noChangeArrowheads="1"/>
          </p:cNvSpPr>
          <p:nvPr>
            <p:ph type="sldNum" sz="quarter" idx="12"/>
          </p:nvPr>
        </p:nvSpPr>
        <p:spPr/>
        <p:txBody>
          <a:bodyPr/>
          <a:lstStyle>
            <a:lvl1pPr>
              <a:defRPr/>
            </a:lvl1pPr>
          </a:lstStyle>
          <a:p>
            <a:fld id="{C6672BC8-FEFB-4F46-90BB-46E3919A4DDC}" type="slidenum">
              <a:rPr lang="zh-CN" altLang="en-US">
                <a:solidFill>
                  <a:srgbClr val="0000FF"/>
                </a:solidFill>
              </a:rPr>
              <a:t/>
            </a:fld>
            <a:endParaRPr lang="zh-CN" altLang="en-US">
              <a:solidFill>
                <a:srgbClr val="0000FF"/>
              </a:solidFill>
            </a:endParaRPr>
          </a:p>
        </p:txBody>
      </p:sp>
    </p:spTree>
  </p:cSld>
  <p:clrMapOvr>
    <a:masterClrMapping/>
  </p:clrMapOvr>
  <p:transition/>
  <p:timing/>
</p:sldLayout>
</file>

<file path=ppt/slideLayouts/slideLayout157.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2389721" y="4801459"/>
            <a:ext cx="7315211" cy="566839"/>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2389721" y="612895"/>
            <a:ext cx="7315211" cy="4115527"/>
          </a:xfrm>
        </p:spPr>
        <p:txBody>
          <a:bodyPr/>
          <a:lstStyle>
            <a:lvl1pPr marL="0" indent="0">
              <a:buNone/>
              <a:defRPr sz="3200"/>
            </a:lvl1pPr>
            <a:lvl2pPr marL="457200" indent="0">
              <a:buNone/>
              <a:defRPr sz="2800"/>
            </a:lvl2pPr>
            <a:lvl3pPr marL="914400" indent="0">
              <a:buNone/>
              <a:defRPr sz="2400"/>
            </a:lvl3pPr>
            <a:lvl4pPr marL="1370965" indent="0">
              <a:buNone/>
              <a:defRPr sz="2000"/>
            </a:lvl4pPr>
            <a:lvl5pPr marL="1828165" indent="0">
              <a:buNone/>
              <a:defRPr sz="2000"/>
            </a:lvl5pPr>
            <a:lvl6pPr marL="2285365"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89721" y="5368287"/>
            <a:ext cx="7315211" cy="805004"/>
          </a:xfrm>
        </p:spPr>
        <p:txBody>
          <a:bodyPr/>
          <a:lstStyle>
            <a:lvl1pPr marL="0" indent="0">
              <a:buNone/>
              <a:defRPr sz="1500"/>
            </a:lvl1pPr>
            <a:lvl2pPr marL="457200" indent="0">
              <a:buNone/>
              <a:defRPr sz="1200"/>
            </a:lvl2pPr>
            <a:lvl3pPr marL="914400" indent="0">
              <a:buNone/>
              <a:defRPr sz="1100"/>
            </a:lvl3pPr>
            <a:lvl4pPr marL="1370965" indent="0">
              <a:buNone/>
              <a:defRPr sz="900"/>
            </a:lvl4pPr>
            <a:lvl5pPr marL="1828165" indent="0">
              <a:buNone/>
              <a:defRPr sz="900"/>
            </a:lvl5pPr>
            <a:lvl6pPr marL="2285365"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endParaRPr lang="zh-CN" altLang="en-US" noProof="1" smtClean="0"/>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FF"/>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FF"/>
              </a:solidFill>
            </a:endParaRPr>
          </a:p>
        </p:txBody>
      </p:sp>
      <p:sp>
        <p:nvSpPr>
          <p:cNvPr id="7" name="Rectangle 6"/>
          <p:cNvSpPr>
            <a:spLocks noGrp="1" noChangeArrowheads="1"/>
          </p:cNvSpPr>
          <p:nvPr>
            <p:ph type="sldNum" sz="quarter" idx="12"/>
          </p:nvPr>
        </p:nvSpPr>
        <p:spPr/>
        <p:txBody>
          <a:bodyPr/>
          <a:lstStyle>
            <a:lvl1pPr>
              <a:defRPr/>
            </a:lvl1pPr>
          </a:lstStyle>
          <a:p>
            <a:fld id="{6338A9A8-977C-4651-A9BC-8F16B7BAB7FB}" type="slidenum">
              <a:rPr lang="zh-CN" altLang="en-US">
                <a:solidFill>
                  <a:srgbClr val="0000FF"/>
                </a:solidFill>
              </a:rPr>
              <a:t/>
            </a:fld>
            <a:endParaRPr lang="zh-CN" altLang="en-US">
              <a:solidFill>
                <a:srgbClr val="0000FF"/>
              </a:solidFill>
            </a:endParaRPr>
          </a:p>
        </p:txBody>
      </p:sp>
    </p:spTree>
  </p:cSld>
  <p:clrMapOvr>
    <a:masterClrMapping/>
  </p:clrMapOvr>
  <p:transition/>
  <p:timing/>
</p:sldLayout>
</file>

<file path=ppt/slideLayouts/slideLayout158.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FF"/>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FF"/>
              </a:solidFill>
            </a:endParaRPr>
          </a:p>
        </p:txBody>
      </p:sp>
      <p:sp>
        <p:nvSpPr>
          <p:cNvPr id="6" name="Rectangle 6"/>
          <p:cNvSpPr>
            <a:spLocks noGrp="1" noChangeArrowheads="1"/>
          </p:cNvSpPr>
          <p:nvPr>
            <p:ph type="sldNum" sz="quarter" idx="12"/>
          </p:nvPr>
        </p:nvSpPr>
        <p:spPr/>
        <p:txBody>
          <a:bodyPr/>
          <a:lstStyle>
            <a:lvl1pPr>
              <a:defRPr/>
            </a:lvl1pPr>
          </a:lstStyle>
          <a:p>
            <a:fld id="{5550446D-D8C0-4961-848A-B46C781FEC51}" type="slidenum">
              <a:rPr lang="zh-CN" altLang="en-US">
                <a:solidFill>
                  <a:srgbClr val="0000FF"/>
                </a:solidFill>
              </a:rPr>
              <a:t/>
            </a:fld>
            <a:endParaRPr lang="zh-CN" altLang="en-US">
              <a:solidFill>
                <a:srgbClr val="0000FF"/>
              </a:solidFill>
            </a:endParaRPr>
          </a:p>
        </p:txBody>
      </p:sp>
    </p:spTree>
  </p:cSld>
  <p:clrMapOvr>
    <a:masterClrMapping/>
  </p:clrMapOvr>
  <p:transition/>
  <p:timing/>
</p:sldLayout>
</file>

<file path=ppt/slideLayouts/slideLayout159.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8942931" y="381069"/>
            <a:ext cx="2846920" cy="5642971"/>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02169" y="381069"/>
            <a:ext cx="8337563" cy="5642971"/>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FF"/>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FF"/>
              </a:solidFill>
            </a:endParaRPr>
          </a:p>
        </p:txBody>
      </p:sp>
      <p:sp>
        <p:nvSpPr>
          <p:cNvPr id="6" name="Rectangle 6"/>
          <p:cNvSpPr>
            <a:spLocks noGrp="1" noChangeArrowheads="1"/>
          </p:cNvSpPr>
          <p:nvPr>
            <p:ph type="sldNum" sz="quarter" idx="12"/>
          </p:nvPr>
        </p:nvSpPr>
        <p:spPr/>
        <p:txBody>
          <a:bodyPr/>
          <a:lstStyle>
            <a:lvl1pPr>
              <a:defRPr/>
            </a:lvl1pPr>
          </a:lstStyle>
          <a:p>
            <a:fld id="{F8DA70CF-7C2A-4A27-8281-CE5C6933BEC2}" type="slidenum">
              <a:rPr lang="zh-CN" altLang="en-US">
                <a:solidFill>
                  <a:srgbClr val="0000FF"/>
                </a:solidFill>
              </a:rPr>
              <a:t/>
            </a:fld>
            <a:endParaRPr lang="zh-CN" altLang="en-US">
              <a:solidFill>
                <a:srgbClr val="0000FF"/>
              </a:solidFill>
            </a:endParaRPr>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914400" y="1981447"/>
            <a:ext cx="5077968" cy="4115308"/>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6199632" y="1981447"/>
            <a:ext cx="5077968" cy="4115308"/>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日期占位符 1054"/>
          <p:cNvSpPr>
            <a:spLocks noGrp="1"/>
          </p:cNvSpPr>
          <p:nvPr>
            <p:ph type="dt" sz="half" idx="10"/>
          </p:nvPr>
        </p:nvSpPr>
        <p:spPr/>
        <p:txBody>
          <a:bodyPr/>
          <a:lstStyle>
            <a:lvl1pPr>
              <a:defRPr/>
            </a:lvl1pPr>
          </a:lstStyle>
          <a:p>
            <a:pPr>
              <a:defRPr/>
            </a:pPr>
            <a:endParaRPr lang="zh-CN" altLang="en-US"/>
          </a:p>
        </p:txBody>
      </p:sp>
      <p:sp>
        <p:nvSpPr>
          <p:cNvPr id="6" name="页脚占位符 1055"/>
          <p:cNvSpPr>
            <a:spLocks noGrp="1"/>
          </p:cNvSpPr>
          <p:nvPr>
            <p:ph type="ftr" sz="quarter" idx="11"/>
          </p:nvPr>
        </p:nvSpPr>
        <p:spPr/>
        <p:txBody>
          <a:bodyPr/>
          <a:lstStyle>
            <a:lvl1pPr>
              <a:defRPr/>
            </a:lvl1pPr>
          </a:lstStyle>
          <a:p>
            <a:pPr>
              <a:defRPr/>
            </a:pPr>
            <a:endParaRPr lang="zh-CN" altLang="en-US"/>
          </a:p>
        </p:txBody>
      </p:sp>
      <p:sp>
        <p:nvSpPr>
          <p:cNvPr id="7" name="灯片编号占位符 1056"/>
          <p:cNvSpPr>
            <a:spLocks noGrp="1"/>
          </p:cNvSpPr>
          <p:nvPr>
            <p:ph type="sldNum" sz="quarter" idx="12"/>
          </p:nvPr>
        </p:nvSpPr>
        <p:spPr/>
        <p:txBody>
          <a:bodyPr/>
          <a:lstStyle>
            <a:lvl1pPr>
              <a:defRPr/>
            </a:lvl1pPr>
          </a:lstStyle>
          <a:p>
            <a:fld id="{6E8D5D7E-CE60-42E3-9A47-556DDB33C85D}" type="slidenum">
              <a:rPr lang="zh-CN" altLang="en-US">
                <a:solidFill>
                  <a:srgbClr val="545472"/>
                </a:solidFill>
              </a:rPr>
              <a:t/>
            </a:fld>
            <a:endParaRPr lang="zh-CN" altLang="en-US">
              <a:solidFill>
                <a:srgbClr val="545472"/>
              </a:solidFill>
            </a:endParaRPr>
          </a:p>
        </p:txBody>
      </p:sp>
    </p:spTree>
  </p:cSld>
  <p:clrMapOvr>
    <a:masterClrMapping/>
  </p:clrMapOvr>
  <p:transition/>
  <p:timing/>
</p:sldLayout>
</file>

<file path=ppt/slideLayouts/slideLayout160.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title" preserve="1">
  <p:cSld name="标题幻灯片">
    <p:bg bwMode="auto">
      <p:bgPr>
        <a:blipFill dpi="0" rotWithShape="0">
          <a:blip r:embed="rId1"/>
          <a:stretch>
            <a:fillRect/>
          </a:stretch>
        </a:blipFill>
        <a:effectLst/>
      </p:bgPr>
    </p:bg>
    <p:spTree>
      <p:nvGrpSpPr>
        <p:cNvPr id="1" name=""/>
        <p:cNvGrpSpPr/>
        <p:nvPr/>
      </p:nvGrpSpPr>
      <p:grpSpPr>
        <a:xfrm>
          <a:off x="0" y="0"/>
          <a:ext cx="0" cy="0"/>
        </a:xfrm>
      </p:grpSpPr>
      <p:sp>
        <p:nvSpPr>
          <p:cNvPr id="7170" name="Rectangle 2"/>
          <p:cNvSpPr>
            <a:spLocks noGrp="1" noRot="1" noChangeArrowheads="1"/>
          </p:cNvSpPr>
          <p:nvPr>
            <p:ph type="ctrTitle"/>
          </p:nvPr>
        </p:nvSpPr>
        <p:spPr>
          <a:xfrm>
            <a:off x="914401" y="2286405"/>
            <a:ext cx="10363216" cy="1143201"/>
          </a:xfrm>
        </p:spPr>
        <p:txBody>
          <a:bodyPr/>
          <a:lstStyle>
            <a:lvl1pPr>
              <a:defRPr/>
            </a:lvl1pPr>
          </a:lstStyle>
          <a:p>
            <a:r>
              <a:rPr lang="zh-CN" altLang="en-US" noProof="1"/>
              <a:t>单击此处编辑母版标题样式</a:t>
            </a:r>
            <a:endParaRPr lang="zh-CN" altLang="en-US" noProof="1"/>
          </a:p>
        </p:txBody>
      </p:sp>
      <p:sp>
        <p:nvSpPr>
          <p:cNvPr id="7171" name="Rectangle 3"/>
          <p:cNvSpPr>
            <a:spLocks noGrp="1" noRot="1" noChangeArrowheads="1"/>
          </p:cNvSpPr>
          <p:nvPr>
            <p:ph type="subTitle" idx="1"/>
          </p:nvPr>
        </p:nvSpPr>
        <p:spPr>
          <a:xfrm>
            <a:off x="1828803" y="3886886"/>
            <a:ext cx="8534413" cy="1752909"/>
          </a:xfrm>
        </p:spPr>
        <p:txBody>
          <a:bodyPr/>
          <a:lstStyle>
            <a:lvl1pPr marL="0" indent="0" algn="ctr">
              <a:buFont typeface="Wingdings" panose="05000000000000000000" pitchFamily="2" charset="2"/>
              <a:buNone/>
              <a:defRPr/>
            </a:lvl1pPr>
          </a:lstStyle>
          <a:p>
            <a:r>
              <a:rPr lang="zh-CN" altLang="en-US" noProof="1"/>
              <a:t>单击此处编辑母版副标题样式</a:t>
            </a:r>
            <a:endParaRPr lang="zh-CN" altLang="en-US" noProof="1"/>
          </a:p>
        </p:txBody>
      </p:sp>
      <p:sp>
        <p:nvSpPr>
          <p:cNvPr id="4" name="Rectangle 4"/>
          <p:cNvSpPr>
            <a:spLocks noGrp="1" noChangeArrowheads="1"/>
          </p:cNvSpPr>
          <p:nvPr>
            <p:ph type="dt" sz="half" idx="10"/>
          </p:nvPr>
        </p:nvSpPr>
        <p:spPr>
          <a:xfrm>
            <a:off x="402167" y="6246285"/>
            <a:ext cx="3052233" cy="476249"/>
          </a:xfrm>
        </p:spPr>
        <p:txBody>
          <a:bodyPr/>
          <a:lstStyle>
            <a:lvl1pPr>
              <a:defRPr/>
            </a:lvl1pPr>
          </a:lstStyle>
          <a:p>
            <a:pPr>
              <a:defRPr/>
            </a:pPr>
            <a:endParaRPr lang="en-US" altLang="zh-CN">
              <a:solidFill>
                <a:srgbClr val="0000FF"/>
              </a:solidFill>
            </a:endParaRPr>
          </a:p>
        </p:txBody>
      </p:sp>
      <p:sp>
        <p:nvSpPr>
          <p:cNvPr id="5" name="Rectangle 5"/>
          <p:cNvSpPr>
            <a:spLocks noGrp="1" noChangeArrowheads="1"/>
          </p:cNvSpPr>
          <p:nvPr>
            <p:ph type="ftr" sz="quarter" idx="11"/>
          </p:nvPr>
        </p:nvSpPr>
        <p:spPr>
          <a:xfrm>
            <a:off x="4165600" y="6246285"/>
            <a:ext cx="3860800" cy="476249"/>
          </a:xfrm>
        </p:spPr>
        <p:txBody>
          <a:bodyPr/>
          <a:lstStyle>
            <a:lvl1pPr>
              <a:defRPr/>
            </a:lvl1pPr>
          </a:lstStyle>
          <a:p>
            <a:pPr>
              <a:defRPr/>
            </a:pPr>
            <a:endParaRPr lang="en-US" altLang="zh-CN">
              <a:solidFill>
                <a:srgbClr val="0000FF"/>
              </a:solidFill>
            </a:endParaRPr>
          </a:p>
        </p:txBody>
      </p:sp>
      <p:sp>
        <p:nvSpPr>
          <p:cNvPr id="6" name="Rectangle 6"/>
          <p:cNvSpPr>
            <a:spLocks noGrp="1" noChangeArrowheads="1"/>
          </p:cNvSpPr>
          <p:nvPr>
            <p:ph type="sldNum" sz="quarter" idx="12"/>
          </p:nvPr>
        </p:nvSpPr>
        <p:spPr>
          <a:xfrm>
            <a:off x="8737601" y="6246285"/>
            <a:ext cx="3052233" cy="476249"/>
          </a:xfrm>
        </p:spPr>
        <p:txBody>
          <a:bodyPr/>
          <a:lstStyle>
            <a:lvl1pPr>
              <a:defRPr/>
            </a:lvl1pPr>
          </a:lstStyle>
          <a:p>
            <a:fld id="{31720C0A-CB3F-45B6-B992-8C92E38D2FE0}" type="slidenum">
              <a:rPr lang="zh-CN" altLang="en-US">
                <a:solidFill>
                  <a:srgbClr val="0000FF"/>
                </a:solidFill>
              </a:rPr>
              <a:t/>
            </a:fld>
            <a:endParaRPr lang="zh-CN" altLang="en-US">
              <a:solidFill>
                <a:srgbClr val="0000FF"/>
              </a:solidFill>
            </a:endParaRPr>
          </a:p>
        </p:txBody>
      </p:sp>
    </p:spTree>
  </p:cSld>
  <p:clrMapOvr>
    <a:masterClrMapping/>
  </p:clrMapOvr>
  <p:transition/>
  <p:timing/>
</p:sldLayout>
</file>

<file path=ppt/slideLayouts/slideLayout161.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FF"/>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FF"/>
              </a:solidFill>
            </a:endParaRPr>
          </a:p>
        </p:txBody>
      </p:sp>
      <p:sp>
        <p:nvSpPr>
          <p:cNvPr id="6" name="Rectangle 6"/>
          <p:cNvSpPr>
            <a:spLocks noGrp="1" noChangeArrowheads="1"/>
          </p:cNvSpPr>
          <p:nvPr>
            <p:ph type="sldNum" sz="quarter" idx="12"/>
          </p:nvPr>
        </p:nvSpPr>
        <p:spPr/>
        <p:txBody>
          <a:bodyPr/>
          <a:lstStyle>
            <a:lvl1pPr>
              <a:defRPr/>
            </a:lvl1pPr>
          </a:lstStyle>
          <a:p>
            <a:fld id="{2F143177-659B-4D08-8285-D58B7722FE60}" type="slidenum">
              <a:rPr lang="zh-CN" altLang="en-US">
                <a:solidFill>
                  <a:srgbClr val="0000FF"/>
                </a:solidFill>
              </a:rPr>
              <a:t/>
            </a:fld>
            <a:endParaRPr lang="zh-CN" altLang="en-US">
              <a:solidFill>
                <a:srgbClr val="0000FF"/>
              </a:solidFill>
            </a:endParaRPr>
          </a:p>
        </p:txBody>
      </p:sp>
    </p:spTree>
  </p:cSld>
  <p:clrMapOvr>
    <a:masterClrMapping/>
  </p:clrMapOvr>
  <p:transition/>
  <p:timing/>
</p:sldLayout>
</file>

<file path=ppt/slideLayouts/slideLayout162.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963085" y="4407678"/>
            <a:ext cx="10363216" cy="1362316"/>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963085" y="2907227"/>
            <a:ext cx="10363216" cy="1500452"/>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835" indent="0">
              <a:buNone/>
              <a:defRPr sz="1400"/>
            </a:lvl7pPr>
            <a:lvl8pPr marL="3201035" indent="0">
              <a:buNone/>
              <a:defRPr sz="1400"/>
            </a:lvl8pPr>
            <a:lvl9pPr marL="3658235" indent="0">
              <a:buNone/>
              <a:defRPr sz="1400"/>
            </a:lvl9pPr>
          </a:lstStyle>
          <a:p>
            <a:pPr lvl="0"/>
            <a:r>
              <a:rPr lang="zh-CN" altLang="en-US" noProof="1" smtClean="0"/>
              <a:t>单击此处编辑母版文本样式</a:t>
            </a:r>
            <a:endParaRPr lang="zh-CN" altLang="en-US" noProof="1" smtClean="0"/>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FF"/>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FF"/>
              </a:solidFill>
            </a:endParaRPr>
          </a:p>
        </p:txBody>
      </p:sp>
      <p:sp>
        <p:nvSpPr>
          <p:cNvPr id="6" name="Rectangle 6"/>
          <p:cNvSpPr>
            <a:spLocks noGrp="1" noChangeArrowheads="1"/>
          </p:cNvSpPr>
          <p:nvPr>
            <p:ph type="sldNum" sz="quarter" idx="12"/>
          </p:nvPr>
        </p:nvSpPr>
        <p:spPr/>
        <p:txBody>
          <a:bodyPr/>
          <a:lstStyle>
            <a:lvl1pPr>
              <a:defRPr/>
            </a:lvl1pPr>
          </a:lstStyle>
          <a:p>
            <a:fld id="{B739BBEB-CD06-4329-A2EF-30DC633F3604}" type="slidenum">
              <a:rPr lang="zh-CN" altLang="en-US">
                <a:solidFill>
                  <a:srgbClr val="0000FF"/>
                </a:solidFill>
              </a:rPr>
              <a:t/>
            </a:fld>
            <a:endParaRPr lang="zh-CN" altLang="en-US">
              <a:solidFill>
                <a:srgbClr val="0000FF"/>
              </a:solidFill>
            </a:endParaRPr>
          </a:p>
        </p:txBody>
      </p:sp>
    </p:spTree>
  </p:cSld>
  <p:clrMapOvr>
    <a:masterClrMapping/>
  </p:clrMapOvr>
  <p:transition/>
  <p:timing/>
</p:sldLayout>
</file>

<file path=ppt/slideLayouts/slideLayout163.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02168" y="1752910"/>
            <a:ext cx="5592241" cy="4271129"/>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6197610" y="1752910"/>
            <a:ext cx="5592241" cy="4271129"/>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FF"/>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FF"/>
              </a:solidFill>
            </a:endParaRPr>
          </a:p>
        </p:txBody>
      </p:sp>
      <p:sp>
        <p:nvSpPr>
          <p:cNvPr id="7" name="Rectangle 6"/>
          <p:cNvSpPr>
            <a:spLocks noGrp="1" noChangeArrowheads="1"/>
          </p:cNvSpPr>
          <p:nvPr>
            <p:ph type="sldNum" sz="quarter" idx="12"/>
          </p:nvPr>
        </p:nvSpPr>
        <p:spPr/>
        <p:txBody>
          <a:bodyPr/>
          <a:lstStyle>
            <a:lvl1pPr>
              <a:defRPr/>
            </a:lvl1pPr>
          </a:lstStyle>
          <a:p>
            <a:fld id="{D8DEF661-06DE-4873-858E-DEC1A47AB964}" type="slidenum">
              <a:rPr lang="zh-CN" altLang="en-US">
                <a:solidFill>
                  <a:srgbClr val="0000FF"/>
                </a:solidFill>
              </a:rPr>
              <a:t/>
            </a:fld>
            <a:endParaRPr lang="zh-CN" altLang="en-US">
              <a:solidFill>
                <a:srgbClr val="0000FF"/>
              </a:solidFill>
            </a:endParaRPr>
          </a:p>
        </p:txBody>
      </p:sp>
    </p:spTree>
  </p:cSld>
  <p:clrMapOvr>
    <a:masterClrMapping/>
  </p:clrMapOvr>
  <p:transition/>
  <p:timing/>
</p:sldLayout>
</file>

<file path=ppt/slideLayouts/slideLayout164.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09601" y="274688"/>
            <a:ext cx="10972816" cy="1143201"/>
          </a:xfrm>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09602" y="1535384"/>
            <a:ext cx="5386925" cy="6398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835" indent="0">
              <a:buNone/>
              <a:defRPr sz="1600" b="1"/>
            </a:lvl7pPr>
            <a:lvl8pPr marL="3201035" indent="0">
              <a:buNone/>
              <a:defRPr sz="1600" b="1"/>
            </a:lvl8pPr>
            <a:lvl9pPr marL="3658235" indent="0">
              <a:buNone/>
              <a:defRPr sz="1600" b="1"/>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609602" y="2175260"/>
            <a:ext cx="5386925" cy="395198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193377" y="1535384"/>
            <a:ext cx="5389041" cy="6398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835" indent="0">
              <a:buNone/>
              <a:defRPr sz="1600" b="1"/>
            </a:lvl7pPr>
            <a:lvl8pPr marL="3201035" indent="0">
              <a:buNone/>
              <a:defRPr sz="1600" b="1"/>
            </a:lvl8pPr>
            <a:lvl9pPr marL="3658235" indent="0">
              <a:buNone/>
              <a:defRPr sz="1600" b="1"/>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6193377" y="2175260"/>
            <a:ext cx="5389041" cy="395198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Rectangle 4"/>
          <p:cNvSpPr>
            <a:spLocks noGrp="1" noChangeArrowheads="1"/>
          </p:cNvSpPr>
          <p:nvPr>
            <p:ph type="dt" sz="half" idx="10"/>
          </p:nvPr>
        </p:nvSpPr>
        <p:spPr/>
        <p:txBody>
          <a:bodyPr/>
          <a:lstStyle>
            <a:lvl1pPr>
              <a:defRPr/>
            </a:lvl1pPr>
          </a:lstStyle>
          <a:p>
            <a:pPr>
              <a:defRPr/>
            </a:pPr>
            <a:endParaRPr lang="en-US" altLang="zh-CN">
              <a:solidFill>
                <a:srgbClr val="0000FF"/>
              </a:solidFill>
            </a:endParaRPr>
          </a:p>
        </p:txBody>
      </p:sp>
      <p:sp>
        <p:nvSpPr>
          <p:cNvPr id="8" name="Rectangle 5"/>
          <p:cNvSpPr>
            <a:spLocks noGrp="1" noChangeArrowheads="1"/>
          </p:cNvSpPr>
          <p:nvPr>
            <p:ph type="ftr" sz="quarter" idx="11"/>
          </p:nvPr>
        </p:nvSpPr>
        <p:spPr/>
        <p:txBody>
          <a:bodyPr/>
          <a:lstStyle>
            <a:lvl1pPr>
              <a:defRPr/>
            </a:lvl1pPr>
          </a:lstStyle>
          <a:p>
            <a:pPr>
              <a:defRPr/>
            </a:pPr>
            <a:endParaRPr lang="en-US" altLang="zh-CN">
              <a:solidFill>
                <a:srgbClr val="0000FF"/>
              </a:solidFill>
            </a:endParaRPr>
          </a:p>
        </p:txBody>
      </p:sp>
      <p:sp>
        <p:nvSpPr>
          <p:cNvPr id="9" name="Rectangle 6"/>
          <p:cNvSpPr>
            <a:spLocks noGrp="1" noChangeArrowheads="1"/>
          </p:cNvSpPr>
          <p:nvPr>
            <p:ph type="sldNum" sz="quarter" idx="12"/>
          </p:nvPr>
        </p:nvSpPr>
        <p:spPr/>
        <p:txBody>
          <a:bodyPr/>
          <a:lstStyle>
            <a:lvl1pPr>
              <a:defRPr/>
            </a:lvl1pPr>
          </a:lstStyle>
          <a:p>
            <a:fld id="{933C67FD-96FB-4689-A972-BB585D62E12C}" type="slidenum">
              <a:rPr lang="zh-CN" altLang="en-US">
                <a:solidFill>
                  <a:srgbClr val="0000FF"/>
                </a:solidFill>
              </a:rPr>
              <a:t/>
            </a:fld>
            <a:endParaRPr lang="zh-CN" altLang="en-US">
              <a:solidFill>
                <a:srgbClr val="0000FF"/>
              </a:solidFill>
            </a:endParaRPr>
          </a:p>
        </p:txBody>
      </p:sp>
    </p:spTree>
  </p:cSld>
  <p:clrMapOvr>
    <a:masterClrMapping/>
  </p:clrMapOvr>
  <p:transition/>
  <p:timing/>
</p:sldLayout>
</file>

<file path=ppt/slideLayouts/slideLayout165.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Rectangle 4"/>
          <p:cNvSpPr>
            <a:spLocks noGrp="1" noChangeArrowheads="1"/>
          </p:cNvSpPr>
          <p:nvPr>
            <p:ph type="dt" sz="half" idx="10"/>
          </p:nvPr>
        </p:nvSpPr>
        <p:spPr/>
        <p:txBody>
          <a:bodyPr/>
          <a:lstStyle>
            <a:lvl1pPr>
              <a:defRPr/>
            </a:lvl1pPr>
          </a:lstStyle>
          <a:p>
            <a:pPr>
              <a:defRPr/>
            </a:pPr>
            <a:endParaRPr lang="en-US" altLang="zh-CN">
              <a:solidFill>
                <a:srgbClr val="0000FF"/>
              </a:solidFill>
            </a:endParaRPr>
          </a:p>
        </p:txBody>
      </p:sp>
      <p:sp>
        <p:nvSpPr>
          <p:cNvPr id="4" name="Rectangle 5"/>
          <p:cNvSpPr>
            <a:spLocks noGrp="1" noChangeArrowheads="1"/>
          </p:cNvSpPr>
          <p:nvPr>
            <p:ph type="ftr" sz="quarter" idx="11"/>
          </p:nvPr>
        </p:nvSpPr>
        <p:spPr/>
        <p:txBody>
          <a:bodyPr/>
          <a:lstStyle>
            <a:lvl1pPr>
              <a:defRPr/>
            </a:lvl1pPr>
          </a:lstStyle>
          <a:p>
            <a:pPr>
              <a:defRPr/>
            </a:pPr>
            <a:endParaRPr lang="en-US" altLang="zh-CN">
              <a:solidFill>
                <a:srgbClr val="0000FF"/>
              </a:solidFill>
            </a:endParaRPr>
          </a:p>
        </p:txBody>
      </p:sp>
      <p:sp>
        <p:nvSpPr>
          <p:cNvPr id="5" name="Rectangle 6"/>
          <p:cNvSpPr>
            <a:spLocks noGrp="1" noChangeArrowheads="1"/>
          </p:cNvSpPr>
          <p:nvPr>
            <p:ph type="sldNum" sz="quarter" idx="12"/>
          </p:nvPr>
        </p:nvSpPr>
        <p:spPr/>
        <p:txBody>
          <a:bodyPr/>
          <a:lstStyle>
            <a:lvl1pPr>
              <a:defRPr/>
            </a:lvl1pPr>
          </a:lstStyle>
          <a:p>
            <a:fld id="{6095DC78-A310-458E-AC8E-BE7CC6D23EC5}" type="slidenum">
              <a:rPr lang="zh-CN" altLang="en-US">
                <a:solidFill>
                  <a:srgbClr val="0000FF"/>
                </a:solidFill>
              </a:rPr>
              <a:t/>
            </a:fld>
            <a:endParaRPr lang="zh-CN" altLang="en-US">
              <a:solidFill>
                <a:srgbClr val="0000FF"/>
              </a:solidFill>
            </a:endParaRPr>
          </a:p>
        </p:txBody>
      </p:sp>
    </p:spTree>
  </p:cSld>
  <p:clrMapOvr>
    <a:masterClrMapping/>
  </p:clrMapOvr>
  <p:transition/>
  <p:timing/>
</p:sldLayout>
</file>

<file path=ppt/slideLayouts/slideLayout166.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blank" preserve="1">
  <p:cSld name="空白">
    <p:spTree>
      <p:nvGrpSpPr>
        <p:cNvPr id="1" name=""/>
        <p:cNvGrpSpPr/>
        <p:nvPr/>
      </p:nvGrpSpPr>
      <p:grpSpPr>
        <a:xfrm>
          <a:off x="0" y="0"/>
          <a:ext cx="0" cy="0"/>
        </a:xfrm>
      </p:grpSpPr>
      <p:sp>
        <p:nvSpPr>
          <p:cNvPr id="2" name="Rectangle 4"/>
          <p:cNvSpPr>
            <a:spLocks noGrp="1" noChangeArrowheads="1"/>
          </p:cNvSpPr>
          <p:nvPr>
            <p:ph type="dt" sz="half" idx="10"/>
          </p:nvPr>
        </p:nvSpPr>
        <p:spPr/>
        <p:txBody>
          <a:bodyPr/>
          <a:lstStyle>
            <a:lvl1pPr>
              <a:defRPr/>
            </a:lvl1pPr>
          </a:lstStyle>
          <a:p>
            <a:pPr>
              <a:defRPr/>
            </a:pPr>
            <a:endParaRPr lang="en-US" altLang="zh-CN">
              <a:solidFill>
                <a:srgbClr val="0000FF"/>
              </a:solidFill>
            </a:endParaRPr>
          </a:p>
        </p:txBody>
      </p:sp>
      <p:sp>
        <p:nvSpPr>
          <p:cNvPr id="3" name="Rectangle 5"/>
          <p:cNvSpPr>
            <a:spLocks noGrp="1" noChangeArrowheads="1"/>
          </p:cNvSpPr>
          <p:nvPr>
            <p:ph type="ftr" sz="quarter" idx="11"/>
          </p:nvPr>
        </p:nvSpPr>
        <p:spPr/>
        <p:txBody>
          <a:bodyPr/>
          <a:lstStyle>
            <a:lvl1pPr>
              <a:defRPr/>
            </a:lvl1pPr>
          </a:lstStyle>
          <a:p>
            <a:pPr>
              <a:defRPr/>
            </a:pPr>
            <a:endParaRPr lang="en-US" altLang="zh-CN">
              <a:solidFill>
                <a:srgbClr val="0000FF"/>
              </a:solidFill>
            </a:endParaRPr>
          </a:p>
        </p:txBody>
      </p:sp>
      <p:sp>
        <p:nvSpPr>
          <p:cNvPr id="4" name="Rectangle 6"/>
          <p:cNvSpPr>
            <a:spLocks noGrp="1" noChangeArrowheads="1"/>
          </p:cNvSpPr>
          <p:nvPr>
            <p:ph type="sldNum" sz="quarter" idx="12"/>
          </p:nvPr>
        </p:nvSpPr>
        <p:spPr/>
        <p:txBody>
          <a:bodyPr/>
          <a:lstStyle>
            <a:lvl1pPr>
              <a:defRPr/>
            </a:lvl1pPr>
          </a:lstStyle>
          <a:p>
            <a:fld id="{5E987E5E-BA27-4450-AE28-61374EF9B122}" type="slidenum">
              <a:rPr lang="zh-CN" altLang="en-US">
                <a:solidFill>
                  <a:srgbClr val="0000FF"/>
                </a:solidFill>
              </a:rPr>
              <a:t/>
            </a:fld>
            <a:endParaRPr lang="zh-CN" altLang="en-US">
              <a:solidFill>
                <a:srgbClr val="0000FF"/>
              </a:solidFill>
            </a:endParaRPr>
          </a:p>
        </p:txBody>
      </p:sp>
    </p:spTree>
  </p:cSld>
  <p:clrMapOvr>
    <a:masterClrMapping/>
  </p:clrMapOvr>
  <p:transition/>
  <p:timing/>
</p:sldLayout>
</file>

<file path=ppt/slideLayouts/slideLayout167.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09602" y="273099"/>
            <a:ext cx="4011089" cy="1162255"/>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4766740" y="273099"/>
            <a:ext cx="6815677" cy="585414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09602" y="1435353"/>
            <a:ext cx="4011089" cy="469189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835" indent="0">
              <a:buNone/>
              <a:defRPr sz="900"/>
            </a:lvl7pPr>
            <a:lvl8pPr marL="3201035" indent="0">
              <a:buNone/>
              <a:defRPr sz="900"/>
            </a:lvl8pPr>
            <a:lvl9pPr marL="3658235" indent="0">
              <a:buNone/>
              <a:defRPr sz="900"/>
            </a:lvl9pPr>
          </a:lstStyle>
          <a:p>
            <a:pPr lvl="0"/>
            <a:r>
              <a:rPr lang="zh-CN" altLang="en-US" noProof="1" smtClean="0"/>
              <a:t>单击此处编辑母版文本样式</a:t>
            </a:r>
            <a:endParaRPr lang="zh-CN" altLang="en-US" noProof="1" smtClean="0"/>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FF"/>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FF"/>
              </a:solidFill>
            </a:endParaRPr>
          </a:p>
        </p:txBody>
      </p:sp>
      <p:sp>
        <p:nvSpPr>
          <p:cNvPr id="7" name="Rectangle 6"/>
          <p:cNvSpPr>
            <a:spLocks noGrp="1" noChangeArrowheads="1"/>
          </p:cNvSpPr>
          <p:nvPr>
            <p:ph type="sldNum" sz="quarter" idx="12"/>
          </p:nvPr>
        </p:nvSpPr>
        <p:spPr/>
        <p:txBody>
          <a:bodyPr/>
          <a:lstStyle>
            <a:lvl1pPr>
              <a:defRPr/>
            </a:lvl1pPr>
          </a:lstStyle>
          <a:p>
            <a:fld id="{260D500D-684E-4023-8956-7E6DDC0A37B7}" type="slidenum">
              <a:rPr lang="zh-CN" altLang="en-US">
                <a:solidFill>
                  <a:srgbClr val="0000FF"/>
                </a:solidFill>
              </a:rPr>
              <a:t/>
            </a:fld>
            <a:endParaRPr lang="zh-CN" altLang="en-US">
              <a:solidFill>
                <a:srgbClr val="0000FF"/>
              </a:solidFill>
            </a:endParaRPr>
          </a:p>
        </p:txBody>
      </p:sp>
    </p:spTree>
  </p:cSld>
  <p:clrMapOvr>
    <a:masterClrMapping/>
  </p:clrMapOvr>
  <p:transition/>
  <p:timing/>
</p:sldLayout>
</file>

<file path=ppt/slideLayouts/slideLayout168.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2389721" y="4801447"/>
            <a:ext cx="7315211" cy="566839"/>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2389721" y="612883"/>
            <a:ext cx="7315211" cy="411552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835" indent="0">
              <a:buNone/>
              <a:defRPr sz="2000"/>
            </a:lvl7pPr>
            <a:lvl8pPr marL="3201035" indent="0">
              <a:buNone/>
              <a:defRPr sz="2000"/>
            </a:lvl8pPr>
            <a:lvl9pPr marL="3658235" indent="0">
              <a:buNone/>
              <a:defRPr sz="2000"/>
            </a:lvl9pPr>
          </a:lstStyle>
          <a:p>
            <a:pPr lvl="0"/>
            <a:endParaRPr lang="zh-CN" altLang="en-US" noProof="0" smtClean="0"/>
          </a:p>
        </p:txBody>
      </p:sp>
      <p:sp>
        <p:nvSpPr>
          <p:cNvPr id="4" name="文本占位符 3"/>
          <p:cNvSpPr>
            <a:spLocks noGrp="1"/>
          </p:cNvSpPr>
          <p:nvPr>
            <p:ph type="body" sz="half" idx="2"/>
          </p:nvPr>
        </p:nvSpPr>
        <p:spPr>
          <a:xfrm>
            <a:off x="2389721" y="5368286"/>
            <a:ext cx="7315211" cy="80500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835" indent="0">
              <a:buNone/>
              <a:defRPr sz="900"/>
            </a:lvl7pPr>
            <a:lvl8pPr marL="3201035" indent="0">
              <a:buNone/>
              <a:defRPr sz="900"/>
            </a:lvl8pPr>
            <a:lvl9pPr marL="3658235" indent="0">
              <a:buNone/>
              <a:defRPr sz="900"/>
            </a:lvl9pPr>
          </a:lstStyle>
          <a:p>
            <a:pPr lvl="0"/>
            <a:r>
              <a:rPr lang="zh-CN" altLang="en-US" noProof="1" smtClean="0"/>
              <a:t>单击此处编辑母版文本样式</a:t>
            </a:r>
            <a:endParaRPr lang="zh-CN" altLang="en-US" noProof="1" smtClean="0"/>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FF"/>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FF"/>
              </a:solidFill>
            </a:endParaRPr>
          </a:p>
        </p:txBody>
      </p:sp>
      <p:sp>
        <p:nvSpPr>
          <p:cNvPr id="7" name="Rectangle 6"/>
          <p:cNvSpPr>
            <a:spLocks noGrp="1" noChangeArrowheads="1"/>
          </p:cNvSpPr>
          <p:nvPr>
            <p:ph type="sldNum" sz="quarter" idx="12"/>
          </p:nvPr>
        </p:nvSpPr>
        <p:spPr/>
        <p:txBody>
          <a:bodyPr/>
          <a:lstStyle>
            <a:lvl1pPr>
              <a:defRPr/>
            </a:lvl1pPr>
          </a:lstStyle>
          <a:p>
            <a:fld id="{DFE3714E-D572-4AA4-8BD4-965440CA6543}" type="slidenum">
              <a:rPr lang="zh-CN" altLang="en-US">
                <a:solidFill>
                  <a:srgbClr val="0000FF"/>
                </a:solidFill>
              </a:rPr>
              <a:t/>
            </a:fld>
            <a:endParaRPr lang="zh-CN" altLang="en-US">
              <a:solidFill>
                <a:srgbClr val="0000FF"/>
              </a:solidFill>
            </a:endParaRPr>
          </a:p>
        </p:txBody>
      </p:sp>
    </p:spTree>
  </p:cSld>
  <p:clrMapOvr>
    <a:masterClrMapping/>
  </p:clrMapOvr>
  <p:transition/>
  <p:timing/>
</p:sldLayout>
</file>

<file path=ppt/slideLayouts/slideLayout169.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FF"/>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FF"/>
              </a:solidFill>
            </a:endParaRPr>
          </a:p>
        </p:txBody>
      </p:sp>
      <p:sp>
        <p:nvSpPr>
          <p:cNvPr id="6" name="Rectangle 6"/>
          <p:cNvSpPr>
            <a:spLocks noGrp="1" noChangeArrowheads="1"/>
          </p:cNvSpPr>
          <p:nvPr>
            <p:ph type="sldNum" sz="quarter" idx="12"/>
          </p:nvPr>
        </p:nvSpPr>
        <p:spPr/>
        <p:txBody>
          <a:bodyPr/>
          <a:lstStyle>
            <a:lvl1pPr>
              <a:defRPr/>
            </a:lvl1pPr>
          </a:lstStyle>
          <a:p>
            <a:fld id="{144F87DC-9EB5-41E8-ADE5-3D33BA371618}" type="slidenum">
              <a:rPr lang="zh-CN" altLang="en-US">
                <a:solidFill>
                  <a:srgbClr val="0000FF"/>
                </a:solidFill>
              </a:rPr>
              <a:t/>
            </a:fld>
            <a:endParaRPr lang="zh-CN" altLang="en-US">
              <a:solidFill>
                <a:srgbClr val="0000FF"/>
              </a:solidFill>
            </a:endParaRPr>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247"/>
            <a:ext cx="10515600" cy="1325727"/>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1186792" y="1778660"/>
            <a:ext cx="4873575" cy="824013"/>
          </a:xfrm>
        </p:spPr>
        <p:txBody>
          <a:bodyPr anchor="ctr"/>
          <a:lstStyle>
            <a:lvl1pPr marL="0" indent="0">
              <a:buNone/>
              <a:defRPr sz="2100"/>
            </a:lvl1pPr>
            <a:lvl2pPr marL="342265" indent="0">
              <a:buNone/>
              <a:defRPr sz="1900"/>
            </a:lvl2pPr>
            <a:lvl3pPr marL="685165" indent="0">
              <a:buNone/>
              <a:defRPr sz="1500"/>
            </a:lvl3pPr>
            <a:lvl4pPr marL="1027430" indent="0">
              <a:buNone/>
              <a:defRPr sz="1500"/>
            </a:lvl4pPr>
            <a:lvl5pPr marL="1369695" indent="0">
              <a:buNone/>
              <a:defRPr sz="1500"/>
            </a:lvl5pPr>
            <a:lvl6pPr marL="1711960" indent="0">
              <a:buNone/>
              <a:defRPr sz="1500"/>
            </a:lvl6pPr>
            <a:lvl7pPr marL="2054225" indent="0">
              <a:buNone/>
              <a:defRPr sz="1500"/>
            </a:lvl7pPr>
            <a:lvl8pPr marL="2397125" indent="0">
              <a:buNone/>
              <a:defRPr sz="1500"/>
            </a:lvl8pPr>
            <a:lvl9pPr marL="2739390" indent="0">
              <a:buNone/>
              <a:defRPr sz="1500"/>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1186792" y="2665785"/>
            <a:ext cx="4873575" cy="3524719"/>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256939" y="1778660"/>
            <a:ext cx="4897576" cy="824013"/>
          </a:xfrm>
        </p:spPr>
        <p:txBody>
          <a:bodyPr anchor="ctr"/>
          <a:lstStyle>
            <a:lvl1pPr marL="0" indent="0">
              <a:buNone/>
              <a:defRPr sz="2100"/>
            </a:lvl1pPr>
            <a:lvl2pPr marL="342265" indent="0">
              <a:buNone/>
              <a:defRPr sz="1900"/>
            </a:lvl2pPr>
            <a:lvl3pPr marL="685165" indent="0">
              <a:buNone/>
              <a:defRPr sz="1500"/>
            </a:lvl3pPr>
            <a:lvl4pPr marL="1027430" indent="0">
              <a:buNone/>
              <a:defRPr sz="1500"/>
            </a:lvl4pPr>
            <a:lvl5pPr marL="1369695" indent="0">
              <a:buNone/>
              <a:defRPr sz="1500"/>
            </a:lvl5pPr>
            <a:lvl6pPr marL="1711960" indent="0">
              <a:buNone/>
              <a:defRPr sz="1500"/>
            </a:lvl6pPr>
            <a:lvl7pPr marL="2054225" indent="0">
              <a:buNone/>
              <a:defRPr sz="1500"/>
            </a:lvl7pPr>
            <a:lvl8pPr marL="2397125" indent="0">
              <a:buNone/>
              <a:defRPr sz="1500"/>
            </a:lvl8pPr>
            <a:lvl9pPr marL="2739390" indent="0">
              <a:buNone/>
              <a:defRPr sz="1500"/>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6256939" y="2665785"/>
            <a:ext cx="4897576" cy="3524719"/>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1054"/>
          <p:cNvSpPr>
            <a:spLocks noGrp="1"/>
          </p:cNvSpPr>
          <p:nvPr>
            <p:ph type="dt" sz="half" idx="10"/>
          </p:nvPr>
        </p:nvSpPr>
        <p:spPr/>
        <p:txBody>
          <a:bodyPr/>
          <a:lstStyle>
            <a:lvl1pPr>
              <a:defRPr/>
            </a:lvl1pPr>
          </a:lstStyle>
          <a:p>
            <a:pPr>
              <a:defRPr/>
            </a:pPr>
            <a:endParaRPr lang="zh-CN" altLang="en-US"/>
          </a:p>
        </p:txBody>
      </p:sp>
      <p:sp>
        <p:nvSpPr>
          <p:cNvPr id="8" name="页脚占位符 1055"/>
          <p:cNvSpPr>
            <a:spLocks noGrp="1"/>
          </p:cNvSpPr>
          <p:nvPr>
            <p:ph type="ftr" sz="quarter" idx="11"/>
          </p:nvPr>
        </p:nvSpPr>
        <p:spPr/>
        <p:txBody>
          <a:bodyPr/>
          <a:lstStyle>
            <a:lvl1pPr>
              <a:defRPr/>
            </a:lvl1pPr>
          </a:lstStyle>
          <a:p>
            <a:pPr>
              <a:defRPr/>
            </a:pPr>
            <a:endParaRPr lang="zh-CN" altLang="en-US"/>
          </a:p>
        </p:txBody>
      </p:sp>
      <p:sp>
        <p:nvSpPr>
          <p:cNvPr id="9" name="灯片编号占位符 1056"/>
          <p:cNvSpPr>
            <a:spLocks noGrp="1"/>
          </p:cNvSpPr>
          <p:nvPr>
            <p:ph type="sldNum" sz="quarter" idx="12"/>
          </p:nvPr>
        </p:nvSpPr>
        <p:spPr/>
        <p:txBody>
          <a:bodyPr/>
          <a:lstStyle>
            <a:lvl1pPr>
              <a:defRPr/>
            </a:lvl1pPr>
          </a:lstStyle>
          <a:p>
            <a:fld id="{B13B7647-C321-4835-A916-A5C87A034232}" type="slidenum">
              <a:rPr lang="zh-CN" altLang="en-US">
                <a:solidFill>
                  <a:srgbClr val="545472"/>
                </a:solidFill>
              </a:rPr>
              <a:t/>
            </a:fld>
            <a:endParaRPr lang="zh-CN" altLang="en-US">
              <a:solidFill>
                <a:srgbClr val="545472"/>
              </a:solidFill>
            </a:endParaRPr>
          </a:p>
        </p:txBody>
      </p:sp>
    </p:spTree>
  </p:cSld>
  <p:clrMapOvr>
    <a:masterClrMapping/>
  </p:clrMapOvr>
  <p:transition/>
  <p:timing/>
</p:sldLayout>
</file>

<file path=ppt/slideLayouts/slideLayout170.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8942931" y="381067"/>
            <a:ext cx="2846920" cy="5642971"/>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02167" y="381067"/>
            <a:ext cx="8337563" cy="5642971"/>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FF"/>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FF"/>
              </a:solidFill>
            </a:endParaRPr>
          </a:p>
        </p:txBody>
      </p:sp>
      <p:sp>
        <p:nvSpPr>
          <p:cNvPr id="6" name="Rectangle 6"/>
          <p:cNvSpPr>
            <a:spLocks noGrp="1" noChangeArrowheads="1"/>
          </p:cNvSpPr>
          <p:nvPr>
            <p:ph type="sldNum" sz="quarter" idx="12"/>
          </p:nvPr>
        </p:nvSpPr>
        <p:spPr/>
        <p:txBody>
          <a:bodyPr/>
          <a:lstStyle>
            <a:lvl1pPr>
              <a:defRPr/>
            </a:lvl1pPr>
          </a:lstStyle>
          <a:p>
            <a:fld id="{6281B674-951C-4A0A-9FED-8040C6E0F93D}" type="slidenum">
              <a:rPr lang="zh-CN" altLang="en-US">
                <a:solidFill>
                  <a:srgbClr val="0000FF"/>
                </a:solidFill>
              </a:rPr>
              <a:t/>
            </a:fld>
            <a:endParaRPr lang="zh-CN" altLang="en-US">
              <a:solidFill>
                <a:srgbClr val="0000FF"/>
              </a:solidFill>
            </a:endParaRPr>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1054"/>
          <p:cNvSpPr>
            <a:spLocks noGrp="1"/>
          </p:cNvSpPr>
          <p:nvPr>
            <p:ph type="dt" sz="half" idx="10"/>
          </p:nvPr>
        </p:nvSpPr>
        <p:spPr/>
        <p:txBody>
          <a:bodyPr/>
          <a:lstStyle>
            <a:lvl1pPr>
              <a:defRPr/>
            </a:lvl1pPr>
          </a:lstStyle>
          <a:p>
            <a:pPr>
              <a:defRPr/>
            </a:pPr>
            <a:endParaRPr lang="zh-CN" altLang="en-US"/>
          </a:p>
        </p:txBody>
      </p:sp>
      <p:sp>
        <p:nvSpPr>
          <p:cNvPr id="4" name="页脚占位符 1055"/>
          <p:cNvSpPr>
            <a:spLocks noGrp="1"/>
          </p:cNvSpPr>
          <p:nvPr>
            <p:ph type="ftr" sz="quarter" idx="11"/>
          </p:nvPr>
        </p:nvSpPr>
        <p:spPr/>
        <p:txBody>
          <a:bodyPr/>
          <a:lstStyle>
            <a:lvl1pPr>
              <a:defRPr/>
            </a:lvl1pPr>
          </a:lstStyle>
          <a:p>
            <a:pPr>
              <a:defRPr/>
            </a:pPr>
            <a:endParaRPr lang="zh-CN" altLang="en-US"/>
          </a:p>
        </p:txBody>
      </p:sp>
      <p:sp>
        <p:nvSpPr>
          <p:cNvPr id="5" name="灯片编号占位符 1056"/>
          <p:cNvSpPr>
            <a:spLocks noGrp="1"/>
          </p:cNvSpPr>
          <p:nvPr>
            <p:ph type="sldNum" sz="quarter" idx="12"/>
          </p:nvPr>
        </p:nvSpPr>
        <p:spPr/>
        <p:txBody>
          <a:bodyPr/>
          <a:lstStyle>
            <a:lvl1pPr>
              <a:defRPr/>
            </a:lvl1pPr>
          </a:lstStyle>
          <a:p>
            <a:fld id="{3BFF8D88-DCA3-4671-9292-83E5CADCD7B2}" type="slidenum">
              <a:rPr lang="zh-CN" altLang="en-US">
                <a:solidFill>
                  <a:srgbClr val="545472"/>
                </a:solidFill>
              </a:rPr>
              <a:t/>
            </a:fld>
            <a:endParaRPr lang="zh-CN" altLang="en-US">
              <a:solidFill>
                <a:srgbClr val="545472"/>
              </a:solidFill>
            </a:endParaRPr>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blank" preserve="1">
  <p:cSld name="空白">
    <p:spTree>
      <p:nvGrpSpPr>
        <p:cNvPr id="1" name=""/>
        <p:cNvGrpSpPr/>
        <p:nvPr/>
      </p:nvGrpSpPr>
      <p:grpSpPr>
        <a:xfrm>
          <a:off x="0" y="0"/>
          <a:ext cx="0" cy="0"/>
        </a:xfrm>
      </p:grpSpPr>
      <p:sp>
        <p:nvSpPr>
          <p:cNvPr id="2" name="日期占位符 1054"/>
          <p:cNvSpPr>
            <a:spLocks noGrp="1"/>
          </p:cNvSpPr>
          <p:nvPr>
            <p:ph type="dt" sz="half" idx="10"/>
          </p:nvPr>
        </p:nvSpPr>
        <p:spPr/>
        <p:txBody>
          <a:bodyPr/>
          <a:lstStyle>
            <a:lvl1pPr>
              <a:defRPr/>
            </a:lvl1pPr>
          </a:lstStyle>
          <a:p>
            <a:pPr>
              <a:defRPr/>
            </a:pPr>
            <a:endParaRPr lang="zh-CN" altLang="en-US"/>
          </a:p>
        </p:txBody>
      </p:sp>
      <p:sp>
        <p:nvSpPr>
          <p:cNvPr id="3" name="页脚占位符 1055"/>
          <p:cNvSpPr>
            <a:spLocks noGrp="1"/>
          </p:cNvSpPr>
          <p:nvPr>
            <p:ph type="ftr" sz="quarter" idx="11"/>
          </p:nvPr>
        </p:nvSpPr>
        <p:spPr/>
        <p:txBody>
          <a:bodyPr/>
          <a:lstStyle>
            <a:lvl1pPr>
              <a:defRPr/>
            </a:lvl1pPr>
          </a:lstStyle>
          <a:p>
            <a:pPr>
              <a:defRPr/>
            </a:pPr>
            <a:endParaRPr lang="zh-CN" altLang="en-US"/>
          </a:p>
        </p:txBody>
      </p:sp>
      <p:sp>
        <p:nvSpPr>
          <p:cNvPr id="4" name="灯片编号占位符 1056"/>
          <p:cNvSpPr>
            <a:spLocks noGrp="1"/>
          </p:cNvSpPr>
          <p:nvPr>
            <p:ph type="sldNum" sz="quarter" idx="12"/>
          </p:nvPr>
        </p:nvSpPr>
        <p:spPr/>
        <p:txBody>
          <a:bodyPr/>
          <a:lstStyle>
            <a:lvl1pPr>
              <a:defRPr/>
            </a:lvl1pPr>
          </a:lstStyle>
          <a:p>
            <a:fld id="{820D50B6-5B65-4547-A1E4-B9820AAFE81B}" type="slidenum">
              <a:rPr lang="zh-CN" altLang="en-US">
                <a:solidFill>
                  <a:srgbClr val="545472"/>
                </a:solidFill>
              </a:rPr>
              <a:t/>
            </a:fld>
            <a:endParaRPr lang="zh-CN" altLang="en-US">
              <a:solidFill>
                <a:srgbClr val="545472"/>
              </a:solidFill>
            </a:endParaRPr>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5AB69017-5085-4588-BF42-566700D4650F}" type="datetimeFigureOut">
              <a:rPr lang="zh-CN" altLang="en-US"/>
              <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3FDC89A4-6486-4089-A1B5-57AE65FDCE0F}" type="slidenum">
              <a:rPr lang="zh-CN" altLang="en-US"/>
              <a:t/>
            </a:fld>
            <a:endParaRPr lang="zh-CN" altLang="en-US"/>
          </a:p>
        </p:txBody>
      </p:sp>
    </p:spTree>
  </p:cSld>
  <p:clrMapOvr>
    <a:masterClrMapping/>
  </p:clrMapOvr>
  <p:transition spd="med"/>
  <p:timing/>
</p:sldLayout>
</file>

<file path=ppt/slideLayouts/slideLayout20.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56"/>
            <a:ext cx="3932237" cy="1600397"/>
          </a:xfrm>
        </p:spPr>
        <p:txBody>
          <a:bodyPr/>
          <a:lstStyle>
            <a:lvl1pPr>
              <a:defRPr sz="24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5183188" y="987549"/>
            <a:ext cx="6172200" cy="4874227"/>
          </a:xfrm>
        </p:spPr>
        <p:txBody>
          <a:bodyPr/>
          <a:lstStyle>
            <a:lvl1pPr>
              <a:defRPr sz="2400"/>
            </a:lvl1pPr>
            <a:lvl2pPr>
              <a:defRPr sz="2100"/>
            </a:lvl2pPr>
            <a:lvl3pPr>
              <a:defRPr sz="1900"/>
            </a:lvl3pPr>
            <a:lvl4pPr>
              <a:defRPr sz="1500"/>
            </a:lvl4pPr>
            <a:lvl5pPr>
              <a:defRPr sz="1500"/>
            </a:lvl5pPr>
            <a:lvl6pPr>
              <a:defRPr sz="1500"/>
            </a:lvl6pPr>
            <a:lvl7pPr>
              <a:defRPr sz="1500"/>
            </a:lvl7pPr>
            <a:lvl8pPr>
              <a:defRPr sz="1500"/>
            </a:lvl8pPr>
            <a:lvl9pPr>
              <a:defRPr sz="15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839788" y="2057657"/>
            <a:ext cx="3932237" cy="3812059"/>
          </a:xfrm>
        </p:spPr>
        <p:txBody>
          <a:bodyPr/>
          <a:lstStyle>
            <a:lvl1pPr marL="0" indent="0">
              <a:buNone/>
              <a:defRPr sz="1200"/>
            </a:lvl1pPr>
            <a:lvl2pPr marL="342265" indent="0">
              <a:buNone/>
              <a:defRPr sz="1100"/>
            </a:lvl2pPr>
            <a:lvl3pPr marL="685165" indent="0">
              <a:buNone/>
              <a:defRPr sz="900"/>
            </a:lvl3pPr>
            <a:lvl4pPr marL="1027430" indent="0">
              <a:buNone/>
              <a:defRPr sz="800"/>
            </a:lvl4pPr>
            <a:lvl5pPr marL="1369695" indent="0">
              <a:buNone/>
              <a:defRPr sz="800"/>
            </a:lvl5pPr>
            <a:lvl6pPr marL="1711960" indent="0">
              <a:buNone/>
              <a:defRPr sz="800"/>
            </a:lvl6pPr>
            <a:lvl7pPr marL="2054225" indent="0">
              <a:buNone/>
              <a:defRPr sz="800"/>
            </a:lvl7pPr>
            <a:lvl8pPr marL="2397125" indent="0">
              <a:buNone/>
              <a:defRPr sz="800"/>
            </a:lvl8pPr>
            <a:lvl9pPr marL="2739390" indent="0">
              <a:buNone/>
              <a:defRPr sz="800"/>
            </a:lvl9pPr>
          </a:lstStyle>
          <a:p>
            <a:pPr lvl="0"/>
            <a:r>
              <a:rPr lang="zh-CN" altLang="en-US" noProof="1" smtClean="0"/>
              <a:t>单击此处编辑母版文本样式</a:t>
            </a:r>
            <a:endParaRPr lang="zh-CN" altLang="en-US" noProof="1" smtClean="0"/>
          </a:p>
        </p:txBody>
      </p:sp>
      <p:sp>
        <p:nvSpPr>
          <p:cNvPr id="5" name="日期占位符 1054"/>
          <p:cNvSpPr>
            <a:spLocks noGrp="1"/>
          </p:cNvSpPr>
          <p:nvPr>
            <p:ph type="dt" sz="half" idx="10"/>
          </p:nvPr>
        </p:nvSpPr>
        <p:spPr/>
        <p:txBody>
          <a:bodyPr/>
          <a:lstStyle>
            <a:lvl1pPr>
              <a:defRPr/>
            </a:lvl1pPr>
          </a:lstStyle>
          <a:p>
            <a:pPr>
              <a:defRPr/>
            </a:pPr>
            <a:endParaRPr lang="zh-CN" altLang="en-US"/>
          </a:p>
        </p:txBody>
      </p:sp>
      <p:sp>
        <p:nvSpPr>
          <p:cNvPr id="6" name="页脚占位符 1055"/>
          <p:cNvSpPr>
            <a:spLocks noGrp="1"/>
          </p:cNvSpPr>
          <p:nvPr>
            <p:ph type="ftr" sz="quarter" idx="11"/>
          </p:nvPr>
        </p:nvSpPr>
        <p:spPr/>
        <p:txBody>
          <a:bodyPr/>
          <a:lstStyle>
            <a:lvl1pPr>
              <a:defRPr/>
            </a:lvl1pPr>
          </a:lstStyle>
          <a:p>
            <a:pPr>
              <a:defRPr/>
            </a:pPr>
            <a:endParaRPr lang="zh-CN" altLang="en-US"/>
          </a:p>
        </p:txBody>
      </p:sp>
      <p:sp>
        <p:nvSpPr>
          <p:cNvPr id="7" name="灯片编号占位符 1056"/>
          <p:cNvSpPr>
            <a:spLocks noGrp="1"/>
          </p:cNvSpPr>
          <p:nvPr>
            <p:ph type="sldNum" sz="quarter" idx="12"/>
          </p:nvPr>
        </p:nvSpPr>
        <p:spPr/>
        <p:txBody>
          <a:bodyPr/>
          <a:lstStyle>
            <a:lvl1pPr>
              <a:defRPr/>
            </a:lvl1pPr>
          </a:lstStyle>
          <a:p>
            <a:fld id="{6204DB51-284D-43BF-AA99-7BBAF2F42D9D}" type="slidenum">
              <a:rPr lang="zh-CN" altLang="en-US">
                <a:solidFill>
                  <a:srgbClr val="545472"/>
                </a:solidFill>
              </a:rPr>
              <a:t/>
            </a:fld>
            <a:endParaRPr lang="zh-CN" altLang="en-US">
              <a:solidFill>
                <a:srgbClr val="545472"/>
              </a:solidFill>
            </a:endParaRPr>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56"/>
            <a:ext cx="4165349" cy="1600397"/>
          </a:xfrm>
        </p:spPr>
        <p:txBody>
          <a:bodyPr/>
          <a:lstStyle>
            <a:lvl1pPr>
              <a:defRPr sz="24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5183188" y="457260"/>
            <a:ext cx="6172200" cy="5404517"/>
          </a:xfrm>
        </p:spPr>
        <p:txBody>
          <a:bodyPr/>
          <a:lstStyle>
            <a:lvl1pPr marL="0" indent="0">
              <a:buNone/>
              <a:defRPr sz="2400"/>
            </a:lvl1pPr>
            <a:lvl2pPr marL="342265" indent="0">
              <a:buNone/>
              <a:defRPr sz="2100"/>
            </a:lvl2pPr>
            <a:lvl3pPr marL="685165" indent="0">
              <a:buNone/>
              <a:defRPr sz="1900"/>
            </a:lvl3pPr>
            <a:lvl4pPr marL="1027430" indent="0">
              <a:buNone/>
              <a:defRPr sz="1500"/>
            </a:lvl4pPr>
            <a:lvl5pPr marL="1369695" indent="0">
              <a:buNone/>
              <a:defRPr sz="1500"/>
            </a:lvl5pPr>
            <a:lvl6pPr marL="1711960" indent="0">
              <a:buNone/>
              <a:defRPr sz="1500"/>
            </a:lvl6pPr>
            <a:lvl7pPr marL="2054225" indent="0">
              <a:buNone/>
              <a:defRPr sz="1500"/>
            </a:lvl7pPr>
            <a:lvl8pPr marL="2397125" indent="0">
              <a:buNone/>
              <a:defRPr sz="1500"/>
            </a:lvl8pPr>
            <a:lvl9pPr marL="2739390" indent="0">
              <a:buNone/>
              <a:defRPr sz="1500"/>
            </a:lvl9pPr>
          </a:lstStyle>
          <a:p>
            <a:pPr lvl="0"/>
            <a:endParaRPr lang="zh-CN" altLang="en-US" noProof="1"/>
          </a:p>
        </p:txBody>
      </p:sp>
      <p:sp>
        <p:nvSpPr>
          <p:cNvPr id="4" name="文本占位符 3"/>
          <p:cNvSpPr>
            <a:spLocks noGrp="1"/>
          </p:cNvSpPr>
          <p:nvPr>
            <p:ph type="body" sz="half" idx="2"/>
          </p:nvPr>
        </p:nvSpPr>
        <p:spPr>
          <a:xfrm>
            <a:off x="839788" y="2057657"/>
            <a:ext cx="4165349" cy="3812059"/>
          </a:xfrm>
        </p:spPr>
        <p:txBody>
          <a:bodyPr/>
          <a:lstStyle>
            <a:lvl1pPr marL="0" indent="0">
              <a:buNone/>
              <a:defRPr sz="1500"/>
            </a:lvl1pPr>
            <a:lvl2pPr marL="342265" indent="0">
              <a:buNone/>
              <a:defRPr sz="1500"/>
            </a:lvl2pPr>
            <a:lvl3pPr marL="685165" indent="0">
              <a:buNone/>
              <a:defRPr sz="1200"/>
            </a:lvl3pPr>
            <a:lvl4pPr marL="1027430" indent="0">
              <a:buNone/>
              <a:defRPr sz="1100"/>
            </a:lvl4pPr>
            <a:lvl5pPr marL="1369695" indent="0">
              <a:buNone/>
              <a:defRPr sz="1100"/>
            </a:lvl5pPr>
            <a:lvl6pPr marL="1711960" indent="0">
              <a:buNone/>
              <a:defRPr sz="1100"/>
            </a:lvl6pPr>
            <a:lvl7pPr marL="2054225" indent="0">
              <a:buNone/>
              <a:defRPr sz="1100"/>
            </a:lvl7pPr>
            <a:lvl8pPr marL="2397125" indent="0">
              <a:buNone/>
              <a:defRPr sz="1100"/>
            </a:lvl8pPr>
            <a:lvl9pPr marL="2739390" indent="0">
              <a:buNone/>
              <a:defRPr sz="1100"/>
            </a:lvl9pPr>
          </a:lstStyle>
          <a:p>
            <a:pPr lvl="0"/>
            <a:r>
              <a:rPr lang="zh-CN" altLang="en-US" noProof="1" smtClean="0"/>
              <a:t>单击此处编辑母版文本样式</a:t>
            </a:r>
            <a:endParaRPr lang="zh-CN" altLang="en-US" noProof="1" smtClean="0"/>
          </a:p>
        </p:txBody>
      </p:sp>
      <p:sp>
        <p:nvSpPr>
          <p:cNvPr id="5" name="日期占位符 1054"/>
          <p:cNvSpPr>
            <a:spLocks noGrp="1"/>
          </p:cNvSpPr>
          <p:nvPr>
            <p:ph type="dt" sz="half" idx="10"/>
          </p:nvPr>
        </p:nvSpPr>
        <p:spPr/>
        <p:txBody>
          <a:bodyPr/>
          <a:lstStyle>
            <a:lvl1pPr>
              <a:defRPr/>
            </a:lvl1pPr>
          </a:lstStyle>
          <a:p>
            <a:pPr>
              <a:defRPr/>
            </a:pPr>
            <a:endParaRPr lang="zh-CN" altLang="en-US"/>
          </a:p>
        </p:txBody>
      </p:sp>
      <p:sp>
        <p:nvSpPr>
          <p:cNvPr id="6" name="页脚占位符 1055"/>
          <p:cNvSpPr>
            <a:spLocks noGrp="1"/>
          </p:cNvSpPr>
          <p:nvPr>
            <p:ph type="ftr" sz="quarter" idx="11"/>
          </p:nvPr>
        </p:nvSpPr>
        <p:spPr/>
        <p:txBody>
          <a:bodyPr/>
          <a:lstStyle>
            <a:lvl1pPr>
              <a:defRPr/>
            </a:lvl1pPr>
          </a:lstStyle>
          <a:p>
            <a:pPr>
              <a:defRPr/>
            </a:pPr>
            <a:endParaRPr lang="zh-CN" altLang="en-US"/>
          </a:p>
        </p:txBody>
      </p:sp>
      <p:sp>
        <p:nvSpPr>
          <p:cNvPr id="7" name="灯片编号占位符 1056"/>
          <p:cNvSpPr>
            <a:spLocks noGrp="1"/>
          </p:cNvSpPr>
          <p:nvPr>
            <p:ph type="sldNum" sz="quarter" idx="12"/>
          </p:nvPr>
        </p:nvSpPr>
        <p:spPr/>
        <p:txBody>
          <a:bodyPr/>
          <a:lstStyle>
            <a:lvl1pPr>
              <a:defRPr/>
            </a:lvl1pPr>
          </a:lstStyle>
          <a:p>
            <a:fld id="{81C40CB4-2CFD-4FC1-B2AE-9F46982F5D3F}" type="slidenum">
              <a:rPr lang="zh-CN" altLang="en-US">
                <a:solidFill>
                  <a:srgbClr val="545472"/>
                </a:solidFill>
              </a:rPr>
              <a:t/>
            </a:fld>
            <a:endParaRPr lang="zh-CN" altLang="en-US">
              <a:solidFill>
                <a:srgbClr val="545472"/>
              </a:solidFill>
            </a:endParaRPr>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1054"/>
          <p:cNvSpPr>
            <a:spLocks noGrp="1"/>
          </p:cNvSpPr>
          <p:nvPr>
            <p:ph type="dt" sz="half" idx="10"/>
          </p:nvPr>
        </p:nvSpPr>
        <p:spPr/>
        <p:txBody>
          <a:bodyPr/>
          <a:lstStyle>
            <a:lvl1pPr>
              <a:defRPr/>
            </a:lvl1pPr>
          </a:lstStyle>
          <a:p>
            <a:pPr>
              <a:defRPr/>
            </a:pPr>
            <a:endParaRPr lang="zh-CN" altLang="en-US"/>
          </a:p>
        </p:txBody>
      </p:sp>
      <p:sp>
        <p:nvSpPr>
          <p:cNvPr id="5" name="页脚占位符 1055"/>
          <p:cNvSpPr>
            <a:spLocks noGrp="1"/>
          </p:cNvSpPr>
          <p:nvPr>
            <p:ph type="ftr" sz="quarter" idx="11"/>
          </p:nvPr>
        </p:nvSpPr>
        <p:spPr/>
        <p:txBody>
          <a:bodyPr/>
          <a:lstStyle>
            <a:lvl1pPr>
              <a:defRPr/>
            </a:lvl1pPr>
          </a:lstStyle>
          <a:p>
            <a:pPr>
              <a:defRPr/>
            </a:pPr>
            <a:endParaRPr lang="zh-CN" altLang="en-US"/>
          </a:p>
        </p:txBody>
      </p:sp>
      <p:sp>
        <p:nvSpPr>
          <p:cNvPr id="6" name="灯片编号占位符 1056"/>
          <p:cNvSpPr>
            <a:spLocks noGrp="1"/>
          </p:cNvSpPr>
          <p:nvPr>
            <p:ph type="sldNum" sz="quarter" idx="12"/>
          </p:nvPr>
        </p:nvSpPr>
        <p:spPr/>
        <p:txBody>
          <a:bodyPr/>
          <a:lstStyle>
            <a:lvl1pPr>
              <a:defRPr/>
            </a:lvl1pPr>
          </a:lstStyle>
          <a:p>
            <a:fld id="{D61E9F5A-1939-4D01-8DA0-F515CBD0F7FC}" type="slidenum">
              <a:rPr lang="zh-CN" altLang="en-US">
                <a:solidFill>
                  <a:srgbClr val="545472"/>
                </a:solidFill>
              </a:rPr>
              <a:t/>
            </a:fld>
            <a:endParaRPr lang="zh-CN" altLang="en-US">
              <a:solidFill>
                <a:srgbClr val="545472"/>
              </a:solidFill>
            </a:endParaRPr>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8686800" y="768447"/>
            <a:ext cx="2590800" cy="5328308"/>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914477" y="768447"/>
            <a:ext cx="7622209" cy="5328308"/>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1054"/>
          <p:cNvSpPr>
            <a:spLocks noGrp="1"/>
          </p:cNvSpPr>
          <p:nvPr>
            <p:ph type="dt" sz="half" idx="10"/>
          </p:nvPr>
        </p:nvSpPr>
        <p:spPr/>
        <p:txBody>
          <a:bodyPr/>
          <a:lstStyle>
            <a:lvl1pPr>
              <a:defRPr/>
            </a:lvl1pPr>
          </a:lstStyle>
          <a:p>
            <a:pPr>
              <a:defRPr/>
            </a:pPr>
            <a:endParaRPr lang="zh-CN" altLang="en-US"/>
          </a:p>
        </p:txBody>
      </p:sp>
      <p:sp>
        <p:nvSpPr>
          <p:cNvPr id="5" name="页脚占位符 1055"/>
          <p:cNvSpPr>
            <a:spLocks noGrp="1"/>
          </p:cNvSpPr>
          <p:nvPr>
            <p:ph type="ftr" sz="quarter" idx="11"/>
          </p:nvPr>
        </p:nvSpPr>
        <p:spPr/>
        <p:txBody>
          <a:bodyPr/>
          <a:lstStyle>
            <a:lvl1pPr>
              <a:defRPr/>
            </a:lvl1pPr>
          </a:lstStyle>
          <a:p>
            <a:pPr>
              <a:defRPr/>
            </a:pPr>
            <a:endParaRPr lang="zh-CN" altLang="en-US"/>
          </a:p>
        </p:txBody>
      </p:sp>
      <p:sp>
        <p:nvSpPr>
          <p:cNvPr id="6" name="灯片编号占位符 1056"/>
          <p:cNvSpPr>
            <a:spLocks noGrp="1"/>
          </p:cNvSpPr>
          <p:nvPr>
            <p:ph type="sldNum" sz="quarter" idx="12"/>
          </p:nvPr>
        </p:nvSpPr>
        <p:spPr/>
        <p:txBody>
          <a:bodyPr/>
          <a:lstStyle>
            <a:lvl1pPr>
              <a:defRPr/>
            </a:lvl1pPr>
          </a:lstStyle>
          <a:p>
            <a:fld id="{62C1912B-B219-4BBC-912C-B6C1C1EBC0E8}" type="slidenum">
              <a:rPr lang="zh-CN" altLang="en-US">
                <a:solidFill>
                  <a:srgbClr val="545472"/>
                </a:solidFill>
              </a:rPr>
              <a:t/>
            </a:fld>
            <a:endParaRPr lang="zh-CN" altLang="en-US">
              <a:solidFill>
                <a:srgbClr val="545472"/>
              </a:solidFill>
            </a:endParaRPr>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fourObj" preserve="1">
  <p:cSld name="标题和四项内容">
    <p:spTree>
      <p:nvGrpSpPr>
        <p:cNvPr id="1" name=""/>
        <p:cNvGrpSpPr/>
        <p:nvPr/>
      </p:nvGrpSpPr>
      <p:grpSpPr>
        <a:xfrm>
          <a:off x="0" y="0"/>
          <a:ext cx="0" cy="0"/>
        </a:xfrm>
      </p:grpSpPr>
      <p:sp>
        <p:nvSpPr>
          <p:cNvPr id="2" name="标题 1"/>
          <p:cNvSpPr>
            <a:spLocks noGrp="1"/>
          </p:cNvSpPr>
          <p:nvPr>
            <p:ph type="title" sz="quarter"/>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quarter" idx="1"/>
          </p:nvPr>
        </p:nvSpPr>
        <p:spPr>
          <a:xfrm>
            <a:off x="838200" y="1825927"/>
            <a:ext cx="5181600" cy="2098935"/>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quarter" idx="2"/>
          </p:nvPr>
        </p:nvSpPr>
        <p:spPr>
          <a:xfrm>
            <a:off x="6172200" y="1825927"/>
            <a:ext cx="5181600" cy="2098935"/>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内容占位符 4"/>
          <p:cNvSpPr>
            <a:spLocks noGrp="1"/>
          </p:cNvSpPr>
          <p:nvPr>
            <p:ph sz="quarter" idx="3"/>
          </p:nvPr>
        </p:nvSpPr>
        <p:spPr>
          <a:xfrm>
            <a:off x="838200" y="4077204"/>
            <a:ext cx="5181600" cy="2100523"/>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6" name="内容占位符 5"/>
          <p:cNvSpPr>
            <a:spLocks noGrp="1"/>
          </p:cNvSpPr>
          <p:nvPr>
            <p:ph sz="quarter" idx="4"/>
          </p:nvPr>
        </p:nvSpPr>
        <p:spPr>
          <a:xfrm>
            <a:off x="6172200" y="4077204"/>
            <a:ext cx="5181600" cy="2100523"/>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1054"/>
          <p:cNvSpPr>
            <a:spLocks noGrp="1"/>
          </p:cNvSpPr>
          <p:nvPr>
            <p:ph type="dt" sz="half" idx="10"/>
          </p:nvPr>
        </p:nvSpPr>
        <p:spPr/>
        <p:txBody>
          <a:bodyPr/>
          <a:lstStyle>
            <a:lvl1pPr>
              <a:defRPr/>
            </a:lvl1pPr>
          </a:lstStyle>
          <a:p>
            <a:pPr>
              <a:defRPr/>
            </a:pPr>
            <a:endParaRPr lang="zh-CN" altLang="en-US"/>
          </a:p>
        </p:txBody>
      </p:sp>
      <p:sp>
        <p:nvSpPr>
          <p:cNvPr id="8" name="页脚占位符 1055"/>
          <p:cNvSpPr>
            <a:spLocks noGrp="1"/>
          </p:cNvSpPr>
          <p:nvPr>
            <p:ph type="ftr" sz="quarter" idx="11"/>
          </p:nvPr>
        </p:nvSpPr>
        <p:spPr/>
        <p:txBody>
          <a:bodyPr/>
          <a:lstStyle>
            <a:lvl1pPr>
              <a:defRPr/>
            </a:lvl1pPr>
          </a:lstStyle>
          <a:p>
            <a:pPr>
              <a:defRPr/>
            </a:pPr>
            <a:endParaRPr lang="zh-CN" altLang="en-US"/>
          </a:p>
        </p:txBody>
      </p:sp>
      <p:sp>
        <p:nvSpPr>
          <p:cNvPr id="9" name="灯片编号占位符 1056"/>
          <p:cNvSpPr>
            <a:spLocks noGrp="1"/>
          </p:cNvSpPr>
          <p:nvPr>
            <p:ph type="sldNum" sz="quarter" idx="12"/>
          </p:nvPr>
        </p:nvSpPr>
        <p:spPr/>
        <p:txBody>
          <a:bodyPr/>
          <a:lstStyle>
            <a:lvl1pPr>
              <a:defRPr/>
            </a:lvl1pPr>
          </a:lstStyle>
          <a:p>
            <a:fld id="{84E04998-5F52-4D41-A39F-C45C6F8C1960}" type="slidenum">
              <a:rPr lang="zh-CN" altLang="en-US">
                <a:solidFill>
                  <a:srgbClr val="545472"/>
                </a:solidFill>
              </a:rPr>
              <a:t/>
            </a:fld>
            <a:endParaRPr lang="zh-CN" altLang="en-US">
              <a:solidFill>
                <a:srgbClr val="545472"/>
              </a:solidFill>
            </a:endParaRPr>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showMasterSp="0" showMasterPhAnim="0" type="title">
  <p:cSld name="标题幻灯片">
    <p:bg bwMode="auto">
      <p:bgPr>
        <a:solidFill>
          <a:schemeClr val="bg1"/>
        </a:solidFill>
        <a:effectLst/>
      </p:bgPr>
    </p:bg>
    <p:spTree>
      <p:nvGrpSpPr>
        <p:cNvPr id="1" name=""/>
        <p:cNvGrpSpPr/>
        <p:nvPr/>
      </p:nvGrpSpPr>
      <p:grpSpPr>
        <a:xfrm>
          <a:off x="0" y="0"/>
          <a:ext cx="0" cy="0"/>
        </a:xfrm>
      </p:grpSpPr>
      <p:grpSp>
        <p:nvGrpSpPr>
          <p:cNvPr id="4" name="组合 2049"/>
          <p:cNvGrpSpPr/>
          <p:nvPr/>
        </p:nvGrpSpPr>
        <p:grpSpPr>
          <a:xfrm>
            <a:off x="25400" y="1109209"/>
            <a:ext cx="12208933" cy="757767"/>
            <a:chExt cx="5768" cy="477"/>
          </a:xfrm>
        </p:grpSpPr>
        <p:sp>
          <p:nvSpPr>
            <p:cNvPr id="5" name="任意多边形 2050"/>
            <p:cNvSpPr>
              <a:spLocks noChangeArrowheads="1"/>
            </p:cNvSpPr>
            <p:nvPr/>
          </p:nvSpPr>
          <p:spPr bwMode="auto">
            <a:xfrm>
              <a:off x="5" y="0"/>
              <a:ext cx="5763" cy="477"/>
            </a:xfrm>
            <a:custGeom>
              <a:cxnLst>
                <a:cxn ang="0">
                  <a:pos x="0" y="450"/>
                </a:cxn>
                <a:cxn ang="0">
                  <a:pos x="3" y="0"/>
                </a:cxn>
                <a:cxn ang="0">
                  <a:pos x="5763" y="0"/>
                </a:cxn>
                <a:cxn ang="0">
                  <a:pos x="5763" y="465"/>
                </a:cxn>
                <a:cxn ang="0">
                  <a:pos x="4821" y="477"/>
                </a:cxn>
                <a:cxn ang="0">
                  <a:pos x="4326" y="447"/>
                </a:cxn>
                <a:cxn ang="0">
                  <a:pos x="3783" y="465"/>
                </a:cxn>
                <a:cxn ang="0">
                  <a:pos x="3417" y="456"/>
                </a:cxn>
                <a:cxn ang="0">
                  <a:pos x="2973" y="459"/>
                </a:cxn>
                <a:cxn ang="0">
                  <a:pos x="2451" y="453"/>
                </a:cxn>
                <a:cxn ang="0">
                  <a:pos x="2289" y="441"/>
                </a:cxn>
                <a:cxn ang="0">
                  <a:pos x="2010" y="453"/>
                </a:cxn>
                <a:cxn ang="0">
                  <a:pos x="1827" y="450"/>
                </a:cxn>
                <a:cxn ang="0">
                  <a:pos x="1215" y="465"/>
                </a:cxn>
                <a:cxn ang="0">
                  <a:pos x="660" y="456"/>
                </a:cxn>
                <a:cxn ang="0">
                  <a:pos x="0" y="450"/>
                </a:cxn>
              </a:cxnLst>
              <a:rect l="0" t="0" r="r" b="b"/>
              <a:pathLst>
                <a:path w="5763" h="477">
                  <a:moveTo>
                    <a:pt x="0" y="450"/>
                  </a:moveTo>
                  <a:lnTo>
                    <a:pt x="3" y="0"/>
                  </a:lnTo>
                  <a:lnTo>
                    <a:pt x="5763" y="0"/>
                  </a:lnTo>
                  <a:lnTo>
                    <a:pt x="5763" y="465"/>
                  </a:lnTo>
                  <a:lnTo>
                    <a:pt x="4821" y="477"/>
                  </a:lnTo>
                  <a:lnTo>
                    <a:pt x="4326" y="447"/>
                  </a:lnTo>
                  <a:lnTo>
                    <a:pt x="3783" y="465"/>
                  </a:lnTo>
                  <a:lnTo>
                    <a:pt x="3417" y="456"/>
                  </a:lnTo>
                  <a:lnTo>
                    <a:pt x="2973" y="459"/>
                  </a:lnTo>
                  <a:lnTo>
                    <a:pt x="2451" y="453"/>
                  </a:lnTo>
                  <a:lnTo>
                    <a:pt x="2289" y="441"/>
                  </a:lnTo>
                  <a:lnTo>
                    <a:pt x="2010" y="453"/>
                  </a:lnTo>
                  <a:lnTo>
                    <a:pt x="1827" y="450"/>
                  </a:lnTo>
                  <a:lnTo>
                    <a:pt x="1215" y="465"/>
                  </a:lnTo>
                  <a:lnTo>
                    <a:pt x="660" y="456"/>
                  </a:lnTo>
                  <a:lnTo>
                    <a:pt x="0" y="450"/>
                  </a:lnTo>
                  <a:close/>
                </a:path>
              </a:pathLst>
            </a:custGeom>
            <a:solidFill>
              <a:schemeClr val="accent2">
                <a:alpha val="50000"/>
              </a:schemeClr>
            </a:soli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6" name="任意多边形 2051"/>
            <p:cNvSpPr>
              <a:spLocks noChangeArrowheads="1"/>
            </p:cNvSpPr>
            <p:nvPr/>
          </p:nvSpPr>
          <p:spPr bwMode="auto">
            <a:xfrm>
              <a:off x="0" y="99"/>
              <a:ext cx="256" cy="252"/>
            </a:xfrm>
            <a:custGeom>
              <a:cxnLst>
                <a:cxn ang="0">
                  <a:pos x="8" y="190"/>
                </a:cxn>
                <a:cxn ang="0">
                  <a:pos x="71" y="115"/>
                </a:cxn>
                <a:cxn ang="0">
                  <a:pos x="203" y="16"/>
                </a:cxn>
                <a:cxn ang="0">
                  <a:pos x="251" y="19"/>
                </a:cxn>
                <a:cxn ang="0">
                  <a:pos x="236" y="46"/>
                </a:cxn>
                <a:cxn ang="0">
                  <a:pos x="176" y="82"/>
                </a:cxn>
                <a:cxn ang="0">
                  <a:pos x="92" y="154"/>
                </a:cxn>
                <a:cxn ang="0">
                  <a:pos x="23" y="247"/>
                </a:cxn>
                <a:cxn ang="0">
                  <a:pos x="8" y="190"/>
                </a:cxn>
              </a:cxnLst>
              <a:rect l="0" t="0" r="r" b="b"/>
              <a:pathLst>
                <a:path w="256" h="253">
                  <a:moveTo>
                    <a:pt x="8" y="190"/>
                  </a:moveTo>
                  <a:cubicBezTo>
                    <a:pt x="16" y="168"/>
                    <a:pt x="38" y="144"/>
                    <a:pt x="71" y="115"/>
                  </a:cubicBezTo>
                  <a:cubicBezTo>
                    <a:pt x="104" y="86"/>
                    <a:pt x="173" y="32"/>
                    <a:pt x="203" y="16"/>
                  </a:cubicBezTo>
                  <a:cubicBezTo>
                    <a:pt x="233" y="0"/>
                    <a:pt x="246" y="14"/>
                    <a:pt x="251" y="19"/>
                  </a:cubicBezTo>
                  <a:cubicBezTo>
                    <a:pt x="256" y="24"/>
                    <a:pt x="249" y="35"/>
                    <a:pt x="236" y="46"/>
                  </a:cubicBezTo>
                  <a:cubicBezTo>
                    <a:pt x="223" y="57"/>
                    <a:pt x="200" y="64"/>
                    <a:pt x="176" y="82"/>
                  </a:cubicBezTo>
                  <a:cubicBezTo>
                    <a:pt x="152" y="100"/>
                    <a:pt x="118" y="126"/>
                    <a:pt x="92" y="154"/>
                  </a:cubicBezTo>
                  <a:cubicBezTo>
                    <a:pt x="66" y="182"/>
                    <a:pt x="36" y="241"/>
                    <a:pt x="23" y="247"/>
                  </a:cubicBezTo>
                  <a:cubicBezTo>
                    <a:pt x="10" y="253"/>
                    <a:pt x="0" y="212"/>
                    <a:pt x="8" y="190"/>
                  </a:cubicBezTo>
                  <a:close/>
                </a:path>
              </a:pathLst>
            </a:custGeom>
            <a:gradFill rotWithShape="0">
              <a:gsLst>
                <a:gs pos="0">
                  <a:schemeClr val="accent2"/>
                </a:gs>
                <a:gs pos="100000">
                  <a:schemeClr val="bg2"/>
                </a:gs>
              </a:gsLst>
              <a:lin ang="1890000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7" name="任意多边形 2052"/>
            <p:cNvSpPr>
              <a:spLocks noChangeArrowheads="1"/>
            </p:cNvSpPr>
            <p:nvPr/>
          </p:nvSpPr>
          <p:spPr bwMode="auto">
            <a:xfrm>
              <a:off x="56" y="0"/>
              <a:ext cx="708" cy="458"/>
            </a:xfrm>
            <a:custGeom>
              <a:cxnLst>
                <a:cxn ang="0">
                  <a:pos x="0" y="432"/>
                </a:cxn>
                <a:cxn ang="0">
                  <a:pos x="0" y="453"/>
                </a:cxn>
                <a:cxn ang="0">
                  <a:pos x="72" y="324"/>
                </a:cxn>
                <a:cxn ang="0">
                  <a:pos x="198" y="201"/>
                </a:cxn>
                <a:cxn ang="0">
                  <a:pos x="366" y="102"/>
                </a:cxn>
                <a:cxn ang="0">
                  <a:pos x="531" y="36"/>
                </a:cxn>
                <a:cxn ang="0">
                  <a:pos x="609" y="0"/>
                </a:cxn>
                <a:cxn ang="0">
                  <a:pos x="708" y="3"/>
                </a:cxn>
                <a:cxn ang="0">
                  <a:pos x="591" y="66"/>
                </a:cxn>
                <a:cxn ang="0">
                  <a:pos x="417" y="126"/>
                </a:cxn>
                <a:cxn ang="0">
                  <a:pos x="237" y="231"/>
                </a:cxn>
                <a:cxn ang="0">
                  <a:pos x="117" y="345"/>
                </a:cxn>
                <a:cxn ang="0">
                  <a:pos x="51" y="459"/>
                </a:cxn>
                <a:cxn ang="0">
                  <a:pos x="0" y="453"/>
                </a:cxn>
              </a:cxnLst>
              <a:rect l="0" t="0" r="r" b="b"/>
              <a:pathLst>
                <a:path w="708" h="459">
                  <a:moveTo>
                    <a:pt x="0" y="432"/>
                  </a:moveTo>
                  <a:lnTo>
                    <a:pt x="0" y="453"/>
                  </a:lnTo>
                  <a:cubicBezTo>
                    <a:pt x="12" y="435"/>
                    <a:pt x="39" y="366"/>
                    <a:pt x="72" y="324"/>
                  </a:cubicBezTo>
                  <a:cubicBezTo>
                    <a:pt x="105" y="282"/>
                    <a:pt x="149" y="238"/>
                    <a:pt x="198" y="201"/>
                  </a:cubicBezTo>
                  <a:cubicBezTo>
                    <a:pt x="247" y="164"/>
                    <a:pt x="311" y="129"/>
                    <a:pt x="366" y="102"/>
                  </a:cubicBezTo>
                  <a:cubicBezTo>
                    <a:pt x="421" y="75"/>
                    <a:pt x="490" y="53"/>
                    <a:pt x="531" y="36"/>
                  </a:cubicBezTo>
                  <a:cubicBezTo>
                    <a:pt x="572" y="19"/>
                    <a:pt x="580" y="5"/>
                    <a:pt x="609" y="0"/>
                  </a:cubicBezTo>
                  <a:lnTo>
                    <a:pt x="708" y="3"/>
                  </a:lnTo>
                  <a:cubicBezTo>
                    <a:pt x="705" y="14"/>
                    <a:pt x="640" y="45"/>
                    <a:pt x="591" y="66"/>
                  </a:cubicBezTo>
                  <a:cubicBezTo>
                    <a:pt x="542" y="87"/>
                    <a:pt x="476" y="98"/>
                    <a:pt x="417" y="126"/>
                  </a:cubicBezTo>
                  <a:cubicBezTo>
                    <a:pt x="358" y="154"/>
                    <a:pt x="287" y="195"/>
                    <a:pt x="237" y="231"/>
                  </a:cubicBezTo>
                  <a:cubicBezTo>
                    <a:pt x="187" y="267"/>
                    <a:pt x="148" y="307"/>
                    <a:pt x="117" y="345"/>
                  </a:cubicBezTo>
                  <a:cubicBezTo>
                    <a:pt x="86" y="383"/>
                    <a:pt x="70" y="441"/>
                    <a:pt x="51" y="459"/>
                  </a:cubicBezTo>
                  <a:lnTo>
                    <a:pt x="0" y="453"/>
                  </a:lnTo>
                </a:path>
              </a:pathLst>
            </a:custGeom>
            <a:gradFill rotWithShape="0">
              <a:gsLst>
                <a:gs pos="0">
                  <a:schemeClr val="bg2"/>
                </a:gs>
                <a:gs pos="50000">
                  <a:schemeClr val="accent2"/>
                </a:gs>
                <a:gs pos="100000">
                  <a:schemeClr val="bg2"/>
                </a:gs>
              </a:gsLst>
              <a:lin ang="540000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8" name="任意多边形 2053"/>
            <p:cNvSpPr>
              <a:spLocks noChangeArrowheads="1"/>
            </p:cNvSpPr>
            <p:nvPr/>
          </p:nvSpPr>
          <p:spPr bwMode="auto">
            <a:xfrm>
              <a:off x="131" y="269"/>
              <a:ext cx="251" cy="193"/>
            </a:xfrm>
            <a:custGeom>
              <a:cxnLst>
                <a:cxn ang="0">
                  <a:pos x="21" y="163"/>
                </a:cxn>
                <a:cxn ang="0">
                  <a:pos x="9" y="184"/>
                </a:cxn>
                <a:cxn ang="0">
                  <a:pos x="75" y="103"/>
                </a:cxn>
                <a:cxn ang="0">
                  <a:pos x="165" y="28"/>
                </a:cxn>
                <a:cxn ang="0">
                  <a:pos x="207" y="7"/>
                </a:cxn>
                <a:cxn ang="0">
                  <a:pos x="246" y="4"/>
                </a:cxn>
                <a:cxn ang="0">
                  <a:pos x="237" y="34"/>
                </a:cxn>
                <a:cxn ang="0">
                  <a:pos x="183" y="61"/>
                </a:cxn>
                <a:cxn ang="0">
                  <a:pos x="108" y="124"/>
                </a:cxn>
                <a:cxn ang="0">
                  <a:pos x="54" y="190"/>
                </a:cxn>
                <a:cxn ang="0">
                  <a:pos x="6" y="184"/>
                </a:cxn>
              </a:cxnLst>
              <a:rect l="0" t="0" r="r" b="b"/>
              <a:pathLst>
                <a:path w="251" h="194">
                  <a:moveTo>
                    <a:pt x="21" y="163"/>
                  </a:moveTo>
                  <a:cubicBezTo>
                    <a:pt x="10" y="178"/>
                    <a:pt x="0" y="194"/>
                    <a:pt x="9" y="184"/>
                  </a:cubicBezTo>
                  <a:cubicBezTo>
                    <a:pt x="18" y="174"/>
                    <a:pt x="49" y="129"/>
                    <a:pt x="75" y="103"/>
                  </a:cubicBezTo>
                  <a:cubicBezTo>
                    <a:pt x="101" y="77"/>
                    <a:pt x="143" y="44"/>
                    <a:pt x="165" y="28"/>
                  </a:cubicBezTo>
                  <a:cubicBezTo>
                    <a:pt x="187" y="12"/>
                    <a:pt x="194" y="11"/>
                    <a:pt x="207" y="7"/>
                  </a:cubicBezTo>
                  <a:cubicBezTo>
                    <a:pt x="220" y="3"/>
                    <a:pt x="241" y="0"/>
                    <a:pt x="246" y="4"/>
                  </a:cubicBezTo>
                  <a:cubicBezTo>
                    <a:pt x="251" y="8"/>
                    <a:pt x="247" y="25"/>
                    <a:pt x="237" y="34"/>
                  </a:cubicBezTo>
                  <a:cubicBezTo>
                    <a:pt x="227" y="43"/>
                    <a:pt x="204" y="46"/>
                    <a:pt x="183" y="61"/>
                  </a:cubicBezTo>
                  <a:cubicBezTo>
                    <a:pt x="162" y="76"/>
                    <a:pt x="129" y="103"/>
                    <a:pt x="108" y="124"/>
                  </a:cubicBezTo>
                  <a:cubicBezTo>
                    <a:pt x="87" y="145"/>
                    <a:pt x="71" y="180"/>
                    <a:pt x="54" y="190"/>
                  </a:cubicBezTo>
                  <a:lnTo>
                    <a:pt x="6" y="184"/>
                  </a:lnTo>
                </a:path>
              </a:pathLst>
            </a:custGeom>
            <a:gradFill rotWithShape="0">
              <a:gsLst>
                <a:gs pos="0">
                  <a:schemeClr val="accent2"/>
                </a:gs>
                <a:gs pos="100000">
                  <a:schemeClr val="bg2"/>
                </a:gs>
              </a:gsLst>
              <a:lin ang="1890000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9" name="任意多边形 2054"/>
            <p:cNvSpPr>
              <a:spLocks noChangeArrowheads="1"/>
            </p:cNvSpPr>
            <p:nvPr/>
          </p:nvSpPr>
          <p:spPr bwMode="auto">
            <a:xfrm>
              <a:off x="341" y="0"/>
              <a:ext cx="159" cy="72"/>
            </a:xfrm>
            <a:custGeom>
              <a:cxnLst>
                <a:cxn ang="0">
                  <a:pos x="99" y="0"/>
                </a:cxn>
                <a:cxn ang="0">
                  <a:pos x="15" y="36"/>
                </a:cxn>
                <a:cxn ang="0">
                  <a:pos x="6" y="60"/>
                </a:cxn>
                <a:cxn ang="0">
                  <a:pos x="36" y="69"/>
                </a:cxn>
                <a:cxn ang="0">
                  <a:pos x="87" y="42"/>
                </a:cxn>
                <a:cxn ang="0">
                  <a:pos x="159" y="0"/>
                </a:cxn>
                <a:cxn ang="0">
                  <a:pos x="99" y="0"/>
                </a:cxn>
              </a:cxnLst>
              <a:rect l="0" t="0" r="r" b="b"/>
              <a:pathLst>
                <a:path w="159" h="72">
                  <a:moveTo>
                    <a:pt x="99" y="0"/>
                  </a:moveTo>
                  <a:cubicBezTo>
                    <a:pt x="75" y="6"/>
                    <a:pt x="30" y="26"/>
                    <a:pt x="15" y="36"/>
                  </a:cubicBezTo>
                  <a:cubicBezTo>
                    <a:pt x="0" y="46"/>
                    <a:pt x="3" y="55"/>
                    <a:pt x="6" y="60"/>
                  </a:cubicBezTo>
                  <a:cubicBezTo>
                    <a:pt x="9" y="65"/>
                    <a:pt x="23" y="72"/>
                    <a:pt x="36" y="69"/>
                  </a:cubicBezTo>
                  <a:cubicBezTo>
                    <a:pt x="49" y="66"/>
                    <a:pt x="67" y="53"/>
                    <a:pt x="87" y="42"/>
                  </a:cubicBezTo>
                  <a:cubicBezTo>
                    <a:pt x="107" y="31"/>
                    <a:pt x="158" y="6"/>
                    <a:pt x="159" y="0"/>
                  </a:cubicBezTo>
                  <a:lnTo>
                    <a:pt x="99" y="0"/>
                  </a:lnTo>
                  <a:close/>
                </a:path>
              </a:pathLst>
            </a:custGeom>
            <a:gradFill rotWithShape="0">
              <a:gsLst>
                <a:gs pos="0">
                  <a:schemeClr val="accent2"/>
                </a:gs>
                <a:gs pos="100000">
                  <a:schemeClr val="bg2"/>
                </a:gs>
              </a:gsLst>
              <a:lin ang="1890000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10" name="任意多边形 2055"/>
            <p:cNvSpPr>
              <a:spLocks noChangeArrowheads="1"/>
            </p:cNvSpPr>
            <p:nvPr/>
          </p:nvSpPr>
          <p:spPr bwMode="auto">
            <a:xfrm>
              <a:off x="488" y="0"/>
              <a:ext cx="455" cy="216"/>
            </a:xfrm>
            <a:custGeom>
              <a:cxnLst>
                <a:cxn ang="0">
                  <a:pos x="395" y="0"/>
                </a:cxn>
                <a:cxn ang="0">
                  <a:pos x="338" y="48"/>
                </a:cxn>
                <a:cxn ang="0">
                  <a:pos x="242" y="102"/>
                </a:cxn>
                <a:cxn ang="0">
                  <a:pos x="104" y="147"/>
                </a:cxn>
                <a:cxn ang="0">
                  <a:pos x="35" y="168"/>
                </a:cxn>
                <a:cxn ang="0">
                  <a:pos x="8" y="192"/>
                </a:cxn>
                <a:cxn ang="0">
                  <a:pos x="8" y="213"/>
                </a:cxn>
                <a:cxn ang="0">
                  <a:pos x="59" y="213"/>
                </a:cxn>
                <a:cxn ang="0">
                  <a:pos x="86" y="192"/>
                </a:cxn>
                <a:cxn ang="0">
                  <a:pos x="173" y="159"/>
                </a:cxn>
                <a:cxn ang="0">
                  <a:pos x="299" y="126"/>
                </a:cxn>
                <a:cxn ang="0">
                  <a:pos x="392" y="72"/>
                </a:cxn>
                <a:cxn ang="0">
                  <a:pos x="455" y="0"/>
                </a:cxn>
                <a:cxn ang="0">
                  <a:pos x="395" y="0"/>
                </a:cxn>
              </a:cxnLst>
              <a:rect l="0" t="0" r="r" b="b"/>
              <a:pathLst>
                <a:path w="455" h="216">
                  <a:moveTo>
                    <a:pt x="395" y="0"/>
                  </a:moveTo>
                  <a:cubicBezTo>
                    <a:pt x="376" y="8"/>
                    <a:pt x="364" y="31"/>
                    <a:pt x="338" y="48"/>
                  </a:cubicBezTo>
                  <a:cubicBezTo>
                    <a:pt x="312" y="65"/>
                    <a:pt x="281" y="86"/>
                    <a:pt x="242" y="102"/>
                  </a:cubicBezTo>
                  <a:cubicBezTo>
                    <a:pt x="203" y="118"/>
                    <a:pt x="138" y="136"/>
                    <a:pt x="104" y="147"/>
                  </a:cubicBezTo>
                  <a:cubicBezTo>
                    <a:pt x="70" y="158"/>
                    <a:pt x="51" y="161"/>
                    <a:pt x="35" y="168"/>
                  </a:cubicBezTo>
                  <a:cubicBezTo>
                    <a:pt x="19" y="175"/>
                    <a:pt x="12" y="185"/>
                    <a:pt x="8" y="192"/>
                  </a:cubicBezTo>
                  <a:cubicBezTo>
                    <a:pt x="4" y="199"/>
                    <a:pt x="0" y="210"/>
                    <a:pt x="8" y="213"/>
                  </a:cubicBezTo>
                  <a:cubicBezTo>
                    <a:pt x="16" y="216"/>
                    <a:pt x="46" y="216"/>
                    <a:pt x="59" y="213"/>
                  </a:cubicBezTo>
                  <a:cubicBezTo>
                    <a:pt x="72" y="210"/>
                    <a:pt x="67" y="201"/>
                    <a:pt x="86" y="192"/>
                  </a:cubicBezTo>
                  <a:cubicBezTo>
                    <a:pt x="105" y="183"/>
                    <a:pt x="138" y="170"/>
                    <a:pt x="173" y="159"/>
                  </a:cubicBezTo>
                  <a:cubicBezTo>
                    <a:pt x="208" y="148"/>
                    <a:pt x="263" y="140"/>
                    <a:pt x="299" y="126"/>
                  </a:cubicBezTo>
                  <a:cubicBezTo>
                    <a:pt x="335" y="112"/>
                    <a:pt x="366" y="93"/>
                    <a:pt x="392" y="72"/>
                  </a:cubicBezTo>
                  <a:cubicBezTo>
                    <a:pt x="418" y="51"/>
                    <a:pt x="454" y="12"/>
                    <a:pt x="455" y="0"/>
                  </a:cubicBezTo>
                  <a:lnTo>
                    <a:pt x="395" y="0"/>
                  </a:lnTo>
                  <a:close/>
                </a:path>
              </a:pathLst>
            </a:custGeom>
            <a:gradFill rotWithShape="0">
              <a:gsLst>
                <a:gs pos="0">
                  <a:schemeClr val="bg2"/>
                </a:gs>
                <a:gs pos="100000">
                  <a:schemeClr val="accent2"/>
                </a:gs>
              </a:gsLst>
              <a:lin ang="270000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11" name="任意多边形 2056"/>
            <p:cNvSpPr>
              <a:spLocks noChangeArrowheads="1"/>
            </p:cNvSpPr>
            <p:nvPr/>
          </p:nvSpPr>
          <p:spPr bwMode="auto">
            <a:xfrm>
              <a:off x="1448" y="37"/>
              <a:ext cx="414" cy="108"/>
            </a:xfrm>
            <a:custGeom>
              <a:cxnLst>
                <a:cxn ang="0">
                  <a:pos x="0" y="11"/>
                </a:cxn>
                <a:cxn ang="0">
                  <a:pos x="24" y="11"/>
                </a:cxn>
                <a:cxn ang="0">
                  <a:pos x="156" y="2"/>
                </a:cxn>
                <a:cxn ang="0">
                  <a:pos x="288" y="23"/>
                </a:cxn>
                <a:cxn ang="0">
                  <a:pos x="384" y="53"/>
                </a:cxn>
                <a:cxn ang="0">
                  <a:pos x="411" y="74"/>
                </a:cxn>
                <a:cxn ang="0">
                  <a:pos x="405" y="104"/>
                </a:cxn>
                <a:cxn ang="0">
                  <a:pos x="363" y="101"/>
                </a:cxn>
                <a:cxn ang="0">
                  <a:pos x="294" y="77"/>
                </a:cxn>
                <a:cxn ang="0">
                  <a:pos x="174" y="50"/>
                </a:cxn>
                <a:cxn ang="0">
                  <a:pos x="72" y="62"/>
                </a:cxn>
                <a:cxn ang="0">
                  <a:pos x="36" y="59"/>
                </a:cxn>
                <a:cxn ang="0">
                  <a:pos x="0" y="11"/>
                </a:cxn>
              </a:cxnLst>
              <a:rect l="0" t="0" r="r" b="b"/>
              <a:pathLst>
                <a:path w="413" h="108">
                  <a:moveTo>
                    <a:pt x="0" y="11"/>
                  </a:moveTo>
                  <a:lnTo>
                    <a:pt x="24" y="11"/>
                  </a:lnTo>
                  <a:cubicBezTo>
                    <a:pt x="50" y="9"/>
                    <a:pt x="112" y="0"/>
                    <a:pt x="156" y="2"/>
                  </a:cubicBezTo>
                  <a:cubicBezTo>
                    <a:pt x="200" y="4"/>
                    <a:pt x="250" y="15"/>
                    <a:pt x="288" y="23"/>
                  </a:cubicBezTo>
                  <a:cubicBezTo>
                    <a:pt x="326" y="31"/>
                    <a:pt x="363" y="44"/>
                    <a:pt x="384" y="53"/>
                  </a:cubicBezTo>
                  <a:cubicBezTo>
                    <a:pt x="405" y="62"/>
                    <a:pt x="408" y="66"/>
                    <a:pt x="411" y="74"/>
                  </a:cubicBezTo>
                  <a:cubicBezTo>
                    <a:pt x="414" y="82"/>
                    <a:pt x="413" y="100"/>
                    <a:pt x="405" y="104"/>
                  </a:cubicBezTo>
                  <a:cubicBezTo>
                    <a:pt x="397" y="108"/>
                    <a:pt x="381" y="105"/>
                    <a:pt x="363" y="101"/>
                  </a:cubicBezTo>
                  <a:cubicBezTo>
                    <a:pt x="345" y="97"/>
                    <a:pt x="325" y="85"/>
                    <a:pt x="294" y="77"/>
                  </a:cubicBezTo>
                  <a:cubicBezTo>
                    <a:pt x="263" y="69"/>
                    <a:pt x="211" y="53"/>
                    <a:pt x="174" y="50"/>
                  </a:cubicBezTo>
                  <a:cubicBezTo>
                    <a:pt x="137" y="47"/>
                    <a:pt x="95" y="61"/>
                    <a:pt x="72" y="62"/>
                  </a:cubicBezTo>
                  <a:cubicBezTo>
                    <a:pt x="49" y="63"/>
                    <a:pt x="48" y="66"/>
                    <a:pt x="36" y="59"/>
                  </a:cubicBezTo>
                  <a:cubicBezTo>
                    <a:pt x="24" y="52"/>
                    <a:pt x="13" y="36"/>
                    <a:pt x="0" y="11"/>
                  </a:cubicBezTo>
                  <a:close/>
                </a:path>
              </a:pathLst>
            </a:custGeom>
            <a:gradFill rotWithShape="0">
              <a:gsLst>
                <a:gs pos="0">
                  <a:schemeClr val="accent2"/>
                </a:gs>
                <a:gs pos="100000">
                  <a:schemeClr val="bg2"/>
                </a:gs>
              </a:gsLst>
              <a:lin ang="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12" name="任意多边形 2057"/>
            <p:cNvSpPr>
              <a:spLocks noChangeArrowheads="1"/>
            </p:cNvSpPr>
            <p:nvPr/>
          </p:nvSpPr>
          <p:spPr bwMode="auto">
            <a:xfrm>
              <a:off x="1790" y="0"/>
              <a:ext cx="520" cy="225"/>
            </a:xfrm>
            <a:custGeom>
              <a:cxnLst>
                <a:cxn ang="0">
                  <a:pos x="42" y="0"/>
                </a:cxn>
                <a:cxn ang="0">
                  <a:pos x="12" y="24"/>
                </a:cxn>
                <a:cxn ang="0">
                  <a:pos x="114" y="54"/>
                </a:cxn>
                <a:cxn ang="0">
                  <a:pos x="240" y="117"/>
                </a:cxn>
                <a:cxn ang="0">
                  <a:pos x="333" y="153"/>
                </a:cxn>
                <a:cxn ang="0">
                  <a:pos x="438" y="219"/>
                </a:cxn>
                <a:cxn ang="0">
                  <a:pos x="426" y="192"/>
                </a:cxn>
                <a:cxn ang="0">
                  <a:pos x="441" y="180"/>
                </a:cxn>
                <a:cxn ang="0">
                  <a:pos x="519" y="216"/>
                </a:cxn>
                <a:cxn ang="0">
                  <a:pos x="450" y="162"/>
                </a:cxn>
                <a:cxn ang="0">
                  <a:pos x="381" y="135"/>
                </a:cxn>
                <a:cxn ang="0">
                  <a:pos x="285" y="84"/>
                </a:cxn>
                <a:cxn ang="0">
                  <a:pos x="186" y="18"/>
                </a:cxn>
                <a:cxn ang="0">
                  <a:pos x="123" y="0"/>
                </a:cxn>
                <a:cxn ang="0">
                  <a:pos x="42" y="0"/>
                </a:cxn>
              </a:cxnLst>
              <a:rect l="0" t="0" r="r" b="b"/>
              <a:pathLst>
                <a:path w="520" h="225">
                  <a:moveTo>
                    <a:pt x="42" y="0"/>
                  </a:moveTo>
                  <a:cubicBezTo>
                    <a:pt x="24" y="4"/>
                    <a:pt x="0" y="15"/>
                    <a:pt x="12" y="24"/>
                  </a:cubicBezTo>
                  <a:cubicBezTo>
                    <a:pt x="24" y="33"/>
                    <a:pt x="76" y="39"/>
                    <a:pt x="114" y="54"/>
                  </a:cubicBezTo>
                  <a:cubicBezTo>
                    <a:pt x="152" y="69"/>
                    <a:pt x="203" y="100"/>
                    <a:pt x="240" y="117"/>
                  </a:cubicBezTo>
                  <a:cubicBezTo>
                    <a:pt x="277" y="134"/>
                    <a:pt x="300" y="136"/>
                    <a:pt x="333" y="153"/>
                  </a:cubicBezTo>
                  <a:cubicBezTo>
                    <a:pt x="366" y="170"/>
                    <a:pt x="423" y="213"/>
                    <a:pt x="438" y="219"/>
                  </a:cubicBezTo>
                  <a:cubicBezTo>
                    <a:pt x="453" y="225"/>
                    <a:pt x="426" y="198"/>
                    <a:pt x="426" y="192"/>
                  </a:cubicBezTo>
                  <a:cubicBezTo>
                    <a:pt x="426" y="186"/>
                    <a:pt x="426" y="176"/>
                    <a:pt x="441" y="180"/>
                  </a:cubicBezTo>
                  <a:cubicBezTo>
                    <a:pt x="456" y="184"/>
                    <a:pt x="518" y="219"/>
                    <a:pt x="519" y="216"/>
                  </a:cubicBezTo>
                  <a:cubicBezTo>
                    <a:pt x="520" y="213"/>
                    <a:pt x="473" y="176"/>
                    <a:pt x="450" y="162"/>
                  </a:cubicBezTo>
                  <a:cubicBezTo>
                    <a:pt x="427" y="148"/>
                    <a:pt x="408" y="148"/>
                    <a:pt x="381" y="135"/>
                  </a:cubicBezTo>
                  <a:cubicBezTo>
                    <a:pt x="354" y="122"/>
                    <a:pt x="318" y="104"/>
                    <a:pt x="285" y="84"/>
                  </a:cubicBezTo>
                  <a:cubicBezTo>
                    <a:pt x="252" y="64"/>
                    <a:pt x="213" y="32"/>
                    <a:pt x="186" y="18"/>
                  </a:cubicBezTo>
                  <a:cubicBezTo>
                    <a:pt x="159" y="4"/>
                    <a:pt x="147" y="2"/>
                    <a:pt x="123" y="0"/>
                  </a:cubicBezTo>
                  <a:lnTo>
                    <a:pt x="42" y="0"/>
                  </a:lnTo>
                  <a:close/>
                </a:path>
              </a:pathLst>
            </a:custGeom>
            <a:gradFill rotWithShape="0">
              <a:gsLst>
                <a:gs pos="0">
                  <a:schemeClr val="accent2"/>
                </a:gs>
                <a:gs pos="100000">
                  <a:schemeClr val="bg2"/>
                </a:gs>
              </a:gsLst>
              <a:lin ang="1890000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13" name="任意多边形 2058"/>
            <p:cNvSpPr>
              <a:spLocks noChangeArrowheads="1"/>
            </p:cNvSpPr>
            <p:nvPr/>
          </p:nvSpPr>
          <p:spPr bwMode="auto">
            <a:xfrm>
              <a:off x="1943" y="155"/>
              <a:ext cx="431" cy="232"/>
            </a:xfrm>
            <a:custGeom>
              <a:cxnLst>
                <a:cxn ang="0">
                  <a:pos x="6" y="38"/>
                </a:cxn>
                <a:cxn ang="0">
                  <a:pos x="9" y="20"/>
                </a:cxn>
                <a:cxn ang="0">
                  <a:pos x="42" y="2"/>
                </a:cxn>
                <a:cxn ang="0">
                  <a:pos x="90" y="35"/>
                </a:cxn>
                <a:cxn ang="0">
                  <a:pos x="189" y="89"/>
                </a:cxn>
                <a:cxn ang="0">
                  <a:pos x="288" y="140"/>
                </a:cxn>
                <a:cxn ang="0">
                  <a:pos x="375" y="176"/>
                </a:cxn>
                <a:cxn ang="0">
                  <a:pos x="396" y="176"/>
                </a:cxn>
                <a:cxn ang="0">
                  <a:pos x="429" y="212"/>
                </a:cxn>
                <a:cxn ang="0">
                  <a:pos x="408" y="233"/>
                </a:cxn>
                <a:cxn ang="0">
                  <a:pos x="333" y="212"/>
                </a:cxn>
                <a:cxn ang="0">
                  <a:pos x="186" y="143"/>
                </a:cxn>
                <a:cxn ang="0">
                  <a:pos x="48" y="68"/>
                </a:cxn>
                <a:cxn ang="0">
                  <a:pos x="6" y="38"/>
                </a:cxn>
              </a:cxnLst>
              <a:rect l="0" t="0" r="r" b="b"/>
              <a:pathLst>
                <a:path w="431" h="233">
                  <a:moveTo>
                    <a:pt x="6" y="38"/>
                  </a:moveTo>
                  <a:cubicBezTo>
                    <a:pt x="0" y="26"/>
                    <a:pt x="3" y="26"/>
                    <a:pt x="9" y="20"/>
                  </a:cubicBezTo>
                  <a:cubicBezTo>
                    <a:pt x="15" y="14"/>
                    <a:pt x="29" y="0"/>
                    <a:pt x="42" y="2"/>
                  </a:cubicBezTo>
                  <a:cubicBezTo>
                    <a:pt x="55" y="4"/>
                    <a:pt x="66" y="21"/>
                    <a:pt x="90" y="35"/>
                  </a:cubicBezTo>
                  <a:cubicBezTo>
                    <a:pt x="114" y="49"/>
                    <a:pt x="156" y="72"/>
                    <a:pt x="189" y="89"/>
                  </a:cubicBezTo>
                  <a:cubicBezTo>
                    <a:pt x="222" y="106"/>
                    <a:pt x="257" y="126"/>
                    <a:pt x="288" y="140"/>
                  </a:cubicBezTo>
                  <a:cubicBezTo>
                    <a:pt x="319" y="154"/>
                    <a:pt x="357" y="170"/>
                    <a:pt x="375" y="176"/>
                  </a:cubicBezTo>
                  <a:cubicBezTo>
                    <a:pt x="393" y="182"/>
                    <a:pt x="387" y="170"/>
                    <a:pt x="396" y="176"/>
                  </a:cubicBezTo>
                  <a:cubicBezTo>
                    <a:pt x="405" y="182"/>
                    <a:pt x="427" y="203"/>
                    <a:pt x="429" y="212"/>
                  </a:cubicBezTo>
                  <a:cubicBezTo>
                    <a:pt x="431" y="221"/>
                    <a:pt x="424" y="233"/>
                    <a:pt x="408" y="233"/>
                  </a:cubicBezTo>
                  <a:cubicBezTo>
                    <a:pt x="392" y="233"/>
                    <a:pt x="370" y="227"/>
                    <a:pt x="333" y="212"/>
                  </a:cubicBezTo>
                  <a:cubicBezTo>
                    <a:pt x="296" y="197"/>
                    <a:pt x="234" y="167"/>
                    <a:pt x="186" y="143"/>
                  </a:cubicBezTo>
                  <a:cubicBezTo>
                    <a:pt x="138" y="119"/>
                    <a:pt x="78" y="86"/>
                    <a:pt x="48" y="68"/>
                  </a:cubicBezTo>
                  <a:cubicBezTo>
                    <a:pt x="18" y="50"/>
                    <a:pt x="12" y="50"/>
                    <a:pt x="6" y="38"/>
                  </a:cubicBezTo>
                  <a:close/>
                </a:path>
              </a:pathLst>
            </a:custGeom>
            <a:gradFill rotWithShape="0">
              <a:gsLst>
                <a:gs pos="0">
                  <a:schemeClr val="accent2"/>
                </a:gs>
                <a:gs pos="100000">
                  <a:schemeClr val="bg2"/>
                </a:gs>
              </a:gsLst>
              <a:lin ang="1890000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14" name="任意多边形 2059"/>
            <p:cNvSpPr>
              <a:spLocks noChangeArrowheads="1"/>
            </p:cNvSpPr>
            <p:nvPr/>
          </p:nvSpPr>
          <p:spPr bwMode="auto">
            <a:xfrm>
              <a:off x="2262" y="87"/>
              <a:ext cx="396" cy="228"/>
            </a:xfrm>
            <a:custGeom>
              <a:cxnLst>
                <a:cxn ang="0">
                  <a:pos x="2" y="9"/>
                </a:cxn>
                <a:cxn ang="0">
                  <a:pos x="53" y="66"/>
                </a:cxn>
                <a:cxn ang="0">
                  <a:pos x="176" y="132"/>
                </a:cxn>
                <a:cxn ang="0">
                  <a:pos x="293" y="189"/>
                </a:cxn>
                <a:cxn ang="0">
                  <a:pos x="341" y="222"/>
                </a:cxn>
                <a:cxn ang="0">
                  <a:pos x="377" y="219"/>
                </a:cxn>
                <a:cxn ang="0">
                  <a:pos x="377" y="180"/>
                </a:cxn>
                <a:cxn ang="0">
                  <a:pos x="260" y="126"/>
                </a:cxn>
                <a:cxn ang="0">
                  <a:pos x="113" y="51"/>
                </a:cxn>
                <a:cxn ang="0">
                  <a:pos x="41" y="9"/>
                </a:cxn>
                <a:cxn ang="0">
                  <a:pos x="2" y="9"/>
                </a:cxn>
              </a:cxnLst>
              <a:rect l="0" t="0" r="r" b="b"/>
              <a:pathLst>
                <a:path w="396" h="226">
                  <a:moveTo>
                    <a:pt x="2" y="9"/>
                  </a:moveTo>
                  <a:cubicBezTo>
                    <a:pt x="4" y="18"/>
                    <a:pt x="24" y="45"/>
                    <a:pt x="53" y="66"/>
                  </a:cubicBezTo>
                  <a:cubicBezTo>
                    <a:pt x="82" y="87"/>
                    <a:pt x="136" y="111"/>
                    <a:pt x="176" y="132"/>
                  </a:cubicBezTo>
                  <a:cubicBezTo>
                    <a:pt x="216" y="153"/>
                    <a:pt x="266" y="174"/>
                    <a:pt x="293" y="189"/>
                  </a:cubicBezTo>
                  <a:cubicBezTo>
                    <a:pt x="320" y="204"/>
                    <a:pt x="327" y="217"/>
                    <a:pt x="341" y="222"/>
                  </a:cubicBezTo>
                  <a:cubicBezTo>
                    <a:pt x="355" y="227"/>
                    <a:pt x="371" y="226"/>
                    <a:pt x="377" y="219"/>
                  </a:cubicBezTo>
                  <a:cubicBezTo>
                    <a:pt x="383" y="212"/>
                    <a:pt x="396" y="195"/>
                    <a:pt x="377" y="180"/>
                  </a:cubicBezTo>
                  <a:cubicBezTo>
                    <a:pt x="358" y="165"/>
                    <a:pt x="304" y="147"/>
                    <a:pt x="260" y="126"/>
                  </a:cubicBezTo>
                  <a:cubicBezTo>
                    <a:pt x="216" y="105"/>
                    <a:pt x="149" y="70"/>
                    <a:pt x="113" y="51"/>
                  </a:cubicBezTo>
                  <a:cubicBezTo>
                    <a:pt x="77" y="32"/>
                    <a:pt x="60" y="17"/>
                    <a:pt x="41" y="9"/>
                  </a:cubicBezTo>
                  <a:cubicBezTo>
                    <a:pt x="22" y="1"/>
                    <a:pt x="0" y="0"/>
                    <a:pt x="2" y="9"/>
                  </a:cubicBezTo>
                  <a:close/>
                </a:path>
              </a:pathLst>
            </a:custGeom>
            <a:gradFill rotWithShape="0">
              <a:gsLst>
                <a:gs pos="0">
                  <a:schemeClr val="accent2"/>
                </a:gs>
                <a:gs pos="100000">
                  <a:schemeClr val="bg2"/>
                </a:gs>
              </a:gsLst>
              <a:lin ang="1890000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15" name="任意多边形 2060"/>
            <p:cNvSpPr>
              <a:spLocks noChangeArrowheads="1"/>
            </p:cNvSpPr>
            <p:nvPr/>
          </p:nvSpPr>
          <p:spPr bwMode="auto">
            <a:xfrm>
              <a:off x="2264" y="240"/>
              <a:ext cx="516" cy="223"/>
            </a:xfrm>
            <a:custGeom>
              <a:cxnLst>
                <a:cxn ang="0">
                  <a:pos x="3" y="10"/>
                </a:cxn>
                <a:cxn ang="0">
                  <a:pos x="105" y="97"/>
                </a:cxn>
                <a:cxn ang="0">
                  <a:pos x="243" y="178"/>
                </a:cxn>
                <a:cxn ang="0">
                  <a:pos x="357" y="217"/>
                </a:cxn>
                <a:cxn ang="0">
                  <a:pos x="498" y="214"/>
                </a:cxn>
                <a:cxn ang="0">
                  <a:pos x="468" y="187"/>
                </a:cxn>
                <a:cxn ang="0">
                  <a:pos x="309" y="136"/>
                </a:cxn>
                <a:cxn ang="0">
                  <a:pos x="123" y="34"/>
                </a:cxn>
                <a:cxn ang="0">
                  <a:pos x="3" y="10"/>
                </a:cxn>
              </a:cxnLst>
              <a:rect l="0" t="0" r="r" b="b"/>
              <a:pathLst>
                <a:path w="516" h="223">
                  <a:moveTo>
                    <a:pt x="3" y="10"/>
                  </a:moveTo>
                  <a:cubicBezTo>
                    <a:pt x="0" y="20"/>
                    <a:pt x="65" y="69"/>
                    <a:pt x="105" y="97"/>
                  </a:cubicBezTo>
                  <a:cubicBezTo>
                    <a:pt x="145" y="125"/>
                    <a:pt x="201" y="158"/>
                    <a:pt x="243" y="178"/>
                  </a:cubicBezTo>
                  <a:cubicBezTo>
                    <a:pt x="285" y="198"/>
                    <a:pt x="315" y="211"/>
                    <a:pt x="357" y="217"/>
                  </a:cubicBezTo>
                  <a:cubicBezTo>
                    <a:pt x="399" y="223"/>
                    <a:pt x="480" y="219"/>
                    <a:pt x="498" y="214"/>
                  </a:cubicBezTo>
                  <a:cubicBezTo>
                    <a:pt x="516" y="209"/>
                    <a:pt x="499" y="200"/>
                    <a:pt x="468" y="187"/>
                  </a:cubicBezTo>
                  <a:cubicBezTo>
                    <a:pt x="437" y="174"/>
                    <a:pt x="366" y="161"/>
                    <a:pt x="309" y="136"/>
                  </a:cubicBezTo>
                  <a:cubicBezTo>
                    <a:pt x="252" y="111"/>
                    <a:pt x="172" y="54"/>
                    <a:pt x="123" y="34"/>
                  </a:cubicBezTo>
                  <a:cubicBezTo>
                    <a:pt x="74" y="14"/>
                    <a:pt x="6" y="0"/>
                    <a:pt x="3" y="10"/>
                  </a:cubicBezTo>
                  <a:close/>
                </a:path>
              </a:pathLst>
            </a:custGeom>
            <a:gradFill rotWithShape="0">
              <a:gsLst>
                <a:gs pos="0">
                  <a:schemeClr val="bg2"/>
                </a:gs>
                <a:gs pos="100000">
                  <a:schemeClr val="accent2"/>
                </a:gs>
              </a:gsLst>
              <a:lin ang="540000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16" name="任意多边形 2061"/>
            <p:cNvSpPr>
              <a:spLocks noChangeArrowheads="1"/>
            </p:cNvSpPr>
            <p:nvPr/>
          </p:nvSpPr>
          <p:spPr bwMode="auto">
            <a:xfrm>
              <a:off x="2723" y="324"/>
              <a:ext cx="414" cy="100"/>
            </a:xfrm>
            <a:custGeom>
              <a:cxnLst>
                <a:cxn ang="0">
                  <a:pos x="69" y="60"/>
                </a:cxn>
                <a:cxn ang="0">
                  <a:pos x="12" y="42"/>
                </a:cxn>
                <a:cxn ang="0">
                  <a:pos x="3" y="15"/>
                </a:cxn>
                <a:cxn ang="0">
                  <a:pos x="30" y="0"/>
                </a:cxn>
                <a:cxn ang="0">
                  <a:pos x="117" y="18"/>
                </a:cxn>
                <a:cxn ang="0">
                  <a:pos x="243" y="48"/>
                </a:cxn>
                <a:cxn ang="0">
                  <a:pos x="387" y="48"/>
                </a:cxn>
                <a:cxn ang="0">
                  <a:pos x="408" y="54"/>
                </a:cxn>
                <a:cxn ang="0">
                  <a:pos x="381" y="87"/>
                </a:cxn>
                <a:cxn ang="0">
                  <a:pos x="318" y="99"/>
                </a:cxn>
                <a:cxn ang="0">
                  <a:pos x="195" y="93"/>
                </a:cxn>
                <a:cxn ang="0">
                  <a:pos x="69" y="60"/>
                </a:cxn>
              </a:cxnLst>
              <a:rect l="0" t="0" r="r" b="b"/>
              <a:pathLst>
                <a:path w="413" h="100">
                  <a:moveTo>
                    <a:pt x="69" y="60"/>
                  </a:moveTo>
                  <a:cubicBezTo>
                    <a:pt x="39" y="52"/>
                    <a:pt x="23" y="49"/>
                    <a:pt x="12" y="42"/>
                  </a:cubicBezTo>
                  <a:cubicBezTo>
                    <a:pt x="1" y="35"/>
                    <a:pt x="0" y="22"/>
                    <a:pt x="3" y="15"/>
                  </a:cubicBezTo>
                  <a:cubicBezTo>
                    <a:pt x="6" y="8"/>
                    <a:pt x="11" y="0"/>
                    <a:pt x="30" y="0"/>
                  </a:cubicBezTo>
                  <a:cubicBezTo>
                    <a:pt x="49" y="0"/>
                    <a:pt x="82" y="10"/>
                    <a:pt x="117" y="18"/>
                  </a:cubicBezTo>
                  <a:cubicBezTo>
                    <a:pt x="152" y="26"/>
                    <a:pt x="198" y="43"/>
                    <a:pt x="243" y="48"/>
                  </a:cubicBezTo>
                  <a:cubicBezTo>
                    <a:pt x="288" y="53"/>
                    <a:pt x="360" y="47"/>
                    <a:pt x="387" y="48"/>
                  </a:cubicBezTo>
                  <a:cubicBezTo>
                    <a:pt x="414" y="49"/>
                    <a:pt x="409" y="48"/>
                    <a:pt x="408" y="54"/>
                  </a:cubicBezTo>
                  <a:cubicBezTo>
                    <a:pt x="407" y="60"/>
                    <a:pt x="396" y="80"/>
                    <a:pt x="381" y="87"/>
                  </a:cubicBezTo>
                  <a:cubicBezTo>
                    <a:pt x="366" y="94"/>
                    <a:pt x="349" y="98"/>
                    <a:pt x="318" y="99"/>
                  </a:cubicBezTo>
                  <a:cubicBezTo>
                    <a:pt x="287" y="100"/>
                    <a:pt x="237" y="99"/>
                    <a:pt x="195" y="93"/>
                  </a:cubicBezTo>
                  <a:cubicBezTo>
                    <a:pt x="153" y="87"/>
                    <a:pt x="99" y="68"/>
                    <a:pt x="69" y="60"/>
                  </a:cubicBezTo>
                  <a:close/>
                </a:path>
              </a:pathLst>
            </a:custGeom>
            <a:gradFill rotWithShape="0">
              <a:gsLst>
                <a:gs pos="0">
                  <a:schemeClr val="bg2"/>
                </a:gs>
                <a:gs pos="100000">
                  <a:schemeClr val="accent2"/>
                </a:gs>
              </a:gsLst>
              <a:lin ang="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17" name="任意多边形 2062"/>
            <p:cNvSpPr>
              <a:spLocks noChangeArrowheads="1"/>
            </p:cNvSpPr>
            <p:nvPr/>
          </p:nvSpPr>
          <p:spPr bwMode="auto">
            <a:xfrm>
              <a:off x="3165" y="374"/>
              <a:ext cx="150" cy="72"/>
            </a:xfrm>
            <a:custGeom>
              <a:cxnLst>
                <a:cxn ang="0">
                  <a:pos x="3" y="67"/>
                </a:cxn>
                <a:cxn ang="0">
                  <a:pos x="84" y="19"/>
                </a:cxn>
                <a:cxn ang="0">
                  <a:pos x="123" y="1"/>
                </a:cxn>
                <a:cxn ang="0">
                  <a:pos x="150" y="22"/>
                </a:cxn>
                <a:cxn ang="0">
                  <a:pos x="123" y="55"/>
                </a:cxn>
                <a:cxn ang="0">
                  <a:pos x="90" y="70"/>
                </a:cxn>
                <a:cxn ang="0">
                  <a:pos x="0" y="67"/>
                </a:cxn>
              </a:cxnLst>
              <a:rect l="0" t="0" r="r" b="b"/>
              <a:pathLst>
                <a:path w="150" h="72">
                  <a:moveTo>
                    <a:pt x="3" y="67"/>
                  </a:moveTo>
                  <a:cubicBezTo>
                    <a:pt x="16" y="59"/>
                    <a:pt x="64" y="30"/>
                    <a:pt x="84" y="19"/>
                  </a:cubicBezTo>
                  <a:cubicBezTo>
                    <a:pt x="104" y="8"/>
                    <a:pt x="112" y="0"/>
                    <a:pt x="123" y="1"/>
                  </a:cubicBezTo>
                  <a:cubicBezTo>
                    <a:pt x="134" y="2"/>
                    <a:pt x="150" y="13"/>
                    <a:pt x="150" y="22"/>
                  </a:cubicBezTo>
                  <a:cubicBezTo>
                    <a:pt x="150" y="31"/>
                    <a:pt x="133" y="47"/>
                    <a:pt x="123" y="55"/>
                  </a:cubicBezTo>
                  <a:cubicBezTo>
                    <a:pt x="113" y="63"/>
                    <a:pt x="110" y="68"/>
                    <a:pt x="90" y="70"/>
                  </a:cubicBezTo>
                  <a:cubicBezTo>
                    <a:pt x="70" y="72"/>
                    <a:pt x="35" y="69"/>
                    <a:pt x="0" y="67"/>
                  </a:cubicBezTo>
                </a:path>
              </a:pathLst>
            </a:custGeom>
            <a:gradFill rotWithShape="0">
              <a:gsLst>
                <a:gs pos="0">
                  <a:schemeClr val="accent2"/>
                </a:gs>
                <a:gs pos="100000">
                  <a:schemeClr val="bg2"/>
                </a:gs>
              </a:gsLst>
              <a:lin ang="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18" name="任意多边形 2063"/>
            <p:cNvSpPr>
              <a:spLocks noChangeArrowheads="1"/>
            </p:cNvSpPr>
            <p:nvPr/>
          </p:nvSpPr>
          <p:spPr bwMode="auto">
            <a:xfrm>
              <a:off x="3463" y="266"/>
              <a:ext cx="148" cy="92"/>
            </a:xfrm>
            <a:custGeom>
              <a:cxnLst>
                <a:cxn ang="0">
                  <a:pos x="1" y="69"/>
                </a:cxn>
                <a:cxn ang="0">
                  <a:pos x="25" y="51"/>
                </a:cxn>
                <a:cxn ang="0">
                  <a:pos x="100" y="9"/>
                </a:cxn>
                <a:cxn ang="0">
                  <a:pos x="133" y="3"/>
                </a:cxn>
                <a:cxn ang="0">
                  <a:pos x="136" y="27"/>
                </a:cxn>
                <a:cxn ang="0">
                  <a:pos x="61" y="75"/>
                </a:cxn>
                <a:cxn ang="0">
                  <a:pos x="19" y="90"/>
                </a:cxn>
                <a:cxn ang="0">
                  <a:pos x="1" y="69"/>
                </a:cxn>
              </a:cxnLst>
              <a:rect l="0" t="0" r="r" b="b"/>
              <a:pathLst>
                <a:path w="148" h="91">
                  <a:moveTo>
                    <a:pt x="1" y="69"/>
                  </a:moveTo>
                  <a:cubicBezTo>
                    <a:pt x="2" y="63"/>
                    <a:pt x="9" y="61"/>
                    <a:pt x="25" y="51"/>
                  </a:cubicBezTo>
                  <a:cubicBezTo>
                    <a:pt x="41" y="41"/>
                    <a:pt x="82" y="17"/>
                    <a:pt x="100" y="9"/>
                  </a:cubicBezTo>
                  <a:cubicBezTo>
                    <a:pt x="118" y="1"/>
                    <a:pt x="127" y="0"/>
                    <a:pt x="133" y="3"/>
                  </a:cubicBezTo>
                  <a:cubicBezTo>
                    <a:pt x="139" y="6"/>
                    <a:pt x="148" y="15"/>
                    <a:pt x="136" y="27"/>
                  </a:cubicBezTo>
                  <a:cubicBezTo>
                    <a:pt x="124" y="39"/>
                    <a:pt x="80" y="65"/>
                    <a:pt x="61" y="75"/>
                  </a:cubicBezTo>
                  <a:cubicBezTo>
                    <a:pt x="42" y="85"/>
                    <a:pt x="29" y="91"/>
                    <a:pt x="19" y="90"/>
                  </a:cubicBezTo>
                  <a:cubicBezTo>
                    <a:pt x="9" y="89"/>
                    <a:pt x="0" y="75"/>
                    <a:pt x="1" y="69"/>
                  </a:cubicBezTo>
                  <a:close/>
                </a:path>
              </a:pathLst>
            </a:custGeom>
            <a:gradFill rotWithShape="0">
              <a:gsLst>
                <a:gs pos="0">
                  <a:schemeClr val="bg2"/>
                </a:gs>
                <a:gs pos="100000">
                  <a:schemeClr val="accent2"/>
                </a:gs>
              </a:gsLst>
              <a:lin ang="270000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19" name="任意多边形 2064"/>
            <p:cNvSpPr>
              <a:spLocks noChangeArrowheads="1"/>
            </p:cNvSpPr>
            <p:nvPr/>
          </p:nvSpPr>
          <p:spPr bwMode="auto">
            <a:xfrm>
              <a:off x="3580" y="59"/>
              <a:ext cx="938" cy="157"/>
            </a:xfrm>
            <a:custGeom>
              <a:cxnLst>
                <a:cxn ang="0">
                  <a:pos x="172" y="86"/>
                </a:cxn>
                <a:cxn ang="0">
                  <a:pos x="61" y="137"/>
                </a:cxn>
                <a:cxn ang="0">
                  <a:pos x="16" y="155"/>
                </a:cxn>
                <a:cxn ang="0">
                  <a:pos x="7" y="122"/>
                </a:cxn>
                <a:cxn ang="0">
                  <a:pos x="58" y="80"/>
                </a:cxn>
                <a:cxn ang="0">
                  <a:pos x="172" y="38"/>
                </a:cxn>
                <a:cxn ang="0">
                  <a:pos x="304" y="11"/>
                </a:cxn>
                <a:cxn ang="0">
                  <a:pos x="463" y="2"/>
                </a:cxn>
                <a:cxn ang="0">
                  <a:pos x="631" y="23"/>
                </a:cxn>
                <a:cxn ang="0">
                  <a:pos x="796" y="53"/>
                </a:cxn>
                <a:cxn ang="0">
                  <a:pos x="841" y="47"/>
                </a:cxn>
                <a:cxn ang="0">
                  <a:pos x="907" y="71"/>
                </a:cxn>
                <a:cxn ang="0">
                  <a:pos x="919" y="101"/>
                </a:cxn>
                <a:cxn ang="0">
                  <a:pos x="793" y="98"/>
                </a:cxn>
                <a:cxn ang="0">
                  <a:pos x="634" y="62"/>
                </a:cxn>
                <a:cxn ang="0">
                  <a:pos x="439" y="38"/>
                </a:cxn>
                <a:cxn ang="0">
                  <a:pos x="238" y="59"/>
                </a:cxn>
                <a:cxn ang="0">
                  <a:pos x="172" y="86"/>
                </a:cxn>
              </a:cxnLst>
              <a:rect l="0" t="0" r="r" b="b"/>
              <a:pathLst>
                <a:path w="938" h="158">
                  <a:moveTo>
                    <a:pt x="172" y="86"/>
                  </a:moveTo>
                  <a:cubicBezTo>
                    <a:pt x="142" y="99"/>
                    <a:pt x="87" y="126"/>
                    <a:pt x="61" y="137"/>
                  </a:cubicBezTo>
                  <a:cubicBezTo>
                    <a:pt x="35" y="148"/>
                    <a:pt x="25" y="158"/>
                    <a:pt x="16" y="155"/>
                  </a:cubicBezTo>
                  <a:cubicBezTo>
                    <a:pt x="7" y="152"/>
                    <a:pt x="0" y="134"/>
                    <a:pt x="7" y="122"/>
                  </a:cubicBezTo>
                  <a:cubicBezTo>
                    <a:pt x="14" y="110"/>
                    <a:pt x="31" y="94"/>
                    <a:pt x="58" y="80"/>
                  </a:cubicBezTo>
                  <a:cubicBezTo>
                    <a:pt x="85" y="66"/>
                    <a:pt x="131" y="49"/>
                    <a:pt x="172" y="38"/>
                  </a:cubicBezTo>
                  <a:cubicBezTo>
                    <a:pt x="213" y="27"/>
                    <a:pt x="256" y="17"/>
                    <a:pt x="304" y="11"/>
                  </a:cubicBezTo>
                  <a:cubicBezTo>
                    <a:pt x="352" y="5"/>
                    <a:pt x="409" y="0"/>
                    <a:pt x="463" y="2"/>
                  </a:cubicBezTo>
                  <a:cubicBezTo>
                    <a:pt x="517" y="4"/>
                    <a:pt x="576" y="15"/>
                    <a:pt x="631" y="23"/>
                  </a:cubicBezTo>
                  <a:cubicBezTo>
                    <a:pt x="686" y="31"/>
                    <a:pt x="761" y="49"/>
                    <a:pt x="796" y="53"/>
                  </a:cubicBezTo>
                  <a:cubicBezTo>
                    <a:pt x="831" y="57"/>
                    <a:pt x="823" y="44"/>
                    <a:pt x="841" y="47"/>
                  </a:cubicBezTo>
                  <a:cubicBezTo>
                    <a:pt x="859" y="50"/>
                    <a:pt x="894" y="62"/>
                    <a:pt x="907" y="71"/>
                  </a:cubicBezTo>
                  <a:cubicBezTo>
                    <a:pt x="920" y="80"/>
                    <a:pt x="938" y="97"/>
                    <a:pt x="919" y="101"/>
                  </a:cubicBezTo>
                  <a:cubicBezTo>
                    <a:pt x="900" y="105"/>
                    <a:pt x="840" y="104"/>
                    <a:pt x="793" y="98"/>
                  </a:cubicBezTo>
                  <a:cubicBezTo>
                    <a:pt x="746" y="92"/>
                    <a:pt x="693" y="72"/>
                    <a:pt x="634" y="62"/>
                  </a:cubicBezTo>
                  <a:cubicBezTo>
                    <a:pt x="575" y="52"/>
                    <a:pt x="505" y="38"/>
                    <a:pt x="439" y="38"/>
                  </a:cubicBezTo>
                  <a:cubicBezTo>
                    <a:pt x="373" y="38"/>
                    <a:pt x="284" y="51"/>
                    <a:pt x="238" y="59"/>
                  </a:cubicBezTo>
                  <a:cubicBezTo>
                    <a:pt x="192" y="67"/>
                    <a:pt x="202" y="73"/>
                    <a:pt x="172" y="86"/>
                  </a:cubicBezTo>
                  <a:close/>
                </a:path>
              </a:pathLst>
            </a:custGeom>
            <a:gradFill rotWithShape="0">
              <a:gsLst>
                <a:gs pos="0">
                  <a:schemeClr val="bg2"/>
                </a:gs>
                <a:gs pos="100000">
                  <a:schemeClr val="accent2"/>
                </a:gs>
              </a:gsLst>
              <a:lin ang="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20" name="任意多边形 2065"/>
            <p:cNvSpPr>
              <a:spLocks noChangeArrowheads="1"/>
            </p:cNvSpPr>
            <p:nvPr/>
          </p:nvSpPr>
          <p:spPr bwMode="auto">
            <a:xfrm>
              <a:off x="3686" y="145"/>
              <a:ext cx="372" cy="97"/>
            </a:xfrm>
            <a:custGeom>
              <a:cxnLst>
                <a:cxn ang="0">
                  <a:pos x="18" y="47"/>
                </a:cxn>
                <a:cxn ang="0">
                  <a:pos x="141" y="17"/>
                </a:cxn>
                <a:cxn ang="0">
                  <a:pos x="246" y="2"/>
                </a:cxn>
                <a:cxn ang="0">
                  <a:pos x="351" y="5"/>
                </a:cxn>
                <a:cxn ang="0">
                  <a:pos x="372" y="23"/>
                </a:cxn>
                <a:cxn ang="0">
                  <a:pos x="354" y="44"/>
                </a:cxn>
                <a:cxn ang="0">
                  <a:pos x="264" y="50"/>
                </a:cxn>
                <a:cxn ang="0">
                  <a:pos x="168" y="53"/>
                </a:cxn>
                <a:cxn ang="0">
                  <a:pos x="72" y="77"/>
                </a:cxn>
                <a:cxn ang="0">
                  <a:pos x="15" y="95"/>
                </a:cxn>
                <a:cxn ang="0">
                  <a:pos x="0" y="56"/>
                </a:cxn>
              </a:cxnLst>
              <a:rect l="0" t="0" r="r" b="b"/>
              <a:pathLst>
                <a:path w="372" h="98">
                  <a:moveTo>
                    <a:pt x="18" y="47"/>
                  </a:moveTo>
                  <a:cubicBezTo>
                    <a:pt x="60" y="36"/>
                    <a:pt x="103" y="25"/>
                    <a:pt x="141" y="17"/>
                  </a:cubicBezTo>
                  <a:cubicBezTo>
                    <a:pt x="179" y="9"/>
                    <a:pt x="211" y="4"/>
                    <a:pt x="246" y="2"/>
                  </a:cubicBezTo>
                  <a:cubicBezTo>
                    <a:pt x="281" y="0"/>
                    <a:pt x="330" y="1"/>
                    <a:pt x="351" y="5"/>
                  </a:cubicBezTo>
                  <a:cubicBezTo>
                    <a:pt x="372" y="9"/>
                    <a:pt x="372" y="17"/>
                    <a:pt x="372" y="23"/>
                  </a:cubicBezTo>
                  <a:cubicBezTo>
                    <a:pt x="372" y="29"/>
                    <a:pt x="372" y="40"/>
                    <a:pt x="354" y="44"/>
                  </a:cubicBezTo>
                  <a:cubicBezTo>
                    <a:pt x="336" y="48"/>
                    <a:pt x="295" y="49"/>
                    <a:pt x="264" y="50"/>
                  </a:cubicBezTo>
                  <a:cubicBezTo>
                    <a:pt x="233" y="51"/>
                    <a:pt x="200" y="49"/>
                    <a:pt x="168" y="53"/>
                  </a:cubicBezTo>
                  <a:cubicBezTo>
                    <a:pt x="136" y="57"/>
                    <a:pt x="98" y="70"/>
                    <a:pt x="72" y="77"/>
                  </a:cubicBezTo>
                  <a:cubicBezTo>
                    <a:pt x="46" y="84"/>
                    <a:pt x="27" y="98"/>
                    <a:pt x="15" y="95"/>
                  </a:cubicBezTo>
                  <a:cubicBezTo>
                    <a:pt x="3" y="92"/>
                    <a:pt x="1" y="74"/>
                    <a:pt x="0" y="56"/>
                  </a:cubicBezTo>
                </a:path>
              </a:pathLst>
            </a:custGeom>
            <a:gradFill rotWithShape="0">
              <a:gsLst>
                <a:gs pos="0">
                  <a:schemeClr val="accent2"/>
                </a:gs>
                <a:gs pos="100000">
                  <a:schemeClr val="bg2"/>
                </a:gs>
              </a:gsLst>
              <a:lin ang="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21" name="任意多边形 2066"/>
            <p:cNvSpPr>
              <a:spLocks noChangeArrowheads="1"/>
            </p:cNvSpPr>
            <p:nvPr/>
          </p:nvSpPr>
          <p:spPr bwMode="auto">
            <a:xfrm>
              <a:off x="3618" y="308"/>
              <a:ext cx="318" cy="159"/>
            </a:xfrm>
            <a:custGeom>
              <a:cxnLst>
                <a:cxn ang="0">
                  <a:pos x="0" y="158"/>
                </a:cxn>
                <a:cxn ang="0">
                  <a:pos x="12" y="137"/>
                </a:cxn>
                <a:cxn ang="0">
                  <a:pos x="162" y="71"/>
                </a:cxn>
                <a:cxn ang="0">
                  <a:pos x="249" y="20"/>
                </a:cxn>
                <a:cxn ang="0">
                  <a:pos x="285" y="2"/>
                </a:cxn>
                <a:cxn ang="0">
                  <a:pos x="309" y="11"/>
                </a:cxn>
                <a:cxn ang="0">
                  <a:pos x="303" y="47"/>
                </a:cxn>
                <a:cxn ang="0">
                  <a:pos x="219" y="89"/>
                </a:cxn>
                <a:cxn ang="0">
                  <a:pos x="108" y="140"/>
                </a:cxn>
                <a:cxn ang="0">
                  <a:pos x="57" y="152"/>
                </a:cxn>
                <a:cxn ang="0">
                  <a:pos x="0" y="158"/>
                </a:cxn>
              </a:cxnLst>
              <a:rect l="0" t="0" r="r" b="b"/>
              <a:pathLst>
                <a:path w="318" h="158">
                  <a:moveTo>
                    <a:pt x="0" y="158"/>
                  </a:moveTo>
                  <a:lnTo>
                    <a:pt x="12" y="137"/>
                  </a:lnTo>
                  <a:cubicBezTo>
                    <a:pt x="39" y="123"/>
                    <a:pt x="122" y="90"/>
                    <a:pt x="162" y="71"/>
                  </a:cubicBezTo>
                  <a:cubicBezTo>
                    <a:pt x="202" y="52"/>
                    <a:pt x="229" y="31"/>
                    <a:pt x="249" y="20"/>
                  </a:cubicBezTo>
                  <a:cubicBezTo>
                    <a:pt x="269" y="9"/>
                    <a:pt x="275" y="4"/>
                    <a:pt x="285" y="2"/>
                  </a:cubicBezTo>
                  <a:cubicBezTo>
                    <a:pt x="295" y="0"/>
                    <a:pt x="306" y="4"/>
                    <a:pt x="309" y="11"/>
                  </a:cubicBezTo>
                  <a:cubicBezTo>
                    <a:pt x="312" y="18"/>
                    <a:pt x="318" y="34"/>
                    <a:pt x="303" y="47"/>
                  </a:cubicBezTo>
                  <a:cubicBezTo>
                    <a:pt x="288" y="60"/>
                    <a:pt x="252" y="74"/>
                    <a:pt x="219" y="89"/>
                  </a:cubicBezTo>
                  <a:cubicBezTo>
                    <a:pt x="186" y="104"/>
                    <a:pt x="135" y="130"/>
                    <a:pt x="108" y="140"/>
                  </a:cubicBezTo>
                  <a:cubicBezTo>
                    <a:pt x="81" y="150"/>
                    <a:pt x="74" y="150"/>
                    <a:pt x="57" y="152"/>
                  </a:cubicBezTo>
                  <a:cubicBezTo>
                    <a:pt x="40" y="154"/>
                    <a:pt x="23" y="154"/>
                    <a:pt x="0" y="158"/>
                  </a:cubicBezTo>
                  <a:close/>
                </a:path>
              </a:pathLst>
            </a:custGeom>
            <a:gradFill rotWithShape="0">
              <a:gsLst>
                <a:gs pos="0">
                  <a:schemeClr val="bg2"/>
                </a:gs>
                <a:gs pos="50000">
                  <a:schemeClr val="accent2"/>
                </a:gs>
                <a:gs pos="100000">
                  <a:schemeClr val="bg2"/>
                </a:gs>
              </a:gsLst>
              <a:lin ang="270000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22" name="任意多边形 2067"/>
            <p:cNvSpPr>
              <a:spLocks noChangeArrowheads="1"/>
            </p:cNvSpPr>
            <p:nvPr/>
          </p:nvSpPr>
          <p:spPr bwMode="auto">
            <a:xfrm>
              <a:off x="3413" y="290"/>
              <a:ext cx="380" cy="175"/>
            </a:xfrm>
            <a:custGeom>
              <a:cxnLst>
                <a:cxn ang="0">
                  <a:pos x="3" y="165"/>
                </a:cxn>
                <a:cxn ang="0">
                  <a:pos x="129" y="93"/>
                </a:cxn>
                <a:cxn ang="0">
                  <a:pos x="261" y="30"/>
                </a:cxn>
                <a:cxn ang="0">
                  <a:pos x="351" y="0"/>
                </a:cxn>
                <a:cxn ang="0">
                  <a:pos x="378" y="27"/>
                </a:cxn>
                <a:cxn ang="0">
                  <a:pos x="336" y="51"/>
                </a:cxn>
                <a:cxn ang="0">
                  <a:pos x="291" y="60"/>
                </a:cxn>
                <a:cxn ang="0">
                  <a:pos x="240" y="75"/>
                </a:cxn>
                <a:cxn ang="0">
                  <a:pos x="189" y="120"/>
                </a:cxn>
                <a:cxn ang="0">
                  <a:pos x="102" y="174"/>
                </a:cxn>
                <a:cxn ang="0">
                  <a:pos x="0" y="162"/>
                </a:cxn>
              </a:cxnLst>
              <a:rect l="0" t="0" r="r" b="b"/>
              <a:pathLst>
                <a:path w="380" h="174">
                  <a:moveTo>
                    <a:pt x="3" y="165"/>
                  </a:moveTo>
                  <a:cubicBezTo>
                    <a:pt x="24" y="153"/>
                    <a:pt x="86" y="115"/>
                    <a:pt x="129" y="93"/>
                  </a:cubicBezTo>
                  <a:cubicBezTo>
                    <a:pt x="172" y="71"/>
                    <a:pt x="224" y="45"/>
                    <a:pt x="261" y="30"/>
                  </a:cubicBezTo>
                  <a:cubicBezTo>
                    <a:pt x="298" y="15"/>
                    <a:pt x="332" y="0"/>
                    <a:pt x="351" y="0"/>
                  </a:cubicBezTo>
                  <a:cubicBezTo>
                    <a:pt x="370" y="0"/>
                    <a:pt x="380" y="19"/>
                    <a:pt x="378" y="27"/>
                  </a:cubicBezTo>
                  <a:cubicBezTo>
                    <a:pt x="376" y="35"/>
                    <a:pt x="350" y="46"/>
                    <a:pt x="336" y="51"/>
                  </a:cubicBezTo>
                  <a:cubicBezTo>
                    <a:pt x="322" y="56"/>
                    <a:pt x="307" y="56"/>
                    <a:pt x="291" y="60"/>
                  </a:cubicBezTo>
                  <a:cubicBezTo>
                    <a:pt x="275" y="64"/>
                    <a:pt x="257" y="65"/>
                    <a:pt x="240" y="75"/>
                  </a:cubicBezTo>
                  <a:cubicBezTo>
                    <a:pt x="223" y="85"/>
                    <a:pt x="212" y="104"/>
                    <a:pt x="189" y="120"/>
                  </a:cubicBezTo>
                  <a:cubicBezTo>
                    <a:pt x="166" y="136"/>
                    <a:pt x="133" y="167"/>
                    <a:pt x="102" y="174"/>
                  </a:cubicBezTo>
                  <a:lnTo>
                    <a:pt x="0" y="162"/>
                  </a:lnTo>
                </a:path>
              </a:pathLst>
            </a:custGeom>
            <a:gradFill rotWithShape="0">
              <a:gsLst>
                <a:gs pos="0">
                  <a:schemeClr val="bg2"/>
                </a:gs>
                <a:gs pos="100000">
                  <a:schemeClr val="accent2"/>
                </a:gs>
              </a:gsLst>
              <a:lin ang="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23" name="任意多边形 2068"/>
            <p:cNvSpPr>
              <a:spLocks noChangeArrowheads="1"/>
            </p:cNvSpPr>
            <p:nvPr/>
          </p:nvSpPr>
          <p:spPr bwMode="auto">
            <a:xfrm>
              <a:off x="4178" y="187"/>
              <a:ext cx="523" cy="69"/>
            </a:xfrm>
            <a:custGeom>
              <a:cxnLst>
                <a:cxn ang="0">
                  <a:pos x="84" y="11"/>
                </a:cxn>
                <a:cxn ang="0">
                  <a:pos x="27" y="5"/>
                </a:cxn>
                <a:cxn ang="0">
                  <a:pos x="9" y="35"/>
                </a:cxn>
                <a:cxn ang="0">
                  <a:pos x="81" y="56"/>
                </a:cxn>
                <a:cxn ang="0">
                  <a:pos x="255" y="68"/>
                </a:cxn>
                <a:cxn ang="0">
                  <a:pos x="432" y="50"/>
                </a:cxn>
                <a:cxn ang="0">
                  <a:pos x="513" y="5"/>
                </a:cxn>
                <a:cxn ang="0">
                  <a:pos x="372" y="20"/>
                </a:cxn>
                <a:cxn ang="0">
                  <a:pos x="141" y="14"/>
                </a:cxn>
                <a:cxn ang="0">
                  <a:pos x="84" y="11"/>
                </a:cxn>
              </a:cxnLst>
              <a:rect l="0" t="0" r="r" b="b"/>
              <a:pathLst>
                <a:path w="523" h="69">
                  <a:moveTo>
                    <a:pt x="84" y="11"/>
                  </a:moveTo>
                  <a:cubicBezTo>
                    <a:pt x="65" y="9"/>
                    <a:pt x="40" y="1"/>
                    <a:pt x="27" y="5"/>
                  </a:cubicBezTo>
                  <a:cubicBezTo>
                    <a:pt x="14" y="9"/>
                    <a:pt x="0" y="27"/>
                    <a:pt x="9" y="35"/>
                  </a:cubicBezTo>
                  <a:cubicBezTo>
                    <a:pt x="18" y="43"/>
                    <a:pt x="40" y="51"/>
                    <a:pt x="81" y="56"/>
                  </a:cubicBezTo>
                  <a:cubicBezTo>
                    <a:pt x="122" y="61"/>
                    <a:pt x="197" y="69"/>
                    <a:pt x="255" y="68"/>
                  </a:cubicBezTo>
                  <a:cubicBezTo>
                    <a:pt x="313" y="67"/>
                    <a:pt x="389" y="60"/>
                    <a:pt x="432" y="50"/>
                  </a:cubicBezTo>
                  <a:cubicBezTo>
                    <a:pt x="475" y="40"/>
                    <a:pt x="523" y="10"/>
                    <a:pt x="513" y="5"/>
                  </a:cubicBezTo>
                  <a:cubicBezTo>
                    <a:pt x="503" y="0"/>
                    <a:pt x="434" y="19"/>
                    <a:pt x="372" y="20"/>
                  </a:cubicBezTo>
                  <a:cubicBezTo>
                    <a:pt x="310" y="21"/>
                    <a:pt x="189" y="15"/>
                    <a:pt x="141" y="14"/>
                  </a:cubicBezTo>
                  <a:cubicBezTo>
                    <a:pt x="93" y="13"/>
                    <a:pt x="103" y="13"/>
                    <a:pt x="84" y="11"/>
                  </a:cubicBezTo>
                  <a:close/>
                </a:path>
              </a:pathLst>
            </a:custGeom>
            <a:gradFill rotWithShape="0">
              <a:gsLst>
                <a:gs pos="0">
                  <a:schemeClr val="bg2"/>
                </a:gs>
                <a:gs pos="100000">
                  <a:schemeClr val="accent2"/>
                </a:gs>
              </a:gsLst>
              <a:lin ang="1890000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24" name="任意多边形 2069"/>
            <p:cNvSpPr>
              <a:spLocks noChangeArrowheads="1"/>
            </p:cNvSpPr>
            <p:nvPr/>
          </p:nvSpPr>
          <p:spPr bwMode="auto">
            <a:xfrm>
              <a:off x="4689" y="187"/>
              <a:ext cx="537" cy="120"/>
            </a:xfrm>
            <a:custGeom>
              <a:cxnLst>
                <a:cxn ang="0">
                  <a:pos x="23" y="6"/>
                </a:cxn>
                <a:cxn ang="0">
                  <a:pos x="188" y="3"/>
                </a:cxn>
                <a:cxn ang="0">
                  <a:pos x="323" y="27"/>
                </a:cxn>
                <a:cxn ang="0">
                  <a:pos x="464" y="69"/>
                </a:cxn>
                <a:cxn ang="0">
                  <a:pos x="521" y="90"/>
                </a:cxn>
                <a:cxn ang="0">
                  <a:pos x="533" y="105"/>
                </a:cxn>
                <a:cxn ang="0">
                  <a:pos x="497" y="120"/>
                </a:cxn>
                <a:cxn ang="0">
                  <a:pos x="452" y="108"/>
                </a:cxn>
                <a:cxn ang="0">
                  <a:pos x="350" y="72"/>
                </a:cxn>
                <a:cxn ang="0">
                  <a:pos x="158" y="39"/>
                </a:cxn>
                <a:cxn ang="0">
                  <a:pos x="50" y="39"/>
                </a:cxn>
                <a:cxn ang="0">
                  <a:pos x="23" y="6"/>
                </a:cxn>
              </a:cxnLst>
              <a:rect l="0" t="0" r="r" b="b"/>
              <a:pathLst>
                <a:path w="537" h="120">
                  <a:moveTo>
                    <a:pt x="23" y="6"/>
                  </a:moveTo>
                  <a:cubicBezTo>
                    <a:pt x="46" y="0"/>
                    <a:pt x="138" y="0"/>
                    <a:pt x="188" y="3"/>
                  </a:cubicBezTo>
                  <a:cubicBezTo>
                    <a:pt x="238" y="6"/>
                    <a:pt x="277" y="16"/>
                    <a:pt x="323" y="27"/>
                  </a:cubicBezTo>
                  <a:cubicBezTo>
                    <a:pt x="369" y="38"/>
                    <a:pt x="431" y="59"/>
                    <a:pt x="464" y="69"/>
                  </a:cubicBezTo>
                  <a:cubicBezTo>
                    <a:pt x="497" y="79"/>
                    <a:pt x="509" y="84"/>
                    <a:pt x="521" y="90"/>
                  </a:cubicBezTo>
                  <a:cubicBezTo>
                    <a:pt x="533" y="96"/>
                    <a:pt x="537" y="100"/>
                    <a:pt x="533" y="105"/>
                  </a:cubicBezTo>
                  <a:cubicBezTo>
                    <a:pt x="529" y="110"/>
                    <a:pt x="510" y="120"/>
                    <a:pt x="497" y="120"/>
                  </a:cubicBezTo>
                  <a:cubicBezTo>
                    <a:pt x="484" y="120"/>
                    <a:pt x="476" y="116"/>
                    <a:pt x="452" y="108"/>
                  </a:cubicBezTo>
                  <a:cubicBezTo>
                    <a:pt x="428" y="100"/>
                    <a:pt x="399" y="84"/>
                    <a:pt x="350" y="72"/>
                  </a:cubicBezTo>
                  <a:cubicBezTo>
                    <a:pt x="301" y="60"/>
                    <a:pt x="208" y="45"/>
                    <a:pt x="158" y="39"/>
                  </a:cubicBezTo>
                  <a:cubicBezTo>
                    <a:pt x="108" y="33"/>
                    <a:pt x="72" y="43"/>
                    <a:pt x="50" y="39"/>
                  </a:cubicBezTo>
                  <a:cubicBezTo>
                    <a:pt x="28" y="35"/>
                    <a:pt x="0" y="12"/>
                    <a:pt x="23" y="6"/>
                  </a:cubicBezTo>
                  <a:close/>
                </a:path>
              </a:pathLst>
            </a:custGeom>
            <a:gradFill rotWithShape="0">
              <a:gsLst>
                <a:gs pos="0">
                  <a:schemeClr val="bg2"/>
                </a:gs>
                <a:gs pos="50000">
                  <a:schemeClr val="accent2"/>
                </a:gs>
                <a:gs pos="100000">
                  <a:schemeClr val="bg2"/>
                </a:gs>
              </a:gsLst>
              <a:lin ang="1890000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25" name="任意多边形 2070"/>
            <p:cNvSpPr>
              <a:spLocks noChangeArrowheads="1"/>
            </p:cNvSpPr>
            <p:nvPr/>
          </p:nvSpPr>
          <p:spPr bwMode="auto">
            <a:xfrm>
              <a:off x="4968" y="312"/>
              <a:ext cx="800" cy="143"/>
            </a:xfrm>
            <a:custGeom>
              <a:cxnLst>
                <a:cxn ang="0">
                  <a:pos x="800" y="24"/>
                </a:cxn>
                <a:cxn ang="0">
                  <a:pos x="782" y="15"/>
                </a:cxn>
                <a:cxn ang="0">
                  <a:pos x="659" y="63"/>
                </a:cxn>
                <a:cxn ang="0">
                  <a:pos x="500" y="84"/>
                </a:cxn>
                <a:cxn ang="0">
                  <a:pos x="326" y="69"/>
                </a:cxn>
                <a:cxn ang="0">
                  <a:pos x="98" y="21"/>
                </a:cxn>
                <a:cxn ang="0">
                  <a:pos x="11" y="6"/>
                </a:cxn>
                <a:cxn ang="0">
                  <a:pos x="32" y="60"/>
                </a:cxn>
                <a:cxn ang="0">
                  <a:pos x="155" y="96"/>
                </a:cxn>
                <a:cxn ang="0">
                  <a:pos x="410" y="138"/>
                </a:cxn>
                <a:cxn ang="0">
                  <a:pos x="596" y="129"/>
                </a:cxn>
                <a:cxn ang="0">
                  <a:pos x="737" y="90"/>
                </a:cxn>
                <a:cxn ang="0">
                  <a:pos x="788" y="69"/>
                </a:cxn>
                <a:cxn ang="0">
                  <a:pos x="800" y="24"/>
                </a:cxn>
              </a:cxnLst>
              <a:rect l="0" t="0" r="r" b="b"/>
              <a:pathLst>
                <a:path w="800" h="143">
                  <a:moveTo>
                    <a:pt x="800" y="24"/>
                  </a:moveTo>
                  <a:lnTo>
                    <a:pt x="782" y="15"/>
                  </a:lnTo>
                  <a:cubicBezTo>
                    <a:pt x="759" y="21"/>
                    <a:pt x="706" y="51"/>
                    <a:pt x="659" y="63"/>
                  </a:cubicBezTo>
                  <a:cubicBezTo>
                    <a:pt x="612" y="75"/>
                    <a:pt x="555" y="83"/>
                    <a:pt x="500" y="84"/>
                  </a:cubicBezTo>
                  <a:cubicBezTo>
                    <a:pt x="445" y="85"/>
                    <a:pt x="393" y="79"/>
                    <a:pt x="326" y="69"/>
                  </a:cubicBezTo>
                  <a:cubicBezTo>
                    <a:pt x="259" y="59"/>
                    <a:pt x="150" y="31"/>
                    <a:pt x="98" y="21"/>
                  </a:cubicBezTo>
                  <a:cubicBezTo>
                    <a:pt x="46" y="11"/>
                    <a:pt x="22" y="0"/>
                    <a:pt x="11" y="6"/>
                  </a:cubicBezTo>
                  <a:cubicBezTo>
                    <a:pt x="0" y="12"/>
                    <a:pt x="8" y="45"/>
                    <a:pt x="32" y="60"/>
                  </a:cubicBezTo>
                  <a:cubicBezTo>
                    <a:pt x="56" y="75"/>
                    <a:pt x="92" y="83"/>
                    <a:pt x="155" y="96"/>
                  </a:cubicBezTo>
                  <a:cubicBezTo>
                    <a:pt x="218" y="109"/>
                    <a:pt x="337" y="133"/>
                    <a:pt x="410" y="138"/>
                  </a:cubicBezTo>
                  <a:cubicBezTo>
                    <a:pt x="483" y="143"/>
                    <a:pt x="542" y="137"/>
                    <a:pt x="596" y="129"/>
                  </a:cubicBezTo>
                  <a:cubicBezTo>
                    <a:pt x="650" y="121"/>
                    <a:pt x="705" y="100"/>
                    <a:pt x="737" y="90"/>
                  </a:cubicBezTo>
                  <a:cubicBezTo>
                    <a:pt x="769" y="80"/>
                    <a:pt x="780" y="80"/>
                    <a:pt x="788" y="69"/>
                  </a:cubicBezTo>
                  <a:cubicBezTo>
                    <a:pt x="796" y="58"/>
                    <a:pt x="792" y="39"/>
                    <a:pt x="800" y="24"/>
                  </a:cubicBezTo>
                  <a:close/>
                </a:path>
              </a:pathLst>
            </a:custGeom>
            <a:gradFill rotWithShape="0">
              <a:gsLst>
                <a:gs pos="0">
                  <a:schemeClr val="bg2"/>
                </a:gs>
                <a:gs pos="50000">
                  <a:schemeClr val="accent2"/>
                </a:gs>
                <a:gs pos="100000">
                  <a:schemeClr val="bg2"/>
                </a:gs>
              </a:gsLst>
              <a:lin ang="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26" name="任意多边形 2071"/>
            <p:cNvSpPr>
              <a:spLocks noChangeArrowheads="1"/>
            </p:cNvSpPr>
            <p:nvPr/>
          </p:nvSpPr>
          <p:spPr bwMode="auto">
            <a:xfrm>
              <a:off x="5318" y="240"/>
              <a:ext cx="402" cy="115"/>
            </a:xfrm>
            <a:custGeom>
              <a:cxnLst>
                <a:cxn ang="0">
                  <a:pos x="402" y="0"/>
                </a:cxn>
                <a:cxn ang="0">
                  <a:pos x="384" y="12"/>
                </a:cxn>
                <a:cxn ang="0">
                  <a:pos x="276" y="51"/>
                </a:cxn>
                <a:cxn ang="0">
                  <a:pos x="165" y="66"/>
                </a:cxn>
                <a:cxn ang="0">
                  <a:pos x="51" y="57"/>
                </a:cxn>
                <a:cxn ang="0">
                  <a:pos x="15" y="54"/>
                </a:cxn>
                <a:cxn ang="0">
                  <a:pos x="3" y="69"/>
                </a:cxn>
                <a:cxn ang="0">
                  <a:pos x="9" y="93"/>
                </a:cxn>
                <a:cxn ang="0">
                  <a:pos x="54" y="102"/>
                </a:cxn>
                <a:cxn ang="0">
                  <a:pos x="198" y="111"/>
                </a:cxn>
                <a:cxn ang="0">
                  <a:pos x="336" y="75"/>
                </a:cxn>
                <a:cxn ang="0">
                  <a:pos x="375" y="54"/>
                </a:cxn>
                <a:cxn ang="0">
                  <a:pos x="402" y="0"/>
                </a:cxn>
              </a:cxnLst>
              <a:rect l="0" t="0" r="r" b="b"/>
              <a:pathLst>
                <a:path w="402" h="115">
                  <a:moveTo>
                    <a:pt x="402" y="0"/>
                  </a:moveTo>
                  <a:lnTo>
                    <a:pt x="384" y="12"/>
                  </a:lnTo>
                  <a:cubicBezTo>
                    <a:pt x="363" y="20"/>
                    <a:pt x="312" y="42"/>
                    <a:pt x="276" y="51"/>
                  </a:cubicBezTo>
                  <a:cubicBezTo>
                    <a:pt x="240" y="60"/>
                    <a:pt x="202" y="65"/>
                    <a:pt x="165" y="66"/>
                  </a:cubicBezTo>
                  <a:cubicBezTo>
                    <a:pt x="128" y="67"/>
                    <a:pt x="76" y="59"/>
                    <a:pt x="51" y="57"/>
                  </a:cubicBezTo>
                  <a:cubicBezTo>
                    <a:pt x="26" y="55"/>
                    <a:pt x="23" y="52"/>
                    <a:pt x="15" y="54"/>
                  </a:cubicBezTo>
                  <a:cubicBezTo>
                    <a:pt x="7" y="56"/>
                    <a:pt x="4" y="63"/>
                    <a:pt x="3" y="69"/>
                  </a:cubicBezTo>
                  <a:cubicBezTo>
                    <a:pt x="2" y="75"/>
                    <a:pt x="0" y="88"/>
                    <a:pt x="9" y="93"/>
                  </a:cubicBezTo>
                  <a:cubicBezTo>
                    <a:pt x="18" y="98"/>
                    <a:pt x="22" y="99"/>
                    <a:pt x="54" y="102"/>
                  </a:cubicBezTo>
                  <a:cubicBezTo>
                    <a:pt x="86" y="105"/>
                    <a:pt x="151" y="115"/>
                    <a:pt x="198" y="111"/>
                  </a:cubicBezTo>
                  <a:cubicBezTo>
                    <a:pt x="245" y="107"/>
                    <a:pt x="307" y="84"/>
                    <a:pt x="336" y="75"/>
                  </a:cubicBezTo>
                  <a:cubicBezTo>
                    <a:pt x="365" y="66"/>
                    <a:pt x="365" y="65"/>
                    <a:pt x="375" y="54"/>
                  </a:cubicBezTo>
                  <a:cubicBezTo>
                    <a:pt x="385" y="43"/>
                    <a:pt x="392" y="26"/>
                    <a:pt x="402" y="0"/>
                  </a:cubicBezTo>
                  <a:close/>
                </a:path>
              </a:pathLst>
            </a:custGeom>
            <a:gradFill rotWithShape="0">
              <a:gsLst>
                <a:gs pos="0">
                  <a:schemeClr val="bg2"/>
                </a:gs>
                <a:gs pos="100000">
                  <a:schemeClr val="accent2"/>
                </a:gs>
              </a:gsLst>
              <a:lin ang="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grpSp>
      <p:grpSp>
        <p:nvGrpSpPr>
          <p:cNvPr id="27" name="组合 2072"/>
          <p:cNvGrpSpPr/>
          <p:nvPr/>
        </p:nvGrpSpPr>
        <p:grpSpPr>
          <a:xfrm>
            <a:off x="27517" y="6161693"/>
            <a:ext cx="12225867" cy="137583"/>
            <a:chExt cx="5776" cy="87"/>
          </a:xfrm>
        </p:grpSpPr>
        <p:sp>
          <p:nvSpPr>
            <p:cNvPr id="28" name="任意多边形 2073"/>
            <p:cNvSpPr>
              <a:spLocks noChangeArrowheads="1"/>
            </p:cNvSpPr>
            <p:nvPr/>
          </p:nvSpPr>
          <p:spPr bwMode="auto">
            <a:xfrm>
              <a:off x="4041" y="15"/>
              <a:ext cx="1735" cy="72"/>
            </a:xfrm>
            <a:custGeom>
              <a:cxnLst>
                <a:cxn ang="0">
                  <a:pos x="165" y="6"/>
                </a:cxn>
                <a:cxn ang="0">
                  <a:pos x="450" y="3"/>
                </a:cxn>
                <a:cxn ang="0">
                  <a:pos x="714" y="12"/>
                </a:cxn>
                <a:cxn ang="0">
                  <a:pos x="957" y="24"/>
                </a:cxn>
                <a:cxn ang="0">
                  <a:pos x="1173" y="24"/>
                </a:cxn>
                <a:cxn ang="0">
                  <a:pos x="1473" y="15"/>
                </a:cxn>
                <a:cxn ang="0">
                  <a:pos x="1617" y="0"/>
                </a:cxn>
                <a:cxn ang="0">
                  <a:pos x="1719" y="15"/>
                </a:cxn>
                <a:cxn ang="0">
                  <a:pos x="1716" y="66"/>
                </a:cxn>
                <a:cxn ang="0">
                  <a:pos x="1632" y="51"/>
                </a:cxn>
                <a:cxn ang="0">
                  <a:pos x="1407" y="51"/>
                </a:cxn>
                <a:cxn ang="0">
                  <a:pos x="1191" y="48"/>
                </a:cxn>
                <a:cxn ang="0">
                  <a:pos x="870" y="60"/>
                </a:cxn>
                <a:cxn ang="0">
                  <a:pos x="492" y="48"/>
                </a:cxn>
                <a:cxn ang="0">
                  <a:pos x="291" y="27"/>
                </a:cxn>
                <a:cxn ang="0">
                  <a:pos x="21" y="36"/>
                </a:cxn>
                <a:cxn ang="0">
                  <a:pos x="165" y="6"/>
                </a:cxn>
              </a:cxnLst>
              <a:rect l="0" t="0" r="r" b="b"/>
              <a:pathLst>
                <a:path w="1735" h="72">
                  <a:moveTo>
                    <a:pt x="165" y="6"/>
                  </a:moveTo>
                  <a:cubicBezTo>
                    <a:pt x="236" y="1"/>
                    <a:pt x="359" y="2"/>
                    <a:pt x="450" y="3"/>
                  </a:cubicBezTo>
                  <a:cubicBezTo>
                    <a:pt x="541" y="4"/>
                    <a:pt x="630" y="9"/>
                    <a:pt x="714" y="12"/>
                  </a:cubicBezTo>
                  <a:cubicBezTo>
                    <a:pt x="798" y="15"/>
                    <a:pt x="881" y="22"/>
                    <a:pt x="957" y="24"/>
                  </a:cubicBezTo>
                  <a:cubicBezTo>
                    <a:pt x="1033" y="26"/>
                    <a:pt x="1087" y="25"/>
                    <a:pt x="1173" y="24"/>
                  </a:cubicBezTo>
                  <a:cubicBezTo>
                    <a:pt x="1259" y="23"/>
                    <a:pt x="1399" y="19"/>
                    <a:pt x="1473" y="15"/>
                  </a:cubicBezTo>
                  <a:cubicBezTo>
                    <a:pt x="1547" y="11"/>
                    <a:pt x="1576" y="0"/>
                    <a:pt x="1617" y="0"/>
                  </a:cubicBezTo>
                  <a:cubicBezTo>
                    <a:pt x="1658" y="0"/>
                    <a:pt x="1703" y="4"/>
                    <a:pt x="1719" y="15"/>
                  </a:cubicBezTo>
                  <a:cubicBezTo>
                    <a:pt x="1735" y="26"/>
                    <a:pt x="1730" y="60"/>
                    <a:pt x="1716" y="66"/>
                  </a:cubicBezTo>
                  <a:cubicBezTo>
                    <a:pt x="1702" y="72"/>
                    <a:pt x="1683" y="53"/>
                    <a:pt x="1632" y="51"/>
                  </a:cubicBezTo>
                  <a:cubicBezTo>
                    <a:pt x="1581" y="49"/>
                    <a:pt x="1480" y="51"/>
                    <a:pt x="1407" y="51"/>
                  </a:cubicBezTo>
                  <a:cubicBezTo>
                    <a:pt x="1334" y="51"/>
                    <a:pt x="1280" y="47"/>
                    <a:pt x="1191" y="48"/>
                  </a:cubicBezTo>
                  <a:cubicBezTo>
                    <a:pt x="1102" y="49"/>
                    <a:pt x="986" y="60"/>
                    <a:pt x="870" y="60"/>
                  </a:cubicBezTo>
                  <a:cubicBezTo>
                    <a:pt x="754" y="60"/>
                    <a:pt x="588" y="53"/>
                    <a:pt x="492" y="48"/>
                  </a:cubicBezTo>
                  <a:cubicBezTo>
                    <a:pt x="396" y="43"/>
                    <a:pt x="369" y="29"/>
                    <a:pt x="291" y="27"/>
                  </a:cubicBezTo>
                  <a:cubicBezTo>
                    <a:pt x="213" y="25"/>
                    <a:pt x="42" y="39"/>
                    <a:pt x="21" y="36"/>
                  </a:cubicBezTo>
                  <a:cubicBezTo>
                    <a:pt x="0" y="33"/>
                    <a:pt x="94" y="11"/>
                    <a:pt x="165" y="6"/>
                  </a:cubicBezTo>
                  <a:close/>
                </a:path>
              </a:pathLst>
            </a:custGeom>
            <a:gradFill rotWithShape="0">
              <a:gsLst>
                <a:gs pos="0">
                  <a:schemeClr val="accent2"/>
                </a:gs>
                <a:gs pos="100000">
                  <a:schemeClr val="bg2"/>
                </a:gs>
              </a:gsLst>
              <a:lin ang="540000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29" name="任意多边形 2074"/>
            <p:cNvSpPr>
              <a:spLocks noChangeArrowheads="1"/>
            </p:cNvSpPr>
            <p:nvPr/>
          </p:nvSpPr>
          <p:spPr bwMode="auto">
            <a:xfrm>
              <a:off x="1727" y="5"/>
              <a:ext cx="2655" cy="60"/>
            </a:xfrm>
            <a:custGeom>
              <a:cxnLst>
                <a:cxn ang="0">
                  <a:pos x="2641" y="6"/>
                </a:cxn>
                <a:cxn ang="0">
                  <a:pos x="2620" y="30"/>
                </a:cxn>
                <a:cxn ang="0">
                  <a:pos x="2368" y="45"/>
                </a:cxn>
                <a:cxn ang="0">
                  <a:pos x="2023" y="60"/>
                </a:cxn>
                <a:cxn ang="0">
                  <a:pos x="1786" y="48"/>
                </a:cxn>
                <a:cxn ang="0">
                  <a:pos x="1525" y="36"/>
                </a:cxn>
                <a:cxn ang="0">
                  <a:pos x="1195" y="45"/>
                </a:cxn>
                <a:cxn ang="0">
                  <a:pos x="817" y="39"/>
                </a:cxn>
                <a:cxn ang="0">
                  <a:pos x="499" y="27"/>
                </a:cxn>
                <a:cxn ang="0">
                  <a:pos x="136" y="39"/>
                </a:cxn>
                <a:cxn ang="0">
                  <a:pos x="10" y="33"/>
                </a:cxn>
                <a:cxn ang="0">
                  <a:pos x="76" y="24"/>
                </a:cxn>
                <a:cxn ang="0">
                  <a:pos x="310" y="18"/>
                </a:cxn>
                <a:cxn ang="0">
                  <a:pos x="544" y="0"/>
                </a:cxn>
                <a:cxn ang="0">
                  <a:pos x="853" y="21"/>
                </a:cxn>
                <a:cxn ang="0">
                  <a:pos x="1114" y="21"/>
                </a:cxn>
                <a:cxn ang="0">
                  <a:pos x="1399" y="3"/>
                </a:cxn>
                <a:cxn ang="0">
                  <a:pos x="1588" y="9"/>
                </a:cxn>
                <a:cxn ang="0">
                  <a:pos x="1807" y="21"/>
                </a:cxn>
                <a:cxn ang="0">
                  <a:pos x="2035" y="12"/>
                </a:cxn>
                <a:cxn ang="0">
                  <a:pos x="2290" y="18"/>
                </a:cxn>
                <a:cxn ang="0">
                  <a:pos x="2596" y="3"/>
                </a:cxn>
                <a:cxn ang="0">
                  <a:pos x="2641" y="6"/>
                </a:cxn>
              </a:cxnLst>
              <a:rect l="0" t="0" r="r" b="b"/>
              <a:pathLst>
                <a:path w="2655" h="60">
                  <a:moveTo>
                    <a:pt x="2641" y="6"/>
                  </a:moveTo>
                  <a:lnTo>
                    <a:pt x="2620" y="30"/>
                  </a:lnTo>
                  <a:cubicBezTo>
                    <a:pt x="2575" y="36"/>
                    <a:pt x="2467" y="40"/>
                    <a:pt x="2368" y="45"/>
                  </a:cubicBezTo>
                  <a:cubicBezTo>
                    <a:pt x="2269" y="50"/>
                    <a:pt x="2120" y="60"/>
                    <a:pt x="2023" y="60"/>
                  </a:cubicBezTo>
                  <a:cubicBezTo>
                    <a:pt x="1926" y="60"/>
                    <a:pt x="1869" y="52"/>
                    <a:pt x="1786" y="48"/>
                  </a:cubicBezTo>
                  <a:cubicBezTo>
                    <a:pt x="1703" y="44"/>
                    <a:pt x="1623" y="36"/>
                    <a:pt x="1525" y="36"/>
                  </a:cubicBezTo>
                  <a:cubicBezTo>
                    <a:pt x="1427" y="36"/>
                    <a:pt x="1313" y="44"/>
                    <a:pt x="1195" y="45"/>
                  </a:cubicBezTo>
                  <a:cubicBezTo>
                    <a:pt x="1077" y="46"/>
                    <a:pt x="933" y="42"/>
                    <a:pt x="817" y="39"/>
                  </a:cubicBezTo>
                  <a:cubicBezTo>
                    <a:pt x="701" y="36"/>
                    <a:pt x="612" y="27"/>
                    <a:pt x="499" y="27"/>
                  </a:cubicBezTo>
                  <a:cubicBezTo>
                    <a:pt x="386" y="27"/>
                    <a:pt x="217" y="38"/>
                    <a:pt x="136" y="39"/>
                  </a:cubicBezTo>
                  <a:cubicBezTo>
                    <a:pt x="55" y="40"/>
                    <a:pt x="20" y="36"/>
                    <a:pt x="10" y="33"/>
                  </a:cubicBezTo>
                  <a:cubicBezTo>
                    <a:pt x="0" y="30"/>
                    <a:pt x="26" y="27"/>
                    <a:pt x="76" y="24"/>
                  </a:cubicBezTo>
                  <a:cubicBezTo>
                    <a:pt x="126" y="21"/>
                    <a:pt x="232" y="22"/>
                    <a:pt x="310" y="18"/>
                  </a:cubicBezTo>
                  <a:cubicBezTo>
                    <a:pt x="388" y="14"/>
                    <a:pt x="454" y="0"/>
                    <a:pt x="544" y="0"/>
                  </a:cubicBezTo>
                  <a:cubicBezTo>
                    <a:pt x="634" y="0"/>
                    <a:pt x="758" y="18"/>
                    <a:pt x="853" y="21"/>
                  </a:cubicBezTo>
                  <a:cubicBezTo>
                    <a:pt x="948" y="24"/>
                    <a:pt x="1023" y="24"/>
                    <a:pt x="1114" y="21"/>
                  </a:cubicBezTo>
                  <a:cubicBezTo>
                    <a:pt x="1205" y="18"/>
                    <a:pt x="1320" y="5"/>
                    <a:pt x="1399" y="3"/>
                  </a:cubicBezTo>
                  <a:cubicBezTo>
                    <a:pt x="1478" y="1"/>
                    <a:pt x="1520" y="6"/>
                    <a:pt x="1588" y="9"/>
                  </a:cubicBezTo>
                  <a:cubicBezTo>
                    <a:pt x="1656" y="12"/>
                    <a:pt x="1733" y="21"/>
                    <a:pt x="1807" y="21"/>
                  </a:cubicBezTo>
                  <a:cubicBezTo>
                    <a:pt x="1881" y="21"/>
                    <a:pt x="1955" y="12"/>
                    <a:pt x="2035" y="12"/>
                  </a:cubicBezTo>
                  <a:cubicBezTo>
                    <a:pt x="2115" y="12"/>
                    <a:pt x="2197" y="19"/>
                    <a:pt x="2290" y="18"/>
                  </a:cubicBezTo>
                  <a:cubicBezTo>
                    <a:pt x="2383" y="17"/>
                    <a:pt x="2537" y="5"/>
                    <a:pt x="2596" y="3"/>
                  </a:cubicBezTo>
                  <a:cubicBezTo>
                    <a:pt x="2655" y="1"/>
                    <a:pt x="2651" y="3"/>
                    <a:pt x="2641" y="6"/>
                  </a:cubicBezTo>
                  <a:close/>
                </a:path>
              </a:pathLst>
            </a:custGeom>
            <a:gradFill rotWithShape="0">
              <a:gsLst>
                <a:gs pos="0">
                  <a:schemeClr val="accent2"/>
                </a:gs>
                <a:gs pos="100000">
                  <a:schemeClr val="bg2"/>
                </a:gs>
              </a:gsLst>
              <a:lin ang="540000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30" name="任意多边形 2075"/>
            <p:cNvSpPr>
              <a:spLocks noChangeArrowheads="1"/>
            </p:cNvSpPr>
            <p:nvPr/>
          </p:nvSpPr>
          <p:spPr bwMode="auto">
            <a:xfrm>
              <a:off x="0" y="0"/>
              <a:ext cx="2041" cy="62"/>
            </a:xfrm>
            <a:custGeom>
              <a:cxnLst>
                <a:cxn ang="0">
                  <a:pos x="1893" y="39"/>
                </a:cxn>
                <a:cxn ang="0">
                  <a:pos x="1578" y="45"/>
                </a:cxn>
                <a:cxn ang="0">
                  <a:pos x="1011" y="60"/>
                </a:cxn>
                <a:cxn ang="0">
                  <a:pos x="438" y="57"/>
                </a:cxn>
                <a:cxn ang="0">
                  <a:pos x="0" y="36"/>
                </a:cxn>
                <a:cxn ang="0">
                  <a:pos x="0" y="3"/>
                </a:cxn>
                <a:cxn ang="0">
                  <a:pos x="210" y="18"/>
                </a:cxn>
                <a:cxn ang="0">
                  <a:pos x="474" y="21"/>
                </a:cxn>
                <a:cxn ang="0">
                  <a:pos x="678" y="9"/>
                </a:cxn>
                <a:cxn ang="0">
                  <a:pos x="897" y="9"/>
                </a:cxn>
                <a:cxn ang="0">
                  <a:pos x="1167" y="30"/>
                </a:cxn>
                <a:cxn ang="0">
                  <a:pos x="1500" y="24"/>
                </a:cxn>
                <a:cxn ang="0">
                  <a:pos x="1758" y="3"/>
                </a:cxn>
                <a:cxn ang="0">
                  <a:pos x="1938" y="18"/>
                </a:cxn>
                <a:cxn ang="0">
                  <a:pos x="2034" y="33"/>
                </a:cxn>
                <a:cxn ang="0">
                  <a:pos x="1893" y="39"/>
                </a:cxn>
              </a:cxnLst>
              <a:rect l="0" t="0" r="r" b="b"/>
              <a:pathLst>
                <a:path w="2041" h="62">
                  <a:moveTo>
                    <a:pt x="1893" y="39"/>
                  </a:moveTo>
                  <a:cubicBezTo>
                    <a:pt x="1817" y="41"/>
                    <a:pt x="1725" y="42"/>
                    <a:pt x="1578" y="45"/>
                  </a:cubicBezTo>
                  <a:cubicBezTo>
                    <a:pt x="1431" y="48"/>
                    <a:pt x="1201" y="58"/>
                    <a:pt x="1011" y="60"/>
                  </a:cubicBezTo>
                  <a:cubicBezTo>
                    <a:pt x="821" y="62"/>
                    <a:pt x="606" y="61"/>
                    <a:pt x="438" y="57"/>
                  </a:cubicBezTo>
                  <a:cubicBezTo>
                    <a:pt x="270" y="53"/>
                    <a:pt x="73" y="45"/>
                    <a:pt x="0" y="36"/>
                  </a:cubicBezTo>
                  <a:lnTo>
                    <a:pt x="0" y="3"/>
                  </a:lnTo>
                  <a:cubicBezTo>
                    <a:pt x="35" y="0"/>
                    <a:pt x="131" y="15"/>
                    <a:pt x="210" y="18"/>
                  </a:cubicBezTo>
                  <a:cubicBezTo>
                    <a:pt x="289" y="21"/>
                    <a:pt x="396" y="22"/>
                    <a:pt x="474" y="21"/>
                  </a:cubicBezTo>
                  <a:cubicBezTo>
                    <a:pt x="552" y="20"/>
                    <a:pt x="608" y="11"/>
                    <a:pt x="678" y="9"/>
                  </a:cubicBezTo>
                  <a:cubicBezTo>
                    <a:pt x="748" y="7"/>
                    <a:pt x="816" y="6"/>
                    <a:pt x="897" y="9"/>
                  </a:cubicBezTo>
                  <a:cubicBezTo>
                    <a:pt x="978" y="12"/>
                    <a:pt x="1067" y="28"/>
                    <a:pt x="1167" y="30"/>
                  </a:cubicBezTo>
                  <a:cubicBezTo>
                    <a:pt x="1267" y="32"/>
                    <a:pt x="1402" y="28"/>
                    <a:pt x="1500" y="24"/>
                  </a:cubicBezTo>
                  <a:cubicBezTo>
                    <a:pt x="1598" y="20"/>
                    <a:pt x="1685" y="4"/>
                    <a:pt x="1758" y="3"/>
                  </a:cubicBezTo>
                  <a:cubicBezTo>
                    <a:pt x="1831" y="2"/>
                    <a:pt x="1892" y="13"/>
                    <a:pt x="1938" y="18"/>
                  </a:cubicBezTo>
                  <a:cubicBezTo>
                    <a:pt x="1984" y="23"/>
                    <a:pt x="2041" y="30"/>
                    <a:pt x="2034" y="33"/>
                  </a:cubicBezTo>
                  <a:cubicBezTo>
                    <a:pt x="2027" y="36"/>
                    <a:pt x="1969" y="37"/>
                    <a:pt x="1893" y="39"/>
                  </a:cubicBezTo>
                  <a:close/>
                </a:path>
              </a:pathLst>
            </a:custGeom>
            <a:gradFill rotWithShape="0">
              <a:gsLst>
                <a:gs pos="0">
                  <a:schemeClr val="accent2"/>
                </a:gs>
                <a:gs pos="100000">
                  <a:schemeClr val="bg2"/>
                </a:gs>
              </a:gsLst>
              <a:lin ang="540000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grpSp>
      <p:sp>
        <p:nvSpPr>
          <p:cNvPr id="2077" name="标题 2076"/>
          <p:cNvSpPr>
            <a:spLocks noGrp="1"/>
          </p:cNvSpPr>
          <p:nvPr>
            <p:ph type="ctrTitle" sz="quarter"/>
          </p:nvPr>
        </p:nvSpPr>
        <p:spPr>
          <a:xfrm>
            <a:off x="914400" y="1868720"/>
            <a:ext cx="10363200" cy="1600397"/>
          </a:xfrm>
          <a:prstGeom prst="rect">
            <a:avLst/>
          </a:prstGeom>
          <a:noFill/>
          <a:ln w="9525">
            <a:noFill/>
            <a:miter/>
          </a:ln>
        </p:spPr>
        <p:txBody>
          <a:bodyPr anchorCtr="1"/>
          <a:lstStyle>
            <a:lvl1pPr lvl="0">
              <a:defRPr kern="1200"/>
            </a:lvl1pPr>
          </a:lstStyle>
          <a:p>
            <a:pPr lvl="0"/>
            <a:r>
              <a:rPr lang="zh-CN" altLang="en-US" noProof="1"/>
              <a:t>单击此处编辑母版标题样式</a:t>
            </a:r>
            <a:endParaRPr lang="zh-CN" altLang="en-US" noProof="1"/>
          </a:p>
        </p:txBody>
      </p:sp>
      <p:sp>
        <p:nvSpPr>
          <p:cNvPr id="2078" name="副标题 2077"/>
          <p:cNvSpPr>
            <a:spLocks noGrp="1"/>
          </p:cNvSpPr>
          <p:nvPr>
            <p:ph type="subTitle" sz="quarter" idx="1"/>
          </p:nvPr>
        </p:nvSpPr>
        <p:spPr>
          <a:xfrm>
            <a:off x="1697567" y="3729574"/>
            <a:ext cx="8534400" cy="1371769"/>
          </a:xfrm>
          <a:prstGeom prst="rect">
            <a:avLst/>
          </a:prstGeom>
          <a:noFill/>
          <a:ln w="9525">
            <a:noFill/>
            <a:miter/>
          </a:ln>
        </p:spPr>
        <p:txBody>
          <a:bodyPr anchorCtr="1"/>
          <a:lstStyle>
            <a:lvl1pPr marL="0" lvl="0" indent="0" algn="ctr">
              <a:buNone/>
              <a:defRPr kern="1200"/>
            </a:lvl1pPr>
            <a:lvl2pPr marL="456565" lvl="1" indent="-456565" algn="ctr">
              <a:buNone/>
              <a:defRPr kern="1200"/>
            </a:lvl2pPr>
            <a:lvl3pPr marL="913130" lvl="2" indent="-913130" algn="ctr">
              <a:buNone/>
              <a:defRPr kern="1200"/>
            </a:lvl3pPr>
            <a:lvl4pPr marL="1369695" lvl="3" indent="-1369695" algn="ctr">
              <a:buNone/>
              <a:defRPr kern="1200"/>
            </a:lvl4pPr>
            <a:lvl5pPr marL="1826260" lvl="4" indent="-1826260" algn="ctr">
              <a:buNone/>
              <a:defRPr kern="1200"/>
            </a:lvl5pPr>
          </a:lstStyle>
          <a:p>
            <a:pPr lvl="0"/>
            <a:r>
              <a:rPr lang="zh-CN" altLang="en-US" noProof="1"/>
              <a:t>单击此处编辑母版副标题样式</a:t>
            </a:r>
            <a:endParaRPr lang="zh-CN" altLang="en-US" noProof="1"/>
          </a:p>
        </p:txBody>
      </p:sp>
      <p:sp>
        <p:nvSpPr>
          <p:cNvPr id="31" name="日期占位符 2078"/>
          <p:cNvSpPr>
            <a:spLocks noGrp="1"/>
          </p:cNvSpPr>
          <p:nvPr>
            <p:ph type="dt" sz="quarter" idx="10"/>
          </p:nvPr>
        </p:nvSpPr>
        <p:spPr>
          <a:xfrm>
            <a:off x="914400" y="6350000"/>
            <a:ext cx="2540000" cy="457200"/>
          </a:xfrm>
        </p:spPr>
        <p:txBody>
          <a:bodyPr/>
          <a:lstStyle>
            <a:lvl1pPr>
              <a:defRPr/>
            </a:lvl1pPr>
          </a:lstStyle>
          <a:p>
            <a:pPr>
              <a:defRPr/>
            </a:pPr>
            <a:endParaRPr lang="zh-CN" altLang="en-US"/>
          </a:p>
        </p:txBody>
      </p:sp>
      <p:sp>
        <p:nvSpPr>
          <p:cNvPr id="32" name="页脚占位符 2079"/>
          <p:cNvSpPr>
            <a:spLocks noGrp="1"/>
          </p:cNvSpPr>
          <p:nvPr>
            <p:ph type="ftr" sz="quarter" idx="11"/>
          </p:nvPr>
        </p:nvSpPr>
        <p:spPr>
          <a:xfrm>
            <a:off x="4165600" y="6350000"/>
            <a:ext cx="3860800" cy="457200"/>
          </a:xfrm>
        </p:spPr>
        <p:txBody>
          <a:bodyPr/>
          <a:lstStyle>
            <a:lvl1pPr>
              <a:defRPr/>
            </a:lvl1pPr>
          </a:lstStyle>
          <a:p>
            <a:pPr>
              <a:defRPr/>
            </a:pPr>
            <a:endParaRPr lang="zh-CN" altLang="en-US"/>
          </a:p>
        </p:txBody>
      </p:sp>
      <p:sp>
        <p:nvSpPr>
          <p:cNvPr id="33" name="灯片编号占位符 2080"/>
          <p:cNvSpPr>
            <a:spLocks noGrp="1"/>
          </p:cNvSpPr>
          <p:nvPr>
            <p:ph type="sldNum" sz="quarter" idx="12"/>
          </p:nvPr>
        </p:nvSpPr>
        <p:spPr>
          <a:xfrm>
            <a:off x="8737600" y="6350000"/>
            <a:ext cx="2540000" cy="457200"/>
          </a:xfrm>
        </p:spPr>
        <p:txBody>
          <a:bodyPr/>
          <a:lstStyle>
            <a:lvl1pPr>
              <a:defRPr/>
            </a:lvl1pPr>
          </a:lstStyle>
          <a:p>
            <a:fld id="{EE0D1333-157E-415F-BB41-AE96DEE6DB94}" type="slidenum">
              <a:rPr lang="zh-CN" altLang="en-US">
                <a:solidFill>
                  <a:srgbClr val="545472"/>
                </a:solidFill>
              </a:rPr>
              <a:t/>
            </a:fld>
            <a:endParaRPr lang="zh-CN" altLang="en-US">
              <a:solidFill>
                <a:srgbClr val="545472"/>
              </a:solidFill>
              <a:ea typeface="宋体" pitchFamily="2" charset="-122"/>
            </a:endParaRPr>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1054"/>
          <p:cNvSpPr>
            <a:spLocks noGrp="1"/>
          </p:cNvSpPr>
          <p:nvPr>
            <p:ph type="dt" sz="half" idx="10"/>
          </p:nvPr>
        </p:nvSpPr>
        <p:spPr/>
        <p:txBody>
          <a:bodyPr/>
          <a:lstStyle>
            <a:lvl1pPr>
              <a:defRPr/>
            </a:lvl1pPr>
          </a:lstStyle>
          <a:p>
            <a:pPr>
              <a:defRPr/>
            </a:pPr>
            <a:endParaRPr lang="zh-CN" altLang="en-US"/>
          </a:p>
        </p:txBody>
      </p:sp>
      <p:sp>
        <p:nvSpPr>
          <p:cNvPr id="5" name="页脚占位符 1055"/>
          <p:cNvSpPr>
            <a:spLocks noGrp="1"/>
          </p:cNvSpPr>
          <p:nvPr>
            <p:ph type="ftr" sz="quarter" idx="11"/>
          </p:nvPr>
        </p:nvSpPr>
        <p:spPr/>
        <p:txBody>
          <a:bodyPr/>
          <a:lstStyle>
            <a:lvl1pPr>
              <a:defRPr/>
            </a:lvl1pPr>
          </a:lstStyle>
          <a:p>
            <a:pPr>
              <a:defRPr/>
            </a:pPr>
            <a:endParaRPr lang="zh-CN" altLang="en-US"/>
          </a:p>
        </p:txBody>
      </p:sp>
      <p:sp>
        <p:nvSpPr>
          <p:cNvPr id="6" name="灯片编号占位符 1056"/>
          <p:cNvSpPr>
            <a:spLocks noGrp="1"/>
          </p:cNvSpPr>
          <p:nvPr>
            <p:ph type="sldNum" sz="quarter" idx="12"/>
          </p:nvPr>
        </p:nvSpPr>
        <p:spPr/>
        <p:txBody>
          <a:bodyPr/>
          <a:lstStyle>
            <a:lvl1pPr>
              <a:defRPr/>
            </a:lvl1pPr>
          </a:lstStyle>
          <a:p>
            <a:fld id="{130B9F5C-44FA-4BDD-A935-193F66AA5F4D}" type="slidenum">
              <a:rPr lang="zh-CN" altLang="en-US">
                <a:solidFill>
                  <a:srgbClr val="545472"/>
                </a:solidFill>
              </a:rPr>
              <a:t/>
            </a:fld>
            <a:endParaRPr lang="zh-CN" altLang="en-US">
              <a:solidFill>
                <a:srgbClr val="545472"/>
              </a:solidFill>
            </a:endParaRPr>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1" y="1710025"/>
            <a:ext cx="10515600" cy="2853089"/>
          </a:xfrm>
        </p:spPr>
        <p:txBody>
          <a:bodyPr/>
          <a:lstStyle>
            <a:lvl1pPr>
              <a:defRPr sz="45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31851" y="4590031"/>
            <a:ext cx="10515600" cy="1500372"/>
          </a:xfrm>
        </p:spPr>
        <p:txBody>
          <a:bodyPr/>
          <a:lstStyle>
            <a:lvl1pPr marL="0" indent="0">
              <a:buNone/>
              <a:defRPr sz="1900">
                <a:solidFill>
                  <a:schemeClr val="tx1">
                    <a:tint val="75000"/>
                  </a:schemeClr>
                </a:solidFill>
              </a:defRPr>
            </a:lvl1pPr>
            <a:lvl2pPr marL="342265" indent="0">
              <a:buNone/>
              <a:defRPr sz="1500">
                <a:solidFill>
                  <a:schemeClr val="tx1">
                    <a:tint val="75000"/>
                  </a:schemeClr>
                </a:solidFill>
              </a:defRPr>
            </a:lvl2pPr>
            <a:lvl3pPr marL="685165" indent="0">
              <a:buNone/>
              <a:defRPr sz="1500">
                <a:solidFill>
                  <a:schemeClr val="tx1">
                    <a:tint val="75000"/>
                  </a:schemeClr>
                </a:solidFill>
              </a:defRPr>
            </a:lvl3pPr>
            <a:lvl4pPr marL="1027430" indent="0">
              <a:buNone/>
              <a:defRPr sz="1200">
                <a:solidFill>
                  <a:schemeClr val="tx1">
                    <a:tint val="75000"/>
                  </a:schemeClr>
                </a:solidFill>
              </a:defRPr>
            </a:lvl4pPr>
            <a:lvl5pPr marL="1369695" indent="0">
              <a:buNone/>
              <a:defRPr sz="1200">
                <a:solidFill>
                  <a:schemeClr val="tx1">
                    <a:tint val="75000"/>
                  </a:schemeClr>
                </a:solidFill>
              </a:defRPr>
            </a:lvl5pPr>
            <a:lvl6pPr marL="1711960" indent="0">
              <a:buNone/>
              <a:defRPr sz="1200">
                <a:solidFill>
                  <a:schemeClr val="tx1">
                    <a:tint val="75000"/>
                  </a:schemeClr>
                </a:solidFill>
              </a:defRPr>
            </a:lvl6pPr>
            <a:lvl7pPr marL="2054225" indent="0">
              <a:buNone/>
              <a:defRPr sz="1200">
                <a:solidFill>
                  <a:schemeClr val="tx1">
                    <a:tint val="75000"/>
                  </a:schemeClr>
                </a:solidFill>
              </a:defRPr>
            </a:lvl7pPr>
            <a:lvl8pPr marL="2397125" indent="0">
              <a:buNone/>
              <a:defRPr sz="1200">
                <a:solidFill>
                  <a:schemeClr val="tx1">
                    <a:tint val="75000"/>
                  </a:schemeClr>
                </a:solidFill>
              </a:defRPr>
            </a:lvl8pPr>
            <a:lvl9pPr marL="2739390" indent="0">
              <a:buNone/>
              <a:defRPr sz="1200">
                <a:solidFill>
                  <a:schemeClr val="tx1">
                    <a:tint val="75000"/>
                  </a:schemeClr>
                </a:solidFill>
              </a:defRPr>
            </a:lvl9pPr>
          </a:lstStyle>
          <a:p>
            <a:pPr lvl="0"/>
            <a:r>
              <a:rPr lang="zh-CN" altLang="en-US" noProof="1" smtClean="0"/>
              <a:t>单击此处编辑母版文本样式</a:t>
            </a:r>
            <a:endParaRPr lang="zh-CN" altLang="en-US" noProof="1" smtClean="0"/>
          </a:p>
        </p:txBody>
      </p:sp>
      <p:sp>
        <p:nvSpPr>
          <p:cNvPr id="4" name="日期占位符 1054"/>
          <p:cNvSpPr>
            <a:spLocks noGrp="1"/>
          </p:cNvSpPr>
          <p:nvPr>
            <p:ph type="dt" sz="half" idx="10"/>
          </p:nvPr>
        </p:nvSpPr>
        <p:spPr/>
        <p:txBody>
          <a:bodyPr/>
          <a:lstStyle>
            <a:lvl1pPr>
              <a:defRPr/>
            </a:lvl1pPr>
          </a:lstStyle>
          <a:p>
            <a:pPr>
              <a:defRPr/>
            </a:pPr>
            <a:endParaRPr lang="zh-CN" altLang="en-US"/>
          </a:p>
        </p:txBody>
      </p:sp>
      <p:sp>
        <p:nvSpPr>
          <p:cNvPr id="5" name="页脚占位符 1055"/>
          <p:cNvSpPr>
            <a:spLocks noGrp="1"/>
          </p:cNvSpPr>
          <p:nvPr>
            <p:ph type="ftr" sz="quarter" idx="11"/>
          </p:nvPr>
        </p:nvSpPr>
        <p:spPr/>
        <p:txBody>
          <a:bodyPr/>
          <a:lstStyle>
            <a:lvl1pPr>
              <a:defRPr/>
            </a:lvl1pPr>
          </a:lstStyle>
          <a:p>
            <a:pPr>
              <a:defRPr/>
            </a:pPr>
            <a:endParaRPr lang="zh-CN" altLang="en-US"/>
          </a:p>
        </p:txBody>
      </p:sp>
      <p:sp>
        <p:nvSpPr>
          <p:cNvPr id="6" name="灯片编号占位符 1056"/>
          <p:cNvSpPr>
            <a:spLocks noGrp="1"/>
          </p:cNvSpPr>
          <p:nvPr>
            <p:ph type="sldNum" sz="quarter" idx="12"/>
          </p:nvPr>
        </p:nvSpPr>
        <p:spPr/>
        <p:txBody>
          <a:bodyPr/>
          <a:lstStyle>
            <a:lvl1pPr>
              <a:defRPr/>
            </a:lvl1pPr>
          </a:lstStyle>
          <a:p>
            <a:fld id="{D0AF4FC3-BA3D-4BAF-818D-62D49B4C5A57}" type="slidenum">
              <a:rPr lang="zh-CN" altLang="en-US">
                <a:solidFill>
                  <a:srgbClr val="545472"/>
                </a:solidFill>
              </a:rPr>
              <a:t/>
            </a:fld>
            <a:endParaRPr lang="zh-CN" altLang="en-US">
              <a:solidFill>
                <a:srgbClr val="545472"/>
              </a:solidFill>
            </a:endParaRPr>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914400" y="1981447"/>
            <a:ext cx="5077968" cy="4115308"/>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6199632" y="1981447"/>
            <a:ext cx="5077968" cy="4115308"/>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日期占位符 1054"/>
          <p:cNvSpPr>
            <a:spLocks noGrp="1"/>
          </p:cNvSpPr>
          <p:nvPr>
            <p:ph type="dt" sz="half" idx="10"/>
          </p:nvPr>
        </p:nvSpPr>
        <p:spPr/>
        <p:txBody>
          <a:bodyPr/>
          <a:lstStyle>
            <a:lvl1pPr>
              <a:defRPr/>
            </a:lvl1pPr>
          </a:lstStyle>
          <a:p>
            <a:pPr>
              <a:defRPr/>
            </a:pPr>
            <a:endParaRPr lang="zh-CN" altLang="en-US"/>
          </a:p>
        </p:txBody>
      </p:sp>
      <p:sp>
        <p:nvSpPr>
          <p:cNvPr id="6" name="页脚占位符 1055"/>
          <p:cNvSpPr>
            <a:spLocks noGrp="1"/>
          </p:cNvSpPr>
          <p:nvPr>
            <p:ph type="ftr" sz="quarter" idx="11"/>
          </p:nvPr>
        </p:nvSpPr>
        <p:spPr/>
        <p:txBody>
          <a:bodyPr/>
          <a:lstStyle>
            <a:lvl1pPr>
              <a:defRPr/>
            </a:lvl1pPr>
          </a:lstStyle>
          <a:p>
            <a:pPr>
              <a:defRPr/>
            </a:pPr>
            <a:endParaRPr lang="zh-CN" altLang="en-US"/>
          </a:p>
        </p:txBody>
      </p:sp>
      <p:sp>
        <p:nvSpPr>
          <p:cNvPr id="7" name="灯片编号占位符 1056"/>
          <p:cNvSpPr>
            <a:spLocks noGrp="1"/>
          </p:cNvSpPr>
          <p:nvPr>
            <p:ph type="sldNum" sz="quarter" idx="12"/>
          </p:nvPr>
        </p:nvSpPr>
        <p:spPr/>
        <p:txBody>
          <a:bodyPr/>
          <a:lstStyle>
            <a:lvl1pPr>
              <a:defRPr/>
            </a:lvl1pPr>
          </a:lstStyle>
          <a:p>
            <a:fld id="{DA40322E-FFFD-4766-A1D3-964ED301CF64}" type="slidenum">
              <a:rPr lang="zh-CN" altLang="en-US">
                <a:solidFill>
                  <a:srgbClr val="545472"/>
                </a:solidFill>
              </a:rPr>
              <a:t/>
            </a:fld>
            <a:endParaRPr lang="zh-CN" altLang="en-US">
              <a:solidFill>
                <a:srgbClr val="545472"/>
              </a:solidFill>
            </a:endParaRPr>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246"/>
            <a:ext cx="10515600" cy="1325727"/>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1186792" y="1778660"/>
            <a:ext cx="4873575" cy="824013"/>
          </a:xfrm>
        </p:spPr>
        <p:txBody>
          <a:bodyPr anchor="ctr"/>
          <a:lstStyle>
            <a:lvl1pPr marL="0" indent="0">
              <a:buNone/>
              <a:defRPr sz="2100"/>
            </a:lvl1pPr>
            <a:lvl2pPr marL="342265" indent="0">
              <a:buNone/>
              <a:defRPr sz="1900"/>
            </a:lvl2pPr>
            <a:lvl3pPr marL="685165" indent="0">
              <a:buNone/>
              <a:defRPr sz="1500"/>
            </a:lvl3pPr>
            <a:lvl4pPr marL="1027430" indent="0">
              <a:buNone/>
              <a:defRPr sz="1500"/>
            </a:lvl4pPr>
            <a:lvl5pPr marL="1369695" indent="0">
              <a:buNone/>
              <a:defRPr sz="1500"/>
            </a:lvl5pPr>
            <a:lvl6pPr marL="1711960" indent="0">
              <a:buNone/>
              <a:defRPr sz="1500"/>
            </a:lvl6pPr>
            <a:lvl7pPr marL="2054225" indent="0">
              <a:buNone/>
              <a:defRPr sz="1500"/>
            </a:lvl7pPr>
            <a:lvl8pPr marL="2397125" indent="0">
              <a:buNone/>
              <a:defRPr sz="1500"/>
            </a:lvl8pPr>
            <a:lvl9pPr marL="2739390" indent="0">
              <a:buNone/>
              <a:defRPr sz="1500"/>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1186792" y="2665783"/>
            <a:ext cx="4873575" cy="3524719"/>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256939" y="1778660"/>
            <a:ext cx="4897576" cy="824013"/>
          </a:xfrm>
        </p:spPr>
        <p:txBody>
          <a:bodyPr anchor="ctr"/>
          <a:lstStyle>
            <a:lvl1pPr marL="0" indent="0">
              <a:buNone/>
              <a:defRPr sz="2100"/>
            </a:lvl1pPr>
            <a:lvl2pPr marL="342265" indent="0">
              <a:buNone/>
              <a:defRPr sz="1900"/>
            </a:lvl2pPr>
            <a:lvl3pPr marL="685165" indent="0">
              <a:buNone/>
              <a:defRPr sz="1500"/>
            </a:lvl3pPr>
            <a:lvl4pPr marL="1027430" indent="0">
              <a:buNone/>
              <a:defRPr sz="1500"/>
            </a:lvl4pPr>
            <a:lvl5pPr marL="1369695" indent="0">
              <a:buNone/>
              <a:defRPr sz="1500"/>
            </a:lvl5pPr>
            <a:lvl6pPr marL="1711960" indent="0">
              <a:buNone/>
              <a:defRPr sz="1500"/>
            </a:lvl6pPr>
            <a:lvl7pPr marL="2054225" indent="0">
              <a:buNone/>
              <a:defRPr sz="1500"/>
            </a:lvl7pPr>
            <a:lvl8pPr marL="2397125" indent="0">
              <a:buNone/>
              <a:defRPr sz="1500"/>
            </a:lvl8pPr>
            <a:lvl9pPr marL="2739390" indent="0">
              <a:buNone/>
              <a:defRPr sz="1500"/>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6256939" y="2665783"/>
            <a:ext cx="4897576" cy="3524719"/>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1054"/>
          <p:cNvSpPr>
            <a:spLocks noGrp="1"/>
          </p:cNvSpPr>
          <p:nvPr>
            <p:ph type="dt" sz="half" idx="10"/>
          </p:nvPr>
        </p:nvSpPr>
        <p:spPr/>
        <p:txBody>
          <a:bodyPr/>
          <a:lstStyle>
            <a:lvl1pPr>
              <a:defRPr/>
            </a:lvl1pPr>
          </a:lstStyle>
          <a:p>
            <a:pPr>
              <a:defRPr/>
            </a:pPr>
            <a:endParaRPr lang="zh-CN" altLang="en-US"/>
          </a:p>
        </p:txBody>
      </p:sp>
      <p:sp>
        <p:nvSpPr>
          <p:cNvPr id="8" name="页脚占位符 1055"/>
          <p:cNvSpPr>
            <a:spLocks noGrp="1"/>
          </p:cNvSpPr>
          <p:nvPr>
            <p:ph type="ftr" sz="quarter" idx="11"/>
          </p:nvPr>
        </p:nvSpPr>
        <p:spPr/>
        <p:txBody>
          <a:bodyPr/>
          <a:lstStyle>
            <a:lvl1pPr>
              <a:defRPr/>
            </a:lvl1pPr>
          </a:lstStyle>
          <a:p>
            <a:pPr>
              <a:defRPr/>
            </a:pPr>
            <a:endParaRPr lang="zh-CN" altLang="en-US"/>
          </a:p>
        </p:txBody>
      </p:sp>
      <p:sp>
        <p:nvSpPr>
          <p:cNvPr id="9" name="灯片编号占位符 1056"/>
          <p:cNvSpPr>
            <a:spLocks noGrp="1"/>
          </p:cNvSpPr>
          <p:nvPr>
            <p:ph type="sldNum" sz="quarter" idx="12"/>
          </p:nvPr>
        </p:nvSpPr>
        <p:spPr/>
        <p:txBody>
          <a:bodyPr/>
          <a:lstStyle>
            <a:lvl1pPr>
              <a:defRPr/>
            </a:lvl1pPr>
          </a:lstStyle>
          <a:p>
            <a:fld id="{454591EA-689A-4F49-9585-9FB42FD005E6}" type="slidenum">
              <a:rPr lang="zh-CN" altLang="en-US">
                <a:solidFill>
                  <a:srgbClr val="545472"/>
                </a:solidFill>
              </a:rPr>
              <a:t/>
            </a:fld>
            <a:endParaRPr lang="zh-CN" altLang="en-US">
              <a:solidFill>
                <a:srgbClr val="545472"/>
              </a:solidFill>
            </a:endParaRPr>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6565" indent="0">
              <a:buNone/>
              <a:defRPr sz="1900">
                <a:solidFill>
                  <a:schemeClr val="tx1">
                    <a:tint val="75000"/>
                  </a:schemeClr>
                </a:solidFill>
              </a:defRPr>
            </a:lvl2pPr>
            <a:lvl3pPr marL="913130" indent="0">
              <a:buNone/>
              <a:defRPr sz="1600">
                <a:solidFill>
                  <a:schemeClr val="tx1">
                    <a:tint val="75000"/>
                  </a:schemeClr>
                </a:solidFill>
              </a:defRPr>
            </a:lvl3pPr>
            <a:lvl4pPr marL="1369695" indent="0">
              <a:buNone/>
              <a:defRPr sz="1500">
                <a:solidFill>
                  <a:schemeClr val="tx1">
                    <a:tint val="75000"/>
                  </a:schemeClr>
                </a:solidFill>
              </a:defRPr>
            </a:lvl4pPr>
            <a:lvl5pPr marL="1826260" indent="0">
              <a:buNone/>
              <a:defRPr sz="1500">
                <a:solidFill>
                  <a:schemeClr val="tx1">
                    <a:tint val="75000"/>
                  </a:schemeClr>
                </a:solidFill>
              </a:defRPr>
            </a:lvl5pPr>
            <a:lvl6pPr marL="2282825" indent="0">
              <a:buNone/>
              <a:defRPr sz="1500">
                <a:solidFill>
                  <a:schemeClr val="tx1">
                    <a:tint val="75000"/>
                  </a:schemeClr>
                </a:solidFill>
              </a:defRPr>
            </a:lvl6pPr>
            <a:lvl7pPr marL="2739390" indent="0">
              <a:buNone/>
              <a:defRPr sz="1500">
                <a:solidFill>
                  <a:schemeClr val="tx1">
                    <a:tint val="75000"/>
                  </a:schemeClr>
                </a:solidFill>
              </a:defRPr>
            </a:lvl7pPr>
            <a:lvl8pPr marL="3195955" indent="0">
              <a:buNone/>
              <a:defRPr sz="1500">
                <a:solidFill>
                  <a:schemeClr val="tx1">
                    <a:tint val="75000"/>
                  </a:schemeClr>
                </a:solidFill>
              </a:defRPr>
            </a:lvl8pPr>
            <a:lvl9pPr marL="3652520" indent="0">
              <a:buNone/>
              <a:defRPr sz="15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lvl1pPr>
              <a:defRPr/>
            </a:lvl1pPr>
          </a:lstStyle>
          <a:p>
            <a:pPr>
              <a:defRPr/>
            </a:pPr>
            <a:fld id="{A14BE6D2-860A-4528-AB9B-BDA262318607}" type="datetimeFigureOut">
              <a:rPr lang="zh-CN" altLang="en-US"/>
              <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0485D227-64EA-4AAC-842C-9FEA334DDA71}" type="slidenum">
              <a:rPr lang="zh-CN" altLang="en-US"/>
              <a:t/>
            </a:fld>
            <a:endParaRPr lang="zh-CN" altLang="en-US"/>
          </a:p>
        </p:txBody>
      </p:sp>
    </p:spTree>
  </p:cSld>
  <p:clrMapOvr>
    <a:masterClrMapping/>
  </p:clrMapOvr>
  <p:transition spd="med"/>
  <p:timing/>
</p:sldLayout>
</file>

<file path=ppt/slideLayouts/slideLayout30.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1054"/>
          <p:cNvSpPr>
            <a:spLocks noGrp="1"/>
          </p:cNvSpPr>
          <p:nvPr>
            <p:ph type="dt" sz="half" idx="10"/>
          </p:nvPr>
        </p:nvSpPr>
        <p:spPr/>
        <p:txBody>
          <a:bodyPr/>
          <a:lstStyle>
            <a:lvl1pPr>
              <a:defRPr/>
            </a:lvl1pPr>
          </a:lstStyle>
          <a:p>
            <a:pPr>
              <a:defRPr/>
            </a:pPr>
            <a:endParaRPr lang="zh-CN" altLang="en-US"/>
          </a:p>
        </p:txBody>
      </p:sp>
      <p:sp>
        <p:nvSpPr>
          <p:cNvPr id="4" name="页脚占位符 1055"/>
          <p:cNvSpPr>
            <a:spLocks noGrp="1"/>
          </p:cNvSpPr>
          <p:nvPr>
            <p:ph type="ftr" sz="quarter" idx="11"/>
          </p:nvPr>
        </p:nvSpPr>
        <p:spPr/>
        <p:txBody>
          <a:bodyPr/>
          <a:lstStyle>
            <a:lvl1pPr>
              <a:defRPr/>
            </a:lvl1pPr>
          </a:lstStyle>
          <a:p>
            <a:pPr>
              <a:defRPr/>
            </a:pPr>
            <a:endParaRPr lang="zh-CN" altLang="en-US"/>
          </a:p>
        </p:txBody>
      </p:sp>
      <p:sp>
        <p:nvSpPr>
          <p:cNvPr id="5" name="灯片编号占位符 1056"/>
          <p:cNvSpPr>
            <a:spLocks noGrp="1"/>
          </p:cNvSpPr>
          <p:nvPr>
            <p:ph type="sldNum" sz="quarter" idx="12"/>
          </p:nvPr>
        </p:nvSpPr>
        <p:spPr/>
        <p:txBody>
          <a:bodyPr/>
          <a:lstStyle>
            <a:lvl1pPr>
              <a:defRPr/>
            </a:lvl1pPr>
          </a:lstStyle>
          <a:p>
            <a:fld id="{14803D4C-57AE-4248-8050-197AA75A3A23}" type="slidenum">
              <a:rPr lang="zh-CN" altLang="en-US">
                <a:solidFill>
                  <a:srgbClr val="545472"/>
                </a:solidFill>
              </a:rPr>
              <a:t/>
            </a:fld>
            <a:endParaRPr lang="zh-CN" altLang="en-US">
              <a:solidFill>
                <a:srgbClr val="545472"/>
              </a:solidFill>
            </a:endParaRPr>
          </a:p>
        </p:txBody>
      </p:sp>
    </p:spTree>
  </p:cSld>
  <p:clrMapOvr>
    <a:masterClrMapping/>
  </p:clrMapOvr>
  <p:transition/>
  <p:timing/>
</p:sldLayout>
</file>

<file path=ppt/slideLayouts/slideLayout31.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blank" preserve="1">
  <p:cSld name="空白">
    <p:spTree>
      <p:nvGrpSpPr>
        <p:cNvPr id="1" name=""/>
        <p:cNvGrpSpPr/>
        <p:nvPr/>
      </p:nvGrpSpPr>
      <p:grpSpPr>
        <a:xfrm>
          <a:off x="0" y="0"/>
          <a:ext cx="0" cy="0"/>
        </a:xfrm>
      </p:grpSpPr>
      <p:sp>
        <p:nvSpPr>
          <p:cNvPr id="2" name="日期占位符 1054"/>
          <p:cNvSpPr>
            <a:spLocks noGrp="1"/>
          </p:cNvSpPr>
          <p:nvPr>
            <p:ph type="dt" sz="half" idx="10"/>
          </p:nvPr>
        </p:nvSpPr>
        <p:spPr/>
        <p:txBody>
          <a:bodyPr/>
          <a:lstStyle>
            <a:lvl1pPr>
              <a:defRPr/>
            </a:lvl1pPr>
          </a:lstStyle>
          <a:p>
            <a:pPr>
              <a:defRPr/>
            </a:pPr>
            <a:endParaRPr lang="zh-CN" altLang="en-US"/>
          </a:p>
        </p:txBody>
      </p:sp>
      <p:sp>
        <p:nvSpPr>
          <p:cNvPr id="3" name="页脚占位符 1055"/>
          <p:cNvSpPr>
            <a:spLocks noGrp="1"/>
          </p:cNvSpPr>
          <p:nvPr>
            <p:ph type="ftr" sz="quarter" idx="11"/>
          </p:nvPr>
        </p:nvSpPr>
        <p:spPr/>
        <p:txBody>
          <a:bodyPr/>
          <a:lstStyle>
            <a:lvl1pPr>
              <a:defRPr/>
            </a:lvl1pPr>
          </a:lstStyle>
          <a:p>
            <a:pPr>
              <a:defRPr/>
            </a:pPr>
            <a:endParaRPr lang="zh-CN" altLang="en-US"/>
          </a:p>
        </p:txBody>
      </p:sp>
      <p:sp>
        <p:nvSpPr>
          <p:cNvPr id="4" name="灯片编号占位符 1056"/>
          <p:cNvSpPr>
            <a:spLocks noGrp="1"/>
          </p:cNvSpPr>
          <p:nvPr>
            <p:ph type="sldNum" sz="quarter" idx="12"/>
          </p:nvPr>
        </p:nvSpPr>
        <p:spPr/>
        <p:txBody>
          <a:bodyPr/>
          <a:lstStyle>
            <a:lvl1pPr>
              <a:defRPr/>
            </a:lvl1pPr>
          </a:lstStyle>
          <a:p>
            <a:fld id="{94886E88-33E4-4AAF-83C7-C7F5CE2C2D62}" type="slidenum">
              <a:rPr lang="zh-CN" altLang="en-US">
                <a:solidFill>
                  <a:srgbClr val="545472"/>
                </a:solidFill>
              </a:rPr>
              <a:t/>
            </a:fld>
            <a:endParaRPr lang="zh-CN" altLang="en-US">
              <a:solidFill>
                <a:srgbClr val="545472"/>
              </a:solidFill>
            </a:endParaRPr>
          </a:p>
        </p:txBody>
      </p:sp>
    </p:spTree>
  </p:cSld>
  <p:clrMapOvr>
    <a:masterClrMapping/>
  </p:clrMapOvr>
  <p:transition/>
  <p:timing/>
</p:sldLayout>
</file>

<file path=ppt/slideLayouts/slideLayout32.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56"/>
            <a:ext cx="3932237" cy="1600397"/>
          </a:xfrm>
        </p:spPr>
        <p:txBody>
          <a:bodyPr/>
          <a:lstStyle>
            <a:lvl1pPr>
              <a:defRPr sz="24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5183188" y="987549"/>
            <a:ext cx="6172200" cy="4874227"/>
          </a:xfrm>
        </p:spPr>
        <p:txBody>
          <a:bodyPr/>
          <a:lstStyle>
            <a:lvl1pPr>
              <a:defRPr sz="2400"/>
            </a:lvl1pPr>
            <a:lvl2pPr>
              <a:defRPr sz="2100"/>
            </a:lvl2pPr>
            <a:lvl3pPr>
              <a:defRPr sz="1900"/>
            </a:lvl3pPr>
            <a:lvl4pPr>
              <a:defRPr sz="1500"/>
            </a:lvl4pPr>
            <a:lvl5pPr>
              <a:defRPr sz="1500"/>
            </a:lvl5pPr>
            <a:lvl6pPr>
              <a:defRPr sz="1500"/>
            </a:lvl6pPr>
            <a:lvl7pPr>
              <a:defRPr sz="1500"/>
            </a:lvl7pPr>
            <a:lvl8pPr>
              <a:defRPr sz="1500"/>
            </a:lvl8pPr>
            <a:lvl9pPr>
              <a:defRPr sz="15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839788" y="2057657"/>
            <a:ext cx="3932237" cy="3812059"/>
          </a:xfrm>
        </p:spPr>
        <p:txBody>
          <a:bodyPr/>
          <a:lstStyle>
            <a:lvl1pPr marL="0" indent="0">
              <a:buNone/>
              <a:defRPr sz="1200"/>
            </a:lvl1pPr>
            <a:lvl2pPr marL="342265" indent="0">
              <a:buNone/>
              <a:defRPr sz="1100"/>
            </a:lvl2pPr>
            <a:lvl3pPr marL="685165" indent="0">
              <a:buNone/>
              <a:defRPr sz="900"/>
            </a:lvl3pPr>
            <a:lvl4pPr marL="1027430" indent="0">
              <a:buNone/>
              <a:defRPr sz="800"/>
            </a:lvl4pPr>
            <a:lvl5pPr marL="1369695" indent="0">
              <a:buNone/>
              <a:defRPr sz="800"/>
            </a:lvl5pPr>
            <a:lvl6pPr marL="1711960" indent="0">
              <a:buNone/>
              <a:defRPr sz="800"/>
            </a:lvl6pPr>
            <a:lvl7pPr marL="2054225" indent="0">
              <a:buNone/>
              <a:defRPr sz="800"/>
            </a:lvl7pPr>
            <a:lvl8pPr marL="2397125" indent="0">
              <a:buNone/>
              <a:defRPr sz="800"/>
            </a:lvl8pPr>
            <a:lvl9pPr marL="2739390" indent="0">
              <a:buNone/>
              <a:defRPr sz="800"/>
            </a:lvl9pPr>
          </a:lstStyle>
          <a:p>
            <a:pPr lvl="0"/>
            <a:r>
              <a:rPr lang="zh-CN" altLang="en-US" noProof="1" smtClean="0"/>
              <a:t>单击此处编辑母版文本样式</a:t>
            </a:r>
            <a:endParaRPr lang="zh-CN" altLang="en-US" noProof="1" smtClean="0"/>
          </a:p>
        </p:txBody>
      </p:sp>
      <p:sp>
        <p:nvSpPr>
          <p:cNvPr id="5" name="日期占位符 1054"/>
          <p:cNvSpPr>
            <a:spLocks noGrp="1"/>
          </p:cNvSpPr>
          <p:nvPr>
            <p:ph type="dt" sz="half" idx="10"/>
          </p:nvPr>
        </p:nvSpPr>
        <p:spPr/>
        <p:txBody>
          <a:bodyPr/>
          <a:lstStyle>
            <a:lvl1pPr>
              <a:defRPr/>
            </a:lvl1pPr>
          </a:lstStyle>
          <a:p>
            <a:pPr>
              <a:defRPr/>
            </a:pPr>
            <a:endParaRPr lang="zh-CN" altLang="en-US"/>
          </a:p>
        </p:txBody>
      </p:sp>
      <p:sp>
        <p:nvSpPr>
          <p:cNvPr id="6" name="页脚占位符 1055"/>
          <p:cNvSpPr>
            <a:spLocks noGrp="1"/>
          </p:cNvSpPr>
          <p:nvPr>
            <p:ph type="ftr" sz="quarter" idx="11"/>
          </p:nvPr>
        </p:nvSpPr>
        <p:spPr/>
        <p:txBody>
          <a:bodyPr/>
          <a:lstStyle>
            <a:lvl1pPr>
              <a:defRPr/>
            </a:lvl1pPr>
          </a:lstStyle>
          <a:p>
            <a:pPr>
              <a:defRPr/>
            </a:pPr>
            <a:endParaRPr lang="zh-CN" altLang="en-US"/>
          </a:p>
        </p:txBody>
      </p:sp>
      <p:sp>
        <p:nvSpPr>
          <p:cNvPr id="7" name="灯片编号占位符 1056"/>
          <p:cNvSpPr>
            <a:spLocks noGrp="1"/>
          </p:cNvSpPr>
          <p:nvPr>
            <p:ph type="sldNum" sz="quarter" idx="12"/>
          </p:nvPr>
        </p:nvSpPr>
        <p:spPr/>
        <p:txBody>
          <a:bodyPr/>
          <a:lstStyle>
            <a:lvl1pPr>
              <a:defRPr/>
            </a:lvl1pPr>
          </a:lstStyle>
          <a:p>
            <a:fld id="{C89A18CF-80F0-4064-BFFB-E622C8DCC66A}" type="slidenum">
              <a:rPr lang="zh-CN" altLang="en-US">
                <a:solidFill>
                  <a:srgbClr val="545472"/>
                </a:solidFill>
              </a:rPr>
              <a:t/>
            </a:fld>
            <a:endParaRPr lang="zh-CN" altLang="en-US">
              <a:solidFill>
                <a:srgbClr val="545472"/>
              </a:solidFill>
            </a:endParaRPr>
          </a:p>
        </p:txBody>
      </p:sp>
    </p:spTree>
  </p:cSld>
  <p:clrMapOvr>
    <a:masterClrMapping/>
  </p:clrMapOvr>
  <p:transition/>
  <p:timing/>
</p:sldLayout>
</file>

<file path=ppt/slideLayouts/slideLayout33.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56"/>
            <a:ext cx="4165349" cy="1600397"/>
          </a:xfrm>
        </p:spPr>
        <p:txBody>
          <a:bodyPr/>
          <a:lstStyle>
            <a:lvl1pPr>
              <a:defRPr sz="24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5183188" y="457260"/>
            <a:ext cx="6172200" cy="5404517"/>
          </a:xfrm>
        </p:spPr>
        <p:txBody>
          <a:bodyPr/>
          <a:lstStyle>
            <a:lvl1pPr marL="0" indent="0">
              <a:buNone/>
              <a:defRPr sz="2400"/>
            </a:lvl1pPr>
            <a:lvl2pPr marL="342265" indent="0">
              <a:buNone/>
              <a:defRPr sz="2100"/>
            </a:lvl2pPr>
            <a:lvl3pPr marL="685165" indent="0">
              <a:buNone/>
              <a:defRPr sz="1900"/>
            </a:lvl3pPr>
            <a:lvl4pPr marL="1027430" indent="0">
              <a:buNone/>
              <a:defRPr sz="1500"/>
            </a:lvl4pPr>
            <a:lvl5pPr marL="1369695" indent="0">
              <a:buNone/>
              <a:defRPr sz="1500"/>
            </a:lvl5pPr>
            <a:lvl6pPr marL="1711960" indent="0">
              <a:buNone/>
              <a:defRPr sz="1500"/>
            </a:lvl6pPr>
            <a:lvl7pPr marL="2054225" indent="0">
              <a:buNone/>
              <a:defRPr sz="1500"/>
            </a:lvl7pPr>
            <a:lvl8pPr marL="2397125" indent="0">
              <a:buNone/>
              <a:defRPr sz="1500"/>
            </a:lvl8pPr>
            <a:lvl9pPr marL="2739390" indent="0">
              <a:buNone/>
              <a:defRPr sz="1500"/>
            </a:lvl9pPr>
          </a:lstStyle>
          <a:p>
            <a:pPr lvl="0"/>
            <a:endParaRPr lang="zh-CN" altLang="en-US" noProof="1"/>
          </a:p>
        </p:txBody>
      </p:sp>
      <p:sp>
        <p:nvSpPr>
          <p:cNvPr id="4" name="文本占位符 3"/>
          <p:cNvSpPr>
            <a:spLocks noGrp="1"/>
          </p:cNvSpPr>
          <p:nvPr>
            <p:ph type="body" sz="half" idx="2"/>
          </p:nvPr>
        </p:nvSpPr>
        <p:spPr>
          <a:xfrm>
            <a:off x="839788" y="2057657"/>
            <a:ext cx="4165349" cy="3812059"/>
          </a:xfrm>
        </p:spPr>
        <p:txBody>
          <a:bodyPr/>
          <a:lstStyle>
            <a:lvl1pPr marL="0" indent="0">
              <a:buNone/>
              <a:defRPr sz="1500"/>
            </a:lvl1pPr>
            <a:lvl2pPr marL="342265" indent="0">
              <a:buNone/>
              <a:defRPr sz="1500"/>
            </a:lvl2pPr>
            <a:lvl3pPr marL="685165" indent="0">
              <a:buNone/>
              <a:defRPr sz="1200"/>
            </a:lvl3pPr>
            <a:lvl4pPr marL="1027430" indent="0">
              <a:buNone/>
              <a:defRPr sz="1100"/>
            </a:lvl4pPr>
            <a:lvl5pPr marL="1369695" indent="0">
              <a:buNone/>
              <a:defRPr sz="1100"/>
            </a:lvl5pPr>
            <a:lvl6pPr marL="1711960" indent="0">
              <a:buNone/>
              <a:defRPr sz="1100"/>
            </a:lvl6pPr>
            <a:lvl7pPr marL="2054225" indent="0">
              <a:buNone/>
              <a:defRPr sz="1100"/>
            </a:lvl7pPr>
            <a:lvl8pPr marL="2397125" indent="0">
              <a:buNone/>
              <a:defRPr sz="1100"/>
            </a:lvl8pPr>
            <a:lvl9pPr marL="2739390" indent="0">
              <a:buNone/>
              <a:defRPr sz="1100"/>
            </a:lvl9pPr>
          </a:lstStyle>
          <a:p>
            <a:pPr lvl="0"/>
            <a:r>
              <a:rPr lang="zh-CN" altLang="en-US" noProof="1" smtClean="0"/>
              <a:t>单击此处编辑母版文本样式</a:t>
            </a:r>
            <a:endParaRPr lang="zh-CN" altLang="en-US" noProof="1" smtClean="0"/>
          </a:p>
        </p:txBody>
      </p:sp>
      <p:sp>
        <p:nvSpPr>
          <p:cNvPr id="5" name="日期占位符 1054"/>
          <p:cNvSpPr>
            <a:spLocks noGrp="1"/>
          </p:cNvSpPr>
          <p:nvPr>
            <p:ph type="dt" sz="half" idx="10"/>
          </p:nvPr>
        </p:nvSpPr>
        <p:spPr/>
        <p:txBody>
          <a:bodyPr/>
          <a:lstStyle>
            <a:lvl1pPr>
              <a:defRPr/>
            </a:lvl1pPr>
          </a:lstStyle>
          <a:p>
            <a:pPr>
              <a:defRPr/>
            </a:pPr>
            <a:endParaRPr lang="zh-CN" altLang="en-US"/>
          </a:p>
        </p:txBody>
      </p:sp>
      <p:sp>
        <p:nvSpPr>
          <p:cNvPr id="6" name="页脚占位符 1055"/>
          <p:cNvSpPr>
            <a:spLocks noGrp="1"/>
          </p:cNvSpPr>
          <p:nvPr>
            <p:ph type="ftr" sz="quarter" idx="11"/>
          </p:nvPr>
        </p:nvSpPr>
        <p:spPr/>
        <p:txBody>
          <a:bodyPr/>
          <a:lstStyle>
            <a:lvl1pPr>
              <a:defRPr/>
            </a:lvl1pPr>
          </a:lstStyle>
          <a:p>
            <a:pPr>
              <a:defRPr/>
            </a:pPr>
            <a:endParaRPr lang="zh-CN" altLang="en-US"/>
          </a:p>
        </p:txBody>
      </p:sp>
      <p:sp>
        <p:nvSpPr>
          <p:cNvPr id="7" name="灯片编号占位符 1056"/>
          <p:cNvSpPr>
            <a:spLocks noGrp="1"/>
          </p:cNvSpPr>
          <p:nvPr>
            <p:ph type="sldNum" sz="quarter" idx="12"/>
          </p:nvPr>
        </p:nvSpPr>
        <p:spPr/>
        <p:txBody>
          <a:bodyPr/>
          <a:lstStyle>
            <a:lvl1pPr>
              <a:defRPr/>
            </a:lvl1pPr>
          </a:lstStyle>
          <a:p>
            <a:fld id="{6B23C9EF-B076-4F87-8361-85CB2634861F}" type="slidenum">
              <a:rPr lang="zh-CN" altLang="en-US">
                <a:solidFill>
                  <a:srgbClr val="545472"/>
                </a:solidFill>
              </a:rPr>
              <a:t/>
            </a:fld>
            <a:endParaRPr lang="zh-CN" altLang="en-US">
              <a:solidFill>
                <a:srgbClr val="545472"/>
              </a:solidFill>
            </a:endParaRPr>
          </a:p>
        </p:txBody>
      </p:sp>
    </p:spTree>
  </p:cSld>
  <p:clrMapOvr>
    <a:masterClrMapping/>
  </p:clrMapOvr>
  <p:transition/>
  <p:timing/>
</p:sldLayout>
</file>

<file path=ppt/slideLayouts/slideLayout34.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1054"/>
          <p:cNvSpPr>
            <a:spLocks noGrp="1"/>
          </p:cNvSpPr>
          <p:nvPr>
            <p:ph type="dt" sz="half" idx="10"/>
          </p:nvPr>
        </p:nvSpPr>
        <p:spPr/>
        <p:txBody>
          <a:bodyPr/>
          <a:lstStyle>
            <a:lvl1pPr>
              <a:defRPr/>
            </a:lvl1pPr>
          </a:lstStyle>
          <a:p>
            <a:pPr>
              <a:defRPr/>
            </a:pPr>
            <a:endParaRPr lang="zh-CN" altLang="en-US"/>
          </a:p>
        </p:txBody>
      </p:sp>
      <p:sp>
        <p:nvSpPr>
          <p:cNvPr id="5" name="页脚占位符 1055"/>
          <p:cNvSpPr>
            <a:spLocks noGrp="1"/>
          </p:cNvSpPr>
          <p:nvPr>
            <p:ph type="ftr" sz="quarter" idx="11"/>
          </p:nvPr>
        </p:nvSpPr>
        <p:spPr/>
        <p:txBody>
          <a:bodyPr/>
          <a:lstStyle>
            <a:lvl1pPr>
              <a:defRPr/>
            </a:lvl1pPr>
          </a:lstStyle>
          <a:p>
            <a:pPr>
              <a:defRPr/>
            </a:pPr>
            <a:endParaRPr lang="zh-CN" altLang="en-US"/>
          </a:p>
        </p:txBody>
      </p:sp>
      <p:sp>
        <p:nvSpPr>
          <p:cNvPr id="6" name="灯片编号占位符 1056"/>
          <p:cNvSpPr>
            <a:spLocks noGrp="1"/>
          </p:cNvSpPr>
          <p:nvPr>
            <p:ph type="sldNum" sz="quarter" idx="12"/>
          </p:nvPr>
        </p:nvSpPr>
        <p:spPr/>
        <p:txBody>
          <a:bodyPr/>
          <a:lstStyle>
            <a:lvl1pPr>
              <a:defRPr/>
            </a:lvl1pPr>
          </a:lstStyle>
          <a:p>
            <a:fld id="{12BD1C6A-1EEE-4957-ADBB-53EE8639DA98}" type="slidenum">
              <a:rPr lang="zh-CN" altLang="en-US">
                <a:solidFill>
                  <a:srgbClr val="545472"/>
                </a:solidFill>
              </a:rPr>
              <a:t/>
            </a:fld>
            <a:endParaRPr lang="zh-CN" altLang="en-US">
              <a:solidFill>
                <a:srgbClr val="545472"/>
              </a:solidFill>
            </a:endParaRPr>
          </a:p>
        </p:txBody>
      </p:sp>
    </p:spTree>
  </p:cSld>
  <p:clrMapOvr>
    <a:masterClrMapping/>
  </p:clrMapOvr>
  <p:transition/>
  <p:timing/>
</p:sldLayout>
</file>

<file path=ppt/slideLayouts/slideLayout35.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8686800" y="768447"/>
            <a:ext cx="2590800" cy="5328308"/>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914476" y="768447"/>
            <a:ext cx="7622209" cy="5328308"/>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1054"/>
          <p:cNvSpPr>
            <a:spLocks noGrp="1"/>
          </p:cNvSpPr>
          <p:nvPr>
            <p:ph type="dt" sz="half" idx="10"/>
          </p:nvPr>
        </p:nvSpPr>
        <p:spPr/>
        <p:txBody>
          <a:bodyPr/>
          <a:lstStyle>
            <a:lvl1pPr>
              <a:defRPr/>
            </a:lvl1pPr>
          </a:lstStyle>
          <a:p>
            <a:pPr>
              <a:defRPr/>
            </a:pPr>
            <a:endParaRPr lang="zh-CN" altLang="en-US"/>
          </a:p>
        </p:txBody>
      </p:sp>
      <p:sp>
        <p:nvSpPr>
          <p:cNvPr id="5" name="页脚占位符 1055"/>
          <p:cNvSpPr>
            <a:spLocks noGrp="1"/>
          </p:cNvSpPr>
          <p:nvPr>
            <p:ph type="ftr" sz="quarter" idx="11"/>
          </p:nvPr>
        </p:nvSpPr>
        <p:spPr/>
        <p:txBody>
          <a:bodyPr/>
          <a:lstStyle>
            <a:lvl1pPr>
              <a:defRPr/>
            </a:lvl1pPr>
          </a:lstStyle>
          <a:p>
            <a:pPr>
              <a:defRPr/>
            </a:pPr>
            <a:endParaRPr lang="zh-CN" altLang="en-US"/>
          </a:p>
        </p:txBody>
      </p:sp>
      <p:sp>
        <p:nvSpPr>
          <p:cNvPr id="6" name="灯片编号占位符 1056"/>
          <p:cNvSpPr>
            <a:spLocks noGrp="1"/>
          </p:cNvSpPr>
          <p:nvPr>
            <p:ph type="sldNum" sz="quarter" idx="12"/>
          </p:nvPr>
        </p:nvSpPr>
        <p:spPr/>
        <p:txBody>
          <a:bodyPr/>
          <a:lstStyle>
            <a:lvl1pPr>
              <a:defRPr/>
            </a:lvl1pPr>
          </a:lstStyle>
          <a:p>
            <a:fld id="{27855E44-F495-4FF2-AC1C-9DB1A750ECC9}" type="slidenum">
              <a:rPr lang="zh-CN" altLang="en-US">
                <a:solidFill>
                  <a:srgbClr val="545472"/>
                </a:solidFill>
              </a:rPr>
              <a:t/>
            </a:fld>
            <a:endParaRPr lang="zh-CN" altLang="en-US">
              <a:solidFill>
                <a:srgbClr val="545472"/>
              </a:solidFill>
            </a:endParaRPr>
          </a:p>
        </p:txBody>
      </p:sp>
    </p:spTree>
  </p:cSld>
  <p:clrMapOvr>
    <a:masterClrMapping/>
  </p:clrMapOvr>
  <p:transition/>
  <p:timing/>
</p:sldLayout>
</file>

<file path=ppt/slideLayouts/slideLayout36.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fourObj" preserve="1">
  <p:cSld name="标题和四项内容">
    <p:spTree>
      <p:nvGrpSpPr>
        <p:cNvPr id="1" name=""/>
        <p:cNvGrpSpPr/>
        <p:nvPr/>
      </p:nvGrpSpPr>
      <p:grpSpPr>
        <a:xfrm>
          <a:off x="0" y="0"/>
          <a:ext cx="0" cy="0"/>
        </a:xfrm>
      </p:grpSpPr>
      <p:sp>
        <p:nvSpPr>
          <p:cNvPr id="2" name="标题 1"/>
          <p:cNvSpPr>
            <a:spLocks noGrp="1"/>
          </p:cNvSpPr>
          <p:nvPr>
            <p:ph type="title" sz="quarter"/>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quarter" idx="1"/>
          </p:nvPr>
        </p:nvSpPr>
        <p:spPr>
          <a:xfrm>
            <a:off x="838200" y="1825926"/>
            <a:ext cx="5181600" cy="2098935"/>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quarter" idx="2"/>
          </p:nvPr>
        </p:nvSpPr>
        <p:spPr>
          <a:xfrm>
            <a:off x="6172200" y="1825926"/>
            <a:ext cx="5181600" cy="2098935"/>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内容占位符 4"/>
          <p:cNvSpPr>
            <a:spLocks noGrp="1"/>
          </p:cNvSpPr>
          <p:nvPr>
            <p:ph sz="quarter" idx="3"/>
          </p:nvPr>
        </p:nvSpPr>
        <p:spPr>
          <a:xfrm>
            <a:off x="838200" y="4077204"/>
            <a:ext cx="5181600" cy="2100523"/>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6" name="内容占位符 5"/>
          <p:cNvSpPr>
            <a:spLocks noGrp="1"/>
          </p:cNvSpPr>
          <p:nvPr>
            <p:ph sz="quarter" idx="4"/>
          </p:nvPr>
        </p:nvSpPr>
        <p:spPr>
          <a:xfrm>
            <a:off x="6172200" y="4077204"/>
            <a:ext cx="5181600" cy="2100523"/>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1054"/>
          <p:cNvSpPr>
            <a:spLocks noGrp="1"/>
          </p:cNvSpPr>
          <p:nvPr>
            <p:ph type="dt" sz="half" idx="10"/>
          </p:nvPr>
        </p:nvSpPr>
        <p:spPr/>
        <p:txBody>
          <a:bodyPr/>
          <a:lstStyle>
            <a:lvl1pPr>
              <a:defRPr/>
            </a:lvl1pPr>
          </a:lstStyle>
          <a:p>
            <a:pPr>
              <a:defRPr/>
            </a:pPr>
            <a:endParaRPr lang="zh-CN" altLang="en-US"/>
          </a:p>
        </p:txBody>
      </p:sp>
      <p:sp>
        <p:nvSpPr>
          <p:cNvPr id="8" name="页脚占位符 1055"/>
          <p:cNvSpPr>
            <a:spLocks noGrp="1"/>
          </p:cNvSpPr>
          <p:nvPr>
            <p:ph type="ftr" sz="quarter" idx="11"/>
          </p:nvPr>
        </p:nvSpPr>
        <p:spPr/>
        <p:txBody>
          <a:bodyPr/>
          <a:lstStyle>
            <a:lvl1pPr>
              <a:defRPr/>
            </a:lvl1pPr>
          </a:lstStyle>
          <a:p>
            <a:pPr>
              <a:defRPr/>
            </a:pPr>
            <a:endParaRPr lang="zh-CN" altLang="en-US"/>
          </a:p>
        </p:txBody>
      </p:sp>
      <p:sp>
        <p:nvSpPr>
          <p:cNvPr id="9" name="灯片编号占位符 1056"/>
          <p:cNvSpPr>
            <a:spLocks noGrp="1"/>
          </p:cNvSpPr>
          <p:nvPr>
            <p:ph type="sldNum" sz="quarter" idx="12"/>
          </p:nvPr>
        </p:nvSpPr>
        <p:spPr/>
        <p:txBody>
          <a:bodyPr/>
          <a:lstStyle>
            <a:lvl1pPr>
              <a:defRPr/>
            </a:lvl1pPr>
          </a:lstStyle>
          <a:p>
            <a:fld id="{B75F38EB-5D68-4E73-AE47-509C638CBA85}" type="slidenum">
              <a:rPr lang="zh-CN" altLang="en-US">
                <a:solidFill>
                  <a:srgbClr val="545472"/>
                </a:solidFill>
              </a:rPr>
              <a:t/>
            </a:fld>
            <a:endParaRPr lang="zh-CN" altLang="en-US">
              <a:solidFill>
                <a:srgbClr val="545472"/>
              </a:solidFill>
            </a:endParaRPr>
          </a:p>
        </p:txBody>
      </p:sp>
    </p:spTree>
  </p:cSld>
  <p:clrMapOvr>
    <a:masterClrMapping/>
  </p:clrMapOvr>
  <p:transition/>
  <p:timing/>
</p:sldLayout>
</file>

<file path=ppt/slideLayouts/slideLayout37.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title" preserve="1">
  <p:cSld name="标题幻灯片">
    <p:bg bwMode="auto">
      <p:bgPr>
        <a:blipFill dpi="0" rotWithShape="0">
          <a:blip r:embed="rId1"/>
          <a:stretch>
            <a:fillRect/>
          </a:stretch>
        </a:blipFill>
        <a:effectLst/>
      </p:bgPr>
    </p:bg>
    <p:spTree>
      <p:nvGrpSpPr>
        <p:cNvPr id="1" name=""/>
        <p:cNvGrpSpPr/>
        <p:nvPr/>
      </p:nvGrpSpPr>
      <p:grpSpPr>
        <a:xfrm>
          <a:off x="0" y="0"/>
          <a:ext cx="0" cy="0"/>
        </a:xfrm>
      </p:grpSpPr>
      <p:sp>
        <p:nvSpPr>
          <p:cNvPr id="7170" name="Rectangle 2"/>
          <p:cNvSpPr>
            <a:spLocks noGrp="1" noRot="1" noChangeArrowheads="1"/>
          </p:cNvSpPr>
          <p:nvPr>
            <p:ph type="ctrTitle"/>
          </p:nvPr>
        </p:nvSpPr>
        <p:spPr>
          <a:xfrm>
            <a:off x="914401" y="2286480"/>
            <a:ext cx="10363216" cy="1143201"/>
          </a:xfrm>
        </p:spPr>
        <p:txBody>
          <a:bodyPr/>
          <a:lstStyle>
            <a:lvl1pPr>
              <a:defRPr/>
            </a:lvl1pPr>
          </a:lstStyle>
          <a:p>
            <a:r>
              <a:rPr lang="zh-CN" altLang="en-US" noProof="1"/>
              <a:t>单击此处编辑母版标题样式</a:t>
            </a:r>
            <a:endParaRPr lang="zh-CN" altLang="en-US" noProof="1"/>
          </a:p>
        </p:txBody>
      </p:sp>
      <p:sp>
        <p:nvSpPr>
          <p:cNvPr id="7171" name="Rectangle 3"/>
          <p:cNvSpPr>
            <a:spLocks noGrp="1" noRot="1" noChangeArrowheads="1"/>
          </p:cNvSpPr>
          <p:nvPr>
            <p:ph type="subTitle" idx="1"/>
          </p:nvPr>
        </p:nvSpPr>
        <p:spPr>
          <a:xfrm>
            <a:off x="1828804" y="3886888"/>
            <a:ext cx="8534413" cy="1752909"/>
          </a:xfrm>
        </p:spPr>
        <p:txBody>
          <a:bodyPr/>
          <a:lstStyle>
            <a:lvl1pPr marL="0" indent="0" algn="ctr">
              <a:buFont typeface="Wingdings" panose="05000000000000000000" pitchFamily="2" charset="2"/>
              <a:buNone/>
              <a:defRPr/>
            </a:lvl1pPr>
          </a:lstStyle>
          <a:p>
            <a:r>
              <a:rPr lang="zh-CN" altLang="en-US" noProof="1"/>
              <a:t>单击此处编辑母版副标题样式</a:t>
            </a:r>
            <a:endParaRPr lang="zh-CN" altLang="en-US" noProof="1"/>
          </a:p>
        </p:txBody>
      </p:sp>
      <p:sp>
        <p:nvSpPr>
          <p:cNvPr id="4" name="Rectangle 4"/>
          <p:cNvSpPr>
            <a:spLocks noGrp="1" noChangeArrowheads="1"/>
          </p:cNvSpPr>
          <p:nvPr>
            <p:ph type="dt" sz="half" idx="10"/>
          </p:nvPr>
        </p:nvSpPr>
        <p:spPr>
          <a:xfrm>
            <a:off x="402242" y="6246360"/>
            <a:ext cx="3052233" cy="476249"/>
          </a:xfrm>
        </p:spPr>
        <p:txBody>
          <a:bodyPr/>
          <a:lstStyle>
            <a:lvl1pPr>
              <a:defRPr/>
            </a:lvl1pPr>
          </a:lstStyle>
          <a:p>
            <a:pPr>
              <a:defRPr/>
            </a:pPr>
            <a:endParaRPr lang="en-US" altLang="zh-CN">
              <a:solidFill>
                <a:srgbClr val="0000FF"/>
              </a:solidFill>
            </a:endParaRPr>
          </a:p>
        </p:txBody>
      </p:sp>
      <p:sp>
        <p:nvSpPr>
          <p:cNvPr id="5" name="Rectangle 5"/>
          <p:cNvSpPr>
            <a:spLocks noGrp="1" noChangeArrowheads="1"/>
          </p:cNvSpPr>
          <p:nvPr>
            <p:ph type="ftr" sz="quarter" idx="11"/>
          </p:nvPr>
        </p:nvSpPr>
        <p:spPr>
          <a:xfrm>
            <a:off x="4165600" y="6246360"/>
            <a:ext cx="3860800" cy="476249"/>
          </a:xfrm>
        </p:spPr>
        <p:txBody>
          <a:bodyPr/>
          <a:lstStyle>
            <a:lvl1pPr>
              <a:defRPr/>
            </a:lvl1pPr>
          </a:lstStyle>
          <a:p>
            <a:pPr>
              <a:defRPr/>
            </a:pPr>
            <a:endParaRPr lang="en-US" altLang="zh-CN">
              <a:solidFill>
                <a:srgbClr val="0000FF"/>
              </a:solidFill>
            </a:endParaRPr>
          </a:p>
        </p:txBody>
      </p:sp>
      <p:sp>
        <p:nvSpPr>
          <p:cNvPr id="6" name="Rectangle 6"/>
          <p:cNvSpPr>
            <a:spLocks noGrp="1" noChangeArrowheads="1"/>
          </p:cNvSpPr>
          <p:nvPr>
            <p:ph type="sldNum" sz="quarter" idx="12"/>
          </p:nvPr>
        </p:nvSpPr>
        <p:spPr>
          <a:xfrm>
            <a:off x="8737676" y="6246360"/>
            <a:ext cx="3052233" cy="476249"/>
          </a:xfrm>
        </p:spPr>
        <p:txBody>
          <a:bodyPr/>
          <a:lstStyle>
            <a:lvl1pPr>
              <a:defRPr/>
            </a:lvl1pPr>
          </a:lstStyle>
          <a:p>
            <a:fld id="{D711C55D-BC2E-486B-985B-CE1698AFCF5D}" type="slidenum">
              <a:rPr lang="zh-CN" altLang="en-US">
                <a:solidFill>
                  <a:srgbClr val="0000FF"/>
                </a:solidFill>
              </a:rPr>
              <a:t/>
            </a:fld>
            <a:endParaRPr lang="zh-CN" altLang="en-US">
              <a:solidFill>
                <a:srgbClr val="0000FF"/>
              </a:solidFill>
            </a:endParaRPr>
          </a:p>
        </p:txBody>
      </p:sp>
    </p:spTree>
  </p:cSld>
  <p:clrMapOvr>
    <a:masterClrMapping/>
  </p:clrMapOvr>
  <p:transition/>
  <p:timing/>
</p:sldLayout>
</file>

<file path=ppt/slideLayouts/slideLayout38.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FF"/>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FF"/>
              </a:solidFill>
            </a:endParaRPr>
          </a:p>
        </p:txBody>
      </p:sp>
      <p:sp>
        <p:nvSpPr>
          <p:cNvPr id="6" name="Rectangle 6"/>
          <p:cNvSpPr>
            <a:spLocks noGrp="1" noChangeArrowheads="1"/>
          </p:cNvSpPr>
          <p:nvPr>
            <p:ph type="sldNum" sz="quarter" idx="12"/>
          </p:nvPr>
        </p:nvSpPr>
        <p:spPr/>
        <p:txBody>
          <a:bodyPr/>
          <a:lstStyle>
            <a:lvl1pPr>
              <a:defRPr/>
            </a:lvl1pPr>
          </a:lstStyle>
          <a:p>
            <a:fld id="{96F0A1B6-9E4F-427D-9240-7392CB57EA60}" type="slidenum">
              <a:rPr lang="zh-CN" altLang="en-US">
                <a:solidFill>
                  <a:srgbClr val="0000FF"/>
                </a:solidFill>
              </a:rPr>
              <a:t/>
            </a:fld>
            <a:endParaRPr lang="zh-CN" altLang="en-US">
              <a:solidFill>
                <a:srgbClr val="0000FF"/>
              </a:solidFill>
            </a:endParaRPr>
          </a:p>
        </p:txBody>
      </p:sp>
    </p:spTree>
  </p:cSld>
  <p:clrMapOvr>
    <a:masterClrMapping/>
  </p:clrMapOvr>
  <p:transition/>
  <p:timing/>
</p:sldLayout>
</file>

<file path=ppt/slideLayouts/slideLayout39.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963085" y="4407679"/>
            <a:ext cx="10363216" cy="1362316"/>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963085" y="2907227"/>
            <a:ext cx="10363216" cy="1500452"/>
          </a:xfrm>
        </p:spPr>
        <p:txBody>
          <a:bodyPr anchor="b"/>
          <a:lstStyle>
            <a:lvl1pPr marL="0" indent="0">
              <a:buNone/>
              <a:defRPr sz="2000"/>
            </a:lvl1pPr>
            <a:lvl2pPr marL="456565" indent="0">
              <a:buNone/>
              <a:defRPr sz="1900"/>
            </a:lvl2pPr>
            <a:lvl3pPr marL="913130" indent="0">
              <a:buNone/>
              <a:defRPr sz="1600"/>
            </a:lvl3pPr>
            <a:lvl4pPr marL="1369695" indent="0">
              <a:buNone/>
              <a:defRPr sz="1500"/>
            </a:lvl4pPr>
            <a:lvl5pPr marL="1826260" indent="0">
              <a:buNone/>
              <a:defRPr sz="1500"/>
            </a:lvl5pPr>
            <a:lvl6pPr marL="2282825" indent="0">
              <a:buNone/>
              <a:defRPr sz="1500"/>
            </a:lvl6pPr>
            <a:lvl7pPr marL="2740025" indent="0">
              <a:buNone/>
              <a:defRPr sz="1500"/>
            </a:lvl7pPr>
            <a:lvl8pPr marL="3196590" indent="0">
              <a:buNone/>
              <a:defRPr sz="1500"/>
            </a:lvl8pPr>
            <a:lvl9pPr marL="3653155" indent="0">
              <a:buNone/>
              <a:defRPr sz="1500"/>
            </a:lvl9pPr>
          </a:lstStyle>
          <a:p>
            <a:pPr lvl="0"/>
            <a:r>
              <a:rPr lang="zh-CN" altLang="en-US" noProof="1" smtClean="0"/>
              <a:t>单击此处编辑母版文本样式</a:t>
            </a:r>
            <a:endParaRPr lang="zh-CN" altLang="en-US" noProof="1" smtClean="0"/>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FF"/>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FF"/>
              </a:solidFill>
            </a:endParaRPr>
          </a:p>
        </p:txBody>
      </p:sp>
      <p:sp>
        <p:nvSpPr>
          <p:cNvPr id="6" name="Rectangle 6"/>
          <p:cNvSpPr>
            <a:spLocks noGrp="1" noChangeArrowheads="1"/>
          </p:cNvSpPr>
          <p:nvPr>
            <p:ph type="sldNum" sz="quarter" idx="12"/>
          </p:nvPr>
        </p:nvSpPr>
        <p:spPr/>
        <p:txBody>
          <a:bodyPr/>
          <a:lstStyle>
            <a:lvl1pPr>
              <a:defRPr/>
            </a:lvl1pPr>
          </a:lstStyle>
          <a:p>
            <a:fld id="{BD7A0679-B195-483C-A585-73C3B6CE6F53}" type="slidenum">
              <a:rPr lang="zh-CN" altLang="en-US">
                <a:solidFill>
                  <a:srgbClr val="0000FF"/>
                </a:solidFill>
              </a:rPr>
              <a:t/>
            </a:fld>
            <a:endParaRPr lang="zh-CN" altLang="en-US">
              <a:solidFill>
                <a:srgbClr val="0000FF"/>
              </a:solidFill>
            </a:endParaRPr>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900"/>
            </a:lvl4pPr>
            <a:lvl5pPr>
              <a:defRPr sz="1900"/>
            </a:lvl5pPr>
            <a:lvl6pPr>
              <a:defRPr sz="1900"/>
            </a:lvl6pPr>
            <a:lvl7pPr>
              <a:defRPr sz="1900"/>
            </a:lvl7pPr>
            <a:lvl8pPr>
              <a:defRPr sz="1900"/>
            </a:lvl8pPr>
            <a:lvl9pPr>
              <a:defRPr sz="19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900"/>
            </a:lvl4pPr>
            <a:lvl5pPr>
              <a:defRPr sz="1900"/>
            </a:lvl5pPr>
            <a:lvl6pPr>
              <a:defRPr sz="1900"/>
            </a:lvl6pPr>
            <a:lvl7pPr>
              <a:defRPr sz="1900"/>
            </a:lvl7pPr>
            <a:lvl8pPr>
              <a:defRPr sz="1900"/>
            </a:lvl8pPr>
            <a:lvl9pPr>
              <a:defRPr sz="19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68E96D57-D6D5-43B5-9F18-2FE16B9C6CCC}" type="datetimeFigureOut">
              <a:rPr lang="zh-CN" altLang="en-US"/>
              <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3AD7F752-F926-4F8C-A1E9-307A10261580}" type="slidenum">
              <a:rPr lang="zh-CN" altLang="en-US"/>
              <a:t/>
            </a:fld>
            <a:endParaRPr lang="zh-CN" altLang="en-US"/>
          </a:p>
        </p:txBody>
      </p:sp>
    </p:spTree>
  </p:cSld>
  <p:clrMapOvr>
    <a:masterClrMapping/>
  </p:clrMapOvr>
  <p:transition spd="med"/>
  <p:timing/>
</p:sldLayout>
</file>

<file path=ppt/slideLayouts/slideLayout40.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02242" y="1752911"/>
            <a:ext cx="5592241" cy="4271129"/>
          </a:xfrm>
        </p:spPr>
        <p:txBody>
          <a:bodyPr/>
          <a:lstStyle>
            <a:lvl1pPr>
              <a:defRPr sz="2800"/>
            </a:lvl1pPr>
            <a:lvl2pPr>
              <a:defRPr sz="2400"/>
            </a:lvl2pPr>
            <a:lvl3pPr>
              <a:defRPr sz="2000"/>
            </a:lvl3pPr>
            <a:lvl4pPr>
              <a:defRPr sz="1900"/>
            </a:lvl4pPr>
            <a:lvl5pPr>
              <a:defRPr sz="1900"/>
            </a:lvl5pPr>
            <a:lvl6pPr>
              <a:defRPr sz="1900"/>
            </a:lvl6pPr>
            <a:lvl7pPr>
              <a:defRPr sz="1900"/>
            </a:lvl7pPr>
            <a:lvl8pPr>
              <a:defRPr sz="1900"/>
            </a:lvl8pPr>
            <a:lvl9pPr>
              <a:defRPr sz="19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6197685" y="1752911"/>
            <a:ext cx="5592241" cy="4271129"/>
          </a:xfrm>
        </p:spPr>
        <p:txBody>
          <a:bodyPr/>
          <a:lstStyle>
            <a:lvl1pPr>
              <a:defRPr sz="2800"/>
            </a:lvl1pPr>
            <a:lvl2pPr>
              <a:defRPr sz="2400"/>
            </a:lvl2pPr>
            <a:lvl3pPr>
              <a:defRPr sz="2000"/>
            </a:lvl3pPr>
            <a:lvl4pPr>
              <a:defRPr sz="1900"/>
            </a:lvl4pPr>
            <a:lvl5pPr>
              <a:defRPr sz="1900"/>
            </a:lvl5pPr>
            <a:lvl6pPr>
              <a:defRPr sz="1900"/>
            </a:lvl6pPr>
            <a:lvl7pPr>
              <a:defRPr sz="1900"/>
            </a:lvl7pPr>
            <a:lvl8pPr>
              <a:defRPr sz="1900"/>
            </a:lvl8pPr>
            <a:lvl9pPr>
              <a:defRPr sz="19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FF"/>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FF"/>
              </a:solidFill>
            </a:endParaRPr>
          </a:p>
        </p:txBody>
      </p:sp>
      <p:sp>
        <p:nvSpPr>
          <p:cNvPr id="7" name="Rectangle 6"/>
          <p:cNvSpPr>
            <a:spLocks noGrp="1" noChangeArrowheads="1"/>
          </p:cNvSpPr>
          <p:nvPr>
            <p:ph type="sldNum" sz="quarter" idx="12"/>
          </p:nvPr>
        </p:nvSpPr>
        <p:spPr/>
        <p:txBody>
          <a:bodyPr/>
          <a:lstStyle>
            <a:lvl1pPr>
              <a:defRPr/>
            </a:lvl1pPr>
          </a:lstStyle>
          <a:p>
            <a:fld id="{AA060FE3-6E68-49BD-B85F-8F13DC6AD1A5}" type="slidenum">
              <a:rPr lang="zh-CN" altLang="en-US">
                <a:solidFill>
                  <a:srgbClr val="0000FF"/>
                </a:solidFill>
              </a:rPr>
              <a:t/>
            </a:fld>
            <a:endParaRPr lang="zh-CN" altLang="en-US">
              <a:solidFill>
                <a:srgbClr val="0000FF"/>
              </a:solidFill>
            </a:endParaRPr>
          </a:p>
        </p:txBody>
      </p:sp>
    </p:spTree>
  </p:cSld>
  <p:clrMapOvr>
    <a:masterClrMapping/>
  </p:clrMapOvr>
  <p:transition/>
  <p:timing/>
</p:sldLayout>
</file>

<file path=ppt/slideLayouts/slideLayout41.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09601" y="274762"/>
            <a:ext cx="10972816" cy="1143201"/>
          </a:xfrm>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09604" y="1535385"/>
            <a:ext cx="5386925" cy="639875"/>
          </a:xfrm>
        </p:spPr>
        <p:txBody>
          <a:bodyPr anchor="b"/>
          <a:lstStyle>
            <a:lvl1pPr marL="0" indent="0">
              <a:buNone/>
              <a:defRPr sz="2400" b="1"/>
            </a:lvl1pPr>
            <a:lvl2pPr marL="456565" indent="0">
              <a:buNone/>
              <a:defRPr sz="2000" b="1"/>
            </a:lvl2pPr>
            <a:lvl3pPr marL="913130" indent="0">
              <a:buNone/>
              <a:defRPr sz="1900" b="1"/>
            </a:lvl3pPr>
            <a:lvl4pPr marL="1369695" indent="0">
              <a:buNone/>
              <a:defRPr sz="1600" b="1"/>
            </a:lvl4pPr>
            <a:lvl5pPr marL="1826260" indent="0">
              <a:buNone/>
              <a:defRPr sz="1600" b="1"/>
            </a:lvl5pPr>
            <a:lvl6pPr marL="2282825" indent="0">
              <a:buNone/>
              <a:defRPr sz="1600" b="1"/>
            </a:lvl6pPr>
            <a:lvl7pPr marL="2740025" indent="0">
              <a:buNone/>
              <a:defRPr sz="1600" b="1"/>
            </a:lvl7pPr>
            <a:lvl8pPr marL="3196590" indent="0">
              <a:buNone/>
              <a:defRPr sz="1600" b="1"/>
            </a:lvl8pPr>
            <a:lvl9pPr marL="3653155" indent="0">
              <a:buNone/>
              <a:defRPr sz="1600" b="1"/>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609604" y="2175334"/>
            <a:ext cx="5386925" cy="3951985"/>
          </a:xfrm>
        </p:spPr>
        <p:txBody>
          <a:bodyPr/>
          <a:lstStyle>
            <a:lvl1pPr>
              <a:defRPr sz="2400"/>
            </a:lvl1pPr>
            <a:lvl2pPr>
              <a:defRPr sz="2000"/>
            </a:lvl2pPr>
            <a:lvl3pPr>
              <a:defRPr sz="19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193452" y="1535385"/>
            <a:ext cx="5389041" cy="639875"/>
          </a:xfrm>
        </p:spPr>
        <p:txBody>
          <a:bodyPr anchor="b"/>
          <a:lstStyle>
            <a:lvl1pPr marL="0" indent="0">
              <a:buNone/>
              <a:defRPr sz="2400" b="1"/>
            </a:lvl1pPr>
            <a:lvl2pPr marL="456565" indent="0">
              <a:buNone/>
              <a:defRPr sz="2000" b="1"/>
            </a:lvl2pPr>
            <a:lvl3pPr marL="913130" indent="0">
              <a:buNone/>
              <a:defRPr sz="1900" b="1"/>
            </a:lvl3pPr>
            <a:lvl4pPr marL="1369695" indent="0">
              <a:buNone/>
              <a:defRPr sz="1600" b="1"/>
            </a:lvl4pPr>
            <a:lvl5pPr marL="1826260" indent="0">
              <a:buNone/>
              <a:defRPr sz="1600" b="1"/>
            </a:lvl5pPr>
            <a:lvl6pPr marL="2282825" indent="0">
              <a:buNone/>
              <a:defRPr sz="1600" b="1"/>
            </a:lvl6pPr>
            <a:lvl7pPr marL="2740025" indent="0">
              <a:buNone/>
              <a:defRPr sz="1600" b="1"/>
            </a:lvl7pPr>
            <a:lvl8pPr marL="3196590" indent="0">
              <a:buNone/>
              <a:defRPr sz="1600" b="1"/>
            </a:lvl8pPr>
            <a:lvl9pPr marL="3653155" indent="0">
              <a:buNone/>
              <a:defRPr sz="1600" b="1"/>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6193452" y="2175334"/>
            <a:ext cx="5389041" cy="3951985"/>
          </a:xfrm>
        </p:spPr>
        <p:txBody>
          <a:bodyPr/>
          <a:lstStyle>
            <a:lvl1pPr>
              <a:defRPr sz="2400"/>
            </a:lvl1pPr>
            <a:lvl2pPr>
              <a:defRPr sz="2000"/>
            </a:lvl2pPr>
            <a:lvl3pPr>
              <a:defRPr sz="19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Rectangle 4"/>
          <p:cNvSpPr>
            <a:spLocks noGrp="1" noChangeArrowheads="1"/>
          </p:cNvSpPr>
          <p:nvPr>
            <p:ph type="dt" sz="half" idx="10"/>
          </p:nvPr>
        </p:nvSpPr>
        <p:spPr/>
        <p:txBody>
          <a:bodyPr/>
          <a:lstStyle>
            <a:lvl1pPr>
              <a:defRPr/>
            </a:lvl1pPr>
          </a:lstStyle>
          <a:p>
            <a:pPr>
              <a:defRPr/>
            </a:pPr>
            <a:endParaRPr lang="en-US" altLang="zh-CN">
              <a:solidFill>
                <a:srgbClr val="0000FF"/>
              </a:solidFill>
            </a:endParaRPr>
          </a:p>
        </p:txBody>
      </p:sp>
      <p:sp>
        <p:nvSpPr>
          <p:cNvPr id="8" name="Rectangle 5"/>
          <p:cNvSpPr>
            <a:spLocks noGrp="1" noChangeArrowheads="1"/>
          </p:cNvSpPr>
          <p:nvPr>
            <p:ph type="ftr" sz="quarter" idx="11"/>
          </p:nvPr>
        </p:nvSpPr>
        <p:spPr/>
        <p:txBody>
          <a:bodyPr/>
          <a:lstStyle>
            <a:lvl1pPr>
              <a:defRPr/>
            </a:lvl1pPr>
          </a:lstStyle>
          <a:p>
            <a:pPr>
              <a:defRPr/>
            </a:pPr>
            <a:endParaRPr lang="en-US" altLang="zh-CN">
              <a:solidFill>
                <a:srgbClr val="0000FF"/>
              </a:solidFill>
            </a:endParaRPr>
          </a:p>
        </p:txBody>
      </p:sp>
      <p:sp>
        <p:nvSpPr>
          <p:cNvPr id="9" name="Rectangle 6"/>
          <p:cNvSpPr>
            <a:spLocks noGrp="1" noChangeArrowheads="1"/>
          </p:cNvSpPr>
          <p:nvPr>
            <p:ph type="sldNum" sz="quarter" idx="12"/>
          </p:nvPr>
        </p:nvSpPr>
        <p:spPr/>
        <p:txBody>
          <a:bodyPr/>
          <a:lstStyle>
            <a:lvl1pPr>
              <a:defRPr/>
            </a:lvl1pPr>
          </a:lstStyle>
          <a:p>
            <a:fld id="{4F758FA9-8635-46A2-999C-92CF6574125B}" type="slidenum">
              <a:rPr lang="zh-CN" altLang="en-US">
                <a:solidFill>
                  <a:srgbClr val="0000FF"/>
                </a:solidFill>
              </a:rPr>
              <a:t/>
            </a:fld>
            <a:endParaRPr lang="zh-CN" altLang="en-US">
              <a:solidFill>
                <a:srgbClr val="0000FF"/>
              </a:solidFill>
            </a:endParaRPr>
          </a:p>
        </p:txBody>
      </p:sp>
    </p:spTree>
  </p:cSld>
  <p:clrMapOvr>
    <a:masterClrMapping/>
  </p:clrMapOvr>
  <p:transition/>
  <p:timing/>
</p:sldLayout>
</file>

<file path=ppt/slideLayouts/slideLayout42.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Rectangle 4"/>
          <p:cNvSpPr>
            <a:spLocks noGrp="1" noChangeArrowheads="1"/>
          </p:cNvSpPr>
          <p:nvPr>
            <p:ph type="dt" sz="half" idx="10"/>
          </p:nvPr>
        </p:nvSpPr>
        <p:spPr/>
        <p:txBody>
          <a:bodyPr/>
          <a:lstStyle>
            <a:lvl1pPr>
              <a:defRPr/>
            </a:lvl1pPr>
          </a:lstStyle>
          <a:p>
            <a:pPr>
              <a:defRPr/>
            </a:pPr>
            <a:endParaRPr lang="en-US" altLang="zh-CN">
              <a:solidFill>
                <a:srgbClr val="0000FF"/>
              </a:solidFill>
            </a:endParaRPr>
          </a:p>
        </p:txBody>
      </p:sp>
      <p:sp>
        <p:nvSpPr>
          <p:cNvPr id="4" name="Rectangle 5"/>
          <p:cNvSpPr>
            <a:spLocks noGrp="1" noChangeArrowheads="1"/>
          </p:cNvSpPr>
          <p:nvPr>
            <p:ph type="ftr" sz="quarter" idx="11"/>
          </p:nvPr>
        </p:nvSpPr>
        <p:spPr/>
        <p:txBody>
          <a:bodyPr/>
          <a:lstStyle>
            <a:lvl1pPr>
              <a:defRPr/>
            </a:lvl1pPr>
          </a:lstStyle>
          <a:p>
            <a:pPr>
              <a:defRPr/>
            </a:pPr>
            <a:endParaRPr lang="en-US" altLang="zh-CN">
              <a:solidFill>
                <a:srgbClr val="0000FF"/>
              </a:solidFill>
            </a:endParaRPr>
          </a:p>
        </p:txBody>
      </p:sp>
      <p:sp>
        <p:nvSpPr>
          <p:cNvPr id="5" name="Rectangle 6"/>
          <p:cNvSpPr>
            <a:spLocks noGrp="1" noChangeArrowheads="1"/>
          </p:cNvSpPr>
          <p:nvPr>
            <p:ph type="sldNum" sz="quarter" idx="12"/>
          </p:nvPr>
        </p:nvSpPr>
        <p:spPr/>
        <p:txBody>
          <a:bodyPr/>
          <a:lstStyle>
            <a:lvl1pPr>
              <a:defRPr/>
            </a:lvl1pPr>
          </a:lstStyle>
          <a:p>
            <a:fld id="{78A51195-0A30-43B3-BC38-4E7BD472AF93}" type="slidenum">
              <a:rPr lang="zh-CN" altLang="en-US">
                <a:solidFill>
                  <a:srgbClr val="0000FF"/>
                </a:solidFill>
              </a:rPr>
              <a:t/>
            </a:fld>
            <a:endParaRPr lang="zh-CN" altLang="en-US">
              <a:solidFill>
                <a:srgbClr val="0000FF"/>
              </a:solidFill>
            </a:endParaRPr>
          </a:p>
        </p:txBody>
      </p:sp>
    </p:spTree>
  </p:cSld>
  <p:clrMapOvr>
    <a:masterClrMapping/>
  </p:clrMapOvr>
  <p:transition/>
  <p:timing/>
</p:sldLayout>
</file>

<file path=ppt/slideLayouts/slideLayout43.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blank" preserve="1">
  <p:cSld name="空白">
    <p:spTree>
      <p:nvGrpSpPr>
        <p:cNvPr id="1" name=""/>
        <p:cNvGrpSpPr/>
        <p:nvPr/>
      </p:nvGrpSpPr>
      <p:grpSpPr>
        <a:xfrm>
          <a:off x="0" y="0"/>
          <a:ext cx="0" cy="0"/>
        </a:xfrm>
      </p:grpSpPr>
      <p:sp>
        <p:nvSpPr>
          <p:cNvPr id="2" name="Rectangle 4"/>
          <p:cNvSpPr>
            <a:spLocks noGrp="1" noChangeArrowheads="1"/>
          </p:cNvSpPr>
          <p:nvPr>
            <p:ph type="dt" sz="half" idx="10"/>
          </p:nvPr>
        </p:nvSpPr>
        <p:spPr/>
        <p:txBody>
          <a:bodyPr/>
          <a:lstStyle>
            <a:lvl1pPr>
              <a:defRPr/>
            </a:lvl1pPr>
          </a:lstStyle>
          <a:p>
            <a:pPr>
              <a:defRPr/>
            </a:pPr>
            <a:endParaRPr lang="en-US" altLang="zh-CN">
              <a:solidFill>
                <a:srgbClr val="0000FF"/>
              </a:solidFill>
            </a:endParaRPr>
          </a:p>
        </p:txBody>
      </p:sp>
      <p:sp>
        <p:nvSpPr>
          <p:cNvPr id="3" name="Rectangle 5"/>
          <p:cNvSpPr>
            <a:spLocks noGrp="1" noChangeArrowheads="1"/>
          </p:cNvSpPr>
          <p:nvPr>
            <p:ph type="ftr" sz="quarter" idx="11"/>
          </p:nvPr>
        </p:nvSpPr>
        <p:spPr/>
        <p:txBody>
          <a:bodyPr/>
          <a:lstStyle>
            <a:lvl1pPr>
              <a:defRPr/>
            </a:lvl1pPr>
          </a:lstStyle>
          <a:p>
            <a:pPr>
              <a:defRPr/>
            </a:pPr>
            <a:endParaRPr lang="en-US" altLang="zh-CN">
              <a:solidFill>
                <a:srgbClr val="0000FF"/>
              </a:solidFill>
            </a:endParaRPr>
          </a:p>
        </p:txBody>
      </p:sp>
      <p:sp>
        <p:nvSpPr>
          <p:cNvPr id="4" name="Rectangle 6"/>
          <p:cNvSpPr>
            <a:spLocks noGrp="1" noChangeArrowheads="1"/>
          </p:cNvSpPr>
          <p:nvPr>
            <p:ph type="sldNum" sz="quarter" idx="12"/>
          </p:nvPr>
        </p:nvSpPr>
        <p:spPr/>
        <p:txBody>
          <a:bodyPr/>
          <a:lstStyle>
            <a:lvl1pPr>
              <a:defRPr/>
            </a:lvl1pPr>
          </a:lstStyle>
          <a:p>
            <a:fld id="{098EAE3E-FF78-4B10-9FEC-676E1CB81EAA}" type="slidenum">
              <a:rPr lang="zh-CN" altLang="en-US">
                <a:solidFill>
                  <a:srgbClr val="0000FF"/>
                </a:solidFill>
              </a:rPr>
              <a:t/>
            </a:fld>
            <a:endParaRPr lang="zh-CN" altLang="en-US">
              <a:solidFill>
                <a:srgbClr val="0000FF"/>
              </a:solidFill>
            </a:endParaRPr>
          </a:p>
        </p:txBody>
      </p:sp>
    </p:spTree>
  </p:cSld>
  <p:clrMapOvr>
    <a:masterClrMapping/>
  </p:clrMapOvr>
  <p:transition/>
  <p:timing/>
</p:sldLayout>
</file>

<file path=ppt/slideLayouts/slideLayout44.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09677" y="273174"/>
            <a:ext cx="4011089" cy="1162255"/>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4766740" y="273101"/>
            <a:ext cx="6815677" cy="585414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09677" y="1435353"/>
            <a:ext cx="4011089" cy="4691891"/>
          </a:xfrm>
        </p:spPr>
        <p:txBody>
          <a:bodyPr/>
          <a:lstStyle>
            <a:lvl1pPr marL="0" indent="0">
              <a:buNone/>
              <a:defRPr sz="1500"/>
            </a:lvl1pPr>
            <a:lvl2pPr marL="456565" indent="0">
              <a:buNone/>
              <a:defRPr sz="1200"/>
            </a:lvl2pPr>
            <a:lvl3pPr marL="913130" indent="0">
              <a:buNone/>
              <a:defRPr sz="1100"/>
            </a:lvl3pPr>
            <a:lvl4pPr marL="1369695" indent="0">
              <a:buNone/>
              <a:defRPr sz="900"/>
            </a:lvl4pPr>
            <a:lvl5pPr marL="1826260" indent="0">
              <a:buNone/>
              <a:defRPr sz="900"/>
            </a:lvl5pPr>
            <a:lvl6pPr marL="2282825" indent="0">
              <a:buNone/>
              <a:defRPr sz="900"/>
            </a:lvl6pPr>
            <a:lvl7pPr marL="2740025" indent="0">
              <a:buNone/>
              <a:defRPr sz="900"/>
            </a:lvl7pPr>
            <a:lvl8pPr marL="3196590" indent="0">
              <a:buNone/>
              <a:defRPr sz="900"/>
            </a:lvl8pPr>
            <a:lvl9pPr marL="3653155" indent="0">
              <a:buNone/>
              <a:defRPr sz="900"/>
            </a:lvl9pPr>
          </a:lstStyle>
          <a:p>
            <a:pPr lvl="0"/>
            <a:r>
              <a:rPr lang="zh-CN" altLang="en-US" noProof="1" smtClean="0"/>
              <a:t>单击此处编辑母版文本样式</a:t>
            </a:r>
            <a:endParaRPr lang="zh-CN" altLang="en-US" noProof="1" smtClean="0"/>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FF"/>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FF"/>
              </a:solidFill>
            </a:endParaRPr>
          </a:p>
        </p:txBody>
      </p:sp>
      <p:sp>
        <p:nvSpPr>
          <p:cNvPr id="7" name="Rectangle 6"/>
          <p:cNvSpPr>
            <a:spLocks noGrp="1" noChangeArrowheads="1"/>
          </p:cNvSpPr>
          <p:nvPr>
            <p:ph type="sldNum" sz="quarter" idx="12"/>
          </p:nvPr>
        </p:nvSpPr>
        <p:spPr/>
        <p:txBody>
          <a:bodyPr/>
          <a:lstStyle>
            <a:lvl1pPr>
              <a:defRPr/>
            </a:lvl1pPr>
          </a:lstStyle>
          <a:p>
            <a:fld id="{C6672BC8-FEFB-4F46-90BB-46E3919A4DDC}" type="slidenum">
              <a:rPr lang="zh-CN" altLang="en-US">
                <a:solidFill>
                  <a:srgbClr val="0000FF"/>
                </a:solidFill>
              </a:rPr>
              <a:t/>
            </a:fld>
            <a:endParaRPr lang="zh-CN" altLang="en-US">
              <a:solidFill>
                <a:srgbClr val="0000FF"/>
              </a:solidFill>
            </a:endParaRPr>
          </a:p>
        </p:txBody>
      </p:sp>
    </p:spTree>
  </p:cSld>
  <p:clrMapOvr>
    <a:masterClrMapping/>
  </p:clrMapOvr>
  <p:transition/>
  <p:timing/>
</p:sldLayout>
</file>

<file path=ppt/slideLayouts/slideLayout45.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2389721" y="4801522"/>
            <a:ext cx="7315211" cy="566839"/>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2389721" y="612958"/>
            <a:ext cx="7315211" cy="4115527"/>
          </a:xfrm>
        </p:spPr>
        <p:txBody>
          <a:bodyPr/>
          <a:lstStyle>
            <a:lvl1pPr marL="0" indent="0">
              <a:buNone/>
              <a:defRPr sz="3200"/>
            </a:lvl1pPr>
            <a:lvl2pPr marL="456565" indent="0">
              <a:buNone/>
              <a:defRPr sz="2800"/>
            </a:lvl2pPr>
            <a:lvl3pPr marL="913130" indent="0">
              <a:buNone/>
              <a:defRPr sz="2400"/>
            </a:lvl3pPr>
            <a:lvl4pPr marL="1369695" indent="0">
              <a:buNone/>
              <a:defRPr sz="2000"/>
            </a:lvl4pPr>
            <a:lvl5pPr marL="1826260" indent="0">
              <a:buNone/>
              <a:defRPr sz="2000"/>
            </a:lvl5pPr>
            <a:lvl6pPr marL="2282825" indent="0">
              <a:buNone/>
              <a:defRPr sz="2000"/>
            </a:lvl6pPr>
            <a:lvl7pPr marL="2740025" indent="0">
              <a:buNone/>
              <a:defRPr sz="2000"/>
            </a:lvl7pPr>
            <a:lvl8pPr marL="3196590" indent="0">
              <a:buNone/>
              <a:defRPr sz="2000"/>
            </a:lvl8pPr>
            <a:lvl9pPr marL="3653155" indent="0">
              <a:buNone/>
              <a:defRPr sz="2000"/>
            </a:lvl9pPr>
          </a:lstStyle>
          <a:p>
            <a:pPr lvl="0"/>
            <a:endParaRPr lang="zh-CN" altLang="en-US" noProof="0" smtClean="0"/>
          </a:p>
        </p:txBody>
      </p:sp>
      <p:sp>
        <p:nvSpPr>
          <p:cNvPr id="4" name="文本占位符 3"/>
          <p:cNvSpPr>
            <a:spLocks noGrp="1"/>
          </p:cNvSpPr>
          <p:nvPr>
            <p:ph type="body" sz="half" idx="2"/>
          </p:nvPr>
        </p:nvSpPr>
        <p:spPr>
          <a:xfrm>
            <a:off x="2389721" y="5368287"/>
            <a:ext cx="7315211" cy="805004"/>
          </a:xfrm>
        </p:spPr>
        <p:txBody>
          <a:bodyPr/>
          <a:lstStyle>
            <a:lvl1pPr marL="0" indent="0">
              <a:buNone/>
              <a:defRPr sz="1500"/>
            </a:lvl1pPr>
            <a:lvl2pPr marL="456565" indent="0">
              <a:buNone/>
              <a:defRPr sz="1200"/>
            </a:lvl2pPr>
            <a:lvl3pPr marL="913130" indent="0">
              <a:buNone/>
              <a:defRPr sz="1100"/>
            </a:lvl3pPr>
            <a:lvl4pPr marL="1369695" indent="0">
              <a:buNone/>
              <a:defRPr sz="900"/>
            </a:lvl4pPr>
            <a:lvl5pPr marL="1826260" indent="0">
              <a:buNone/>
              <a:defRPr sz="900"/>
            </a:lvl5pPr>
            <a:lvl6pPr marL="2282825" indent="0">
              <a:buNone/>
              <a:defRPr sz="900"/>
            </a:lvl6pPr>
            <a:lvl7pPr marL="2740025" indent="0">
              <a:buNone/>
              <a:defRPr sz="900"/>
            </a:lvl7pPr>
            <a:lvl8pPr marL="3196590" indent="0">
              <a:buNone/>
              <a:defRPr sz="900"/>
            </a:lvl8pPr>
            <a:lvl9pPr marL="3653155" indent="0">
              <a:buNone/>
              <a:defRPr sz="900"/>
            </a:lvl9pPr>
          </a:lstStyle>
          <a:p>
            <a:pPr lvl="0"/>
            <a:r>
              <a:rPr lang="zh-CN" altLang="en-US" noProof="1" smtClean="0"/>
              <a:t>单击此处编辑母版文本样式</a:t>
            </a:r>
            <a:endParaRPr lang="zh-CN" altLang="en-US" noProof="1" smtClean="0"/>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FF"/>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FF"/>
              </a:solidFill>
            </a:endParaRPr>
          </a:p>
        </p:txBody>
      </p:sp>
      <p:sp>
        <p:nvSpPr>
          <p:cNvPr id="7" name="Rectangle 6"/>
          <p:cNvSpPr>
            <a:spLocks noGrp="1" noChangeArrowheads="1"/>
          </p:cNvSpPr>
          <p:nvPr>
            <p:ph type="sldNum" sz="quarter" idx="12"/>
          </p:nvPr>
        </p:nvSpPr>
        <p:spPr/>
        <p:txBody>
          <a:bodyPr/>
          <a:lstStyle>
            <a:lvl1pPr>
              <a:defRPr/>
            </a:lvl1pPr>
          </a:lstStyle>
          <a:p>
            <a:fld id="{6338A9A8-977C-4651-A9BC-8F16B7BAB7FB}" type="slidenum">
              <a:rPr lang="zh-CN" altLang="en-US">
                <a:solidFill>
                  <a:srgbClr val="0000FF"/>
                </a:solidFill>
              </a:rPr>
              <a:t/>
            </a:fld>
            <a:endParaRPr lang="zh-CN" altLang="en-US">
              <a:solidFill>
                <a:srgbClr val="0000FF"/>
              </a:solidFill>
            </a:endParaRPr>
          </a:p>
        </p:txBody>
      </p:sp>
    </p:spTree>
  </p:cSld>
  <p:clrMapOvr>
    <a:masterClrMapping/>
  </p:clrMapOvr>
  <p:transition/>
  <p:timing/>
</p:sldLayout>
</file>

<file path=ppt/slideLayouts/slideLayout46.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FF"/>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FF"/>
              </a:solidFill>
            </a:endParaRPr>
          </a:p>
        </p:txBody>
      </p:sp>
      <p:sp>
        <p:nvSpPr>
          <p:cNvPr id="6" name="Rectangle 6"/>
          <p:cNvSpPr>
            <a:spLocks noGrp="1" noChangeArrowheads="1"/>
          </p:cNvSpPr>
          <p:nvPr>
            <p:ph type="sldNum" sz="quarter" idx="12"/>
          </p:nvPr>
        </p:nvSpPr>
        <p:spPr/>
        <p:txBody>
          <a:bodyPr/>
          <a:lstStyle>
            <a:lvl1pPr>
              <a:defRPr/>
            </a:lvl1pPr>
          </a:lstStyle>
          <a:p>
            <a:fld id="{5550446D-D8C0-4961-848A-B46C781FEC51}" type="slidenum">
              <a:rPr lang="zh-CN" altLang="en-US">
                <a:solidFill>
                  <a:srgbClr val="0000FF"/>
                </a:solidFill>
              </a:rPr>
              <a:t/>
            </a:fld>
            <a:endParaRPr lang="zh-CN" altLang="en-US">
              <a:solidFill>
                <a:srgbClr val="0000FF"/>
              </a:solidFill>
            </a:endParaRPr>
          </a:p>
        </p:txBody>
      </p:sp>
    </p:spTree>
  </p:cSld>
  <p:clrMapOvr>
    <a:masterClrMapping/>
  </p:clrMapOvr>
  <p:transition/>
  <p:timing/>
</p:sldLayout>
</file>

<file path=ppt/slideLayouts/slideLayout47.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8942931" y="381069"/>
            <a:ext cx="2846920" cy="5642971"/>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02169" y="381069"/>
            <a:ext cx="8337563" cy="5642971"/>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FF"/>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FF"/>
              </a:solidFill>
            </a:endParaRPr>
          </a:p>
        </p:txBody>
      </p:sp>
      <p:sp>
        <p:nvSpPr>
          <p:cNvPr id="6" name="Rectangle 6"/>
          <p:cNvSpPr>
            <a:spLocks noGrp="1" noChangeArrowheads="1"/>
          </p:cNvSpPr>
          <p:nvPr>
            <p:ph type="sldNum" sz="quarter" idx="12"/>
          </p:nvPr>
        </p:nvSpPr>
        <p:spPr/>
        <p:txBody>
          <a:bodyPr/>
          <a:lstStyle>
            <a:lvl1pPr>
              <a:defRPr/>
            </a:lvl1pPr>
          </a:lstStyle>
          <a:p>
            <a:fld id="{F8DA70CF-7C2A-4A27-8281-CE5C6933BEC2}" type="slidenum">
              <a:rPr lang="zh-CN" altLang="en-US">
                <a:solidFill>
                  <a:srgbClr val="0000FF"/>
                </a:solidFill>
              </a:rPr>
              <a:t/>
            </a:fld>
            <a:endParaRPr lang="zh-CN" altLang="en-US">
              <a:solidFill>
                <a:srgbClr val="0000FF"/>
              </a:solidFill>
            </a:endParaRPr>
          </a:p>
        </p:txBody>
      </p:sp>
    </p:spTree>
  </p:cSld>
  <p:clrMapOvr>
    <a:masterClrMapping/>
  </p:clrMapOvr>
  <p:transition/>
  <p:timing/>
</p:sldLayout>
</file>

<file path=ppt/slideLayouts/slideLayout48.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showMasterSp="0" showMasterPhAnim="0" type="title">
  <p:cSld name="标题幻灯片">
    <p:bg bwMode="auto">
      <p:bgPr>
        <a:solidFill>
          <a:schemeClr val="bg1"/>
        </a:solidFill>
        <a:effectLst/>
      </p:bgPr>
    </p:bg>
    <p:spTree>
      <p:nvGrpSpPr>
        <p:cNvPr id="1" name=""/>
        <p:cNvGrpSpPr/>
        <p:nvPr/>
      </p:nvGrpSpPr>
      <p:grpSpPr>
        <a:xfrm>
          <a:off x="0" y="0"/>
          <a:ext cx="0" cy="0"/>
        </a:xfrm>
      </p:grpSpPr>
      <p:grpSp>
        <p:nvGrpSpPr>
          <p:cNvPr id="4" name="组合 2049"/>
          <p:cNvGrpSpPr/>
          <p:nvPr/>
        </p:nvGrpSpPr>
        <p:grpSpPr>
          <a:xfrm>
            <a:off x="25400" y="1109206"/>
            <a:ext cx="12208933" cy="757767"/>
            <a:chExt cx="5768" cy="477"/>
          </a:xfrm>
        </p:grpSpPr>
        <p:sp>
          <p:nvSpPr>
            <p:cNvPr id="5" name="任意多边形 2050"/>
            <p:cNvSpPr>
              <a:spLocks noChangeArrowheads="1"/>
            </p:cNvSpPr>
            <p:nvPr/>
          </p:nvSpPr>
          <p:spPr bwMode="auto">
            <a:xfrm>
              <a:off x="5" y="0"/>
              <a:ext cx="5763" cy="477"/>
            </a:xfrm>
            <a:custGeom>
              <a:cxnLst>
                <a:cxn ang="0">
                  <a:pos x="0" y="450"/>
                </a:cxn>
                <a:cxn ang="0">
                  <a:pos x="3" y="0"/>
                </a:cxn>
                <a:cxn ang="0">
                  <a:pos x="5763" y="0"/>
                </a:cxn>
                <a:cxn ang="0">
                  <a:pos x="5763" y="465"/>
                </a:cxn>
                <a:cxn ang="0">
                  <a:pos x="4821" y="477"/>
                </a:cxn>
                <a:cxn ang="0">
                  <a:pos x="4326" y="447"/>
                </a:cxn>
                <a:cxn ang="0">
                  <a:pos x="3783" y="465"/>
                </a:cxn>
                <a:cxn ang="0">
                  <a:pos x="3417" y="456"/>
                </a:cxn>
                <a:cxn ang="0">
                  <a:pos x="2973" y="459"/>
                </a:cxn>
                <a:cxn ang="0">
                  <a:pos x="2451" y="453"/>
                </a:cxn>
                <a:cxn ang="0">
                  <a:pos x="2289" y="441"/>
                </a:cxn>
                <a:cxn ang="0">
                  <a:pos x="2010" y="453"/>
                </a:cxn>
                <a:cxn ang="0">
                  <a:pos x="1827" y="450"/>
                </a:cxn>
                <a:cxn ang="0">
                  <a:pos x="1215" y="465"/>
                </a:cxn>
                <a:cxn ang="0">
                  <a:pos x="660" y="456"/>
                </a:cxn>
                <a:cxn ang="0">
                  <a:pos x="0" y="450"/>
                </a:cxn>
              </a:cxnLst>
              <a:rect l="0" t="0" r="r" b="b"/>
              <a:pathLst>
                <a:path w="5763" h="477">
                  <a:moveTo>
                    <a:pt x="0" y="450"/>
                  </a:moveTo>
                  <a:lnTo>
                    <a:pt x="3" y="0"/>
                  </a:lnTo>
                  <a:lnTo>
                    <a:pt x="5763" y="0"/>
                  </a:lnTo>
                  <a:lnTo>
                    <a:pt x="5763" y="465"/>
                  </a:lnTo>
                  <a:lnTo>
                    <a:pt x="4821" y="477"/>
                  </a:lnTo>
                  <a:lnTo>
                    <a:pt x="4326" y="447"/>
                  </a:lnTo>
                  <a:lnTo>
                    <a:pt x="3783" y="465"/>
                  </a:lnTo>
                  <a:lnTo>
                    <a:pt x="3417" y="456"/>
                  </a:lnTo>
                  <a:lnTo>
                    <a:pt x="2973" y="459"/>
                  </a:lnTo>
                  <a:lnTo>
                    <a:pt x="2451" y="453"/>
                  </a:lnTo>
                  <a:lnTo>
                    <a:pt x="2289" y="441"/>
                  </a:lnTo>
                  <a:lnTo>
                    <a:pt x="2010" y="453"/>
                  </a:lnTo>
                  <a:lnTo>
                    <a:pt x="1827" y="450"/>
                  </a:lnTo>
                  <a:lnTo>
                    <a:pt x="1215" y="465"/>
                  </a:lnTo>
                  <a:lnTo>
                    <a:pt x="660" y="456"/>
                  </a:lnTo>
                  <a:lnTo>
                    <a:pt x="0" y="450"/>
                  </a:lnTo>
                  <a:close/>
                </a:path>
              </a:pathLst>
            </a:custGeom>
            <a:solidFill>
              <a:schemeClr val="accent2">
                <a:alpha val="50000"/>
              </a:schemeClr>
            </a:soli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6" name="任意多边形 2051"/>
            <p:cNvSpPr>
              <a:spLocks noChangeArrowheads="1"/>
            </p:cNvSpPr>
            <p:nvPr/>
          </p:nvSpPr>
          <p:spPr bwMode="auto">
            <a:xfrm>
              <a:off x="0" y="99"/>
              <a:ext cx="256" cy="252"/>
            </a:xfrm>
            <a:custGeom>
              <a:cxnLst>
                <a:cxn ang="0">
                  <a:pos x="8" y="190"/>
                </a:cxn>
                <a:cxn ang="0">
                  <a:pos x="71" y="115"/>
                </a:cxn>
                <a:cxn ang="0">
                  <a:pos x="203" y="16"/>
                </a:cxn>
                <a:cxn ang="0">
                  <a:pos x="251" y="19"/>
                </a:cxn>
                <a:cxn ang="0">
                  <a:pos x="236" y="46"/>
                </a:cxn>
                <a:cxn ang="0">
                  <a:pos x="176" y="82"/>
                </a:cxn>
                <a:cxn ang="0">
                  <a:pos x="92" y="154"/>
                </a:cxn>
                <a:cxn ang="0">
                  <a:pos x="23" y="247"/>
                </a:cxn>
                <a:cxn ang="0">
                  <a:pos x="8" y="190"/>
                </a:cxn>
              </a:cxnLst>
              <a:rect l="0" t="0" r="r" b="b"/>
              <a:pathLst>
                <a:path w="256" h="253">
                  <a:moveTo>
                    <a:pt x="8" y="190"/>
                  </a:moveTo>
                  <a:cubicBezTo>
                    <a:pt x="16" y="168"/>
                    <a:pt x="38" y="144"/>
                    <a:pt x="71" y="115"/>
                  </a:cubicBezTo>
                  <a:cubicBezTo>
                    <a:pt x="104" y="86"/>
                    <a:pt x="173" y="32"/>
                    <a:pt x="203" y="16"/>
                  </a:cubicBezTo>
                  <a:cubicBezTo>
                    <a:pt x="233" y="0"/>
                    <a:pt x="246" y="14"/>
                    <a:pt x="251" y="19"/>
                  </a:cubicBezTo>
                  <a:cubicBezTo>
                    <a:pt x="256" y="24"/>
                    <a:pt x="249" y="35"/>
                    <a:pt x="236" y="46"/>
                  </a:cubicBezTo>
                  <a:cubicBezTo>
                    <a:pt x="223" y="57"/>
                    <a:pt x="200" y="64"/>
                    <a:pt x="176" y="82"/>
                  </a:cubicBezTo>
                  <a:cubicBezTo>
                    <a:pt x="152" y="100"/>
                    <a:pt x="118" y="126"/>
                    <a:pt x="92" y="154"/>
                  </a:cubicBezTo>
                  <a:cubicBezTo>
                    <a:pt x="66" y="182"/>
                    <a:pt x="36" y="241"/>
                    <a:pt x="23" y="247"/>
                  </a:cubicBezTo>
                  <a:cubicBezTo>
                    <a:pt x="10" y="253"/>
                    <a:pt x="0" y="212"/>
                    <a:pt x="8" y="190"/>
                  </a:cubicBezTo>
                  <a:close/>
                </a:path>
              </a:pathLst>
            </a:custGeom>
            <a:gradFill rotWithShape="0">
              <a:gsLst>
                <a:gs pos="0">
                  <a:schemeClr val="accent2"/>
                </a:gs>
                <a:gs pos="100000">
                  <a:schemeClr val="bg2"/>
                </a:gs>
              </a:gsLst>
              <a:lin ang="1890000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7" name="任意多边形 2052"/>
            <p:cNvSpPr>
              <a:spLocks noChangeArrowheads="1"/>
            </p:cNvSpPr>
            <p:nvPr/>
          </p:nvSpPr>
          <p:spPr bwMode="auto">
            <a:xfrm>
              <a:off x="56" y="0"/>
              <a:ext cx="708" cy="458"/>
            </a:xfrm>
            <a:custGeom>
              <a:cxnLst>
                <a:cxn ang="0">
                  <a:pos x="0" y="432"/>
                </a:cxn>
                <a:cxn ang="0">
                  <a:pos x="0" y="453"/>
                </a:cxn>
                <a:cxn ang="0">
                  <a:pos x="72" y="324"/>
                </a:cxn>
                <a:cxn ang="0">
                  <a:pos x="198" y="201"/>
                </a:cxn>
                <a:cxn ang="0">
                  <a:pos x="366" y="102"/>
                </a:cxn>
                <a:cxn ang="0">
                  <a:pos x="531" y="36"/>
                </a:cxn>
                <a:cxn ang="0">
                  <a:pos x="609" y="0"/>
                </a:cxn>
                <a:cxn ang="0">
                  <a:pos x="708" y="3"/>
                </a:cxn>
                <a:cxn ang="0">
                  <a:pos x="591" y="66"/>
                </a:cxn>
                <a:cxn ang="0">
                  <a:pos x="417" y="126"/>
                </a:cxn>
                <a:cxn ang="0">
                  <a:pos x="237" y="231"/>
                </a:cxn>
                <a:cxn ang="0">
                  <a:pos x="117" y="345"/>
                </a:cxn>
                <a:cxn ang="0">
                  <a:pos x="51" y="459"/>
                </a:cxn>
                <a:cxn ang="0">
                  <a:pos x="0" y="453"/>
                </a:cxn>
              </a:cxnLst>
              <a:rect l="0" t="0" r="r" b="b"/>
              <a:pathLst>
                <a:path w="708" h="459">
                  <a:moveTo>
                    <a:pt x="0" y="432"/>
                  </a:moveTo>
                  <a:lnTo>
                    <a:pt x="0" y="453"/>
                  </a:lnTo>
                  <a:cubicBezTo>
                    <a:pt x="12" y="435"/>
                    <a:pt x="39" y="366"/>
                    <a:pt x="72" y="324"/>
                  </a:cubicBezTo>
                  <a:cubicBezTo>
                    <a:pt x="105" y="282"/>
                    <a:pt x="149" y="238"/>
                    <a:pt x="198" y="201"/>
                  </a:cubicBezTo>
                  <a:cubicBezTo>
                    <a:pt x="247" y="164"/>
                    <a:pt x="311" y="129"/>
                    <a:pt x="366" y="102"/>
                  </a:cubicBezTo>
                  <a:cubicBezTo>
                    <a:pt x="421" y="75"/>
                    <a:pt x="490" y="53"/>
                    <a:pt x="531" y="36"/>
                  </a:cubicBezTo>
                  <a:cubicBezTo>
                    <a:pt x="572" y="19"/>
                    <a:pt x="580" y="5"/>
                    <a:pt x="609" y="0"/>
                  </a:cubicBezTo>
                  <a:lnTo>
                    <a:pt x="708" y="3"/>
                  </a:lnTo>
                  <a:cubicBezTo>
                    <a:pt x="705" y="14"/>
                    <a:pt x="640" y="45"/>
                    <a:pt x="591" y="66"/>
                  </a:cubicBezTo>
                  <a:cubicBezTo>
                    <a:pt x="542" y="87"/>
                    <a:pt x="476" y="98"/>
                    <a:pt x="417" y="126"/>
                  </a:cubicBezTo>
                  <a:cubicBezTo>
                    <a:pt x="358" y="154"/>
                    <a:pt x="287" y="195"/>
                    <a:pt x="237" y="231"/>
                  </a:cubicBezTo>
                  <a:cubicBezTo>
                    <a:pt x="187" y="267"/>
                    <a:pt x="148" y="307"/>
                    <a:pt x="117" y="345"/>
                  </a:cubicBezTo>
                  <a:cubicBezTo>
                    <a:pt x="86" y="383"/>
                    <a:pt x="70" y="441"/>
                    <a:pt x="51" y="459"/>
                  </a:cubicBezTo>
                  <a:lnTo>
                    <a:pt x="0" y="453"/>
                  </a:lnTo>
                </a:path>
              </a:pathLst>
            </a:custGeom>
            <a:gradFill rotWithShape="0">
              <a:gsLst>
                <a:gs pos="0">
                  <a:schemeClr val="bg2"/>
                </a:gs>
                <a:gs pos="50000">
                  <a:schemeClr val="accent2"/>
                </a:gs>
                <a:gs pos="100000">
                  <a:schemeClr val="bg2"/>
                </a:gs>
              </a:gsLst>
              <a:lin ang="540000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8" name="任意多边形 2053"/>
            <p:cNvSpPr>
              <a:spLocks noChangeArrowheads="1"/>
            </p:cNvSpPr>
            <p:nvPr/>
          </p:nvSpPr>
          <p:spPr bwMode="auto">
            <a:xfrm>
              <a:off x="131" y="269"/>
              <a:ext cx="251" cy="193"/>
            </a:xfrm>
            <a:custGeom>
              <a:cxnLst>
                <a:cxn ang="0">
                  <a:pos x="21" y="163"/>
                </a:cxn>
                <a:cxn ang="0">
                  <a:pos x="9" y="184"/>
                </a:cxn>
                <a:cxn ang="0">
                  <a:pos x="75" y="103"/>
                </a:cxn>
                <a:cxn ang="0">
                  <a:pos x="165" y="28"/>
                </a:cxn>
                <a:cxn ang="0">
                  <a:pos x="207" y="7"/>
                </a:cxn>
                <a:cxn ang="0">
                  <a:pos x="246" y="4"/>
                </a:cxn>
                <a:cxn ang="0">
                  <a:pos x="237" y="34"/>
                </a:cxn>
                <a:cxn ang="0">
                  <a:pos x="183" y="61"/>
                </a:cxn>
                <a:cxn ang="0">
                  <a:pos x="108" y="124"/>
                </a:cxn>
                <a:cxn ang="0">
                  <a:pos x="54" y="190"/>
                </a:cxn>
                <a:cxn ang="0">
                  <a:pos x="6" y="184"/>
                </a:cxn>
              </a:cxnLst>
              <a:rect l="0" t="0" r="r" b="b"/>
              <a:pathLst>
                <a:path w="251" h="194">
                  <a:moveTo>
                    <a:pt x="21" y="163"/>
                  </a:moveTo>
                  <a:cubicBezTo>
                    <a:pt x="10" y="178"/>
                    <a:pt x="0" y="194"/>
                    <a:pt x="9" y="184"/>
                  </a:cubicBezTo>
                  <a:cubicBezTo>
                    <a:pt x="18" y="174"/>
                    <a:pt x="49" y="129"/>
                    <a:pt x="75" y="103"/>
                  </a:cubicBezTo>
                  <a:cubicBezTo>
                    <a:pt x="101" y="77"/>
                    <a:pt x="143" y="44"/>
                    <a:pt x="165" y="28"/>
                  </a:cubicBezTo>
                  <a:cubicBezTo>
                    <a:pt x="187" y="12"/>
                    <a:pt x="194" y="11"/>
                    <a:pt x="207" y="7"/>
                  </a:cubicBezTo>
                  <a:cubicBezTo>
                    <a:pt x="220" y="3"/>
                    <a:pt x="241" y="0"/>
                    <a:pt x="246" y="4"/>
                  </a:cubicBezTo>
                  <a:cubicBezTo>
                    <a:pt x="251" y="8"/>
                    <a:pt x="247" y="25"/>
                    <a:pt x="237" y="34"/>
                  </a:cubicBezTo>
                  <a:cubicBezTo>
                    <a:pt x="227" y="43"/>
                    <a:pt x="204" y="46"/>
                    <a:pt x="183" y="61"/>
                  </a:cubicBezTo>
                  <a:cubicBezTo>
                    <a:pt x="162" y="76"/>
                    <a:pt x="129" y="103"/>
                    <a:pt x="108" y="124"/>
                  </a:cubicBezTo>
                  <a:cubicBezTo>
                    <a:pt x="87" y="145"/>
                    <a:pt x="71" y="180"/>
                    <a:pt x="54" y="190"/>
                  </a:cubicBezTo>
                  <a:lnTo>
                    <a:pt x="6" y="184"/>
                  </a:lnTo>
                </a:path>
              </a:pathLst>
            </a:custGeom>
            <a:gradFill rotWithShape="0">
              <a:gsLst>
                <a:gs pos="0">
                  <a:schemeClr val="accent2"/>
                </a:gs>
                <a:gs pos="100000">
                  <a:schemeClr val="bg2"/>
                </a:gs>
              </a:gsLst>
              <a:lin ang="1890000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9" name="任意多边形 2054"/>
            <p:cNvSpPr>
              <a:spLocks noChangeArrowheads="1"/>
            </p:cNvSpPr>
            <p:nvPr/>
          </p:nvSpPr>
          <p:spPr bwMode="auto">
            <a:xfrm>
              <a:off x="341" y="0"/>
              <a:ext cx="159" cy="72"/>
            </a:xfrm>
            <a:custGeom>
              <a:cxnLst>
                <a:cxn ang="0">
                  <a:pos x="99" y="0"/>
                </a:cxn>
                <a:cxn ang="0">
                  <a:pos x="15" y="36"/>
                </a:cxn>
                <a:cxn ang="0">
                  <a:pos x="6" y="60"/>
                </a:cxn>
                <a:cxn ang="0">
                  <a:pos x="36" y="69"/>
                </a:cxn>
                <a:cxn ang="0">
                  <a:pos x="87" y="42"/>
                </a:cxn>
                <a:cxn ang="0">
                  <a:pos x="159" y="0"/>
                </a:cxn>
                <a:cxn ang="0">
                  <a:pos x="99" y="0"/>
                </a:cxn>
              </a:cxnLst>
              <a:rect l="0" t="0" r="r" b="b"/>
              <a:pathLst>
                <a:path w="159" h="72">
                  <a:moveTo>
                    <a:pt x="99" y="0"/>
                  </a:moveTo>
                  <a:cubicBezTo>
                    <a:pt x="75" y="6"/>
                    <a:pt x="30" y="26"/>
                    <a:pt x="15" y="36"/>
                  </a:cubicBezTo>
                  <a:cubicBezTo>
                    <a:pt x="0" y="46"/>
                    <a:pt x="3" y="55"/>
                    <a:pt x="6" y="60"/>
                  </a:cubicBezTo>
                  <a:cubicBezTo>
                    <a:pt x="9" y="65"/>
                    <a:pt x="23" y="72"/>
                    <a:pt x="36" y="69"/>
                  </a:cubicBezTo>
                  <a:cubicBezTo>
                    <a:pt x="49" y="66"/>
                    <a:pt x="67" y="53"/>
                    <a:pt x="87" y="42"/>
                  </a:cubicBezTo>
                  <a:cubicBezTo>
                    <a:pt x="107" y="31"/>
                    <a:pt x="158" y="6"/>
                    <a:pt x="159" y="0"/>
                  </a:cubicBezTo>
                  <a:lnTo>
                    <a:pt x="99" y="0"/>
                  </a:lnTo>
                  <a:close/>
                </a:path>
              </a:pathLst>
            </a:custGeom>
            <a:gradFill rotWithShape="0">
              <a:gsLst>
                <a:gs pos="0">
                  <a:schemeClr val="accent2"/>
                </a:gs>
                <a:gs pos="100000">
                  <a:schemeClr val="bg2"/>
                </a:gs>
              </a:gsLst>
              <a:lin ang="1890000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10" name="任意多边形 2055"/>
            <p:cNvSpPr>
              <a:spLocks noChangeArrowheads="1"/>
            </p:cNvSpPr>
            <p:nvPr/>
          </p:nvSpPr>
          <p:spPr bwMode="auto">
            <a:xfrm>
              <a:off x="488" y="0"/>
              <a:ext cx="455" cy="216"/>
            </a:xfrm>
            <a:custGeom>
              <a:cxnLst>
                <a:cxn ang="0">
                  <a:pos x="395" y="0"/>
                </a:cxn>
                <a:cxn ang="0">
                  <a:pos x="338" y="48"/>
                </a:cxn>
                <a:cxn ang="0">
                  <a:pos x="242" y="102"/>
                </a:cxn>
                <a:cxn ang="0">
                  <a:pos x="104" y="147"/>
                </a:cxn>
                <a:cxn ang="0">
                  <a:pos x="35" y="168"/>
                </a:cxn>
                <a:cxn ang="0">
                  <a:pos x="8" y="192"/>
                </a:cxn>
                <a:cxn ang="0">
                  <a:pos x="8" y="213"/>
                </a:cxn>
                <a:cxn ang="0">
                  <a:pos x="59" y="213"/>
                </a:cxn>
                <a:cxn ang="0">
                  <a:pos x="86" y="192"/>
                </a:cxn>
                <a:cxn ang="0">
                  <a:pos x="173" y="159"/>
                </a:cxn>
                <a:cxn ang="0">
                  <a:pos x="299" y="126"/>
                </a:cxn>
                <a:cxn ang="0">
                  <a:pos x="392" y="72"/>
                </a:cxn>
                <a:cxn ang="0">
                  <a:pos x="455" y="0"/>
                </a:cxn>
                <a:cxn ang="0">
                  <a:pos x="395" y="0"/>
                </a:cxn>
              </a:cxnLst>
              <a:rect l="0" t="0" r="r" b="b"/>
              <a:pathLst>
                <a:path w="455" h="216">
                  <a:moveTo>
                    <a:pt x="395" y="0"/>
                  </a:moveTo>
                  <a:cubicBezTo>
                    <a:pt x="376" y="8"/>
                    <a:pt x="364" y="31"/>
                    <a:pt x="338" y="48"/>
                  </a:cubicBezTo>
                  <a:cubicBezTo>
                    <a:pt x="312" y="65"/>
                    <a:pt x="281" y="86"/>
                    <a:pt x="242" y="102"/>
                  </a:cubicBezTo>
                  <a:cubicBezTo>
                    <a:pt x="203" y="118"/>
                    <a:pt x="138" y="136"/>
                    <a:pt x="104" y="147"/>
                  </a:cubicBezTo>
                  <a:cubicBezTo>
                    <a:pt x="70" y="158"/>
                    <a:pt x="51" y="161"/>
                    <a:pt x="35" y="168"/>
                  </a:cubicBezTo>
                  <a:cubicBezTo>
                    <a:pt x="19" y="175"/>
                    <a:pt x="12" y="185"/>
                    <a:pt x="8" y="192"/>
                  </a:cubicBezTo>
                  <a:cubicBezTo>
                    <a:pt x="4" y="199"/>
                    <a:pt x="0" y="210"/>
                    <a:pt x="8" y="213"/>
                  </a:cubicBezTo>
                  <a:cubicBezTo>
                    <a:pt x="16" y="216"/>
                    <a:pt x="46" y="216"/>
                    <a:pt x="59" y="213"/>
                  </a:cubicBezTo>
                  <a:cubicBezTo>
                    <a:pt x="72" y="210"/>
                    <a:pt x="67" y="201"/>
                    <a:pt x="86" y="192"/>
                  </a:cubicBezTo>
                  <a:cubicBezTo>
                    <a:pt x="105" y="183"/>
                    <a:pt x="138" y="170"/>
                    <a:pt x="173" y="159"/>
                  </a:cubicBezTo>
                  <a:cubicBezTo>
                    <a:pt x="208" y="148"/>
                    <a:pt x="263" y="140"/>
                    <a:pt x="299" y="126"/>
                  </a:cubicBezTo>
                  <a:cubicBezTo>
                    <a:pt x="335" y="112"/>
                    <a:pt x="366" y="93"/>
                    <a:pt x="392" y="72"/>
                  </a:cubicBezTo>
                  <a:cubicBezTo>
                    <a:pt x="418" y="51"/>
                    <a:pt x="454" y="12"/>
                    <a:pt x="455" y="0"/>
                  </a:cubicBezTo>
                  <a:lnTo>
                    <a:pt x="395" y="0"/>
                  </a:lnTo>
                  <a:close/>
                </a:path>
              </a:pathLst>
            </a:custGeom>
            <a:gradFill rotWithShape="0">
              <a:gsLst>
                <a:gs pos="0">
                  <a:schemeClr val="bg2"/>
                </a:gs>
                <a:gs pos="100000">
                  <a:schemeClr val="accent2"/>
                </a:gs>
              </a:gsLst>
              <a:lin ang="270000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11" name="任意多边形 2056"/>
            <p:cNvSpPr>
              <a:spLocks noChangeArrowheads="1"/>
            </p:cNvSpPr>
            <p:nvPr/>
          </p:nvSpPr>
          <p:spPr bwMode="auto">
            <a:xfrm>
              <a:off x="1448" y="37"/>
              <a:ext cx="414" cy="108"/>
            </a:xfrm>
            <a:custGeom>
              <a:cxnLst>
                <a:cxn ang="0">
                  <a:pos x="0" y="11"/>
                </a:cxn>
                <a:cxn ang="0">
                  <a:pos x="24" y="11"/>
                </a:cxn>
                <a:cxn ang="0">
                  <a:pos x="156" y="2"/>
                </a:cxn>
                <a:cxn ang="0">
                  <a:pos x="288" y="23"/>
                </a:cxn>
                <a:cxn ang="0">
                  <a:pos x="384" y="53"/>
                </a:cxn>
                <a:cxn ang="0">
                  <a:pos x="411" y="74"/>
                </a:cxn>
                <a:cxn ang="0">
                  <a:pos x="405" y="104"/>
                </a:cxn>
                <a:cxn ang="0">
                  <a:pos x="363" y="101"/>
                </a:cxn>
                <a:cxn ang="0">
                  <a:pos x="294" y="77"/>
                </a:cxn>
                <a:cxn ang="0">
                  <a:pos x="174" y="50"/>
                </a:cxn>
                <a:cxn ang="0">
                  <a:pos x="72" y="62"/>
                </a:cxn>
                <a:cxn ang="0">
                  <a:pos x="36" y="59"/>
                </a:cxn>
                <a:cxn ang="0">
                  <a:pos x="0" y="11"/>
                </a:cxn>
              </a:cxnLst>
              <a:rect l="0" t="0" r="r" b="b"/>
              <a:pathLst>
                <a:path w="413" h="108">
                  <a:moveTo>
                    <a:pt x="0" y="11"/>
                  </a:moveTo>
                  <a:lnTo>
                    <a:pt x="24" y="11"/>
                  </a:lnTo>
                  <a:cubicBezTo>
                    <a:pt x="50" y="9"/>
                    <a:pt x="112" y="0"/>
                    <a:pt x="156" y="2"/>
                  </a:cubicBezTo>
                  <a:cubicBezTo>
                    <a:pt x="200" y="4"/>
                    <a:pt x="250" y="15"/>
                    <a:pt x="288" y="23"/>
                  </a:cubicBezTo>
                  <a:cubicBezTo>
                    <a:pt x="326" y="31"/>
                    <a:pt x="363" y="44"/>
                    <a:pt x="384" y="53"/>
                  </a:cubicBezTo>
                  <a:cubicBezTo>
                    <a:pt x="405" y="62"/>
                    <a:pt x="408" y="66"/>
                    <a:pt x="411" y="74"/>
                  </a:cubicBezTo>
                  <a:cubicBezTo>
                    <a:pt x="414" y="82"/>
                    <a:pt x="413" y="100"/>
                    <a:pt x="405" y="104"/>
                  </a:cubicBezTo>
                  <a:cubicBezTo>
                    <a:pt x="397" y="108"/>
                    <a:pt x="381" y="105"/>
                    <a:pt x="363" y="101"/>
                  </a:cubicBezTo>
                  <a:cubicBezTo>
                    <a:pt x="345" y="97"/>
                    <a:pt x="325" y="85"/>
                    <a:pt x="294" y="77"/>
                  </a:cubicBezTo>
                  <a:cubicBezTo>
                    <a:pt x="263" y="69"/>
                    <a:pt x="211" y="53"/>
                    <a:pt x="174" y="50"/>
                  </a:cubicBezTo>
                  <a:cubicBezTo>
                    <a:pt x="137" y="47"/>
                    <a:pt x="95" y="61"/>
                    <a:pt x="72" y="62"/>
                  </a:cubicBezTo>
                  <a:cubicBezTo>
                    <a:pt x="49" y="63"/>
                    <a:pt x="48" y="66"/>
                    <a:pt x="36" y="59"/>
                  </a:cubicBezTo>
                  <a:cubicBezTo>
                    <a:pt x="24" y="52"/>
                    <a:pt x="13" y="36"/>
                    <a:pt x="0" y="11"/>
                  </a:cubicBezTo>
                  <a:close/>
                </a:path>
              </a:pathLst>
            </a:custGeom>
            <a:gradFill rotWithShape="0">
              <a:gsLst>
                <a:gs pos="0">
                  <a:schemeClr val="accent2"/>
                </a:gs>
                <a:gs pos="100000">
                  <a:schemeClr val="bg2"/>
                </a:gs>
              </a:gsLst>
              <a:lin ang="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12" name="任意多边形 2057"/>
            <p:cNvSpPr>
              <a:spLocks noChangeArrowheads="1"/>
            </p:cNvSpPr>
            <p:nvPr/>
          </p:nvSpPr>
          <p:spPr bwMode="auto">
            <a:xfrm>
              <a:off x="1790" y="0"/>
              <a:ext cx="520" cy="225"/>
            </a:xfrm>
            <a:custGeom>
              <a:cxnLst>
                <a:cxn ang="0">
                  <a:pos x="42" y="0"/>
                </a:cxn>
                <a:cxn ang="0">
                  <a:pos x="12" y="24"/>
                </a:cxn>
                <a:cxn ang="0">
                  <a:pos x="114" y="54"/>
                </a:cxn>
                <a:cxn ang="0">
                  <a:pos x="240" y="117"/>
                </a:cxn>
                <a:cxn ang="0">
                  <a:pos x="333" y="153"/>
                </a:cxn>
                <a:cxn ang="0">
                  <a:pos x="438" y="219"/>
                </a:cxn>
                <a:cxn ang="0">
                  <a:pos x="426" y="192"/>
                </a:cxn>
                <a:cxn ang="0">
                  <a:pos x="441" y="180"/>
                </a:cxn>
                <a:cxn ang="0">
                  <a:pos x="519" y="216"/>
                </a:cxn>
                <a:cxn ang="0">
                  <a:pos x="450" y="162"/>
                </a:cxn>
                <a:cxn ang="0">
                  <a:pos x="381" y="135"/>
                </a:cxn>
                <a:cxn ang="0">
                  <a:pos x="285" y="84"/>
                </a:cxn>
                <a:cxn ang="0">
                  <a:pos x="186" y="18"/>
                </a:cxn>
                <a:cxn ang="0">
                  <a:pos x="123" y="0"/>
                </a:cxn>
                <a:cxn ang="0">
                  <a:pos x="42" y="0"/>
                </a:cxn>
              </a:cxnLst>
              <a:rect l="0" t="0" r="r" b="b"/>
              <a:pathLst>
                <a:path w="520" h="225">
                  <a:moveTo>
                    <a:pt x="42" y="0"/>
                  </a:moveTo>
                  <a:cubicBezTo>
                    <a:pt x="24" y="4"/>
                    <a:pt x="0" y="15"/>
                    <a:pt x="12" y="24"/>
                  </a:cubicBezTo>
                  <a:cubicBezTo>
                    <a:pt x="24" y="33"/>
                    <a:pt x="76" y="39"/>
                    <a:pt x="114" y="54"/>
                  </a:cubicBezTo>
                  <a:cubicBezTo>
                    <a:pt x="152" y="69"/>
                    <a:pt x="203" y="100"/>
                    <a:pt x="240" y="117"/>
                  </a:cubicBezTo>
                  <a:cubicBezTo>
                    <a:pt x="277" y="134"/>
                    <a:pt x="300" y="136"/>
                    <a:pt x="333" y="153"/>
                  </a:cubicBezTo>
                  <a:cubicBezTo>
                    <a:pt x="366" y="170"/>
                    <a:pt x="423" y="213"/>
                    <a:pt x="438" y="219"/>
                  </a:cubicBezTo>
                  <a:cubicBezTo>
                    <a:pt x="453" y="225"/>
                    <a:pt x="426" y="198"/>
                    <a:pt x="426" y="192"/>
                  </a:cubicBezTo>
                  <a:cubicBezTo>
                    <a:pt x="426" y="186"/>
                    <a:pt x="426" y="176"/>
                    <a:pt x="441" y="180"/>
                  </a:cubicBezTo>
                  <a:cubicBezTo>
                    <a:pt x="456" y="184"/>
                    <a:pt x="518" y="219"/>
                    <a:pt x="519" y="216"/>
                  </a:cubicBezTo>
                  <a:cubicBezTo>
                    <a:pt x="520" y="213"/>
                    <a:pt x="473" y="176"/>
                    <a:pt x="450" y="162"/>
                  </a:cubicBezTo>
                  <a:cubicBezTo>
                    <a:pt x="427" y="148"/>
                    <a:pt x="408" y="148"/>
                    <a:pt x="381" y="135"/>
                  </a:cubicBezTo>
                  <a:cubicBezTo>
                    <a:pt x="354" y="122"/>
                    <a:pt x="318" y="104"/>
                    <a:pt x="285" y="84"/>
                  </a:cubicBezTo>
                  <a:cubicBezTo>
                    <a:pt x="252" y="64"/>
                    <a:pt x="213" y="32"/>
                    <a:pt x="186" y="18"/>
                  </a:cubicBezTo>
                  <a:cubicBezTo>
                    <a:pt x="159" y="4"/>
                    <a:pt x="147" y="2"/>
                    <a:pt x="123" y="0"/>
                  </a:cubicBezTo>
                  <a:lnTo>
                    <a:pt x="42" y="0"/>
                  </a:lnTo>
                  <a:close/>
                </a:path>
              </a:pathLst>
            </a:custGeom>
            <a:gradFill rotWithShape="0">
              <a:gsLst>
                <a:gs pos="0">
                  <a:schemeClr val="accent2"/>
                </a:gs>
                <a:gs pos="100000">
                  <a:schemeClr val="bg2"/>
                </a:gs>
              </a:gsLst>
              <a:lin ang="1890000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13" name="任意多边形 2058"/>
            <p:cNvSpPr>
              <a:spLocks noChangeArrowheads="1"/>
            </p:cNvSpPr>
            <p:nvPr/>
          </p:nvSpPr>
          <p:spPr bwMode="auto">
            <a:xfrm>
              <a:off x="1943" y="155"/>
              <a:ext cx="431" cy="232"/>
            </a:xfrm>
            <a:custGeom>
              <a:cxnLst>
                <a:cxn ang="0">
                  <a:pos x="6" y="38"/>
                </a:cxn>
                <a:cxn ang="0">
                  <a:pos x="9" y="20"/>
                </a:cxn>
                <a:cxn ang="0">
                  <a:pos x="42" y="2"/>
                </a:cxn>
                <a:cxn ang="0">
                  <a:pos x="90" y="35"/>
                </a:cxn>
                <a:cxn ang="0">
                  <a:pos x="189" y="89"/>
                </a:cxn>
                <a:cxn ang="0">
                  <a:pos x="288" y="140"/>
                </a:cxn>
                <a:cxn ang="0">
                  <a:pos x="375" y="176"/>
                </a:cxn>
                <a:cxn ang="0">
                  <a:pos x="396" y="176"/>
                </a:cxn>
                <a:cxn ang="0">
                  <a:pos x="429" y="212"/>
                </a:cxn>
                <a:cxn ang="0">
                  <a:pos x="408" y="233"/>
                </a:cxn>
                <a:cxn ang="0">
                  <a:pos x="333" y="212"/>
                </a:cxn>
                <a:cxn ang="0">
                  <a:pos x="186" y="143"/>
                </a:cxn>
                <a:cxn ang="0">
                  <a:pos x="48" y="68"/>
                </a:cxn>
                <a:cxn ang="0">
                  <a:pos x="6" y="38"/>
                </a:cxn>
              </a:cxnLst>
              <a:rect l="0" t="0" r="r" b="b"/>
              <a:pathLst>
                <a:path w="431" h="233">
                  <a:moveTo>
                    <a:pt x="6" y="38"/>
                  </a:moveTo>
                  <a:cubicBezTo>
                    <a:pt x="0" y="26"/>
                    <a:pt x="3" y="26"/>
                    <a:pt x="9" y="20"/>
                  </a:cubicBezTo>
                  <a:cubicBezTo>
                    <a:pt x="15" y="14"/>
                    <a:pt x="29" y="0"/>
                    <a:pt x="42" y="2"/>
                  </a:cubicBezTo>
                  <a:cubicBezTo>
                    <a:pt x="55" y="4"/>
                    <a:pt x="66" y="21"/>
                    <a:pt x="90" y="35"/>
                  </a:cubicBezTo>
                  <a:cubicBezTo>
                    <a:pt x="114" y="49"/>
                    <a:pt x="156" y="72"/>
                    <a:pt x="189" y="89"/>
                  </a:cubicBezTo>
                  <a:cubicBezTo>
                    <a:pt x="222" y="106"/>
                    <a:pt x="257" y="126"/>
                    <a:pt x="288" y="140"/>
                  </a:cubicBezTo>
                  <a:cubicBezTo>
                    <a:pt x="319" y="154"/>
                    <a:pt x="357" y="170"/>
                    <a:pt x="375" y="176"/>
                  </a:cubicBezTo>
                  <a:cubicBezTo>
                    <a:pt x="393" y="182"/>
                    <a:pt x="387" y="170"/>
                    <a:pt x="396" y="176"/>
                  </a:cubicBezTo>
                  <a:cubicBezTo>
                    <a:pt x="405" y="182"/>
                    <a:pt x="427" y="203"/>
                    <a:pt x="429" y="212"/>
                  </a:cubicBezTo>
                  <a:cubicBezTo>
                    <a:pt x="431" y="221"/>
                    <a:pt x="424" y="233"/>
                    <a:pt x="408" y="233"/>
                  </a:cubicBezTo>
                  <a:cubicBezTo>
                    <a:pt x="392" y="233"/>
                    <a:pt x="370" y="227"/>
                    <a:pt x="333" y="212"/>
                  </a:cubicBezTo>
                  <a:cubicBezTo>
                    <a:pt x="296" y="197"/>
                    <a:pt x="234" y="167"/>
                    <a:pt x="186" y="143"/>
                  </a:cubicBezTo>
                  <a:cubicBezTo>
                    <a:pt x="138" y="119"/>
                    <a:pt x="78" y="86"/>
                    <a:pt x="48" y="68"/>
                  </a:cubicBezTo>
                  <a:cubicBezTo>
                    <a:pt x="18" y="50"/>
                    <a:pt x="12" y="50"/>
                    <a:pt x="6" y="38"/>
                  </a:cubicBezTo>
                  <a:close/>
                </a:path>
              </a:pathLst>
            </a:custGeom>
            <a:gradFill rotWithShape="0">
              <a:gsLst>
                <a:gs pos="0">
                  <a:schemeClr val="accent2"/>
                </a:gs>
                <a:gs pos="100000">
                  <a:schemeClr val="bg2"/>
                </a:gs>
              </a:gsLst>
              <a:lin ang="1890000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14" name="任意多边形 2059"/>
            <p:cNvSpPr>
              <a:spLocks noChangeArrowheads="1"/>
            </p:cNvSpPr>
            <p:nvPr/>
          </p:nvSpPr>
          <p:spPr bwMode="auto">
            <a:xfrm>
              <a:off x="2262" y="87"/>
              <a:ext cx="396" cy="228"/>
            </a:xfrm>
            <a:custGeom>
              <a:cxnLst>
                <a:cxn ang="0">
                  <a:pos x="2" y="9"/>
                </a:cxn>
                <a:cxn ang="0">
                  <a:pos x="53" y="66"/>
                </a:cxn>
                <a:cxn ang="0">
                  <a:pos x="176" y="132"/>
                </a:cxn>
                <a:cxn ang="0">
                  <a:pos x="293" y="189"/>
                </a:cxn>
                <a:cxn ang="0">
                  <a:pos x="341" y="222"/>
                </a:cxn>
                <a:cxn ang="0">
                  <a:pos x="377" y="219"/>
                </a:cxn>
                <a:cxn ang="0">
                  <a:pos x="377" y="180"/>
                </a:cxn>
                <a:cxn ang="0">
                  <a:pos x="260" y="126"/>
                </a:cxn>
                <a:cxn ang="0">
                  <a:pos x="113" y="51"/>
                </a:cxn>
                <a:cxn ang="0">
                  <a:pos x="41" y="9"/>
                </a:cxn>
                <a:cxn ang="0">
                  <a:pos x="2" y="9"/>
                </a:cxn>
              </a:cxnLst>
              <a:rect l="0" t="0" r="r" b="b"/>
              <a:pathLst>
                <a:path w="396" h="226">
                  <a:moveTo>
                    <a:pt x="2" y="9"/>
                  </a:moveTo>
                  <a:cubicBezTo>
                    <a:pt x="4" y="18"/>
                    <a:pt x="24" y="45"/>
                    <a:pt x="53" y="66"/>
                  </a:cubicBezTo>
                  <a:cubicBezTo>
                    <a:pt x="82" y="87"/>
                    <a:pt x="136" y="111"/>
                    <a:pt x="176" y="132"/>
                  </a:cubicBezTo>
                  <a:cubicBezTo>
                    <a:pt x="216" y="153"/>
                    <a:pt x="266" y="174"/>
                    <a:pt x="293" y="189"/>
                  </a:cubicBezTo>
                  <a:cubicBezTo>
                    <a:pt x="320" y="204"/>
                    <a:pt x="327" y="217"/>
                    <a:pt x="341" y="222"/>
                  </a:cubicBezTo>
                  <a:cubicBezTo>
                    <a:pt x="355" y="227"/>
                    <a:pt x="371" y="226"/>
                    <a:pt x="377" y="219"/>
                  </a:cubicBezTo>
                  <a:cubicBezTo>
                    <a:pt x="383" y="212"/>
                    <a:pt x="396" y="195"/>
                    <a:pt x="377" y="180"/>
                  </a:cubicBezTo>
                  <a:cubicBezTo>
                    <a:pt x="358" y="165"/>
                    <a:pt x="304" y="147"/>
                    <a:pt x="260" y="126"/>
                  </a:cubicBezTo>
                  <a:cubicBezTo>
                    <a:pt x="216" y="105"/>
                    <a:pt x="149" y="70"/>
                    <a:pt x="113" y="51"/>
                  </a:cubicBezTo>
                  <a:cubicBezTo>
                    <a:pt x="77" y="32"/>
                    <a:pt x="60" y="17"/>
                    <a:pt x="41" y="9"/>
                  </a:cubicBezTo>
                  <a:cubicBezTo>
                    <a:pt x="22" y="1"/>
                    <a:pt x="0" y="0"/>
                    <a:pt x="2" y="9"/>
                  </a:cubicBezTo>
                  <a:close/>
                </a:path>
              </a:pathLst>
            </a:custGeom>
            <a:gradFill rotWithShape="0">
              <a:gsLst>
                <a:gs pos="0">
                  <a:schemeClr val="accent2"/>
                </a:gs>
                <a:gs pos="100000">
                  <a:schemeClr val="bg2"/>
                </a:gs>
              </a:gsLst>
              <a:lin ang="1890000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15" name="任意多边形 2060"/>
            <p:cNvSpPr>
              <a:spLocks noChangeArrowheads="1"/>
            </p:cNvSpPr>
            <p:nvPr/>
          </p:nvSpPr>
          <p:spPr bwMode="auto">
            <a:xfrm>
              <a:off x="2264" y="240"/>
              <a:ext cx="516" cy="223"/>
            </a:xfrm>
            <a:custGeom>
              <a:cxnLst>
                <a:cxn ang="0">
                  <a:pos x="3" y="10"/>
                </a:cxn>
                <a:cxn ang="0">
                  <a:pos x="105" y="97"/>
                </a:cxn>
                <a:cxn ang="0">
                  <a:pos x="243" y="178"/>
                </a:cxn>
                <a:cxn ang="0">
                  <a:pos x="357" y="217"/>
                </a:cxn>
                <a:cxn ang="0">
                  <a:pos x="498" y="214"/>
                </a:cxn>
                <a:cxn ang="0">
                  <a:pos x="468" y="187"/>
                </a:cxn>
                <a:cxn ang="0">
                  <a:pos x="309" y="136"/>
                </a:cxn>
                <a:cxn ang="0">
                  <a:pos x="123" y="34"/>
                </a:cxn>
                <a:cxn ang="0">
                  <a:pos x="3" y="10"/>
                </a:cxn>
              </a:cxnLst>
              <a:rect l="0" t="0" r="r" b="b"/>
              <a:pathLst>
                <a:path w="516" h="223">
                  <a:moveTo>
                    <a:pt x="3" y="10"/>
                  </a:moveTo>
                  <a:cubicBezTo>
                    <a:pt x="0" y="20"/>
                    <a:pt x="65" y="69"/>
                    <a:pt x="105" y="97"/>
                  </a:cubicBezTo>
                  <a:cubicBezTo>
                    <a:pt x="145" y="125"/>
                    <a:pt x="201" y="158"/>
                    <a:pt x="243" y="178"/>
                  </a:cubicBezTo>
                  <a:cubicBezTo>
                    <a:pt x="285" y="198"/>
                    <a:pt x="315" y="211"/>
                    <a:pt x="357" y="217"/>
                  </a:cubicBezTo>
                  <a:cubicBezTo>
                    <a:pt x="399" y="223"/>
                    <a:pt x="480" y="219"/>
                    <a:pt x="498" y="214"/>
                  </a:cubicBezTo>
                  <a:cubicBezTo>
                    <a:pt x="516" y="209"/>
                    <a:pt x="499" y="200"/>
                    <a:pt x="468" y="187"/>
                  </a:cubicBezTo>
                  <a:cubicBezTo>
                    <a:pt x="437" y="174"/>
                    <a:pt x="366" y="161"/>
                    <a:pt x="309" y="136"/>
                  </a:cubicBezTo>
                  <a:cubicBezTo>
                    <a:pt x="252" y="111"/>
                    <a:pt x="172" y="54"/>
                    <a:pt x="123" y="34"/>
                  </a:cubicBezTo>
                  <a:cubicBezTo>
                    <a:pt x="74" y="14"/>
                    <a:pt x="6" y="0"/>
                    <a:pt x="3" y="10"/>
                  </a:cubicBezTo>
                  <a:close/>
                </a:path>
              </a:pathLst>
            </a:custGeom>
            <a:gradFill rotWithShape="0">
              <a:gsLst>
                <a:gs pos="0">
                  <a:schemeClr val="bg2"/>
                </a:gs>
                <a:gs pos="100000">
                  <a:schemeClr val="accent2"/>
                </a:gs>
              </a:gsLst>
              <a:lin ang="540000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16" name="任意多边形 2061"/>
            <p:cNvSpPr>
              <a:spLocks noChangeArrowheads="1"/>
            </p:cNvSpPr>
            <p:nvPr/>
          </p:nvSpPr>
          <p:spPr bwMode="auto">
            <a:xfrm>
              <a:off x="2723" y="324"/>
              <a:ext cx="414" cy="100"/>
            </a:xfrm>
            <a:custGeom>
              <a:cxnLst>
                <a:cxn ang="0">
                  <a:pos x="69" y="60"/>
                </a:cxn>
                <a:cxn ang="0">
                  <a:pos x="12" y="42"/>
                </a:cxn>
                <a:cxn ang="0">
                  <a:pos x="3" y="15"/>
                </a:cxn>
                <a:cxn ang="0">
                  <a:pos x="30" y="0"/>
                </a:cxn>
                <a:cxn ang="0">
                  <a:pos x="117" y="18"/>
                </a:cxn>
                <a:cxn ang="0">
                  <a:pos x="243" y="48"/>
                </a:cxn>
                <a:cxn ang="0">
                  <a:pos x="387" y="48"/>
                </a:cxn>
                <a:cxn ang="0">
                  <a:pos x="408" y="54"/>
                </a:cxn>
                <a:cxn ang="0">
                  <a:pos x="381" y="87"/>
                </a:cxn>
                <a:cxn ang="0">
                  <a:pos x="318" y="99"/>
                </a:cxn>
                <a:cxn ang="0">
                  <a:pos x="195" y="93"/>
                </a:cxn>
                <a:cxn ang="0">
                  <a:pos x="69" y="60"/>
                </a:cxn>
              </a:cxnLst>
              <a:rect l="0" t="0" r="r" b="b"/>
              <a:pathLst>
                <a:path w="413" h="100">
                  <a:moveTo>
                    <a:pt x="69" y="60"/>
                  </a:moveTo>
                  <a:cubicBezTo>
                    <a:pt x="39" y="52"/>
                    <a:pt x="23" y="49"/>
                    <a:pt x="12" y="42"/>
                  </a:cubicBezTo>
                  <a:cubicBezTo>
                    <a:pt x="1" y="35"/>
                    <a:pt x="0" y="22"/>
                    <a:pt x="3" y="15"/>
                  </a:cubicBezTo>
                  <a:cubicBezTo>
                    <a:pt x="6" y="8"/>
                    <a:pt x="11" y="0"/>
                    <a:pt x="30" y="0"/>
                  </a:cubicBezTo>
                  <a:cubicBezTo>
                    <a:pt x="49" y="0"/>
                    <a:pt x="82" y="10"/>
                    <a:pt x="117" y="18"/>
                  </a:cubicBezTo>
                  <a:cubicBezTo>
                    <a:pt x="152" y="26"/>
                    <a:pt x="198" y="43"/>
                    <a:pt x="243" y="48"/>
                  </a:cubicBezTo>
                  <a:cubicBezTo>
                    <a:pt x="288" y="53"/>
                    <a:pt x="360" y="47"/>
                    <a:pt x="387" y="48"/>
                  </a:cubicBezTo>
                  <a:cubicBezTo>
                    <a:pt x="414" y="49"/>
                    <a:pt x="409" y="48"/>
                    <a:pt x="408" y="54"/>
                  </a:cubicBezTo>
                  <a:cubicBezTo>
                    <a:pt x="407" y="60"/>
                    <a:pt x="396" y="80"/>
                    <a:pt x="381" y="87"/>
                  </a:cubicBezTo>
                  <a:cubicBezTo>
                    <a:pt x="366" y="94"/>
                    <a:pt x="349" y="98"/>
                    <a:pt x="318" y="99"/>
                  </a:cubicBezTo>
                  <a:cubicBezTo>
                    <a:pt x="287" y="100"/>
                    <a:pt x="237" y="99"/>
                    <a:pt x="195" y="93"/>
                  </a:cubicBezTo>
                  <a:cubicBezTo>
                    <a:pt x="153" y="87"/>
                    <a:pt x="99" y="68"/>
                    <a:pt x="69" y="60"/>
                  </a:cubicBezTo>
                  <a:close/>
                </a:path>
              </a:pathLst>
            </a:custGeom>
            <a:gradFill rotWithShape="0">
              <a:gsLst>
                <a:gs pos="0">
                  <a:schemeClr val="bg2"/>
                </a:gs>
                <a:gs pos="100000">
                  <a:schemeClr val="accent2"/>
                </a:gs>
              </a:gsLst>
              <a:lin ang="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17" name="任意多边形 2062"/>
            <p:cNvSpPr>
              <a:spLocks noChangeArrowheads="1"/>
            </p:cNvSpPr>
            <p:nvPr/>
          </p:nvSpPr>
          <p:spPr bwMode="auto">
            <a:xfrm>
              <a:off x="3165" y="374"/>
              <a:ext cx="150" cy="72"/>
            </a:xfrm>
            <a:custGeom>
              <a:cxnLst>
                <a:cxn ang="0">
                  <a:pos x="3" y="67"/>
                </a:cxn>
                <a:cxn ang="0">
                  <a:pos x="84" y="19"/>
                </a:cxn>
                <a:cxn ang="0">
                  <a:pos x="123" y="1"/>
                </a:cxn>
                <a:cxn ang="0">
                  <a:pos x="150" y="22"/>
                </a:cxn>
                <a:cxn ang="0">
                  <a:pos x="123" y="55"/>
                </a:cxn>
                <a:cxn ang="0">
                  <a:pos x="90" y="70"/>
                </a:cxn>
                <a:cxn ang="0">
                  <a:pos x="0" y="67"/>
                </a:cxn>
              </a:cxnLst>
              <a:rect l="0" t="0" r="r" b="b"/>
              <a:pathLst>
                <a:path w="150" h="72">
                  <a:moveTo>
                    <a:pt x="3" y="67"/>
                  </a:moveTo>
                  <a:cubicBezTo>
                    <a:pt x="16" y="59"/>
                    <a:pt x="64" y="30"/>
                    <a:pt x="84" y="19"/>
                  </a:cubicBezTo>
                  <a:cubicBezTo>
                    <a:pt x="104" y="8"/>
                    <a:pt x="112" y="0"/>
                    <a:pt x="123" y="1"/>
                  </a:cubicBezTo>
                  <a:cubicBezTo>
                    <a:pt x="134" y="2"/>
                    <a:pt x="150" y="13"/>
                    <a:pt x="150" y="22"/>
                  </a:cubicBezTo>
                  <a:cubicBezTo>
                    <a:pt x="150" y="31"/>
                    <a:pt x="133" y="47"/>
                    <a:pt x="123" y="55"/>
                  </a:cubicBezTo>
                  <a:cubicBezTo>
                    <a:pt x="113" y="63"/>
                    <a:pt x="110" y="68"/>
                    <a:pt x="90" y="70"/>
                  </a:cubicBezTo>
                  <a:cubicBezTo>
                    <a:pt x="70" y="72"/>
                    <a:pt x="35" y="69"/>
                    <a:pt x="0" y="67"/>
                  </a:cubicBezTo>
                </a:path>
              </a:pathLst>
            </a:custGeom>
            <a:gradFill rotWithShape="0">
              <a:gsLst>
                <a:gs pos="0">
                  <a:schemeClr val="accent2"/>
                </a:gs>
                <a:gs pos="100000">
                  <a:schemeClr val="bg2"/>
                </a:gs>
              </a:gsLst>
              <a:lin ang="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18" name="任意多边形 2063"/>
            <p:cNvSpPr>
              <a:spLocks noChangeArrowheads="1"/>
            </p:cNvSpPr>
            <p:nvPr/>
          </p:nvSpPr>
          <p:spPr bwMode="auto">
            <a:xfrm>
              <a:off x="3463" y="266"/>
              <a:ext cx="148" cy="92"/>
            </a:xfrm>
            <a:custGeom>
              <a:cxnLst>
                <a:cxn ang="0">
                  <a:pos x="1" y="69"/>
                </a:cxn>
                <a:cxn ang="0">
                  <a:pos x="25" y="51"/>
                </a:cxn>
                <a:cxn ang="0">
                  <a:pos x="100" y="9"/>
                </a:cxn>
                <a:cxn ang="0">
                  <a:pos x="133" y="3"/>
                </a:cxn>
                <a:cxn ang="0">
                  <a:pos x="136" y="27"/>
                </a:cxn>
                <a:cxn ang="0">
                  <a:pos x="61" y="75"/>
                </a:cxn>
                <a:cxn ang="0">
                  <a:pos x="19" y="90"/>
                </a:cxn>
                <a:cxn ang="0">
                  <a:pos x="1" y="69"/>
                </a:cxn>
              </a:cxnLst>
              <a:rect l="0" t="0" r="r" b="b"/>
              <a:pathLst>
                <a:path w="148" h="91">
                  <a:moveTo>
                    <a:pt x="1" y="69"/>
                  </a:moveTo>
                  <a:cubicBezTo>
                    <a:pt x="2" y="63"/>
                    <a:pt x="9" y="61"/>
                    <a:pt x="25" y="51"/>
                  </a:cubicBezTo>
                  <a:cubicBezTo>
                    <a:pt x="41" y="41"/>
                    <a:pt x="82" y="17"/>
                    <a:pt x="100" y="9"/>
                  </a:cubicBezTo>
                  <a:cubicBezTo>
                    <a:pt x="118" y="1"/>
                    <a:pt x="127" y="0"/>
                    <a:pt x="133" y="3"/>
                  </a:cubicBezTo>
                  <a:cubicBezTo>
                    <a:pt x="139" y="6"/>
                    <a:pt x="148" y="15"/>
                    <a:pt x="136" y="27"/>
                  </a:cubicBezTo>
                  <a:cubicBezTo>
                    <a:pt x="124" y="39"/>
                    <a:pt x="80" y="65"/>
                    <a:pt x="61" y="75"/>
                  </a:cubicBezTo>
                  <a:cubicBezTo>
                    <a:pt x="42" y="85"/>
                    <a:pt x="29" y="91"/>
                    <a:pt x="19" y="90"/>
                  </a:cubicBezTo>
                  <a:cubicBezTo>
                    <a:pt x="9" y="89"/>
                    <a:pt x="0" y="75"/>
                    <a:pt x="1" y="69"/>
                  </a:cubicBezTo>
                  <a:close/>
                </a:path>
              </a:pathLst>
            </a:custGeom>
            <a:gradFill rotWithShape="0">
              <a:gsLst>
                <a:gs pos="0">
                  <a:schemeClr val="bg2"/>
                </a:gs>
                <a:gs pos="100000">
                  <a:schemeClr val="accent2"/>
                </a:gs>
              </a:gsLst>
              <a:lin ang="270000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19" name="任意多边形 2064"/>
            <p:cNvSpPr>
              <a:spLocks noChangeArrowheads="1"/>
            </p:cNvSpPr>
            <p:nvPr/>
          </p:nvSpPr>
          <p:spPr bwMode="auto">
            <a:xfrm>
              <a:off x="3580" y="59"/>
              <a:ext cx="938" cy="157"/>
            </a:xfrm>
            <a:custGeom>
              <a:cxnLst>
                <a:cxn ang="0">
                  <a:pos x="172" y="86"/>
                </a:cxn>
                <a:cxn ang="0">
                  <a:pos x="61" y="137"/>
                </a:cxn>
                <a:cxn ang="0">
                  <a:pos x="16" y="155"/>
                </a:cxn>
                <a:cxn ang="0">
                  <a:pos x="7" y="122"/>
                </a:cxn>
                <a:cxn ang="0">
                  <a:pos x="58" y="80"/>
                </a:cxn>
                <a:cxn ang="0">
                  <a:pos x="172" y="38"/>
                </a:cxn>
                <a:cxn ang="0">
                  <a:pos x="304" y="11"/>
                </a:cxn>
                <a:cxn ang="0">
                  <a:pos x="463" y="2"/>
                </a:cxn>
                <a:cxn ang="0">
                  <a:pos x="631" y="23"/>
                </a:cxn>
                <a:cxn ang="0">
                  <a:pos x="796" y="53"/>
                </a:cxn>
                <a:cxn ang="0">
                  <a:pos x="841" y="47"/>
                </a:cxn>
                <a:cxn ang="0">
                  <a:pos x="907" y="71"/>
                </a:cxn>
                <a:cxn ang="0">
                  <a:pos x="919" y="101"/>
                </a:cxn>
                <a:cxn ang="0">
                  <a:pos x="793" y="98"/>
                </a:cxn>
                <a:cxn ang="0">
                  <a:pos x="634" y="62"/>
                </a:cxn>
                <a:cxn ang="0">
                  <a:pos x="439" y="38"/>
                </a:cxn>
                <a:cxn ang="0">
                  <a:pos x="238" y="59"/>
                </a:cxn>
                <a:cxn ang="0">
                  <a:pos x="172" y="86"/>
                </a:cxn>
              </a:cxnLst>
              <a:rect l="0" t="0" r="r" b="b"/>
              <a:pathLst>
                <a:path w="938" h="158">
                  <a:moveTo>
                    <a:pt x="172" y="86"/>
                  </a:moveTo>
                  <a:cubicBezTo>
                    <a:pt x="142" y="99"/>
                    <a:pt x="87" y="126"/>
                    <a:pt x="61" y="137"/>
                  </a:cubicBezTo>
                  <a:cubicBezTo>
                    <a:pt x="35" y="148"/>
                    <a:pt x="25" y="158"/>
                    <a:pt x="16" y="155"/>
                  </a:cubicBezTo>
                  <a:cubicBezTo>
                    <a:pt x="7" y="152"/>
                    <a:pt x="0" y="134"/>
                    <a:pt x="7" y="122"/>
                  </a:cubicBezTo>
                  <a:cubicBezTo>
                    <a:pt x="14" y="110"/>
                    <a:pt x="31" y="94"/>
                    <a:pt x="58" y="80"/>
                  </a:cubicBezTo>
                  <a:cubicBezTo>
                    <a:pt x="85" y="66"/>
                    <a:pt x="131" y="49"/>
                    <a:pt x="172" y="38"/>
                  </a:cubicBezTo>
                  <a:cubicBezTo>
                    <a:pt x="213" y="27"/>
                    <a:pt x="256" y="17"/>
                    <a:pt x="304" y="11"/>
                  </a:cubicBezTo>
                  <a:cubicBezTo>
                    <a:pt x="352" y="5"/>
                    <a:pt x="409" y="0"/>
                    <a:pt x="463" y="2"/>
                  </a:cubicBezTo>
                  <a:cubicBezTo>
                    <a:pt x="517" y="4"/>
                    <a:pt x="576" y="15"/>
                    <a:pt x="631" y="23"/>
                  </a:cubicBezTo>
                  <a:cubicBezTo>
                    <a:pt x="686" y="31"/>
                    <a:pt x="761" y="49"/>
                    <a:pt x="796" y="53"/>
                  </a:cubicBezTo>
                  <a:cubicBezTo>
                    <a:pt x="831" y="57"/>
                    <a:pt x="823" y="44"/>
                    <a:pt x="841" y="47"/>
                  </a:cubicBezTo>
                  <a:cubicBezTo>
                    <a:pt x="859" y="50"/>
                    <a:pt x="894" y="62"/>
                    <a:pt x="907" y="71"/>
                  </a:cubicBezTo>
                  <a:cubicBezTo>
                    <a:pt x="920" y="80"/>
                    <a:pt x="938" y="97"/>
                    <a:pt x="919" y="101"/>
                  </a:cubicBezTo>
                  <a:cubicBezTo>
                    <a:pt x="900" y="105"/>
                    <a:pt x="840" y="104"/>
                    <a:pt x="793" y="98"/>
                  </a:cubicBezTo>
                  <a:cubicBezTo>
                    <a:pt x="746" y="92"/>
                    <a:pt x="693" y="72"/>
                    <a:pt x="634" y="62"/>
                  </a:cubicBezTo>
                  <a:cubicBezTo>
                    <a:pt x="575" y="52"/>
                    <a:pt x="505" y="38"/>
                    <a:pt x="439" y="38"/>
                  </a:cubicBezTo>
                  <a:cubicBezTo>
                    <a:pt x="373" y="38"/>
                    <a:pt x="284" y="51"/>
                    <a:pt x="238" y="59"/>
                  </a:cubicBezTo>
                  <a:cubicBezTo>
                    <a:pt x="192" y="67"/>
                    <a:pt x="202" y="73"/>
                    <a:pt x="172" y="86"/>
                  </a:cubicBezTo>
                  <a:close/>
                </a:path>
              </a:pathLst>
            </a:custGeom>
            <a:gradFill rotWithShape="0">
              <a:gsLst>
                <a:gs pos="0">
                  <a:schemeClr val="bg2"/>
                </a:gs>
                <a:gs pos="100000">
                  <a:schemeClr val="accent2"/>
                </a:gs>
              </a:gsLst>
              <a:lin ang="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20" name="任意多边形 2065"/>
            <p:cNvSpPr>
              <a:spLocks noChangeArrowheads="1"/>
            </p:cNvSpPr>
            <p:nvPr/>
          </p:nvSpPr>
          <p:spPr bwMode="auto">
            <a:xfrm>
              <a:off x="3686" y="145"/>
              <a:ext cx="372" cy="97"/>
            </a:xfrm>
            <a:custGeom>
              <a:cxnLst>
                <a:cxn ang="0">
                  <a:pos x="18" y="47"/>
                </a:cxn>
                <a:cxn ang="0">
                  <a:pos x="141" y="17"/>
                </a:cxn>
                <a:cxn ang="0">
                  <a:pos x="246" y="2"/>
                </a:cxn>
                <a:cxn ang="0">
                  <a:pos x="351" y="5"/>
                </a:cxn>
                <a:cxn ang="0">
                  <a:pos x="372" y="23"/>
                </a:cxn>
                <a:cxn ang="0">
                  <a:pos x="354" y="44"/>
                </a:cxn>
                <a:cxn ang="0">
                  <a:pos x="264" y="50"/>
                </a:cxn>
                <a:cxn ang="0">
                  <a:pos x="168" y="53"/>
                </a:cxn>
                <a:cxn ang="0">
                  <a:pos x="72" y="77"/>
                </a:cxn>
                <a:cxn ang="0">
                  <a:pos x="15" y="95"/>
                </a:cxn>
                <a:cxn ang="0">
                  <a:pos x="0" y="56"/>
                </a:cxn>
              </a:cxnLst>
              <a:rect l="0" t="0" r="r" b="b"/>
              <a:pathLst>
                <a:path w="372" h="98">
                  <a:moveTo>
                    <a:pt x="18" y="47"/>
                  </a:moveTo>
                  <a:cubicBezTo>
                    <a:pt x="60" y="36"/>
                    <a:pt x="103" y="25"/>
                    <a:pt x="141" y="17"/>
                  </a:cubicBezTo>
                  <a:cubicBezTo>
                    <a:pt x="179" y="9"/>
                    <a:pt x="211" y="4"/>
                    <a:pt x="246" y="2"/>
                  </a:cubicBezTo>
                  <a:cubicBezTo>
                    <a:pt x="281" y="0"/>
                    <a:pt x="330" y="1"/>
                    <a:pt x="351" y="5"/>
                  </a:cubicBezTo>
                  <a:cubicBezTo>
                    <a:pt x="372" y="9"/>
                    <a:pt x="372" y="17"/>
                    <a:pt x="372" y="23"/>
                  </a:cubicBezTo>
                  <a:cubicBezTo>
                    <a:pt x="372" y="29"/>
                    <a:pt x="372" y="40"/>
                    <a:pt x="354" y="44"/>
                  </a:cubicBezTo>
                  <a:cubicBezTo>
                    <a:pt x="336" y="48"/>
                    <a:pt x="295" y="49"/>
                    <a:pt x="264" y="50"/>
                  </a:cubicBezTo>
                  <a:cubicBezTo>
                    <a:pt x="233" y="51"/>
                    <a:pt x="200" y="49"/>
                    <a:pt x="168" y="53"/>
                  </a:cubicBezTo>
                  <a:cubicBezTo>
                    <a:pt x="136" y="57"/>
                    <a:pt x="98" y="70"/>
                    <a:pt x="72" y="77"/>
                  </a:cubicBezTo>
                  <a:cubicBezTo>
                    <a:pt x="46" y="84"/>
                    <a:pt x="27" y="98"/>
                    <a:pt x="15" y="95"/>
                  </a:cubicBezTo>
                  <a:cubicBezTo>
                    <a:pt x="3" y="92"/>
                    <a:pt x="1" y="74"/>
                    <a:pt x="0" y="56"/>
                  </a:cubicBezTo>
                </a:path>
              </a:pathLst>
            </a:custGeom>
            <a:gradFill rotWithShape="0">
              <a:gsLst>
                <a:gs pos="0">
                  <a:schemeClr val="accent2"/>
                </a:gs>
                <a:gs pos="100000">
                  <a:schemeClr val="bg2"/>
                </a:gs>
              </a:gsLst>
              <a:lin ang="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21" name="任意多边形 2066"/>
            <p:cNvSpPr>
              <a:spLocks noChangeArrowheads="1"/>
            </p:cNvSpPr>
            <p:nvPr/>
          </p:nvSpPr>
          <p:spPr bwMode="auto">
            <a:xfrm>
              <a:off x="3618" y="308"/>
              <a:ext cx="318" cy="159"/>
            </a:xfrm>
            <a:custGeom>
              <a:cxnLst>
                <a:cxn ang="0">
                  <a:pos x="0" y="158"/>
                </a:cxn>
                <a:cxn ang="0">
                  <a:pos x="12" y="137"/>
                </a:cxn>
                <a:cxn ang="0">
                  <a:pos x="162" y="71"/>
                </a:cxn>
                <a:cxn ang="0">
                  <a:pos x="249" y="20"/>
                </a:cxn>
                <a:cxn ang="0">
                  <a:pos x="285" y="2"/>
                </a:cxn>
                <a:cxn ang="0">
                  <a:pos x="309" y="11"/>
                </a:cxn>
                <a:cxn ang="0">
                  <a:pos x="303" y="47"/>
                </a:cxn>
                <a:cxn ang="0">
                  <a:pos x="219" y="89"/>
                </a:cxn>
                <a:cxn ang="0">
                  <a:pos x="108" y="140"/>
                </a:cxn>
                <a:cxn ang="0">
                  <a:pos x="57" y="152"/>
                </a:cxn>
                <a:cxn ang="0">
                  <a:pos x="0" y="158"/>
                </a:cxn>
              </a:cxnLst>
              <a:rect l="0" t="0" r="r" b="b"/>
              <a:pathLst>
                <a:path w="318" h="158">
                  <a:moveTo>
                    <a:pt x="0" y="158"/>
                  </a:moveTo>
                  <a:lnTo>
                    <a:pt x="12" y="137"/>
                  </a:lnTo>
                  <a:cubicBezTo>
                    <a:pt x="39" y="123"/>
                    <a:pt x="122" y="90"/>
                    <a:pt x="162" y="71"/>
                  </a:cubicBezTo>
                  <a:cubicBezTo>
                    <a:pt x="202" y="52"/>
                    <a:pt x="229" y="31"/>
                    <a:pt x="249" y="20"/>
                  </a:cubicBezTo>
                  <a:cubicBezTo>
                    <a:pt x="269" y="9"/>
                    <a:pt x="275" y="4"/>
                    <a:pt x="285" y="2"/>
                  </a:cubicBezTo>
                  <a:cubicBezTo>
                    <a:pt x="295" y="0"/>
                    <a:pt x="306" y="4"/>
                    <a:pt x="309" y="11"/>
                  </a:cubicBezTo>
                  <a:cubicBezTo>
                    <a:pt x="312" y="18"/>
                    <a:pt x="318" y="34"/>
                    <a:pt x="303" y="47"/>
                  </a:cubicBezTo>
                  <a:cubicBezTo>
                    <a:pt x="288" y="60"/>
                    <a:pt x="252" y="74"/>
                    <a:pt x="219" y="89"/>
                  </a:cubicBezTo>
                  <a:cubicBezTo>
                    <a:pt x="186" y="104"/>
                    <a:pt x="135" y="130"/>
                    <a:pt x="108" y="140"/>
                  </a:cubicBezTo>
                  <a:cubicBezTo>
                    <a:pt x="81" y="150"/>
                    <a:pt x="74" y="150"/>
                    <a:pt x="57" y="152"/>
                  </a:cubicBezTo>
                  <a:cubicBezTo>
                    <a:pt x="40" y="154"/>
                    <a:pt x="23" y="154"/>
                    <a:pt x="0" y="158"/>
                  </a:cubicBezTo>
                  <a:close/>
                </a:path>
              </a:pathLst>
            </a:custGeom>
            <a:gradFill rotWithShape="0">
              <a:gsLst>
                <a:gs pos="0">
                  <a:schemeClr val="bg2"/>
                </a:gs>
                <a:gs pos="50000">
                  <a:schemeClr val="accent2"/>
                </a:gs>
                <a:gs pos="100000">
                  <a:schemeClr val="bg2"/>
                </a:gs>
              </a:gsLst>
              <a:lin ang="270000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22" name="任意多边形 2067"/>
            <p:cNvSpPr>
              <a:spLocks noChangeArrowheads="1"/>
            </p:cNvSpPr>
            <p:nvPr/>
          </p:nvSpPr>
          <p:spPr bwMode="auto">
            <a:xfrm>
              <a:off x="3413" y="290"/>
              <a:ext cx="380" cy="175"/>
            </a:xfrm>
            <a:custGeom>
              <a:cxnLst>
                <a:cxn ang="0">
                  <a:pos x="3" y="165"/>
                </a:cxn>
                <a:cxn ang="0">
                  <a:pos x="129" y="93"/>
                </a:cxn>
                <a:cxn ang="0">
                  <a:pos x="261" y="30"/>
                </a:cxn>
                <a:cxn ang="0">
                  <a:pos x="351" y="0"/>
                </a:cxn>
                <a:cxn ang="0">
                  <a:pos x="378" y="27"/>
                </a:cxn>
                <a:cxn ang="0">
                  <a:pos x="336" y="51"/>
                </a:cxn>
                <a:cxn ang="0">
                  <a:pos x="291" y="60"/>
                </a:cxn>
                <a:cxn ang="0">
                  <a:pos x="240" y="75"/>
                </a:cxn>
                <a:cxn ang="0">
                  <a:pos x="189" y="120"/>
                </a:cxn>
                <a:cxn ang="0">
                  <a:pos x="102" y="174"/>
                </a:cxn>
                <a:cxn ang="0">
                  <a:pos x="0" y="162"/>
                </a:cxn>
              </a:cxnLst>
              <a:rect l="0" t="0" r="r" b="b"/>
              <a:pathLst>
                <a:path w="380" h="174">
                  <a:moveTo>
                    <a:pt x="3" y="165"/>
                  </a:moveTo>
                  <a:cubicBezTo>
                    <a:pt x="24" y="153"/>
                    <a:pt x="86" y="115"/>
                    <a:pt x="129" y="93"/>
                  </a:cubicBezTo>
                  <a:cubicBezTo>
                    <a:pt x="172" y="71"/>
                    <a:pt x="224" y="45"/>
                    <a:pt x="261" y="30"/>
                  </a:cubicBezTo>
                  <a:cubicBezTo>
                    <a:pt x="298" y="15"/>
                    <a:pt x="332" y="0"/>
                    <a:pt x="351" y="0"/>
                  </a:cubicBezTo>
                  <a:cubicBezTo>
                    <a:pt x="370" y="0"/>
                    <a:pt x="380" y="19"/>
                    <a:pt x="378" y="27"/>
                  </a:cubicBezTo>
                  <a:cubicBezTo>
                    <a:pt x="376" y="35"/>
                    <a:pt x="350" y="46"/>
                    <a:pt x="336" y="51"/>
                  </a:cubicBezTo>
                  <a:cubicBezTo>
                    <a:pt x="322" y="56"/>
                    <a:pt x="307" y="56"/>
                    <a:pt x="291" y="60"/>
                  </a:cubicBezTo>
                  <a:cubicBezTo>
                    <a:pt x="275" y="64"/>
                    <a:pt x="257" y="65"/>
                    <a:pt x="240" y="75"/>
                  </a:cubicBezTo>
                  <a:cubicBezTo>
                    <a:pt x="223" y="85"/>
                    <a:pt x="212" y="104"/>
                    <a:pt x="189" y="120"/>
                  </a:cubicBezTo>
                  <a:cubicBezTo>
                    <a:pt x="166" y="136"/>
                    <a:pt x="133" y="167"/>
                    <a:pt x="102" y="174"/>
                  </a:cubicBezTo>
                  <a:lnTo>
                    <a:pt x="0" y="162"/>
                  </a:lnTo>
                </a:path>
              </a:pathLst>
            </a:custGeom>
            <a:gradFill rotWithShape="0">
              <a:gsLst>
                <a:gs pos="0">
                  <a:schemeClr val="bg2"/>
                </a:gs>
                <a:gs pos="100000">
                  <a:schemeClr val="accent2"/>
                </a:gs>
              </a:gsLst>
              <a:lin ang="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23" name="任意多边形 2068"/>
            <p:cNvSpPr>
              <a:spLocks noChangeArrowheads="1"/>
            </p:cNvSpPr>
            <p:nvPr/>
          </p:nvSpPr>
          <p:spPr bwMode="auto">
            <a:xfrm>
              <a:off x="4178" y="187"/>
              <a:ext cx="523" cy="69"/>
            </a:xfrm>
            <a:custGeom>
              <a:cxnLst>
                <a:cxn ang="0">
                  <a:pos x="84" y="11"/>
                </a:cxn>
                <a:cxn ang="0">
                  <a:pos x="27" y="5"/>
                </a:cxn>
                <a:cxn ang="0">
                  <a:pos x="9" y="35"/>
                </a:cxn>
                <a:cxn ang="0">
                  <a:pos x="81" y="56"/>
                </a:cxn>
                <a:cxn ang="0">
                  <a:pos x="255" y="68"/>
                </a:cxn>
                <a:cxn ang="0">
                  <a:pos x="432" y="50"/>
                </a:cxn>
                <a:cxn ang="0">
                  <a:pos x="513" y="5"/>
                </a:cxn>
                <a:cxn ang="0">
                  <a:pos x="372" y="20"/>
                </a:cxn>
                <a:cxn ang="0">
                  <a:pos x="141" y="14"/>
                </a:cxn>
                <a:cxn ang="0">
                  <a:pos x="84" y="11"/>
                </a:cxn>
              </a:cxnLst>
              <a:rect l="0" t="0" r="r" b="b"/>
              <a:pathLst>
                <a:path w="523" h="69">
                  <a:moveTo>
                    <a:pt x="84" y="11"/>
                  </a:moveTo>
                  <a:cubicBezTo>
                    <a:pt x="65" y="9"/>
                    <a:pt x="40" y="1"/>
                    <a:pt x="27" y="5"/>
                  </a:cubicBezTo>
                  <a:cubicBezTo>
                    <a:pt x="14" y="9"/>
                    <a:pt x="0" y="27"/>
                    <a:pt x="9" y="35"/>
                  </a:cubicBezTo>
                  <a:cubicBezTo>
                    <a:pt x="18" y="43"/>
                    <a:pt x="40" y="51"/>
                    <a:pt x="81" y="56"/>
                  </a:cubicBezTo>
                  <a:cubicBezTo>
                    <a:pt x="122" y="61"/>
                    <a:pt x="197" y="69"/>
                    <a:pt x="255" y="68"/>
                  </a:cubicBezTo>
                  <a:cubicBezTo>
                    <a:pt x="313" y="67"/>
                    <a:pt x="389" y="60"/>
                    <a:pt x="432" y="50"/>
                  </a:cubicBezTo>
                  <a:cubicBezTo>
                    <a:pt x="475" y="40"/>
                    <a:pt x="523" y="10"/>
                    <a:pt x="513" y="5"/>
                  </a:cubicBezTo>
                  <a:cubicBezTo>
                    <a:pt x="503" y="0"/>
                    <a:pt x="434" y="19"/>
                    <a:pt x="372" y="20"/>
                  </a:cubicBezTo>
                  <a:cubicBezTo>
                    <a:pt x="310" y="21"/>
                    <a:pt x="189" y="15"/>
                    <a:pt x="141" y="14"/>
                  </a:cubicBezTo>
                  <a:cubicBezTo>
                    <a:pt x="93" y="13"/>
                    <a:pt x="103" y="13"/>
                    <a:pt x="84" y="11"/>
                  </a:cubicBezTo>
                  <a:close/>
                </a:path>
              </a:pathLst>
            </a:custGeom>
            <a:gradFill rotWithShape="0">
              <a:gsLst>
                <a:gs pos="0">
                  <a:schemeClr val="bg2"/>
                </a:gs>
                <a:gs pos="100000">
                  <a:schemeClr val="accent2"/>
                </a:gs>
              </a:gsLst>
              <a:lin ang="1890000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24" name="任意多边形 2069"/>
            <p:cNvSpPr>
              <a:spLocks noChangeArrowheads="1"/>
            </p:cNvSpPr>
            <p:nvPr/>
          </p:nvSpPr>
          <p:spPr bwMode="auto">
            <a:xfrm>
              <a:off x="4689" y="187"/>
              <a:ext cx="537" cy="120"/>
            </a:xfrm>
            <a:custGeom>
              <a:cxnLst>
                <a:cxn ang="0">
                  <a:pos x="23" y="6"/>
                </a:cxn>
                <a:cxn ang="0">
                  <a:pos x="188" y="3"/>
                </a:cxn>
                <a:cxn ang="0">
                  <a:pos x="323" y="27"/>
                </a:cxn>
                <a:cxn ang="0">
                  <a:pos x="464" y="69"/>
                </a:cxn>
                <a:cxn ang="0">
                  <a:pos x="521" y="90"/>
                </a:cxn>
                <a:cxn ang="0">
                  <a:pos x="533" y="105"/>
                </a:cxn>
                <a:cxn ang="0">
                  <a:pos x="497" y="120"/>
                </a:cxn>
                <a:cxn ang="0">
                  <a:pos x="452" y="108"/>
                </a:cxn>
                <a:cxn ang="0">
                  <a:pos x="350" y="72"/>
                </a:cxn>
                <a:cxn ang="0">
                  <a:pos x="158" y="39"/>
                </a:cxn>
                <a:cxn ang="0">
                  <a:pos x="50" y="39"/>
                </a:cxn>
                <a:cxn ang="0">
                  <a:pos x="23" y="6"/>
                </a:cxn>
              </a:cxnLst>
              <a:rect l="0" t="0" r="r" b="b"/>
              <a:pathLst>
                <a:path w="537" h="120">
                  <a:moveTo>
                    <a:pt x="23" y="6"/>
                  </a:moveTo>
                  <a:cubicBezTo>
                    <a:pt x="46" y="0"/>
                    <a:pt x="138" y="0"/>
                    <a:pt x="188" y="3"/>
                  </a:cubicBezTo>
                  <a:cubicBezTo>
                    <a:pt x="238" y="6"/>
                    <a:pt x="277" y="16"/>
                    <a:pt x="323" y="27"/>
                  </a:cubicBezTo>
                  <a:cubicBezTo>
                    <a:pt x="369" y="38"/>
                    <a:pt x="431" y="59"/>
                    <a:pt x="464" y="69"/>
                  </a:cubicBezTo>
                  <a:cubicBezTo>
                    <a:pt x="497" y="79"/>
                    <a:pt x="509" y="84"/>
                    <a:pt x="521" y="90"/>
                  </a:cubicBezTo>
                  <a:cubicBezTo>
                    <a:pt x="533" y="96"/>
                    <a:pt x="537" y="100"/>
                    <a:pt x="533" y="105"/>
                  </a:cubicBezTo>
                  <a:cubicBezTo>
                    <a:pt x="529" y="110"/>
                    <a:pt x="510" y="120"/>
                    <a:pt x="497" y="120"/>
                  </a:cubicBezTo>
                  <a:cubicBezTo>
                    <a:pt x="484" y="120"/>
                    <a:pt x="476" y="116"/>
                    <a:pt x="452" y="108"/>
                  </a:cubicBezTo>
                  <a:cubicBezTo>
                    <a:pt x="428" y="100"/>
                    <a:pt x="399" y="84"/>
                    <a:pt x="350" y="72"/>
                  </a:cubicBezTo>
                  <a:cubicBezTo>
                    <a:pt x="301" y="60"/>
                    <a:pt x="208" y="45"/>
                    <a:pt x="158" y="39"/>
                  </a:cubicBezTo>
                  <a:cubicBezTo>
                    <a:pt x="108" y="33"/>
                    <a:pt x="72" y="43"/>
                    <a:pt x="50" y="39"/>
                  </a:cubicBezTo>
                  <a:cubicBezTo>
                    <a:pt x="28" y="35"/>
                    <a:pt x="0" y="12"/>
                    <a:pt x="23" y="6"/>
                  </a:cubicBezTo>
                  <a:close/>
                </a:path>
              </a:pathLst>
            </a:custGeom>
            <a:gradFill rotWithShape="0">
              <a:gsLst>
                <a:gs pos="0">
                  <a:schemeClr val="bg2"/>
                </a:gs>
                <a:gs pos="50000">
                  <a:schemeClr val="accent2"/>
                </a:gs>
                <a:gs pos="100000">
                  <a:schemeClr val="bg2"/>
                </a:gs>
              </a:gsLst>
              <a:lin ang="1890000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25" name="任意多边形 2070"/>
            <p:cNvSpPr>
              <a:spLocks noChangeArrowheads="1"/>
            </p:cNvSpPr>
            <p:nvPr/>
          </p:nvSpPr>
          <p:spPr bwMode="auto">
            <a:xfrm>
              <a:off x="4968" y="312"/>
              <a:ext cx="800" cy="143"/>
            </a:xfrm>
            <a:custGeom>
              <a:cxnLst>
                <a:cxn ang="0">
                  <a:pos x="800" y="24"/>
                </a:cxn>
                <a:cxn ang="0">
                  <a:pos x="782" y="15"/>
                </a:cxn>
                <a:cxn ang="0">
                  <a:pos x="659" y="63"/>
                </a:cxn>
                <a:cxn ang="0">
                  <a:pos x="500" y="84"/>
                </a:cxn>
                <a:cxn ang="0">
                  <a:pos x="326" y="69"/>
                </a:cxn>
                <a:cxn ang="0">
                  <a:pos x="98" y="21"/>
                </a:cxn>
                <a:cxn ang="0">
                  <a:pos x="11" y="6"/>
                </a:cxn>
                <a:cxn ang="0">
                  <a:pos x="32" y="60"/>
                </a:cxn>
                <a:cxn ang="0">
                  <a:pos x="155" y="96"/>
                </a:cxn>
                <a:cxn ang="0">
                  <a:pos x="410" y="138"/>
                </a:cxn>
                <a:cxn ang="0">
                  <a:pos x="596" y="129"/>
                </a:cxn>
                <a:cxn ang="0">
                  <a:pos x="737" y="90"/>
                </a:cxn>
                <a:cxn ang="0">
                  <a:pos x="788" y="69"/>
                </a:cxn>
                <a:cxn ang="0">
                  <a:pos x="800" y="24"/>
                </a:cxn>
              </a:cxnLst>
              <a:rect l="0" t="0" r="r" b="b"/>
              <a:pathLst>
                <a:path w="800" h="143">
                  <a:moveTo>
                    <a:pt x="800" y="24"/>
                  </a:moveTo>
                  <a:lnTo>
                    <a:pt x="782" y="15"/>
                  </a:lnTo>
                  <a:cubicBezTo>
                    <a:pt x="759" y="21"/>
                    <a:pt x="706" y="51"/>
                    <a:pt x="659" y="63"/>
                  </a:cubicBezTo>
                  <a:cubicBezTo>
                    <a:pt x="612" y="75"/>
                    <a:pt x="555" y="83"/>
                    <a:pt x="500" y="84"/>
                  </a:cubicBezTo>
                  <a:cubicBezTo>
                    <a:pt x="445" y="85"/>
                    <a:pt x="393" y="79"/>
                    <a:pt x="326" y="69"/>
                  </a:cubicBezTo>
                  <a:cubicBezTo>
                    <a:pt x="259" y="59"/>
                    <a:pt x="150" y="31"/>
                    <a:pt x="98" y="21"/>
                  </a:cubicBezTo>
                  <a:cubicBezTo>
                    <a:pt x="46" y="11"/>
                    <a:pt x="22" y="0"/>
                    <a:pt x="11" y="6"/>
                  </a:cubicBezTo>
                  <a:cubicBezTo>
                    <a:pt x="0" y="12"/>
                    <a:pt x="8" y="45"/>
                    <a:pt x="32" y="60"/>
                  </a:cubicBezTo>
                  <a:cubicBezTo>
                    <a:pt x="56" y="75"/>
                    <a:pt x="92" y="83"/>
                    <a:pt x="155" y="96"/>
                  </a:cubicBezTo>
                  <a:cubicBezTo>
                    <a:pt x="218" y="109"/>
                    <a:pt x="337" y="133"/>
                    <a:pt x="410" y="138"/>
                  </a:cubicBezTo>
                  <a:cubicBezTo>
                    <a:pt x="483" y="143"/>
                    <a:pt x="542" y="137"/>
                    <a:pt x="596" y="129"/>
                  </a:cubicBezTo>
                  <a:cubicBezTo>
                    <a:pt x="650" y="121"/>
                    <a:pt x="705" y="100"/>
                    <a:pt x="737" y="90"/>
                  </a:cubicBezTo>
                  <a:cubicBezTo>
                    <a:pt x="769" y="80"/>
                    <a:pt x="780" y="80"/>
                    <a:pt x="788" y="69"/>
                  </a:cubicBezTo>
                  <a:cubicBezTo>
                    <a:pt x="796" y="58"/>
                    <a:pt x="792" y="39"/>
                    <a:pt x="800" y="24"/>
                  </a:cubicBezTo>
                  <a:close/>
                </a:path>
              </a:pathLst>
            </a:custGeom>
            <a:gradFill rotWithShape="0">
              <a:gsLst>
                <a:gs pos="0">
                  <a:schemeClr val="bg2"/>
                </a:gs>
                <a:gs pos="50000">
                  <a:schemeClr val="accent2"/>
                </a:gs>
                <a:gs pos="100000">
                  <a:schemeClr val="bg2"/>
                </a:gs>
              </a:gsLst>
              <a:lin ang="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26" name="任意多边形 2071"/>
            <p:cNvSpPr>
              <a:spLocks noChangeArrowheads="1"/>
            </p:cNvSpPr>
            <p:nvPr/>
          </p:nvSpPr>
          <p:spPr bwMode="auto">
            <a:xfrm>
              <a:off x="5318" y="240"/>
              <a:ext cx="402" cy="115"/>
            </a:xfrm>
            <a:custGeom>
              <a:cxnLst>
                <a:cxn ang="0">
                  <a:pos x="402" y="0"/>
                </a:cxn>
                <a:cxn ang="0">
                  <a:pos x="384" y="12"/>
                </a:cxn>
                <a:cxn ang="0">
                  <a:pos x="276" y="51"/>
                </a:cxn>
                <a:cxn ang="0">
                  <a:pos x="165" y="66"/>
                </a:cxn>
                <a:cxn ang="0">
                  <a:pos x="51" y="57"/>
                </a:cxn>
                <a:cxn ang="0">
                  <a:pos x="15" y="54"/>
                </a:cxn>
                <a:cxn ang="0">
                  <a:pos x="3" y="69"/>
                </a:cxn>
                <a:cxn ang="0">
                  <a:pos x="9" y="93"/>
                </a:cxn>
                <a:cxn ang="0">
                  <a:pos x="54" y="102"/>
                </a:cxn>
                <a:cxn ang="0">
                  <a:pos x="198" y="111"/>
                </a:cxn>
                <a:cxn ang="0">
                  <a:pos x="336" y="75"/>
                </a:cxn>
                <a:cxn ang="0">
                  <a:pos x="375" y="54"/>
                </a:cxn>
                <a:cxn ang="0">
                  <a:pos x="402" y="0"/>
                </a:cxn>
              </a:cxnLst>
              <a:rect l="0" t="0" r="r" b="b"/>
              <a:pathLst>
                <a:path w="402" h="115">
                  <a:moveTo>
                    <a:pt x="402" y="0"/>
                  </a:moveTo>
                  <a:lnTo>
                    <a:pt x="384" y="12"/>
                  </a:lnTo>
                  <a:cubicBezTo>
                    <a:pt x="363" y="20"/>
                    <a:pt x="312" y="42"/>
                    <a:pt x="276" y="51"/>
                  </a:cubicBezTo>
                  <a:cubicBezTo>
                    <a:pt x="240" y="60"/>
                    <a:pt x="202" y="65"/>
                    <a:pt x="165" y="66"/>
                  </a:cubicBezTo>
                  <a:cubicBezTo>
                    <a:pt x="128" y="67"/>
                    <a:pt x="76" y="59"/>
                    <a:pt x="51" y="57"/>
                  </a:cubicBezTo>
                  <a:cubicBezTo>
                    <a:pt x="26" y="55"/>
                    <a:pt x="23" y="52"/>
                    <a:pt x="15" y="54"/>
                  </a:cubicBezTo>
                  <a:cubicBezTo>
                    <a:pt x="7" y="56"/>
                    <a:pt x="4" y="63"/>
                    <a:pt x="3" y="69"/>
                  </a:cubicBezTo>
                  <a:cubicBezTo>
                    <a:pt x="2" y="75"/>
                    <a:pt x="0" y="88"/>
                    <a:pt x="9" y="93"/>
                  </a:cubicBezTo>
                  <a:cubicBezTo>
                    <a:pt x="18" y="98"/>
                    <a:pt x="22" y="99"/>
                    <a:pt x="54" y="102"/>
                  </a:cubicBezTo>
                  <a:cubicBezTo>
                    <a:pt x="86" y="105"/>
                    <a:pt x="151" y="115"/>
                    <a:pt x="198" y="111"/>
                  </a:cubicBezTo>
                  <a:cubicBezTo>
                    <a:pt x="245" y="107"/>
                    <a:pt x="307" y="84"/>
                    <a:pt x="336" y="75"/>
                  </a:cubicBezTo>
                  <a:cubicBezTo>
                    <a:pt x="365" y="66"/>
                    <a:pt x="365" y="65"/>
                    <a:pt x="375" y="54"/>
                  </a:cubicBezTo>
                  <a:cubicBezTo>
                    <a:pt x="385" y="43"/>
                    <a:pt x="392" y="26"/>
                    <a:pt x="402" y="0"/>
                  </a:cubicBezTo>
                  <a:close/>
                </a:path>
              </a:pathLst>
            </a:custGeom>
            <a:gradFill rotWithShape="0">
              <a:gsLst>
                <a:gs pos="0">
                  <a:schemeClr val="bg2"/>
                </a:gs>
                <a:gs pos="100000">
                  <a:schemeClr val="accent2"/>
                </a:gs>
              </a:gsLst>
              <a:lin ang="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grpSp>
      <p:grpSp>
        <p:nvGrpSpPr>
          <p:cNvPr id="27" name="组合 2072"/>
          <p:cNvGrpSpPr/>
          <p:nvPr/>
        </p:nvGrpSpPr>
        <p:grpSpPr>
          <a:xfrm>
            <a:off x="27517" y="6161690"/>
            <a:ext cx="12225867" cy="137583"/>
            <a:chExt cx="5776" cy="87"/>
          </a:xfrm>
        </p:grpSpPr>
        <p:sp>
          <p:nvSpPr>
            <p:cNvPr id="28" name="任意多边形 2073"/>
            <p:cNvSpPr>
              <a:spLocks noChangeArrowheads="1"/>
            </p:cNvSpPr>
            <p:nvPr/>
          </p:nvSpPr>
          <p:spPr bwMode="auto">
            <a:xfrm>
              <a:off x="4041" y="15"/>
              <a:ext cx="1735" cy="72"/>
            </a:xfrm>
            <a:custGeom>
              <a:cxnLst>
                <a:cxn ang="0">
                  <a:pos x="165" y="6"/>
                </a:cxn>
                <a:cxn ang="0">
                  <a:pos x="450" y="3"/>
                </a:cxn>
                <a:cxn ang="0">
                  <a:pos x="714" y="12"/>
                </a:cxn>
                <a:cxn ang="0">
                  <a:pos x="957" y="24"/>
                </a:cxn>
                <a:cxn ang="0">
                  <a:pos x="1173" y="24"/>
                </a:cxn>
                <a:cxn ang="0">
                  <a:pos x="1473" y="15"/>
                </a:cxn>
                <a:cxn ang="0">
                  <a:pos x="1617" y="0"/>
                </a:cxn>
                <a:cxn ang="0">
                  <a:pos x="1719" y="15"/>
                </a:cxn>
                <a:cxn ang="0">
                  <a:pos x="1716" y="66"/>
                </a:cxn>
                <a:cxn ang="0">
                  <a:pos x="1632" y="51"/>
                </a:cxn>
                <a:cxn ang="0">
                  <a:pos x="1407" y="51"/>
                </a:cxn>
                <a:cxn ang="0">
                  <a:pos x="1191" y="48"/>
                </a:cxn>
                <a:cxn ang="0">
                  <a:pos x="870" y="60"/>
                </a:cxn>
                <a:cxn ang="0">
                  <a:pos x="492" y="48"/>
                </a:cxn>
                <a:cxn ang="0">
                  <a:pos x="291" y="27"/>
                </a:cxn>
                <a:cxn ang="0">
                  <a:pos x="21" y="36"/>
                </a:cxn>
                <a:cxn ang="0">
                  <a:pos x="165" y="6"/>
                </a:cxn>
              </a:cxnLst>
              <a:rect l="0" t="0" r="r" b="b"/>
              <a:pathLst>
                <a:path w="1735" h="72">
                  <a:moveTo>
                    <a:pt x="165" y="6"/>
                  </a:moveTo>
                  <a:cubicBezTo>
                    <a:pt x="236" y="1"/>
                    <a:pt x="359" y="2"/>
                    <a:pt x="450" y="3"/>
                  </a:cubicBezTo>
                  <a:cubicBezTo>
                    <a:pt x="541" y="4"/>
                    <a:pt x="630" y="9"/>
                    <a:pt x="714" y="12"/>
                  </a:cubicBezTo>
                  <a:cubicBezTo>
                    <a:pt x="798" y="15"/>
                    <a:pt x="881" y="22"/>
                    <a:pt x="957" y="24"/>
                  </a:cubicBezTo>
                  <a:cubicBezTo>
                    <a:pt x="1033" y="26"/>
                    <a:pt x="1087" y="25"/>
                    <a:pt x="1173" y="24"/>
                  </a:cubicBezTo>
                  <a:cubicBezTo>
                    <a:pt x="1259" y="23"/>
                    <a:pt x="1399" y="19"/>
                    <a:pt x="1473" y="15"/>
                  </a:cubicBezTo>
                  <a:cubicBezTo>
                    <a:pt x="1547" y="11"/>
                    <a:pt x="1576" y="0"/>
                    <a:pt x="1617" y="0"/>
                  </a:cubicBezTo>
                  <a:cubicBezTo>
                    <a:pt x="1658" y="0"/>
                    <a:pt x="1703" y="4"/>
                    <a:pt x="1719" y="15"/>
                  </a:cubicBezTo>
                  <a:cubicBezTo>
                    <a:pt x="1735" y="26"/>
                    <a:pt x="1730" y="60"/>
                    <a:pt x="1716" y="66"/>
                  </a:cubicBezTo>
                  <a:cubicBezTo>
                    <a:pt x="1702" y="72"/>
                    <a:pt x="1683" y="53"/>
                    <a:pt x="1632" y="51"/>
                  </a:cubicBezTo>
                  <a:cubicBezTo>
                    <a:pt x="1581" y="49"/>
                    <a:pt x="1480" y="51"/>
                    <a:pt x="1407" y="51"/>
                  </a:cubicBezTo>
                  <a:cubicBezTo>
                    <a:pt x="1334" y="51"/>
                    <a:pt x="1280" y="47"/>
                    <a:pt x="1191" y="48"/>
                  </a:cubicBezTo>
                  <a:cubicBezTo>
                    <a:pt x="1102" y="49"/>
                    <a:pt x="986" y="60"/>
                    <a:pt x="870" y="60"/>
                  </a:cubicBezTo>
                  <a:cubicBezTo>
                    <a:pt x="754" y="60"/>
                    <a:pt x="588" y="53"/>
                    <a:pt x="492" y="48"/>
                  </a:cubicBezTo>
                  <a:cubicBezTo>
                    <a:pt x="396" y="43"/>
                    <a:pt x="369" y="29"/>
                    <a:pt x="291" y="27"/>
                  </a:cubicBezTo>
                  <a:cubicBezTo>
                    <a:pt x="213" y="25"/>
                    <a:pt x="42" y="39"/>
                    <a:pt x="21" y="36"/>
                  </a:cubicBezTo>
                  <a:cubicBezTo>
                    <a:pt x="0" y="33"/>
                    <a:pt x="94" y="11"/>
                    <a:pt x="165" y="6"/>
                  </a:cubicBezTo>
                  <a:close/>
                </a:path>
              </a:pathLst>
            </a:custGeom>
            <a:gradFill rotWithShape="0">
              <a:gsLst>
                <a:gs pos="0">
                  <a:schemeClr val="accent2"/>
                </a:gs>
                <a:gs pos="100000">
                  <a:schemeClr val="bg2"/>
                </a:gs>
              </a:gsLst>
              <a:lin ang="540000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29" name="任意多边形 2074"/>
            <p:cNvSpPr>
              <a:spLocks noChangeArrowheads="1"/>
            </p:cNvSpPr>
            <p:nvPr/>
          </p:nvSpPr>
          <p:spPr bwMode="auto">
            <a:xfrm>
              <a:off x="1727" y="5"/>
              <a:ext cx="2655" cy="60"/>
            </a:xfrm>
            <a:custGeom>
              <a:cxnLst>
                <a:cxn ang="0">
                  <a:pos x="2641" y="6"/>
                </a:cxn>
                <a:cxn ang="0">
                  <a:pos x="2620" y="30"/>
                </a:cxn>
                <a:cxn ang="0">
                  <a:pos x="2368" y="45"/>
                </a:cxn>
                <a:cxn ang="0">
                  <a:pos x="2023" y="60"/>
                </a:cxn>
                <a:cxn ang="0">
                  <a:pos x="1786" y="48"/>
                </a:cxn>
                <a:cxn ang="0">
                  <a:pos x="1525" y="36"/>
                </a:cxn>
                <a:cxn ang="0">
                  <a:pos x="1195" y="45"/>
                </a:cxn>
                <a:cxn ang="0">
                  <a:pos x="817" y="39"/>
                </a:cxn>
                <a:cxn ang="0">
                  <a:pos x="499" y="27"/>
                </a:cxn>
                <a:cxn ang="0">
                  <a:pos x="136" y="39"/>
                </a:cxn>
                <a:cxn ang="0">
                  <a:pos x="10" y="33"/>
                </a:cxn>
                <a:cxn ang="0">
                  <a:pos x="76" y="24"/>
                </a:cxn>
                <a:cxn ang="0">
                  <a:pos x="310" y="18"/>
                </a:cxn>
                <a:cxn ang="0">
                  <a:pos x="544" y="0"/>
                </a:cxn>
                <a:cxn ang="0">
                  <a:pos x="853" y="21"/>
                </a:cxn>
                <a:cxn ang="0">
                  <a:pos x="1114" y="21"/>
                </a:cxn>
                <a:cxn ang="0">
                  <a:pos x="1399" y="3"/>
                </a:cxn>
                <a:cxn ang="0">
                  <a:pos x="1588" y="9"/>
                </a:cxn>
                <a:cxn ang="0">
                  <a:pos x="1807" y="21"/>
                </a:cxn>
                <a:cxn ang="0">
                  <a:pos x="2035" y="12"/>
                </a:cxn>
                <a:cxn ang="0">
                  <a:pos x="2290" y="18"/>
                </a:cxn>
                <a:cxn ang="0">
                  <a:pos x="2596" y="3"/>
                </a:cxn>
                <a:cxn ang="0">
                  <a:pos x="2641" y="6"/>
                </a:cxn>
              </a:cxnLst>
              <a:rect l="0" t="0" r="r" b="b"/>
              <a:pathLst>
                <a:path w="2655" h="60">
                  <a:moveTo>
                    <a:pt x="2641" y="6"/>
                  </a:moveTo>
                  <a:lnTo>
                    <a:pt x="2620" y="30"/>
                  </a:lnTo>
                  <a:cubicBezTo>
                    <a:pt x="2575" y="36"/>
                    <a:pt x="2467" y="40"/>
                    <a:pt x="2368" y="45"/>
                  </a:cubicBezTo>
                  <a:cubicBezTo>
                    <a:pt x="2269" y="50"/>
                    <a:pt x="2120" y="60"/>
                    <a:pt x="2023" y="60"/>
                  </a:cubicBezTo>
                  <a:cubicBezTo>
                    <a:pt x="1926" y="60"/>
                    <a:pt x="1869" y="52"/>
                    <a:pt x="1786" y="48"/>
                  </a:cubicBezTo>
                  <a:cubicBezTo>
                    <a:pt x="1703" y="44"/>
                    <a:pt x="1623" y="36"/>
                    <a:pt x="1525" y="36"/>
                  </a:cubicBezTo>
                  <a:cubicBezTo>
                    <a:pt x="1427" y="36"/>
                    <a:pt x="1313" y="44"/>
                    <a:pt x="1195" y="45"/>
                  </a:cubicBezTo>
                  <a:cubicBezTo>
                    <a:pt x="1077" y="46"/>
                    <a:pt x="933" y="42"/>
                    <a:pt x="817" y="39"/>
                  </a:cubicBezTo>
                  <a:cubicBezTo>
                    <a:pt x="701" y="36"/>
                    <a:pt x="612" y="27"/>
                    <a:pt x="499" y="27"/>
                  </a:cubicBezTo>
                  <a:cubicBezTo>
                    <a:pt x="386" y="27"/>
                    <a:pt x="217" y="38"/>
                    <a:pt x="136" y="39"/>
                  </a:cubicBezTo>
                  <a:cubicBezTo>
                    <a:pt x="55" y="40"/>
                    <a:pt x="20" y="36"/>
                    <a:pt x="10" y="33"/>
                  </a:cubicBezTo>
                  <a:cubicBezTo>
                    <a:pt x="0" y="30"/>
                    <a:pt x="26" y="27"/>
                    <a:pt x="76" y="24"/>
                  </a:cubicBezTo>
                  <a:cubicBezTo>
                    <a:pt x="126" y="21"/>
                    <a:pt x="232" y="22"/>
                    <a:pt x="310" y="18"/>
                  </a:cubicBezTo>
                  <a:cubicBezTo>
                    <a:pt x="388" y="14"/>
                    <a:pt x="454" y="0"/>
                    <a:pt x="544" y="0"/>
                  </a:cubicBezTo>
                  <a:cubicBezTo>
                    <a:pt x="634" y="0"/>
                    <a:pt x="758" y="18"/>
                    <a:pt x="853" y="21"/>
                  </a:cubicBezTo>
                  <a:cubicBezTo>
                    <a:pt x="948" y="24"/>
                    <a:pt x="1023" y="24"/>
                    <a:pt x="1114" y="21"/>
                  </a:cubicBezTo>
                  <a:cubicBezTo>
                    <a:pt x="1205" y="18"/>
                    <a:pt x="1320" y="5"/>
                    <a:pt x="1399" y="3"/>
                  </a:cubicBezTo>
                  <a:cubicBezTo>
                    <a:pt x="1478" y="1"/>
                    <a:pt x="1520" y="6"/>
                    <a:pt x="1588" y="9"/>
                  </a:cubicBezTo>
                  <a:cubicBezTo>
                    <a:pt x="1656" y="12"/>
                    <a:pt x="1733" y="21"/>
                    <a:pt x="1807" y="21"/>
                  </a:cubicBezTo>
                  <a:cubicBezTo>
                    <a:pt x="1881" y="21"/>
                    <a:pt x="1955" y="12"/>
                    <a:pt x="2035" y="12"/>
                  </a:cubicBezTo>
                  <a:cubicBezTo>
                    <a:pt x="2115" y="12"/>
                    <a:pt x="2197" y="19"/>
                    <a:pt x="2290" y="18"/>
                  </a:cubicBezTo>
                  <a:cubicBezTo>
                    <a:pt x="2383" y="17"/>
                    <a:pt x="2537" y="5"/>
                    <a:pt x="2596" y="3"/>
                  </a:cubicBezTo>
                  <a:cubicBezTo>
                    <a:pt x="2655" y="1"/>
                    <a:pt x="2651" y="3"/>
                    <a:pt x="2641" y="6"/>
                  </a:cubicBezTo>
                  <a:close/>
                </a:path>
              </a:pathLst>
            </a:custGeom>
            <a:gradFill rotWithShape="0">
              <a:gsLst>
                <a:gs pos="0">
                  <a:schemeClr val="accent2"/>
                </a:gs>
                <a:gs pos="100000">
                  <a:schemeClr val="bg2"/>
                </a:gs>
              </a:gsLst>
              <a:lin ang="540000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30" name="任意多边形 2075"/>
            <p:cNvSpPr>
              <a:spLocks noChangeArrowheads="1"/>
            </p:cNvSpPr>
            <p:nvPr/>
          </p:nvSpPr>
          <p:spPr bwMode="auto">
            <a:xfrm>
              <a:off x="0" y="0"/>
              <a:ext cx="2041" cy="62"/>
            </a:xfrm>
            <a:custGeom>
              <a:cxnLst>
                <a:cxn ang="0">
                  <a:pos x="1893" y="39"/>
                </a:cxn>
                <a:cxn ang="0">
                  <a:pos x="1578" y="45"/>
                </a:cxn>
                <a:cxn ang="0">
                  <a:pos x="1011" y="60"/>
                </a:cxn>
                <a:cxn ang="0">
                  <a:pos x="438" y="57"/>
                </a:cxn>
                <a:cxn ang="0">
                  <a:pos x="0" y="36"/>
                </a:cxn>
                <a:cxn ang="0">
                  <a:pos x="0" y="3"/>
                </a:cxn>
                <a:cxn ang="0">
                  <a:pos x="210" y="18"/>
                </a:cxn>
                <a:cxn ang="0">
                  <a:pos x="474" y="21"/>
                </a:cxn>
                <a:cxn ang="0">
                  <a:pos x="678" y="9"/>
                </a:cxn>
                <a:cxn ang="0">
                  <a:pos x="897" y="9"/>
                </a:cxn>
                <a:cxn ang="0">
                  <a:pos x="1167" y="30"/>
                </a:cxn>
                <a:cxn ang="0">
                  <a:pos x="1500" y="24"/>
                </a:cxn>
                <a:cxn ang="0">
                  <a:pos x="1758" y="3"/>
                </a:cxn>
                <a:cxn ang="0">
                  <a:pos x="1938" y="18"/>
                </a:cxn>
                <a:cxn ang="0">
                  <a:pos x="2034" y="33"/>
                </a:cxn>
                <a:cxn ang="0">
                  <a:pos x="1893" y="39"/>
                </a:cxn>
              </a:cxnLst>
              <a:rect l="0" t="0" r="r" b="b"/>
              <a:pathLst>
                <a:path w="2041" h="62">
                  <a:moveTo>
                    <a:pt x="1893" y="39"/>
                  </a:moveTo>
                  <a:cubicBezTo>
                    <a:pt x="1817" y="41"/>
                    <a:pt x="1725" y="42"/>
                    <a:pt x="1578" y="45"/>
                  </a:cubicBezTo>
                  <a:cubicBezTo>
                    <a:pt x="1431" y="48"/>
                    <a:pt x="1201" y="58"/>
                    <a:pt x="1011" y="60"/>
                  </a:cubicBezTo>
                  <a:cubicBezTo>
                    <a:pt x="821" y="62"/>
                    <a:pt x="606" y="61"/>
                    <a:pt x="438" y="57"/>
                  </a:cubicBezTo>
                  <a:cubicBezTo>
                    <a:pt x="270" y="53"/>
                    <a:pt x="73" y="45"/>
                    <a:pt x="0" y="36"/>
                  </a:cubicBezTo>
                  <a:lnTo>
                    <a:pt x="0" y="3"/>
                  </a:lnTo>
                  <a:cubicBezTo>
                    <a:pt x="35" y="0"/>
                    <a:pt x="131" y="15"/>
                    <a:pt x="210" y="18"/>
                  </a:cubicBezTo>
                  <a:cubicBezTo>
                    <a:pt x="289" y="21"/>
                    <a:pt x="396" y="22"/>
                    <a:pt x="474" y="21"/>
                  </a:cubicBezTo>
                  <a:cubicBezTo>
                    <a:pt x="552" y="20"/>
                    <a:pt x="608" y="11"/>
                    <a:pt x="678" y="9"/>
                  </a:cubicBezTo>
                  <a:cubicBezTo>
                    <a:pt x="748" y="7"/>
                    <a:pt x="816" y="6"/>
                    <a:pt x="897" y="9"/>
                  </a:cubicBezTo>
                  <a:cubicBezTo>
                    <a:pt x="978" y="12"/>
                    <a:pt x="1067" y="28"/>
                    <a:pt x="1167" y="30"/>
                  </a:cubicBezTo>
                  <a:cubicBezTo>
                    <a:pt x="1267" y="32"/>
                    <a:pt x="1402" y="28"/>
                    <a:pt x="1500" y="24"/>
                  </a:cubicBezTo>
                  <a:cubicBezTo>
                    <a:pt x="1598" y="20"/>
                    <a:pt x="1685" y="4"/>
                    <a:pt x="1758" y="3"/>
                  </a:cubicBezTo>
                  <a:cubicBezTo>
                    <a:pt x="1831" y="2"/>
                    <a:pt x="1892" y="13"/>
                    <a:pt x="1938" y="18"/>
                  </a:cubicBezTo>
                  <a:cubicBezTo>
                    <a:pt x="1984" y="23"/>
                    <a:pt x="2041" y="30"/>
                    <a:pt x="2034" y="33"/>
                  </a:cubicBezTo>
                  <a:cubicBezTo>
                    <a:pt x="2027" y="36"/>
                    <a:pt x="1969" y="37"/>
                    <a:pt x="1893" y="39"/>
                  </a:cubicBezTo>
                  <a:close/>
                </a:path>
              </a:pathLst>
            </a:custGeom>
            <a:gradFill rotWithShape="0">
              <a:gsLst>
                <a:gs pos="0">
                  <a:schemeClr val="accent2"/>
                </a:gs>
                <a:gs pos="100000">
                  <a:schemeClr val="bg2"/>
                </a:gs>
              </a:gsLst>
              <a:lin ang="540000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grpSp>
      <p:sp>
        <p:nvSpPr>
          <p:cNvPr id="2077" name="标题 2076"/>
          <p:cNvSpPr>
            <a:spLocks noGrp="1"/>
          </p:cNvSpPr>
          <p:nvPr>
            <p:ph type="ctrTitle" sz="quarter"/>
          </p:nvPr>
        </p:nvSpPr>
        <p:spPr>
          <a:xfrm>
            <a:off x="914400" y="1868720"/>
            <a:ext cx="10363200" cy="1600397"/>
          </a:xfrm>
          <a:prstGeom prst="rect">
            <a:avLst/>
          </a:prstGeom>
          <a:noFill/>
          <a:ln w="9525">
            <a:noFill/>
            <a:miter/>
          </a:ln>
        </p:spPr>
        <p:txBody>
          <a:bodyPr anchorCtr="1"/>
          <a:lstStyle>
            <a:lvl1pPr lvl="0">
              <a:defRPr kern="1200"/>
            </a:lvl1pPr>
          </a:lstStyle>
          <a:p>
            <a:pPr lvl="0"/>
            <a:r>
              <a:rPr lang="zh-CN" altLang="en-US" noProof="1"/>
              <a:t>单击此处编辑母版标题样式</a:t>
            </a:r>
            <a:endParaRPr lang="zh-CN" altLang="en-US" noProof="1"/>
          </a:p>
        </p:txBody>
      </p:sp>
      <p:sp>
        <p:nvSpPr>
          <p:cNvPr id="2078" name="副标题 2077"/>
          <p:cNvSpPr>
            <a:spLocks noGrp="1"/>
          </p:cNvSpPr>
          <p:nvPr>
            <p:ph type="subTitle" sz="quarter" idx="1"/>
          </p:nvPr>
        </p:nvSpPr>
        <p:spPr>
          <a:xfrm>
            <a:off x="1697567" y="3729572"/>
            <a:ext cx="8534400" cy="1371769"/>
          </a:xfrm>
          <a:prstGeom prst="rect">
            <a:avLst/>
          </a:prstGeom>
          <a:noFill/>
          <a:ln w="9525">
            <a:noFill/>
            <a:miter/>
          </a:ln>
        </p:spPr>
        <p:txBody>
          <a:bodyPr anchorCtr="1"/>
          <a:lstStyle>
            <a:lvl1pPr marL="0" lvl="0" indent="0" algn="ctr">
              <a:buNone/>
              <a:defRPr kern="1200"/>
            </a:lvl1pPr>
            <a:lvl2pPr marL="456565" lvl="1" indent="-456565" algn="ctr">
              <a:buNone/>
              <a:defRPr kern="1200"/>
            </a:lvl2pPr>
            <a:lvl3pPr marL="913130" lvl="2" indent="-913130" algn="ctr">
              <a:buNone/>
              <a:defRPr kern="1200"/>
            </a:lvl3pPr>
            <a:lvl4pPr marL="1369695" lvl="3" indent="-1369695" algn="ctr">
              <a:buNone/>
              <a:defRPr kern="1200"/>
            </a:lvl4pPr>
            <a:lvl5pPr marL="1826260" lvl="4" indent="-1826260" algn="ctr">
              <a:buNone/>
              <a:defRPr kern="1200"/>
            </a:lvl5pPr>
          </a:lstStyle>
          <a:p>
            <a:pPr lvl="0"/>
            <a:r>
              <a:rPr lang="zh-CN" altLang="en-US" noProof="1"/>
              <a:t>单击此处编辑母版副标题样式</a:t>
            </a:r>
            <a:endParaRPr lang="zh-CN" altLang="en-US" noProof="1"/>
          </a:p>
        </p:txBody>
      </p:sp>
      <p:sp>
        <p:nvSpPr>
          <p:cNvPr id="31" name="日期占位符 2078"/>
          <p:cNvSpPr>
            <a:spLocks noGrp="1"/>
          </p:cNvSpPr>
          <p:nvPr>
            <p:ph type="dt" sz="quarter" idx="10"/>
          </p:nvPr>
        </p:nvSpPr>
        <p:spPr>
          <a:xfrm>
            <a:off x="914400" y="6350000"/>
            <a:ext cx="2540000" cy="457200"/>
          </a:xfrm>
        </p:spPr>
        <p:txBody>
          <a:bodyPr/>
          <a:lstStyle>
            <a:lvl1pPr>
              <a:defRPr/>
            </a:lvl1pPr>
          </a:lstStyle>
          <a:p>
            <a:pPr>
              <a:defRPr/>
            </a:pPr>
            <a:endParaRPr lang="zh-CN" altLang="en-US"/>
          </a:p>
        </p:txBody>
      </p:sp>
      <p:sp>
        <p:nvSpPr>
          <p:cNvPr id="32" name="页脚占位符 2079"/>
          <p:cNvSpPr>
            <a:spLocks noGrp="1"/>
          </p:cNvSpPr>
          <p:nvPr>
            <p:ph type="ftr" sz="quarter" idx="11"/>
          </p:nvPr>
        </p:nvSpPr>
        <p:spPr>
          <a:xfrm>
            <a:off x="4165600" y="6350000"/>
            <a:ext cx="3860800" cy="457200"/>
          </a:xfrm>
        </p:spPr>
        <p:txBody>
          <a:bodyPr/>
          <a:lstStyle>
            <a:lvl1pPr>
              <a:defRPr/>
            </a:lvl1pPr>
          </a:lstStyle>
          <a:p>
            <a:pPr>
              <a:defRPr/>
            </a:pPr>
            <a:endParaRPr lang="zh-CN" altLang="en-US"/>
          </a:p>
        </p:txBody>
      </p:sp>
      <p:sp>
        <p:nvSpPr>
          <p:cNvPr id="33" name="灯片编号占位符 2080"/>
          <p:cNvSpPr>
            <a:spLocks noGrp="1"/>
          </p:cNvSpPr>
          <p:nvPr>
            <p:ph type="sldNum" sz="quarter" idx="12"/>
          </p:nvPr>
        </p:nvSpPr>
        <p:spPr>
          <a:xfrm>
            <a:off x="8737600" y="6350000"/>
            <a:ext cx="2540000" cy="457200"/>
          </a:xfrm>
        </p:spPr>
        <p:txBody>
          <a:bodyPr/>
          <a:lstStyle>
            <a:lvl1pPr>
              <a:defRPr/>
            </a:lvl1pPr>
          </a:lstStyle>
          <a:p>
            <a:fld id="{B7C0D03A-4099-45D7-A3DA-5B11499BDFEF}" type="slidenum">
              <a:rPr lang="zh-CN" altLang="en-US">
                <a:solidFill>
                  <a:srgbClr val="545472"/>
                </a:solidFill>
              </a:rPr>
              <a:t/>
            </a:fld>
            <a:endParaRPr lang="zh-CN" altLang="en-US">
              <a:solidFill>
                <a:srgbClr val="545472"/>
              </a:solidFill>
              <a:ea typeface="宋体" pitchFamily="2" charset="-122"/>
            </a:endParaRPr>
          </a:p>
        </p:txBody>
      </p:sp>
    </p:spTree>
  </p:cSld>
  <p:clrMapOvr>
    <a:masterClrMapping/>
  </p:clrMapOvr>
  <p:transition/>
  <p:timing/>
</p:sldLayout>
</file>

<file path=ppt/slideLayouts/slideLayout49.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1054"/>
          <p:cNvSpPr>
            <a:spLocks noGrp="1"/>
          </p:cNvSpPr>
          <p:nvPr>
            <p:ph type="dt" sz="half" idx="10"/>
          </p:nvPr>
        </p:nvSpPr>
        <p:spPr/>
        <p:txBody>
          <a:bodyPr/>
          <a:lstStyle>
            <a:lvl1pPr>
              <a:defRPr/>
            </a:lvl1pPr>
          </a:lstStyle>
          <a:p>
            <a:pPr>
              <a:defRPr/>
            </a:pPr>
            <a:endParaRPr lang="zh-CN" altLang="en-US"/>
          </a:p>
        </p:txBody>
      </p:sp>
      <p:sp>
        <p:nvSpPr>
          <p:cNvPr id="5" name="页脚占位符 1055"/>
          <p:cNvSpPr>
            <a:spLocks noGrp="1"/>
          </p:cNvSpPr>
          <p:nvPr>
            <p:ph type="ftr" sz="quarter" idx="11"/>
          </p:nvPr>
        </p:nvSpPr>
        <p:spPr/>
        <p:txBody>
          <a:bodyPr/>
          <a:lstStyle>
            <a:lvl1pPr>
              <a:defRPr/>
            </a:lvl1pPr>
          </a:lstStyle>
          <a:p>
            <a:pPr>
              <a:defRPr/>
            </a:pPr>
            <a:endParaRPr lang="zh-CN" altLang="en-US"/>
          </a:p>
        </p:txBody>
      </p:sp>
      <p:sp>
        <p:nvSpPr>
          <p:cNvPr id="6" name="灯片编号占位符 1056"/>
          <p:cNvSpPr>
            <a:spLocks noGrp="1"/>
          </p:cNvSpPr>
          <p:nvPr>
            <p:ph type="sldNum" sz="quarter" idx="12"/>
          </p:nvPr>
        </p:nvSpPr>
        <p:spPr/>
        <p:txBody>
          <a:bodyPr/>
          <a:lstStyle>
            <a:lvl1pPr>
              <a:defRPr/>
            </a:lvl1pPr>
          </a:lstStyle>
          <a:p>
            <a:fld id="{FBACF29B-E788-47D2-8E23-4BC5DAE41C5C}" type="slidenum">
              <a:rPr lang="zh-CN" altLang="en-US">
                <a:solidFill>
                  <a:srgbClr val="545472"/>
                </a:solidFill>
              </a:rPr>
              <a:t/>
            </a:fld>
            <a:endParaRPr lang="zh-CN" altLang="en-US">
              <a:solidFill>
                <a:srgbClr val="545472"/>
              </a:solidFill>
            </a:endParaRPr>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09600" y="1535113"/>
            <a:ext cx="5386917" cy="639763"/>
          </a:xfrm>
        </p:spPr>
        <p:txBody>
          <a:bodyPr anchor="b"/>
          <a:lstStyle>
            <a:lvl1pPr marL="0" indent="0">
              <a:buNone/>
              <a:defRPr sz="2400" b="1"/>
            </a:lvl1pPr>
            <a:lvl2pPr marL="456565" indent="0">
              <a:buNone/>
              <a:defRPr sz="2000" b="1"/>
            </a:lvl2pPr>
            <a:lvl3pPr marL="913130" indent="0">
              <a:buNone/>
              <a:defRPr sz="1900" b="1"/>
            </a:lvl3pPr>
            <a:lvl4pPr marL="1369695" indent="0">
              <a:buNone/>
              <a:defRPr sz="1600" b="1"/>
            </a:lvl4pPr>
            <a:lvl5pPr marL="1826260" indent="0">
              <a:buNone/>
              <a:defRPr sz="1600" b="1"/>
            </a:lvl5pPr>
            <a:lvl6pPr marL="2282825" indent="0">
              <a:buNone/>
              <a:defRPr sz="1600" b="1"/>
            </a:lvl6pPr>
            <a:lvl7pPr marL="2739390" indent="0">
              <a:buNone/>
              <a:defRPr sz="1600" b="1"/>
            </a:lvl7pPr>
            <a:lvl8pPr marL="3195955" indent="0">
              <a:buNone/>
              <a:defRPr sz="1600" b="1"/>
            </a:lvl8pPr>
            <a:lvl9pPr marL="365252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9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93444" y="1535113"/>
            <a:ext cx="5389033" cy="639763"/>
          </a:xfrm>
        </p:spPr>
        <p:txBody>
          <a:bodyPr anchor="b"/>
          <a:lstStyle>
            <a:lvl1pPr marL="0" indent="0">
              <a:buNone/>
              <a:defRPr sz="2400" b="1"/>
            </a:lvl1pPr>
            <a:lvl2pPr marL="456565" indent="0">
              <a:buNone/>
              <a:defRPr sz="2000" b="1"/>
            </a:lvl2pPr>
            <a:lvl3pPr marL="913130" indent="0">
              <a:buNone/>
              <a:defRPr sz="1900" b="1"/>
            </a:lvl3pPr>
            <a:lvl4pPr marL="1369695" indent="0">
              <a:buNone/>
              <a:defRPr sz="1600" b="1"/>
            </a:lvl4pPr>
            <a:lvl5pPr marL="1826260" indent="0">
              <a:buNone/>
              <a:defRPr sz="1600" b="1"/>
            </a:lvl5pPr>
            <a:lvl6pPr marL="2282825" indent="0">
              <a:buNone/>
              <a:defRPr sz="1600" b="1"/>
            </a:lvl6pPr>
            <a:lvl7pPr marL="2739390" indent="0">
              <a:buNone/>
              <a:defRPr sz="1600" b="1"/>
            </a:lvl7pPr>
            <a:lvl8pPr marL="3195955" indent="0">
              <a:buNone/>
              <a:defRPr sz="1600" b="1"/>
            </a:lvl8pPr>
            <a:lvl9pPr marL="365252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93444" y="2174875"/>
            <a:ext cx="5389033" cy="3951288"/>
          </a:xfrm>
        </p:spPr>
        <p:txBody>
          <a:bodyPr/>
          <a:lstStyle>
            <a:lvl1pPr>
              <a:defRPr sz="2400"/>
            </a:lvl1pPr>
            <a:lvl2pPr>
              <a:defRPr sz="2000"/>
            </a:lvl2pPr>
            <a:lvl3pPr>
              <a:defRPr sz="19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5013DAC8-8D74-4BA0-8952-5E5BA6E1671C}" type="datetimeFigureOut">
              <a:rPr lang="zh-CN" altLang="en-US"/>
              <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7ED416F8-846C-4131-8EB9-5AFB404B089C}" type="slidenum">
              <a:rPr lang="zh-CN" altLang="en-US"/>
              <a:t/>
            </a:fld>
            <a:endParaRPr lang="zh-CN" altLang="en-US"/>
          </a:p>
        </p:txBody>
      </p:sp>
    </p:spTree>
  </p:cSld>
  <p:clrMapOvr>
    <a:masterClrMapping/>
  </p:clrMapOvr>
  <p:transition spd="med"/>
  <p:timing/>
</p:sldLayout>
</file>

<file path=ppt/slideLayouts/slideLayout50.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1" y="1710022"/>
            <a:ext cx="10515600" cy="2853089"/>
          </a:xfrm>
        </p:spPr>
        <p:txBody>
          <a:bodyPr/>
          <a:lstStyle>
            <a:lvl1pPr>
              <a:defRPr sz="45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31851" y="4590031"/>
            <a:ext cx="10515600" cy="1500372"/>
          </a:xfrm>
        </p:spPr>
        <p:txBody>
          <a:bodyPr/>
          <a:lstStyle>
            <a:lvl1pPr marL="0" indent="0">
              <a:buNone/>
              <a:defRPr sz="1900">
                <a:solidFill>
                  <a:schemeClr val="tx1">
                    <a:tint val="75000"/>
                  </a:schemeClr>
                </a:solidFill>
              </a:defRPr>
            </a:lvl1pPr>
            <a:lvl2pPr marL="342265" indent="0">
              <a:buNone/>
              <a:defRPr sz="1500">
                <a:solidFill>
                  <a:schemeClr val="tx1">
                    <a:tint val="75000"/>
                  </a:schemeClr>
                </a:solidFill>
              </a:defRPr>
            </a:lvl2pPr>
            <a:lvl3pPr marL="685165" indent="0">
              <a:buNone/>
              <a:defRPr sz="1500">
                <a:solidFill>
                  <a:schemeClr val="tx1">
                    <a:tint val="75000"/>
                  </a:schemeClr>
                </a:solidFill>
              </a:defRPr>
            </a:lvl3pPr>
            <a:lvl4pPr marL="1027430" indent="0">
              <a:buNone/>
              <a:defRPr sz="1200">
                <a:solidFill>
                  <a:schemeClr val="tx1">
                    <a:tint val="75000"/>
                  </a:schemeClr>
                </a:solidFill>
              </a:defRPr>
            </a:lvl4pPr>
            <a:lvl5pPr marL="1369695" indent="0">
              <a:buNone/>
              <a:defRPr sz="1200">
                <a:solidFill>
                  <a:schemeClr val="tx1">
                    <a:tint val="75000"/>
                  </a:schemeClr>
                </a:solidFill>
              </a:defRPr>
            </a:lvl5pPr>
            <a:lvl6pPr marL="1711960" indent="0">
              <a:buNone/>
              <a:defRPr sz="1200">
                <a:solidFill>
                  <a:schemeClr val="tx1">
                    <a:tint val="75000"/>
                  </a:schemeClr>
                </a:solidFill>
              </a:defRPr>
            </a:lvl6pPr>
            <a:lvl7pPr marL="2054860" indent="0">
              <a:buNone/>
              <a:defRPr sz="1200">
                <a:solidFill>
                  <a:schemeClr val="tx1">
                    <a:tint val="75000"/>
                  </a:schemeClr>
                </a:solidFill>
              </a:defRPr>
            </a:lvl7pPr>
            <a:lvl8pPr marL="2397125" indent="0">
              <a:buNone/>
              <a:defRPr sz="1200">
                <a:solidFill>
                  <a:schemeClr val="tx1">
                    <a:tint val="75000"/>
                  </a:schemeClr>
                </a:solidFill>
              </a:defRPr>
            </a:lvl8pPr>
            <a:lvl9pPr marL="2739390" indent="0">
              <a:buNone/>
              <a:defRPr sz="1200">
                <a:solidFill>
                  <a:schemeClr val="tx1">
                    <a:tint val="75000"/>
                  </a:schemeClr>
                </a:solidFill>
              </a:defRPr>
            </a:lvl9pPr>
          </a:lstStyle>
          <a:p>
            <a:pPr lvl="0"/>
            <a:r>
              <a:rPr lang="zh-CN" altLang="en-US" noProof="1" smtClean="0"/>
              <a:t>单击此处编辑母版文本样式</a:t>
            </a:r>
            <a:endParaRPr lang="zh-CN" altLang="en-US" noProof="1" smtClean="0"/>
          </a:p>
        </p:txBody>
      </p:sp>
      <p:sp>
        <p:nvSpPr>
          <p:cNvPr id="4" name="日期占位符 1054"/>
          <p:cNvSpPr>
            <a:spLocks noGrp="1"/>
          </p:cNvSpPr>
          <p:nvPr>
            <p:ph type="dt" sz="half" idx="10"/>
          </p:nvPr>
        </p:nvSpPr>
        <p:spPr/>
        <p:txBody>
          <a:bodyPr/>
          <a:lstStyle>
            <a:lvl1pPr>
              <a:defRPr/>
            </a:lvl1pPr>
          </a:lstStyle>
          <a:p>
            <a:pPr>
              <a:defRPr/>
            </a:pPr>
            <a:endParaRPr lang="zh-CN" altLang="en-US"/>
          </a:p>
        </p:txBody>
      </p:sp>
      <p:sp>
        <p:nvSpPr>
          <p:cNvPr id="5" name="页脚占位符 1055"/>
          <p:cNvSpPr>
            <a:spLocks noGrp="1"/>
          </p:cNvSpPr>
          <p:nvPr>
            <p:ph type="ftr" sz="quarter" idx="11"/>
          </p:nvPr>
        </p:nvSpPr>
        <p:spPr/>
        <p:txBody>
          <a:bodyPr/>
          <a:lstStyle>
            <a:lvl1pPr>
              <a:defRPr/>
            </a:lvl1pPr>
          </a:lstStyle>
          <a:p>
            <a:pPr>
              <a:defRPr/>
            </a:pPr>
            <a:endParaRPr lang="zh-CN" altLang="en-US"/>
          </a:p>
        </p:txBody>
      </p:sp>
      <p:sp>
        <p:nvSpPr>
          <p:cNvPr id="6" name="灯片编号占位符 1056"/>
          <p:cNvSpPr>
            <a:spLocks noGrp="1"/>
          </p:cNvSpPr>
          <p:nvPr>
            <p:ph type="sldNum" sz="quarter" idx="12"/>
          </p:nvPr>
        </p:nvSpPr>
        <p:spPr/>
        <p:txBody>
          <a:bodyPr/>
          <a:lstStyle>
            <a:lvl1pPr>
              <a:defRPr/>
            </a:lvl1pPr>
          </a:lstStyle>
          <a:p>
            <a:fld id="{7EC6F913-2897-42B7-979D-46B888F4F4AA}" type="slidenum">
              <a:rPr lang="zh-CN" altLang="en-US">
                <a:solidFill>
                  <a:srgbClr val="545472"/>
                </a:solidFill>
              </a:rPr>
              <a:t/>
            </a:fld>
            <a:endParaRPr lang="zh-CN" altLang="en-US">
              <a:solidFill>
                <a:srgbClr val="545472"/>
              </a:solidFill>
            </a:endParaRPr>
          </a:p>
        </p:txBody>
      </p:sp>
    </p:spTree>
  </p:cSld>
  <p:clrMapOvr>
    <a:masterClrMapping/>
  </p:clrMapOvr>
  <p:transition/>
  <p:timing/>
</p:sldLayout>
</file>

<file path=ppt/slideLayouts/slideLayout51.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914400" y="1981447"/>
            <a:ext cx="5077968" cy="4115308"/>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6199632" y="1981447"/>
            <a:ext cx="5077968" cy="4115308"/>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日期占位符 1054"/>
          <p:cNvSpPr>
            <a:spLocks noGrp="1"/>
          </p:cNvSpPr>
          <p:nvPr>
            <p:ph type="dt" sz="half" idx="10"/>
          </p:nvPr>
        </p:nvSpPr>
        <p:spPr/>
        <p:txBody>
          <a:bodyPr/>
          <a:lstStyle>
            <a:lvl1pPr>
              <a:defRPr/>
            </a:lvl1pPr>
          </a:lstStyle>
          <a:p>
            <a:pPr>
              <a:defRPr/>
            </a:pPr>
            <a:endParaRPr lang="zh-CN" altLang="en-US"/>
          </a:p>
        </p:txBody>
      </p:sp>
      <p:sp>
        <p:nvSpPr>
          <p:cNvPr id="6" name="页脚占位符 1055"/>
          <p:cNvSpPr>
            <a:spLocks noGrp="1"/>
          </p:cNvSpPr>
          <p:nvPr>
            <p:ph type="ftr" sz="quarter" idx="11"/>
          </p:nvPr>
        </p:nvSpPr>
        <p:spPr/>
        <p:txBody>
          <a:bodyPr/>
          <a:lstStyle>
            <a:lvl1pPr>
              <a:defRPr/>
            </a:lvl1pPr>
          </a:lstStyle>
          <a:p>
            <a:pPr>
              <a:defRPr/>
            </a:pPr>
            <a:endParaRPr lang="zh-CN" altLang="en-US"/>
          </a:p>
        </p:txBody>
      </p:sp>
      <p:sp>
        <p:nvSpPr>
          <p:cNvPr id="7" name="灯片编号占位符 1056"/>
          <p:cNvSpPr>
            <a:spLocks noGrp="1"/>
          </p:cNvSpPr>
          <p:nvPr>
            <p:ph type="sldNum" sz="quarter" idx="12"/>
          </p:nvPr>
        </p:nvSpPr>
        <p:spPr/>
        <p:txBody>
          <a:bodyPr/>
          <a:lstStyle>
            <a:lvl1pPr>
              <a:defRPr/>
            </a:lvl1pPr>
          </a:lstStyle>
          <a:p>
            <a:fld id="{6E8D5D7E-CE60-42E3-9A47-556DDB33C85D}" type="slidenum">
              <a:rPr lang="zh-CN" altLang="en-US">
                <a:solidFill>
                  <a:srgbClr val="545472"/>
                </a:solidFill>
              </a:rPr>
              <a:t/>
            </a:fld>
            <a:endParaRPr lang="zh-CN" altLang="en-US">
              <a:solidFill>
                <a:srgbClr val="545472"/>
              </a:solidFill>
            </a:endParaRPr>
          </a:p>
        </p:txBody>
      </p:sp>
    </p:spTree>
  </p:cSld>
  <p:clrMapOvr>
    <a:masterClrMapping/>
  </p:clrMapOvr>
  <p:transition/>
  <p:timing/>
</p:sldLayout>
</file>

<file path=ppt/slideLayouts/slideLayout52.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243"/>
            <a:ext cx="10515600" cy="1325727"/>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1186792" y="1778660"/>
            <a:ext cx="4873575" cy="824013"/>
          </a:xfrm>
        </p:spPr>
        <p:txBody>
          <a:bodyPr anchor="ctr"/>
          <a:lstStyle>
            <a:lvl1pPr marL="0" indent="0">
              <a:buNone/>
              <a:defRPr sz="2100"/>
            </a:lvl1pPr>
            <a:lvl2pPr marL="342265" indent="0">
              <a:buNone/>
              <a:defRPr sz="1900"/>
            </a:lvl2pPr>
            <a:lvl3pPr marL="685165" indent="0">
              <a:buNone/>
              <a:defRPr sz="1500"/>
            </a:lvl3pPr>
            <a:lvl4pPr marL="1027430" indent="0">
              <a:buNone/>
              <a:defRPr sz="1500"/>
            </a:lvl4pPr>
            <a:lvl5pPr marL="1369695" indent="0">
              <a:buNone/>
              <a:defRPr sz="1500"/>
            </a:lvl5pPr>
            <a:lvl6pPr marL="1711960" indent="0">
              <a:buNone/>
              <a:defRPr sz="1500"/>
            </a:lvl6pPr>
            <a:lvl7pPr marL="2054860" indent="0">
              <a:buNone/>
              <a:defRPr sz="1500"/>
            </a:lvl7pPr>
            <a:lvl8pPr marL="2397125" indent="0">
              <a:buNone/>
              <a:defRPr sz="1500"/>
            </a:lvl8pPr>
            <a:lvl9pPr marL="2739390" indent="0">
              <a:buNone/>
              <a:defRPr sz="1500"/>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1186792" y="2665781"/>
            <a:ext cx="4873575" cy="3524719"/>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256939" y="1778660"/>
            <a:ext cx="4897576" cy="824013"/>
          </a:xfrm>
        </p:spPr>
        <p:txBody>
          <a:bodyPr anchor="ctr"/>
          <a:lstStyle>
            <a:lvl1pPr marL="0" indent="0">
              <a:buNone/>
              <a:defRPr sz="2100"/>
            </a:lvl1pPr>
            <a:lvl2pPr marL="342265" indent="0">
              <a:buNone/>
              <a:defRPr sz="1900"/>
            </a:lvl2pPr>
            <a:lvl3pPr marL="685165" indent="0">
              <a:buNone/>
              <a:defRPr sz="1500"/>
            </a:lvl3pPr>
            <a:lvl4pPr marL="1027430" indent="0">
              <a:buNone/>
              <a:defRPr sz="1500"/>
            </a:lvl4pPr>
            <a:lvl5pPr marL="1369695" indent="0">
              <a:buNone/>
              <a:defRPr sz="1500"/>
            </a:lvl5pPr>
            <a:lvl6pPr marL="1711960" indent="0">
              <a:buNone/>
              <a:defRPr sz="1500"/>
            </a:lvl6pPr>
            <a:lvl7pPr marL="2054860" indent="0">
              <a:buNone/>
              <a:defRPr sz="1500"/>
            </a:lvl7pPr>
            <a:lvl8pPr marL="2397125" indent="0">
              <a:buNone/>
              <a:defRPr sz="1500"/>
            </a:lvl8pPr>
            <a:lvl9pPr marL="2739390" indent="0">
              <a:buNone/>
              <a:defRPr sz="1500"/>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6256939" y="2665781"/>
            <a:ext cx="4897576" cy="3524719"/>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1054"/>
          <p:cNvSpPr>
            <a:spLocks noGrp="1"/>
          </p:cNvSpPr>
          <p:nvPr>
            <p:ph type="dt" sz="half" idx="10"/>
          </p:nvPr>
        </p:nvSpPr>
        <p:spPr/>
        <p:txBody>
          <a:bodyPr/>
          <a:lstStyle>
            <a:lvl1pPr>
              <a:defRPr/>
            </a:lvl1pPr>
          </a:lstStyle>
          <a:p>
            <a:pPr>
              <a:defRPr/>
            </a:pPr>
            <a:endParaRPr lang="zh-CN" altLang="en-US"/>
          </a:p>
        </p:txBody>
      </p:sp>
      <p:sp>
        <p:nvSpPr>
          <p:cNvPr id="8" name="页脚占位符 1055"/>
          <p:cNvSpPr>
            <a:spLocks noGrp="1"/>
          </p:cNvSpPr>
          <p:nvPr>
            <p:ph type="ftr" sz="quarter" idx="11"/>
          </p:nvPr>
        </p:nvSpPr>
        <p:spPr/>
        <p:txBody>
          <a:bodyPr/>
          <a:lstStyle>
            <a:lvl1pPr>
              <a:defRPr/>
            </a:lvl1pPr>
          </a:lstStyle>
          <a:p>
            <a:pPr>
              <a:defRPr/>
            </a:pPr>
            <a:endParaRPr lang="zh-CN" altLang="en-US"/>
          </a:p>
        </p:txBody>
      </p:sp>
      <p:sp>
        <p:nvSpPr>
          <p:cNvPr id="9" name="灯片编号占位符 1056"/>
          <p:cNvSpPr>
            <a:spLocks noGrp="1"/>
          </p:cNvSpPr>
          <p:nvPr>
            <p:ph type="sldNum" sz="quarter" idx="12"/>
          </p:nvPr>
        </p:nvSpPr>
        <p:spPr/>
        <p:txBody>
          <a:bodyPr/>
          <a:lstStyle>
            <a:lvl1pPr>
              <a:defRPr/>
            </a:lvl1pPr>
          </a:lstStyle>
          <a:p>
            <a:fld id="{B13B7647-C321-4835-A916-A5C87A034232}" type="slidenum">
              <a:rPr lang="zh-CN" altLang="en-US">
                <a:solidFill>
                  <a:srgbClr val="545472"/>
                </a:solidFill>
              </a:rPr>
              <a:t/>
            </a:fld>
            <a:endParaRPr lang="zh-CN" altLang="en-US">
              <a:solidFill>
                <a:srgbClr val="545472"/>
              </a:solidFill>
            </a:endParaRPr>
          </a:p>
        </p:txBody>
      </p:sp>
    </p:spTree>
  </p:cSld>
  <p:clrMapOvr>
    <a:masterClrMapping/>
  </p:clrMapOvr>
  <p:transition/>
  <p:timing/>
</p:sldLayout>
</file>

<file path=ppt/slideLayouts/slideLayout53.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1054"/>
          <p:cNvSpPr>
            <a:spLocks noGrp="1"/>
          </p:cNvSpPr>
          <p:nvPr>
            <p:ph type="dt" sz="half" idx="10"/>
          </p:nvPr>
        </p:nvSpPr>
        <p:spPr/>
        <p:txBody>
          <a:bodyPr/>
          <a:lstStyle>
            <a:lvl1pPr>
              <a:defRPr/>
            </a:lvl1pPr>
          </a:lstStyle>
          <a:p>
            <a:pPr>
              <a:defRPr/>
            </a:pPr>
            <a:endParaRPr lang="zh-CN" altLang="en-US"/>
          </a:p>
        </p:txBody>
      </p:sp>
      <p:sp>
        <p:nvSpPr>
          <p:cNvPr id="4" name="页脚占位符 1055"/>
          <p:cNvSpPr>
            <a:spLocks noGrp="1"/>
          </p:cNvSpPr>
          <p:nvPr>
            <p:ph type="ftr" sz="quarter" idx="11"/>
          </p:nvPr>
        </p:nvSpPr>
        <p:spPr/>
        <p:txBody>
          <a:bodyPr/>
          <a:lstStyle>
            <a:lvl1pPr>
              <a:defRPr/>
            </a:lvl1pPr>
          </a:lstStyle>
          <a:p>
            <a:pPr>
              <a:defRPr/>
            </a:pPr>
            <a:endParaRPr lang="zh-CN" altLang="en-US"/>
          </a:p>
        </p:txBody>
      </p:sp>
      <p:sp>
        <p:nvSpPr>
          <p:cNvPr id="5" name="灯片编号占位符 1056"/>
          <p:cNvSpPr>
            <a:spLocks noGrp="1"/>
          </p:cNvSpPr>
          <p:nvPr>
            <p:ph type="sldNum" sz="quarter" idx="12"/>
          </p:nvPr>
        </p:nvSpPr>
        <p:spPr/>
        <p:txBody>
          <a:bodyPr/>
          <a:lstStyle>
            <a:lvl1pPr>
              <a:defRPr/>
            </a:lvl1pPr>
          </a:lstStyle>
          <a:p>
            <a:fld id="{3BFF8D88-DCA3-4671-9292-83E5CADCD7B2}" type="slidenum">
              <a:rPr lang="zh-CN" altLang="en-US">
                <a:solidFill>
                  <a:srgbClr val="545472"/>
                </a:solidFill>
              </a:rPr>
              <a:t/>
            </a:fld>
            <a:endParaRPr lang="zh-CN" altLang="en-US">
              <a:solidFill>
                <a:srgbClr val="545472"/>
              </a:solidFill>
            </a:endParaRPr>
          </a:p>
        </p:txBody>
      </p:sp>
    </p:spTree>
  </p:cSld>
  <p:clrMapOvr>
    <a:masterClrMapping/>
  </p:clrMapOvr>
  <p:transition/>
  <p:timing/>
</p:sldLayout>
</file>

<file path=ppt/slideLayouts/slideLayout54.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blank" preserve="1">
  <p:cSld name="空白">
    <p:spTree>
      <p:nvGrpSpPr>
        <p:cNvPr id="1" name=""/>
        <p:cNvGrpSpPr/>
        <p:nvPr/>
      </p:nvGrpSpPr>
      <p:grpSpPr>
        <a:xfrm>
          <a:off x="0" y="0"/>
          <a:ext cx="0" cy="0"/>
        </a:xfrm>
      </p:grpSpPr>
      <p:sp>
        <p:nvSpPr>
          <p:cNvPr id="2" name="日期占位符 1054"/>
          <p:cNvSpPr>
            <a:spLocks noGrp="1"/>
          </p:cNvSpPr>
          <p:nvPr>
            <p:ph type="dt" sz="half" idx="10"/>
          </p:nvPr>
        </p:nvSpPr>
        <p:spPr/>
        <p:txBody>
          <a:bodyPr/>
          <a:lstStyle>
            <a:lvl1pPr>
              <a:defRPr/>
            </a:lvl1pPr>
          </a:lstStyle>
          <a:p>
            <a:pPr>
              <a:defRPr/>
            </a:pPr>
            <a:endParaRPr lang="zh-CN" altLang="en-US"/>
          </a:p>
        </p:txBody>
      </p:sp>
      <p:sp>
        <p:nvSpPr>
          <p:cNvPr id="3" name="页脚占位符 1055"/>
          <p:cNvSpPr>
            <a:spLocks noGrp="1"/>
          </p:cNvSpPr>
          <p:nvPr>
            <p:ph type="ftr" sz="quarter" idx="11"/>
          </p:nvPr>
        </p:nvSpPr>
        <p:spPr/>
        <p:txBody>
          <a:bodyPr/>
          <a:lstStyle>
            <a:lvl1pPr>
              <a:defRPr/>
            </a:lvl1pPr>
          </a:lstStyle>
          <a:p>
            <a:pPr>
              <a:defRPr/>
            </a:pPr>
            <a:endParaRPr lang="zh-CN" altLang="en-US"/>
          </a:p>
        </p:txBody>
      </p:sp>
      <p:sp>
        <p:nvSpPr>
          <p:cNvPr id="4" name="灯片编号占位符 1056"/>
          <p:cNvSpPr>
            <a:spLocks noGrp="1"/>
          </p:cNvSpPr>
          <p:nvPr>
            <p:ph type="sldNum" sz="quarter" idx="12"/>
          </p:nvPr>
        </p:nvSpPr>
        <p:spPr/>
        <p:txBody>
          <a:bodyPr/>
          <a:lstStyle>
            <a:lvl1pPr>
              <a:defRPr/>
            </a:lvl1pPr>
          </a:lstStyle>
          <a:p>
            <a:fld id="{820D50B6-5B65-4547-A1E4-B9820AAFE81B}" type="slidenum">
              <a:rPr lang="zh-CN" altLang="en-US">
                <a:solidFill>
                  <a:srgbClr val="545472"/>
                </a:solidFill>
              </a:rPr>
              <a:t/>
            </a:fld>
            <a:endParaRPr lang="zh-CN" altLang="en-US">
              <a:solidFill>
                <a:srgbClr val="545472"/>
              </a:solidFill>
            </a:endParaRPr>
          </a:p>
        </p:txBody>
      </p:sp>
    </p:spTree>
  </p:cSld>
  <p:clrMapOvr>
    <a:masterClrMapping/>
  </p:clrMapOvr>
  <p:transition/>
  <p:timing/>
</p:sldLayout>
</file>

<file path=ppt/slideLayouts/slideLayout55.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56"/>
            <a:ext cx="3932237" cy="1600397"/>
          </a:xfrm>
        </p:spPr>
        <p:txBody>
          <a:bodyPr/>
          <a:lstStyle>
            <a:lvl1pPr>
              <a:defRPr sz="24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5183188" y="987549"/>
            <a:ext cx="6172200" cy="4874227"/>
          </a:xfrm>
        </p:spPr>
        <p:txBody>
          <a:bodyPr/>
          <a:lstStyle>
            <a:lvl1pPr>
              <a:defRPr sz="2400"/>
            </a:lvl1pPr>
            <a:lvl2pPr>
              <a:defRPr sz="2100"/>
            </a:lvl2pPr>
            <a:lvl3pPr>
              <a:defRPr sz="1900"/>
            </a:lvl3pPr>
            <a:lvl4pPr>
              <a:defRPr sz="1500"/>
            </a:lvl4pPr>
            <a:lvl5pPr>
              <a:defRPr sz="1500"/>
            </a:lvl5pPr>
            <a:lvl6pPr>
              <a:defRPr sz="1500"/>
            </a:lvl6pPr>
            <a:lvl7pPr>
              <a:defRPr sz="1500"/>
            </a:lvl7pPr>
            <a:lvl8pPr>
              <a:defRPr sz="1500"/>
            </a:lvl8pPr>
            <a:lvl9pPr>
              <a:defRPr sz="15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839788" y="2057657"/>
            <a:ext cx="3932237" cy="3812059"/>
          </a:xfrm>
        </p:spPr>
        <p:txBody>
          <a:bodyPr/>
          <a:lstStyle>
            <a:lvl1pPr marL="0" indent="0">
              <a:buNone/>
              <a:defRPr sz="1200"/>
            </a:lvl1pPr>
            <a:lvl2pPr marL="342265" indent="0">
              <a:buNone/>
              <a:defRPr sz="1100"/>
            </a:lvl2pPr>
            <a:lvl3pPr marL="685165" indent="0">
              <a:buNone/>
              <a:defRPr sz="900"/>
            </a:lvl3pPr>
            <a:lvl4pPr marL="1027430" indent="0">
              <a:buNone/>
              <a:defRPr sz="800"/>
            </a:lvl4pPr>
            <a:lvl5pPr marL="1369695" indent="0">
              <a:buNone/>
              <a:defRPr sz="800"/>
            </a:lvl5pPr>
            <a:lvl6pPr marL="1711960" indent="0">
              <a:buNone/>
              <a:defRPr sz="800"/>
            </a:lvl6pPr>
            <a:lvl7pPr marL="2054860" indent="0">
              <a:buNone/>
              <a:defRPr sz="800"/>
            </a:lvl7pPr>
            <a:lvl8pPr marL="2397125" indent="0">
              <a:buNone/>
              <a:defRPr sz="800"/>
            </a:lvl8pPr>
            <a:lvl9pPr marL="2739390" indent="0">
              <a:buNone/>
              <a:defRPr sz="800"/>
            </a:lvl9pPr>
          </a:lstStyle>
          <a:p>
            <a:pPr lvl="0"/>
            <a:r>
              <a:rPr lang="zh-CN" altLang="en-US" noProof="1" smtClean="0"/>
              <a:t>单击此处编辑母版文本样式</a:t>
            </a:r>
            <a:endParaRPr lang="zh-CN" altLang="en-US" noProof="1" smtClean="0"/>
          </a:p>
        </p:txBody>
      </p:sp>
      <p:sp>
        <p:nvSpPr>
          <p:cNvPr id="5" name="日期占位符 1054"/>
          <p:cNvSpPr>
            <a:spLocks noGrp="1"/>
          </p:cNvSpPr>
          <p:nvPr>
            <p:ph type="dt" sz="half" idx="10"/>
          </p:nvPr>
        </p:nvSpPr>
        <p:spPr/>
        <p:txBody>
          <a:bodyPr/>
          <a:lstStyle>
            <a:lvl1pPr>
              <a:defRPr/>
            </a:lvl1pPr>
          </a:lstStyle>
          <a:p>
            <a:pPr>
              <a:defRPr/>
            </a:pPr>
            <a:endParaRPr lang="zh-CN" altLang="en-US"/>
          </a:p>
        </p:txBody>
      </p:sp>
      <p:sp>
        <p:nvSpPr>
          <p:cNvPr id="6" name="页脚占位符 1055"/>
          <p:cNvSpPr>
            <a:spLocks noGrp="1"/>
          </p:cNvSpPr>
          <p:nvPr>
            <p:ph type="ftr" sz="quarter" idx="11"/>
          </p:nvPr>
        </p:nvSpPr>
        <p:spPr/>
        <p:txBody>
          <a:bodyPr/>
          <a:lstStyle>
            <a:lvl1pPr>
              <a:defRPr/>
            </a:lvl1pPr>
          </a:lstStyle>
          <a:p>
            <a:pPr>
              <a:defRPr/>
            </a:pPr>
            <a:endParaRPr lang="zh-CN" altLang="en-US"/>
          </a:p>
        </p:txBody>
      </p:sp>
      <p:sp>
        <p:nvSpPr>
          <p:cNvPr id="7" name="灯片编号占位符 1056"/>
          <p:cNvSpPr>
            <a:spLocks noGrp="1"/>
          </p:cNvSpPr>
          <p:nvPr>
            <p:ph type="sldNum" sz="quarter" idx="12"/>
          </p:nvPr>
        </p:nvSpPr>
        <p:spPr/>
        <p:txBody>
          <a:bodyPr/>
          <a:lstStyle>
            <a:lvl1pPr>
              <a:defRPr/>
            </a:lvl1pPr>
          </a:lstStyle>
          <a:p>
            <a:fld id="{6204DB51-284D-43BF-AA99-7BBAF2F42D9D}" type="slidenum">
              <a:rPr lang="zh-CN" altLang="en-US">
                <a:solidFill>
                  <a:srgbClr val="545472"/>
                </a:solidFill>
              </a:rPr>
              <a:t/>
            </a:fld>
            <a:endParaRPr lang="zh-CN" altLang="en-US">
              <a:solidFill>
                <a:srgbClr val="545472"/>
              </a:solidFill>
            </a:endParaRPr>
          </a:p>
        </p:txBody>
      </p:sp>
    </p:spTree>
  </p:cSld>
  <p:clrMapOvr>
    <a:masterClrMapping/>
  </p:clrMapOvr>
  <p:transition/>
  <p:timing/>
</p:sldLayout>
</file>

<file path=ppt/slideLayouts/slideLayout56.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56"/>
            <a:ext cx="4165349" cy="1600397"/>
          </a:xfrm>
        </p:spPr>
        <p:txBody>
          <a:bodyPr/>
          <a:lstStyle>
            <a:lvl1pPr>
              <a:defRPr sz="24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5183188" y="457260"/>
            <a:ext cx="6172200" cy="5404517"/>
          </a:xfrm>
        </p:spPr>
        <p:txBody>
          <a:bodyPr/>
          <a:lstStyle>
            <a:lvl1pPr marL="0" indent="0">
              <a:buNone/>
              <a:defRPr sz="2400"/>
            </a:lvl1pPr>
            <a:lvl2pPr marL="342265" indent="0">
              <a:buNone/>
              <a:defRPr sz="2100"/>
            </a:lvl2pPr>
            <a:lvl3pPr marL="685165" indent="0">
              <a:buNone/>
              <a:defRPr sz="1900"/>
            </a:lvl3pPr>
            <a:lvl4pPr marL="1027430" indent="0">
              <a:buNone/>
              <a:defRPr sz="1500"/>
            </a:lvl4pPr>
            <a:lvl5pPr marL="1369695" indent="0">
              <a:buNone/>
              <a:defRPr sz="1500"/>
            </a:lvl5pPr>
            <a:lvl6pPr marL="1711960" indent="0">
              <a:buNone/>
              <a:defRPr sz="1500"/>
            </a:lvl6pPr>
            <a:lvl7pPr marL="2054860" indent="0">
              <a:buNone/>
              <a:defRPr sz="1500"/>
            </a:lvl7pPr>
            <a:lvl8pPr marL="2397125" indent="0">
              <a:buNone/>
              <a:defRPr sz="1500"/>
            </a:lvl8pPr>
            <a:lvl9pPr marL="2739390" indent="0">
              <a:buNone/>
              <a:defRPr sz="1500"/>
            </a:lvl9pPr>
          </a:lstStyle>
          <a:p>
            <a:pPr lvl="0"/>
            <a:endParaRPr lang="zh-CN" altLang="en-US" noProof="1"/>
          </a:p>
        </p:txBody>
      </p:sp>
      <p:sp>
        <p:nvSpPr>
          <p:cNvPr id="4" name="文本占位符 3"/>
          <p:cNvSpPr>
            <a:spLocks noGrp="1"/>
          </p:cNvSpPr>
          <p:nvPr>
            <p:ph type="body" sz="half" idx="2"/>
          </p:nvPr>
        </p:nvSpPr>
        <p:spPr>
          <a:xfrm>
            <a:off x="839788" y="2057657"/>
            <a:ext cx="4165349" cy="3812059"/>
          </a:xfrm>
        </p:spPr>
        <p:txBody>
          <a:bodyPr/>
          <a:lstStyle>
            <a:lvl1pPr marL="0" indent="0">
              <a:buNone/>
              <a:defRPr sz="1500"/>
            </a:lvl1pPr>
            <a:lvl2pPr marL="342265" indent="0">
              <a:buNone/>
              <a:defRPr sz="1500"/>
            </a:lvl2pPr>
            <a:lvl3pPr marL="685165" indent="0">
              <a:buNone/>
              <a:defRPr sz="1200"/>
            </a:lvl3pPr>
            <a:lvl4pPr marL="1027430" indent="0">
              <a:buNone/>
              <a:defRPr sz="1100"/>
            </a:lvl4pPr>
            <a:lvl5pPr marL="1369695" indent="0">
              <a:buNone/>
              <a:defRPr sz="1100"/>
            </a:lvl5pPr>
            <a:lvl6pPr marL="1711960" indent="0">
              <a:buNone/>
              <a:defRPr sz="1100"/>
            </a:lvl6pPr>
            <a:lvl7pPr marL="2054860" indent="0">
              <a:buNone/>
              <a:defRPr sz="1100"/>
            </a:lvl7pPr>
            <a:lvl8pPr marL="2397125" indent="0">
              <a:buNone/>
              <a:defRPr sz="1100"/>
            </a:lvl8pPr>
            <a:lvl9pPr marL="2739390" indent="0">
              <a:buNone/>
              <a:defRPr sz="1100"/>
            </a:lvl9pPr>
          </a:lstStyle>
          <a:p>
            <a:pPr lvl="0"/>
            <a:r>
              <a:rPr lang="zh-CN" altLang="en-US" noProof="1" smtClean="0"/>
              <a:t>单击此处编辑母版文本样式</a:t>
            </a:r>
            <a:endParaRPr lang="zh-CN" altLang="en-US" noProof="1" smtClean="0"/>
          </a:p>
        </p:txBody>
      </p:sp>
      <p:sp>
        <p:nvSpPr>
          <p:cNvPr id="5" name="日期占位符 1054"/>
          <p:cNvSpPr>
            <a:spLocks noGrp="1"/>
          </p:cNvSpPr>
          <p:nvPr>
            <p:ph type="dt" sz="half" idx="10"/>
          </p:nvPr>
        </p:nvSpPr>
        <p:spPr/>
        <p:txBody>
          <a:bodyPr/>
          <a:lstStyle>
            <a:lvl1pPr>
              <a:defRPr/>
            </a:lvl1pPr>
          </a:lstStyle>
          <a:p>
            <a:pPr>
              <a:defRPr/>
            </a:pPr>
            <a:endParaRPr lang="zh-CN" altLang="en-US"/>
          </a:p>
        </p:txBody>
      </p:sp>
      <p:sp>
        <p:nvSpPr>
          <p:cNvPr id="6" name="页脚占位符 1055"/>
          <p:cNvSpPr>
            <a:spLocks noGrp="1"/>
          </p:cNvSpPr>
          <p:nvPr>
            <p:ph type="ftr" sz="quarter" idx="11"/>
          </p:nvPr>
        </p:nvSpPr>
        <p:spPr/>
        <p:txBody>
          <a:bodyPr/>
          <a:lstStyle>
            <a:lvl1pPr>
              <a:defRPr/>
            </a:lvl1pPr>
          </a:lstStyle>
          <a:p>
            <a:pPr>
              <a:defRPr/>
            </a:pPr>
            <a:endParaRPr lang="zh-CN" altLang="en-US"/>
          </a:p>
        </p:txBody>
      </p:sp>
      <p:sp>
        <p:nvSpPr>
          <p:cNvPr id="7" name="灯片编号占位符 1056"/>
          <p:cNvSpPr>
            <a:spLocks noGrp="1"/>
          </p:cNvSpPr>
          <p:nvPr>
            <p:ph type="sldNum" sz="quarter" idx="12"/>
          </p:nvPr>
        </p:nvSpPr>
        <p:spPr/>
        <p:txBody>
          <a:bodyPr/>
          <a:lstStyle>
            <a:lvl1pPr>
              <a:defRPr/>
            </a:lvl1pPr>
          </a:lstStyle>
          <a:p>
            <a:fld id="{81C40CB4-2CFD-4FC1-B2AE-9F46982F5D3F}" type="slidenum">
              <a:rPr lang="zh-CN" altLang="en-US">
                <a:solidFill>
                  <a:srgbClr val="545472"/>
                </a:solidFill>
              </a:rPr>
              <a:t/>
            </a:fld>
            <a:endParaRPr lang="zh-CN" altLang="en-US">
              <a:solidFill>
                <a:srgbClr val="545472"/>
              </a:solidFill>
            </a:endParaRPr>
          </a:p>
        </p:txBody>
      </p:sp>
    </p:spTree>
  </p:cSld>
  <p:clrMapOvr>
    <a:masterClrMapping/>
  </p:clrMapOvr>
  <p:transition/>
  <p:timing/>
</p:sldLayout>
</file>

<file path=ppt/slideLayouts/slideLayout57.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1054"/>
          <p:cNvSpPr>
            <a:spLocks noGrp="1"/>
          </p:cNvSpPr>
          <p:nvPr>
            <p:ph type="dt" sz="half" idx="10"/>
          </p:nvPr>
        </p:nvSpPr>
        <p:spPr/>
        <p:txBody>
          <a:bodyPr/>
          <a:lstStyle>
            <a:lvl1pPr>
              <a:defRPr/>
            </a:lvl1pPr>
          </a:lstStyle>
          <a:p>
            <a:pPr>
              <a:defRPr/>
            </a:pPr>
            <a:endParaRPr lang="zh-CN" altLang="en-US"/>
          </a:p>
        </p:txBody>
      </p:sp>
      <p:sp>
        <p:nvSpPr>
          <p:cNvPr id="5" name="页脚占位符 1055"/>
          <p:cNvSpPr>
            <a:spLocks noGrp="1"/>
          </p:cNvSpPr>
          <p:nvPr>
            <p:ph type="ftr" sz="quarter" idx="11"/>
          </p:nvPr>
        </p:nvSpPr>
        <p:spPr/>
        <p:txBody>
          <a:bodyPr/>
          <a:lstStyle>
            <a:lvl1pPr>
              <a:defRPr/>
            </a:lvl1pPr>
          </a:lstStyle>
          <a:p>
            <a:pPr>
              <a:defRPr/>
            </a:pPr>
            <a:endParaRPr lang="zh-CN" altLang="en-US"/>
          </a:p>
        </p:txBody>
      </p:sp>
      <p:sp>
        <p:nvSpPr>
          <p:cNvPr id="6" name="灯片编号占位符 1056"/>
          <p:cNvSpPr>
            <a:spLocks noGrp="1"/>
          </p:cNvSpPr>
          <p:nvPr>
            <p:ph type="sldNum" sz="quarter" idx="12"/>
          </p:nvPr>
        </p:nvSpPr>
        <p:spPr/>
        <p:txBody>
          <a:bodyPr/>
          <a:lstStyle>
            <a:lvl1pPr>
              <a:defRPr/>
            </a:lvl1pPr>
          </a:lstStyle>
          <a:p>
            <a:fld id="{D61E9F5A-1939-4D01-8DA0-F515CBD0F7FC}" type="slidenum">
              <a:rPr lang="zh-CN" altLang="en-US">
                <a:solidFill>
                  <a:srgbClr val="545472"/>
                </a:solidFill>
              </a:rPr>
              <a:t/>
            </a:fld>
            <a:endParaRPr lang="zh-CN" altLang="en-US">
              <a:solidFill>
                <a:srgbClr val="545472"/>
              </a:solidFill>
            </a:endParaRPr>
          </a:p>
        </p:txBody>
      </p:sp>
    </p:spTree>
  </p:cSld>
  <p:clrMapOvr>
    <a:masterClrMapping/>
  </p:clrMapOvr>
  <p:transition/>
  <p:timing/>
</p:sldLayout>
</file>

<file path=ppt/slideLayouts/slideLayout58.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8686800" y="768447"/>
            <a:ext cx="2590800" cy="5328308"/>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914473" y="768447"/>
            <a:ext cx="7622209" cy="5328308"/>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1054"/>
          <p:cNvSpPr>
            <a:spLocks noGrp="1"/>
          </p:cNvSpPr>
          <p:nvPr>
            <p:ph type="dt" sz="half" idx="10"/>
          </p:nvPr>
        </p:nvSpPr>
        <p:spPr/>
        <p:txBody>
          <a:bodyPr/>
          <a:lstStyle>
            <a:lvl1pPr>
              <a:defRPr/>
            </a:lvl1pPr>
          </a:lstStyle>
          <a:p>
            <a:pPr>
              <a:defRPr/>
            </a:pPr>
            <a:endParaRPr lang="zh-CN" altLang="en-US"/>
          </a:p>
        </p:txBody>
      </p:sp>
      <p:sp>
        <p:nvSpPr>
          <p:cNvPr id="5" name="页脚占位符 1055"/>
          <p:cNvSpPr>
            <a:spLocks noGrp="1"/>
          </p:cNvSpPr>
          <p:nvPr>
            <p:ph type="ftr" sz="quarter" idx="11"/>
          </p:nvPr>
        </p:nvSpPr>
        <p:spPr/>
        <p:txBody>
          <a:bodyPr/>
          <a:lstStyle>
            <a:lvl1pPr>
              <a:defRPr/>
            </a:lvl1pPr>
          </a:lstStyle>
          <a:p>
            <a:pPr>
              <a:defRPr/>
            </a:pPr>
            <a:endParaRPr lang="zh-CN" altLang="en-US"/>
          </a:p>
        </p:txBody>
      </p:sp>
      <p:sp>
        <p:nvSpPr>
          <p:cNvPr id="6" name="灯片编号占位符 1056"/>
          <p:cNvSpPr>
            <a:spLocks noGrp="1"/>
          </p:cNvSpPr>
          <p:nvPr>
            <p:ph type="sldNum" sz="quarter" idx="12"/>
          </p:nvPr>
        </p:nvSpPr>
        <p:spPr/>
        <p:txBody>
          <a:bodyPr/>
          <a:lstStyle>
            <a:lvl1pPr>
              <a:defRPr/>
            </a:lvl1pPr>
          </a:lstStyle>
          <a:p>
            <a:fld id="{62C1912B-B219-4BBC-912C-B6C1C1EBC0E8}" type="slidenum">
              <a:rPr lang="zh-CN" altLang="en-US">
                <a:solidFill>
                  <a:srgbClr val="545472"/>
                </a:solidFill>
              </a:rPr>
              <a:t/>
            </a:fld>
            <a:endParaRPr lang="zh-CN" altLang="en-US">
              <a:solidFill>
                <a:srgbClr val="545472"/>
              </a:solidFill>
            </a:endParaRPr>
          </a:p>
        </p:txBody>
      </p:sp>
    </p:spTree>
  </p:cSld>
  <p:clrMapOvr>
    <a:masterClrMapping/>
  </p:clrMapOvr>
  <p:transition/>
  <p:timing/>
</p:sldLayout>
</file>

<file path=ppt/slideLayouts/slideLayout59.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fourObj" preserve="1">
  <p:cSld name="标题和四项内容">
    <p:spTree>
      <p:nvGrpSpPr>
        <p:cNvPr id="1" name=""/>
        <p:cNvGrpSpPr/>
        <p:nvPr/>
      </p:nvGrpSpPr>
      <p:grpSpPr>
        <a:xfrm>
          <a:off x="0" y="0"/>
          <a:ext cx="0" cy="0"/>
        </a:xfrm>
      </p:grpSpPr>
      <p:sp>
        <p:nvSpPr>
          <p:cNvPr id="2" name="标题 1"/>
          <p:cNvSpPr>
            <a:spLocks noGrp="1"/>
          </p:cNvSpPr>
          <p:nvPr>
            <p:ph type="title" sz="quarter"/>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quarter" idx="1"/>
          </p:nvPr>
        </p:nvSpPr>
        <p:spPr>
          <a:xfrm>
            <a:off x="838200" y="1825923"/>
            <a:ext cx="5181600" cy="2098935"/>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quarter" idx="2"/>
          </p:nvPr>
        </p:nvSpPr>
        <p:spPr>
          <a:xfrm>
            <a:off x="6172200" y="1825923"/>
            <a:ext cx="5181600" cy="2098935"/>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内容占位符 4"/>
          <p:cNvSpPr>
            <a:spLocks noGrp="1"/>
          </p:cNvSpPr>
          <p:nvPr>
            <p:ph sz="quarter" idx="3"/>
          </p:nvPr>
        </p:nvSpPr>
        <p:spPr>
          <a:xfrm>
            <a:off x="838200" y="4077204"/>
            <a:ext cx="5181600" cy="2100523"/>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6" name="内容占位符 5"/>
          <p:cNvSpPr>
            <a:spLocks noGrp="1"/>
          </p:cNvSpPr>
          <p:nvPr>
            <p:ph sz="quarter" idx="4"/>
          </p:nvPr>
        </p:nvSpPr>
        <p:spPr>
          <a:xfrm>
            <a:off x="6172200" y="4077204"/>
            <a:ext cx="5181600" cy="2100523"/>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1054"/>
          <p:cNvSpPr>
            <a:spLocks noGrp="1"/>
          </p:cNvSpPr>
          <p:nvPr>
            <p:ph type="dt" sz="half" idx="10"/>
          </p:nvPr>
        </p:nvSpPr>
        <p:spPr/>
        <p:txBody>
          <a:bodyPr/>
          <a:lstStyle>
            <a:lvl1pPr>
              <a:defRPr/>
            </a:lvl1pPr>
          </a:lstStyle>
          <a:p>
            <a:pPr>
              <a:defRPr/>
            </a:pPr>
            <a:endParaRPr lang="zh-CN" altLang="en-US"/>
          </a:p>
        </p:txBody>
      </p:sp>
      <p:sp>
        <p:nvSpPr>
          <p:cNvPr id="8" name="页脚占位符 1055"/>
          <p:cNvSpPr>
            <a:spLocks noGrp="1"/>
          </p:cNvSpPr>
          <p:nvPr>
            <p:ph type="ftr" sz="quarter" idx="11"/>
          </p:nvPr>
        </p:nvSpPr>
        <p:spPr/>
        <p:txBody>
          <a:bodyPr/>
          <a:lstStyle>
            <a:lvl1pPr>
              <a:defRPr/>
            </a:lvl1pPr>
          </a:lstStyle>
          <a:p>
            <a:pPr>
              <a:defRPr/>
            </a:pPr>
            <a:endParaRPr lang="zh-CN" altLang="en-US"/>
          </a:p>
        </p:txBody>
      </p:sp>
      <p:sp>
        <p:nvSpPr>
          <p:cNvPr id="9" name="灯片编号占位符 1056"/>
          <p:cNvSpPr>
            <a:spLocks noGrp="1"/>
          </p:cNvSpPr>
          <p:nvPr>
            <p:ph type="sldNum" sz="quarter" idx="12"/>
          </p:nvPr>
        </p:nvSpPr>
        <p:spPr/>
        <p:txBody>
          <a:bodyPr/>
          <a:lstStyle>
            <a:lvl1pPr>
              <a:defRPr/>
            </a:lvl1pPr>
          </a:lstStyle>
          <a:p>
            <a:fld id="{84E04998-5F52-4D41-A39F-C45C6F8C1960}" type="slidenum">
              <a:rPr lang="zh-CN" altLang="en-US">
                <a:solidFill>
                  <a:srgbClr val="545472"/>
                </a:solidFill>
              </a:rPr>
              <a:t/>
            </a:fld>
            <a:endParaRPr lang="zh-CN" altLang="en-US">
              <a:solidFill>
                <a:srgbClr val="545472"/>
              </a:solidFill>
            </a:endParaRPr>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139EE1CB-A89E-4C5D-89DF-B28FB1BC1A49}" type="datetimeFigureOut">
              <a:rPr lang="zh-CN" altLang="en-US"/>
              <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3485FAFF-E1B4-4925-9EF3-3E82D7E57DF0}" type="slidenum">
              <a:rPr lang="zh-CN" altLang="en-US"/>
              <a:t/>
            </a:fld>
            <a:endParaRPr lang="zh-CN" altLang="en-US"/>
          </a:p>
        </p:txBody>
      </p:sp>
    </p:spTree>
  </p:cSld>
  <p:clrMapOvr>
    <a:masterClrMapping/>
  </p:clrMapOvr>
  <p:transition spd="med"/>
  <p:timing/>
</p:sldLayout>
</file>

<file path=ppt/slideLayouts/slideLayout60.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title" preserve="1">
  <p:cSld name="标题幻灯片">
    <p:bg bwMode="auto">
      <p:bgPr>
        <a:blipFill dpi="0" rotWithShape="0">
          <a:blip r:embed="rId1"/>
          <a:stretch>
            <a:fillRect/>
          </a:stretch>
        </a:blipFill>
        <a:effectLst/>
      </p:bgPr>
    </p:bg>
    <p:spTree>
      <p:nvGrpSpPr>
        <p:cNvPr id="1" name=""/>
        <p:cNvGrpSpPr/>
        <p:nvPr/>
      </p:nvGrpSpPr>
      <p:grpSpPr>
        <a:xfrm>
          <a:off x="0" y="0"/>
          <a:ext cx="0" cy="0"/>
        </a:xfrm>
      </p:grpSpPr>
      <p:sp>
        <p:nvSpPr>
          <p:cNvPr id="7170" name="Rectangle 2"/>
          <p:cNvSpPr>
            <a:spLocks noGrp="1" noRot="1" noChangeArrowheads="1"/>
          </p:cNvSpPr>
          <p:nvPr>
            <p:ph type="ctrTitle"/>
          </p:nvPr>
        </p:nvSpPr>
        <p:spPr>
          <a:xfrm>
            <a:off x="914401" y="2286476"/>
            <a:ext cx="10363216" cy="1143201"/>
          </a:xfrm>
        </p:spPr>
        <p:txBody>
          <a:bodyPr/>
          <a:lstStyle>
            <a:lvl1pPr>
              <a:defRPr/>
            </a:lvl1pPr>
          </a:lstStyle>
          <a:p>
            <a:r>
              <a:rPr lang="zh-CN" altLang="en-US" noProof="1"/>
              <a:t>单击此处编辑母版标题样式</a:t>
            </a:r>
            <a:endParaRPr lang="zh-CN" altLang="en-US" noProof="1"/>
          </a:p>
        </p:txBody>
      </p:sp>
      <p:sp>
        <p:nvSpPr>
          <p:cNvPr id="7171" name="Rectangle 3"/>
          <p:cNvSpPr>
            <a:spLocks noGrp="1" noRot="1" noChangeArrowheads="1"/>
          </p:cNvSpPr>
          <p:nvPr>
            <p:ph type="subTitle" idx="1"/>
          </p:nvPr>
        </p:nvSpPr>
        <p:spPr>
          <a:xfrm>
            <a:off x="1828804" y="3886888"/>
            <a:ext cx="8534413" cy="1752909"/>
          </a:xfrm>
        </p:spPr>
        <p:txBody>
          <a:bodyPr/>
          <a:lstStyle>
            <a:lvl1pPr marL="0" indent="0" algn="ctr">
              <a:buFont typeface="Wingdings" panose="05000000000000000000" pitchFamily="2" charset="2"/>
              <a:buNone/>
              <a:defRPr/>
            </a:lvl1pPr>
          </a:lstStyle>
          <a:p>
            <a:r>
              <a:rPr lang="zh-CN" altLang="en-US" noProof="1"/>
              <a:t>单击此处编辑母版副标题样式</a:t>
            </a:r>
            <a:endParaRPr lang="zh-CN" altLang="en-US" noProof="1"/>
          </a:p>
        </p:txBody>
      </p:sp>
      <p:sp>
        <p:nvSpPr>
          <p:cNvPr id="4" name="Rectangle 4"/>
          <p:cNvSpPr>
            <a:spLocks noGrp="1" noChangeArrowheads="1"/>
          </p:cNvSpPr>
          <p:nvPr>
            <p:ph type="dt" sz="half" idx="10"/>
          </p:nvPr>
        </p:nvSpPr>
        <p:spPr>
          <a:xfrm>
            <a:off x="402238" y="6246356"/>
            <a:ext cx="3052233" cy="476249"/>
          </a:xfrm>
        </p:spPr>
        <p:txBody>
          <a:bodyPr/>
          <a:lstStyle>
            <a:lvl1pPr>
              <a:defRPr/>
            </a:lvl1pPr>
          </a:lstStyle>
          <a:p>
            <a:pPr>
              <a:defRPr/>
            </a:pPr>
            <a:endParaRPr lang="en-US" altLang="zh-CN">
              <a:solidFill>
                <a:srgbClr val="0000FF"/>
              </a:solidFill>
            </a:endParaRPr>
          </a:p>
        </p:txBody>
      </p:sp>
      <p:sp>
        <p:nvSpPr>
          <p:cNvPr id="5" name="Rectangle 5"/>
          <p:cNvSpPr>
            <a:spLocks noGrp="1" noChangeArrowheads="1"/>
          </p:cNvSpPr>
          <p:nvPr>
            <p:ph type="ftr" sz="quarter" idx="11"/>
          </p:nvPr>
        </p:nvSpPr>
        <p:spPr>
          <a:xfrm>
            <a:off x="4165600" y="6246356"/>
            <a:ext cx="3860800" cy="476249"/>
          </a:xfrm>
        </p:spPr>
        <p:txBody>
          <a:bodyPr/>
          <a:lstStyle>
            <a:lvl1pPr>
              <a:defRPr/>
            </a:lvl1pPr>
          </a:lstStyle>
          <a:p>
            <a:pPr>
              <a:defRPr/>
            </a:pPr>
            <a:endParaRPr lang="en-US" altLang="zh-CN">
              <a:solidFill>
                <a:srgbClr val="0000FF"/>
              </a:solidFill>
            </a:endParaRPr>
          </a:p>
        </p:txBody>
      </p:sp>
      <p:sp>
        <p:nvSpPr>
          <p:cNvPr id="6" name="Rectangle 6"/>
          <p:cNvSpPr>
            <a:spLocks noGrp="1" noChangeArrowheads="1"/>
          </p:cNvSpPr>
          <p:nvPr>
            <p:ph type="sldNum" sz="quarter" idx="12"/>
          </p:nvPr>
        </p:nvSpPr>
        <p:spPr>
          <a:xfrm>
            <a:off x="8737672" y="6246356"/>
            <a:ext cx="3052233" cy="476249"/>
          </a:xfrm>
        </p:spPr>
        <p:txBody>
          <a:bodyPr/>
          <a:lstStyle>
            <a:lvl1pPr>
              <a:defRPr/>
            </a:lvl1pPr>
          </a:lstStyle>
          <a:p>
            <a:fld id="{D711C55D-BC2E-486B-985B-CE1698AFCF5D}" type="slidenum">
              <a:rPr lang="zh-CN" altLang="en-US">
                <a:solidFill>
                  <a:srgbClr val="0000FF"/>
                </a:solidFill>
              </a:rPr>
              <a:t/>
            </a:fld>
            <a:endParaRPr lang="zh-CN" altLang="en-US">
              <a:solidFill>
                <a:srgbClr val="0000FF"/>
              </a:solidFill>
            </a:endParaRPr>
          </a:p>
        </p:txBody>
      </p:sp>
    </p:spTree>
  </p:cSld>
  <p:clrMapOvr>
    <a:masterClrMapping/>
  </p:clrMapOvr>
  <p:transition/>
  <p:timing/>
</p:sldLayout>
</file>

<file path=ppt/slideLayouts/slideLayout61.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FF"/>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FF"/>
              </a:solidFill>
            </a:endParaRPr>
          </a:p>
        </p:txBody>
      </p:sp>
      <p:sp>
        <p:nvSpPr>
          <p:cNvPr id="6" name="Rectangle 6"/>
          <p:cNvSpPr>
            <a:spLocks noGrp="1" noChangeArrowheads="1"/>
          </p:cNvSpPr>
          <p:nvPr>
            <p:ph type="sldNum" sz="quarter" idx="12"/>
          </p:nvPr>
        </p:nvSpPr>
        <p:spPr/>
        <p:txBody>
          <a:bodyPr/>
          <a:lstStyle>
            <a:lvl1pPr>
              <a:defRPr/>
            </a:lvl1pPr>
          </a:lstStyle>
          <a:p>
            <a:fld id="{96F0A1B6-9E4F-427D-9240-7392CB57EA60}" type="slidenum">
              <a:rPr lang="zh-CN" altLang="en-US">
                <a:solidFill>
                  <a:srgbClr val="0000FF"/>
                </a:solidFill>
              </a:rPr>
              <a:t/>
            </a:fld>
            <a:endParaRPr lang="zh-CN" altLang="en-US">
              <a:solidFill>
                <a:srgbClr val="0000FF"/>
              </a:solidFill>
            </a:endParaRPr>
          </a:p>
        </p:txBody>
      </p:sp>
    </p:spTree>
  </p:cSld>
  <p:clrMapOvr>
    <a:masterClrMapping/>
  </p:clrMapOvr>
  <p:transition/>
  <p:timing/>
</p:sldLayout>
</file>

<file path=ppt/slideLayouts/slideLayout62.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963085" y="4407679"/>
            <a:ext cx="10363216" cy="1362316"/>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963085" y="2907227"/>
            <a:ext cx="10363216" cy="1500452"/>
          </a:xfrm>
        </p:spPr>
        <p:txBody>
          <a:bodyPr anchor="b"/>
          <a:lstStyle>
            <a:lvl1pPr marL="0" indent="0">
              <a:buNone/>
              <a:defRPr sz="2000"/>
            </a:lvl1pPr>
            <a:lvl2pPr marL="456565" indent="0">
              <a:buNone/>
              <a:defRPr sz="1900"/>
            </a:lvl2pPr>
            <a:lvl3pPr marL="913130" indent="0">
              <a:buNone/>
              <a:defRPr sz="1600"/>
            </a:lvl3pPr>
            <a:lvl4pPr marL="1369695" indent="0">
              <a:buNone/>
              <a:defRPr sz="1500"/>
            </a:lvl4pPr>
            <a:lvl5pPr marL="1826260" indent="0">
              <a:buNone/>
              <a:defRPr sz="1500"/>
            </a:lvl5pPr>
            <a:lvl6pPr marL="2282825" indent="0">
              <a:buNone/>
              <a:defRPr sz="1500"/>
            </a:lvl6pPr>
            <a:lvl7pPr marL="2740660" indent="0">
              <a:buNone/>
              <a:defRPr sz="1500"/>
            </a:lvl7pPr>
            <a:lvl8pPr marL="3197225" indent="0">
              <a:buNone/>
              <a:defRPr sz="1500"/>
            </a:lvl8pPr>
            <a:lvl9pPr marL="3653790" indent="0">
              <a:buNone/>
              <a:defRPr sz="1500"/>
            </a:lvl9pPr>
          </a:lstStyle>
          <a:p>
            <a:pPr lvl="0"/>
            <a:r>
              <a:rPr lang="zh-CN" altLang="en-US" noProof="1" smtClean="0"/>
              <a:t>单击此处编辑母版文本样式</a:t>
            </a:r>
            <a:endParaRPr lang="zh-CN" altLang="en-US" noProof="1" smtClean="0"/>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FF"/>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FF"/>
              </a:solidFill>
            </a:endParaRPr>
          </a:p>
        </p:txBody>
      </p:sp>
      <p:sp>
        <p:nvSpPr>
          <p:cNvPr id="6" name="Rectangle 6"/>
          <p:cNvSpPr>
            <a:spLocks noGrp="1" noChangeArrowheads="1"/>
          </p:cNvSpPr>
          <p:nvPr>
            <p:ph type="sldNum" sz="quarter" idx="12"/>
          </p:nvPr>
        </p:nvSpPr>
        <p:spPr/>
        <p:txBody>
          <a:bodyPr/>
          <a:lstStyle>
            <a:lvl1pPr>
              <a:defRPr/>
            </a:lvl1pPr>
          </a:lstStyle>
          <a:p>
            <a:fld id="{BD7A0679-B195-483C-A585-73C3B6CE6F53}" type="slidenum">
              <a:rPr lang="zh-CN" altLang="en-US">
                <a:solidFill>
                  <a:srgbClr val="0000FF"/>
                </a:solidFill>
              </a:rPr>
              <a:t/>
            </a:fld>
            <a:endParaRPr lang="zh-CN" altLang="en-US">
              <a:solidFill>
                <a:srgbClr val="0000FF"/>
              </a:solidFill>
            </a:endParaRPr>
          </a:p>
        </p:txBody>
      </p:sp>
    </p:spTree>
  </p:cSld>
  <p:clrMapOvr>
    <a:masterClrMapping/>
  </p:clrMapOvr>
  <p:transition/>
  <p:timing/>
</p:sldLayout>
</file>

<file path=ppt/slideLayouts/slideLayout63.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02238" y="1752911"/>
            <a:ext cx="5592241" cy="4271129"/>
          </a:xfrm>
        </p:spPr>
        <p:txBody>
          <a:bodyPr/>
          <a:lstStyle>
            <a:lvl1pPr>
              <a:defRPr sz="2800"/>
            </a:lvl1pPr>
            <a:lvl2pPr>
              <a:defRPr sz="2400"/>
            </a:lvl2pPr>
            <a:lvl3pPr>
              <a:defRPr sz="2000"/>
            </a:lvl3pPr>
            <a:lvl4pPr>
              <a:defRPr sz="1900"/>
            </a:lvl4pPr>
            <a:lvl5pPr>
              <a:defRPr sz="1900"/>
            </a:lvl5pPr>
            <a:lvl6pPr>
              <a:defRPr sz="1900"/>
            </a:lvl6pPr>
            <a:lvl7pPr>
              <a:defRPr sz="1900"/>
            </a:lvl7pPr>
            <a:lvl8pPr>
              <a:defRPr sz="1900"/>
            </a:lvl8pPr>
            <a:lvl9pPr>
              <a:defRPr sz="19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6197681" y="1752911"/>
            <a:ext cx="5592241" cy="4271129"/>
          </a:xfrm>
        </p:spPr>
        <p:txBody>
          <a:bodyPr/>
          <a:lstStyle>
            <a:lvl1pPr>
              <a:defRPr sz="2800"/>
            </a:lvl1pPr>
            <a:lvl2pPr>
              <a:defRPr sz="2400"/>
            </a:lvl2pPr>
            <a:lvl3pPr>
              <a:defRPr sz="2000"/>
            </a:lvl3pPr>
            <a:lvl4pPr>
              <a:defRPr sz="1900"/>
            </a:lvl4pPr>
            <a:lvl5pPr>
              <a:defRPr sz="1900"/>
            </a:lvl5pPr>
            <a:lvl6pPr>
              <a:defRPr sz="1900"/>
            </a:lvl6pPr>
            <a:lvl7pPr>
              <a:defRPr sz="1900"/>
            </a:lvl7pPr>
            <a:lvl8pPr>
              <a:defRPr sz="1900"/>
            </a:lvl8pPr>
            <a:lvl9pPr>
              <a:defRPr sz="19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FF"/>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FF"/>
              </a:solidFill>
            </a:endParaRPr>
          </a:p>
        </p:txBody>
      </p:sp>
      <p:sp>
        <p:nvSpPr>
          <p:cNvPr id="7" name="Rectangle 6"/>
          <p:cNvSpPr>
            <a:spLocks noGrp="1" noChangeArrowheads="1"/>
          </p:cNvSpPr>
          <p:nvPr>
            <p:ph type="sldNum" sz="quarter" idx="12"/>
          </p:nvPr>
        </p:nvSpPr>
        <p:spPr/>
        <p:txBody>
          <a:bodyPr/>
          <a:lstStyle>
            <a:lvl1pPr>
              <a:defRPr/>
            </a:lvl1pPr>
          </a:lstStyle>
          <a:p>
            <a:fld id="{AA060FE3-6E68-49BD-B85F-8F13DC6AD1A5}" type="slidenum">
              <a:rPr lang="zh-CN" altLang="en-US">
                <a:solidFill>
                  <a:srgbClr val="0000FF"/>
                </a:solidFill>
              </a:rPr>
              <a:t/>
            </a:fld>
            <a:endParaRPr lang="zh-CN" altLang="en-US">
              <a:solidFill>
                <a:srgbClr val="0000FF"/>
              </a:solidFill>
            </a:endParaRPr>
          </a:p>
        </p:txBody>
      </p:sp>
    </p:spTree>
  </p:cSld>
  <p:clrMapOvr>
    <a:masterClrMapping/>
  </p:clrMapOvr>
  <p:transition/>
  <p:timing/>
</p:sldLayout>
</file>

<file path=ppt/slideLayouts/slideLayout64.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09601" y="274758"/>
            <a:ext cx="10972816" cy="1143201"/>
          </a:xfrm>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09604" y="1535385"/>
            <a:ext cx="5386925" cy="639875"/>
          </a:xfrm>
        </p:spPr>
        <p:txBody>
          <a:bodyPr anchor="b"/>
          <a:lstStyle>
            <a:lvl1pPr marL="0" indent="0">
              <a:buNone/>
              <a:defRPr sz="2400" b="1"/>
            </a:lvl1pPr>
            <a:lvl2pPr marL="456565" indent="0">
              <a:buNone/>
              <a:defRPr sz="2000" b="1"/>
            </a:lvl2pPr>
            <a:lvl3pPr marL="913130" indent="0">
              <a:buNone/>
              <a:defRPr sz="1900" b="1"/>
            </a:lvl3pPr>
            <a:lvl4pPr marL="1369695" indent="0">
              <a:buNone/>
              <a:defRPr sz="1600" b="1"/>
            </a:lvl4pPr>
            <a:lvl5pPr marL="1826260" indent="0">
              <a:buNone/>
              <a:defRPr sz="1600" b="1"/>
            </a:lvl5pPr>
            <a:lvl6pPr marL="2282825" indent="0">
              <a:buNone/>
              <a:defRPr sz="1600" b="1"/>
            </a:lvl6pPr>
            <a:lvl7pPr marL="2740660" indent="0">
              <a:buNone/>
              <a:defRPr sz="1600" b="1"/>
            </a:lvl7pPr>
            <a:lvl8pPr marL="3197225" indent="0">
              <a:buNone/>
              <a:defRPr sz="1600" b="1"/>
            </a:lvl8pPr>
            <a:lvl9pPr marL="3653790" indent="0">
              <a:buNone/>
              <a:defRPr sz="1600" b="1"/>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609604" y="2175330"/>
            <a:ext cx="5386925" cy="3951985"/>
          </a:xfrm>
        </p:spPr>
        <p:txBody>
          <a:bodyPr/>
          <a:lstStyle>
            <a:lvl1pPr>
              <a:defRPr sz="2400"/>
            </a:lvl1pPr>
            <a:lvl2pPr>
              <a:defRPr sz="2000"/>
            </a:lvl2pPr>
            <a:lvl3pPr>
              <a:defRPr sz="19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193448" y="1535385"/>
            <a:ext cx="5389041" cy="639875"/>
          </a:xfrm>
        </p:spPr>
        <p:txBody>
          <a:bodyPr anchor="b"/>
          <a:lstStyle>
            <a:lvl1pPr marL="0" indent="0">
              <a:buNone/>
              <a:defRPr sz="2400" b="1"/>
            </a:lvl1pPr>
            <a:lvl2pPr marL="456565" indent="0">
              <a:buNone/>
              <a:defRPr sz="2000" b="1"/>
            </a:lvl2pPr>
            <a:lvl3pPr marL="913130" indent="0">
              <a:buNone/>
              <a:defRPr sz="1900" b="1"/>
            </a:lvl3pPr>
            <a:lvl4pPr marL="1369695" indent="0">
              <a:buNone/>
              <a:defRPr sz="1600" b="1"/>
            </a:lvl4pPr>
            <a:lvl5pPr marL="1826260" indent="0">
              <a:buNone/>
              <a:defRPr sz="1600" b="1"/>
            </a:lvl5pPr>
            <a:lvl6pPr marL="2282825" indent="0">
              <a:buNone/>
              <a:defRPr sz="1600" b="1"/>
            </a:lvl6pPr>
            <a:lvl7pPr marL="2740660" indent="0">
              <a:buNone/>
              <a:defRPr sz="1600" b="1"/>
            </a:lvl7pPr>
            <a:lvl8pPr marL="3197225" indent="0">
              <a:buNone/>
              <a:defRPr sz="1600" b="1"/>
            </a:lvl8pPr>
            <a:lvl9pPr marL="3653790" indent="0">
              <a:buNone/>
              <a:defRPr sz="1600" b="1"/>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6193448" y="2175330"/>
            <a:ext cx="5389041" cy="3951985"/>
          </a:xfrm>
        </p:spPr>
        <p:txBody>
          <a:bodyPr/>
          <a:lstStyle>
            <a:lvl1pPr>
              <a:defRPr sz="2400"/>
            </a:lvl1pPr>
            <a:lvl2pPr>
              <a:defRPr sz="2000"/>
            </a:lvl2pPr>
            <a:lvl3pPr>
              <a:defRPr sz="19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Rectangle 4"/>
          <p:cNvSpPr>
            <a:spLocks noGrp="1" noChangeArrowheads="1"/>
          </p:cNvSpPr>
          <p:nvPr>
            <p:ph type="dt" sz="half" idx="10"/>
          </p:nvPr>
        </p:nvSpPr>
        <p:spPr/>
        <p:txBody>
          <a:bodyPr/>
          <a:lstStyle>
            <a:lvl1pPr>
              <a:defRPr/>
            </a:lvl1pPr>
          </a:lstStyle>
          <a:p>
            <a:pPr>
              <a:defRPr/>
            </a:pPr>
            <a:endParaRPr lang="en-US" altLang="zh-CN">
              <a:solidFill>
                <a:srgbClr val="0000FF"/>
              </a:solidFill>
            </a:endParaRPr>
          </a:p>
        </p:txBody>
      </p:sp>
      <p:sp>
        <p:nvSpPr>
          <p:cNvPr id="8" name="Rectangle 5"/>
          <p:cNvSpPr>
            <a:spLocks noGrp="1" noChangeArrowheads="1"/>
          </p:cNvSpPr>
          <p:nvPr>
            <p:ph type="ftr" sz="quarter" idx="11"/>
          </p:nvPr>
        </p:nvSpPr>
        <p:spPr/>
        <p:txBody>
          <a:bodyPr/>
          <a:lstStyle>
            <a:lvl1pPr>
              <a:defRPr/>
            </a:lvl1pPr>
          </a:lstStyle>
          <a:p>
            <a:pPr>
              <a:defRPr/>
            </a:pPr>
            <a:endParaRPr lang="en-US" altLang="zh-CN">
              <a:solidFill>
                <a:srgbClr val="0000FF"/>
              </a:solidFill>
            </a:endParaRPr>
          </a:p>
        </p:txBody>
      </p:sp>
      <p:sp>
        <p:nvSpPr>
          <p:cNvPr id="9" name="Rectangle 6"/>
          <p:cNvSpPr>
            <a:spLocks noGrp="1" noChangeArrowheads="1"/>
          </p:cNvSpPr>
          <p:nvPr>
            <p:ph type="sldNum" sz="quarter" idx="12"/>
          </p:nvPr>
        </p:nvSpPr>
        <p:spPr/>
        <p:txBody>
          <a:bodyPr/>
          <a:lstStyle>
            <a:lvl1pPr>
              <a:defRPr/>
            </a:lvl1pPr>
          </a:lstStyle>
          <a:p>
            <a:fld id="{4F758FA9-8635-46A2-999C-92CF6574125B}" type="slidenum">
              <a:rPr lang="zh-CN" altLang="en-US">
                <a:solidFill>
                  <a:srgbClr val="0000FF"/>
                </a:solidFill>
              </a:rPr>
              <a:t/>
            </a:fld>
            <a:endParaRPr lang="zh-CN" altLang="en-US">
              <a:solidFill>
                <a:srgbClr val="0000FF"/>
              </a:solidFill>
            </a:endParaRPr>
          </a:p>
        </p:txBody>
      </p:sp>
    </p:spTree>
  </p:cSld>
  <p:clrMapOvr>
    <a:masterClrMapping/>
  </p:clrMapOvr>
  <p:transition/>
  <p:timing/>
</p:sldLayout>
</file>

<file path=ppt/slideLayouts/slideLayout65.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Rectangle 4"/>
          <p:cNvSpPr>
            <a:spLocks noGrp="1" noChangeArrowheads="1"/>
          </p:cNvSpPr>
          <p:nvPr>
            <p:ph type="dt" sz="half" idx="10"/>
          </p:nvPr>
        </p:nvSpPr>
        <p:spPr/>
        <p:txBody>
          <a:bodyPr/>
          <a:lstStyle>
            <a:lvl1pPr>
              <a:defRPr/>
            </a:lvl1pPr>
          </a:lstStyle>
          <a:p>
            <a:pPr>
              <a:defRPr/>
            </a:pPr>
            <a:endParaRPr lang="en-US" altLang="zh-CN">
              <a:solidFill>
                <a:srgbClr val="0000FF"/>
              </a:solidFill>
            </a:endParaRPr>
          </a:p>
        </p:txBody>
      </p:sp>
      <p:sp>
        <p:nvSpPr>
          <p:cNvPr id="4" name="Rectangle 5"/>
          <p:cNvSpPr>
            <a:spLocks noGrp="1" noChangeArrowheads="1"/>
          </p:cNvSpPr>
          <p:nvPr>
            <p:ph type="ftr" sz="quarter" idx="11"/>
          </p:nvPr>
        </p:nvSpPr>
        <p:spPr/>
        <p:txBody>
          <a:bodyPr/>
          <a:lstStyle>
            <a:lvl1pPr>
              <a:defRPr/>
            </a:lvl1pPr>
          </a:lstStyle>
          <a:p>
            <a:pPr>
              <a:defRPr/>
            </a:pPr>
            <a:endParaRPr lang="en-US" altLang="zh-CN">
              <a:solidFill>
                <a:srgbClr val="0000FF"/>
              </a:solidFill>
            </a:endParaRPr>
          </a:p>
        </p:txBody>
      </p:sp>
      <p:sp>
        <p:nvSpPr>
          <p:cNvPr id="5" name="Rectangle 6"/>
          <p:cNvSpPr>
            <a:spLocks noGrp="1" noChangeArrowheads="1"/>
          </p:cNvSpPr>
          <p:nvPr>
            <p:ph type="sldNum" sz="quarter" idx="12"/>
          </p:nvPr>
        </p:nvSpPr>
        <p:spPr/>
        <p:txBody>
          <a:bodyPr/>
          <a:lstStyle>
            <a:lvl1pPr>
              <a:defRPr/>
            </a:lvl1pPr>
          </a:lstStyle>
          <a:p>
            <a:fld id="{78A51195-0A30-43B3-BC38-4E7BD472AF93}" type="slidenum">
              <a:rPr lang="zh-CN" altLang="en-US">
                <a:solidFill>
                  <a:srgbClr val="0000FF"/>
                </a:solidFill>
              </a:rPr>
              <a:t/>
            </a:fld>
            <a:endParaRPr lang="zh-CN" altLang="en-US">
              <a:solidFill>
                <a:srgbClr val="0000FF"/>
              </a:solidFill>
            </a:endParaRPr>
          </a:p>
        </p:txBody>
      </p:sp>
    </p:spTree>
  </p:cSld>
  <p:clrMapOvr>
    <a:masterClrMapping/>
  </p:clrMapOvr>
  <p:transition/>
  <p:timing/>
</p:sldLayout>
</file>

<file path=ppt/slideLayouts/slideLayout66.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blank" preserve="1">
  <p:cSld name="空白">
    <p:spTree>
      <p:nvGrpSpPr>
        <p:cNvPr id="1" name=""/>
        <p:cNvGrpSpPr/>
        <p:nvPr/>
      </p:nvGrpSpPr>
      <p:grpSpPr>
        <a:xfrm>
          <a:off x="0" y="0"/>
          <a:ext cx="0" cy="0"/>
        </a:xfrm>
      </p:grpSpPr>
      <p:sp>
        <p:nvSpPr>
          <p:cNvPr id="2" name="Rectangle 4"/>
          <p:cNvSpPr>
            <a:spLocks noGrp="1" noChangeArrowheads="1"/>
          </p:cNvSpPr>
          <p:nvPr>
            <p:ph type="dt" sz="half" idx="10"/>
          </p:nvPr>
        </p:nvSpPr>
        <p:spPr/>
        <p:txBody>
          <a:bodyPr/>
          <a:lstStyle>
            <a:lvl1pPr>
              <a:defRPr/>
            </a:lvl1pPr>
          </a:lstStyle>
          <a:p>
            <a:pPr>
              <a:defRPr/>
            </a:pPr>
            <a:endParaRPr lang="en-US" altLang="zh-CN">
              <a:solidFill>
                <a:srgbClr val="0000FF"/>
              </a:solidFill>
            </a:endParaRPr>
          </a:p>
        </p:txBody>
      </p:sp>
      <p:sp>
        <p:nvSpPr>
          <p:cNvPr id="3" name="Rectangle 5"/>
          <p:cNvSpPr>
            <a:spLocks noGrp="1" noChangeArrowheads="1"/>
          </p:cNvSpPr>
          <p:nvPr>
            <p:ph type="ftr" sz="quarter" idx="11"/>
          </p:nvPr>
        </p:nvSpPr>
        <p:spPr/>
        <p:txBody>
          <a:bodyPr/>
          <a:lstStyle>
            <a:lvl1pPr>
              <a:defRPr/>
            </a:lvl1pPr>
          </a:lstStyle>
          <a:p>
            <a:pPr>
              <a:defRPr/>
            </a:pPr>
            <a:endParaRPr lang="en-US" altLang="zh-CN">
              <a:solidFill>
                <a:srgbClr val="0000FF"/>
              </a:solidFill>
            </a:endParaRPr>
          </a:p>
        </p:txBody>
      </p:sp>
      <p:sp>
        <p:nvSpPr>
          <p:cNvPr id="4" name="Rectangle 6"/>
          <p:cNvSpPr>
            <a:spLocks noGrp="1" noChangeArrowheads="1"/>
          </p:cNvSpPr>
          <p:nvPr>
            <p:ph type="sldNum" sz="quarter" idx="12"/>
          </p:nvPr>
        </p:nvSpPr>
        <p:spPr/>
        <p:txBody>
          <a:bodyPr/>
          <a:lstStyle>
            <a:lvl1pPr>
              <a:defRPr/>
            </a:lvl1pPr>
          </a:lstStyle>
          <a:p>
            <a:fld id="{098EAE3E-FF78-4B10-9FEC-676E1CB81EAA}" type="slidenum">
              <a:rPr lang="zh-CN" altLang="en-US">
                <a:solidFill>
                  <a:srgbClr val="0000FF"/>
                </a:solidFill>
              </a:rPr>
              <a:t/>
            </a:fld>
            <a:endParaRPr lang="zh-CN" altLang="en-US">
              <a:solidFill>
                <a:srgbClr val="0000FF"/>
              </a:solidFill>
            </a:endParaRPr>
          </a:p>
        </p:txBody>
      </p:sp>
    </p:spTree>
  </p:cSld>
  <p:clrMapOvr>
    <a:masterClrMapping/>
  </p:clrMapOvr>
  <p:transition/>
  <p:timing/>
</p:sldLayout>
</file>

<file path=ppt/slideLayouts/slideLayout67.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09673" y="273170"/>
            <a:ext cx="4011089" cy="1162255"/>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4766740" y="273101"/>
            <a:ext cx="6815677" cy="585414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09673" y="1435353"/>
            <a:ext cx="4011089" cy="4691891"/>
          </a:xfrm>
        </p:spPr>
        <p:txBody>
          <a:bodyPr/>
          <a:lstStyle>
            <a:lvl1pPr marL="0" indent="0">
              <a:buNone/>
              <a:defRPr sz="1500"/>
            </a:lvl1pPr>
            <a:lvl2pPr marL="456565" indent="0">
              <a:buNone/>
              <a:defRPr sz="1200"/>
            </a:lvl2pPr>
            <a:lvl3pPr marL="913130" indent="0">
              <a:buNone/>
              <a:defRPr sz="1100"/>
            </a:lvl3pPr>
            <a:lvl4pPr marL="1369695" indent="0">
              <a:buNone/>
              <a:defRPr sz="900"/>
            </a:lvl4pPr>
            <a:lvl5pPr marL="1826260" indent="0">
              <a:buNone/>
              <a:defRPr sz="900"/>
            </a:lvl5pPr>
            <a:lvl6pPr marL="2282825" indent="0">
              <a:buNone/>
              <a:defRPr sz="900"/>
            </a:lvl6pPr>
            <a:lvl7pPr marL="2740660" indent="0">
              <a:buNone/>
              <a:defRPr sz="900"/>
            </a:lvl7pPr>
            <a:lvl8pPr marL="3197225" indent="0">
              <a:buNone/>
              <a:defRPr sz="900"/>
            </a:lvl8pPr>
            <a:lvl9pPr marL="3653790" indent="0">
              <a:buNone/>
              <a:defRPr sz="900"/>
            </a:lvl9pPr>
          </a:lstStyle>
          <a:p>
            <a:pPr lvl="0"/>
            <a:r>
              <a:rPr lang="zh-CN" altLang="en-US" noProof="1" smtClean="0"/>
              <a:t>单击此处编辑母版文本样式</a:t>
            </a:r>
            <a:endParaRPr lang="zh-CN" altLang="en-US" noProof="1" smtClean="0"/>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FF"/>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FF"/>
              </a:solidFill>
            </a:endParaRPr>
          </a:p>
        </p:txBody>
      </p:sp>
      <p:sp>
        <p:nvSpPr>
          <p:cNvPr id="7" name="Rectangle 6"/>
          <p:cNvSpPr>
            <a:spLocks noGrp="1" noChangeArrowheads="1"/>
          </p:cNvSpPr>
          <p:nvPr>
            <p:ph type="sldNum" sz="quarter" idx="12"/>
          </p:nvPr>
        </p:nvSpPr>
        <p:spPr/>
        <p:txBody>
          <a:bodyPr/>
          <a:lstStyle>
            <a:lvl1pPr>
              <a:defRPr/>
            </a:lvl1pPr>
          </a:lstStyle>
          <a:p>
            <a:fld id="{C6672BC8-FEFB-4F46-90BB-46E3919A4DDC}" type="slidenum">
              <a:rPr lang="zh-CN" altLang="en-US">
                <a:solidFill>
                  <a:srgbClr val="0000FF"/>
                </a:solidFill>
              </a:rPr>
              <a:t/>
            </a:fld>
            <a:endParaRPr lang="zh-CN" altLang="en-US">
              <a:solidFill>
                <a:srgbClr val="0000FF"/>
              </a:solidFill>
            </a:endParaRPr>
          </a:p>
        </p:txBody>
      </p:sp>
    </p:spTree>
  </p:cSld>
  <p:clrMapOvr>
    <a:masterClrMapping/>
  </p:clrMapOvr>
  <p:transition/>
  <p:timing/>
</p:sldLayout>
</file>

<file path=ppt/slideLayouts/slideLayout68.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2389721" y="4801518"/>
            <a:ext cx="7315211" cy="566839"/>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2389721" y="612954"/>
            <a:ext cx="7315211" cy="4115527"/>
          </a:xfrm>
        </p:spPr>
        <p:txBody>
          <a:bodyPr/>
          <a:lstStyle>
            <a:lvl1pPr marL="0" indent="0">
              <a:buNone/>
              <a:defRPr sz="3200"/>
            </a:lvl1pPr>
            <a:lvl2pPr marL="456565" indent="0">
              <a:buNone/>
              <a:defRPr sz="2800"/>
            </a:lvl2pPr>
            <a:lvl3pPr marL="913130" indent="0">
              <a:buNone/>
              <a:defRPr sz="2400"/>
            </a:lvl3pPr>
            <a:lvl4pPr marL="1369695" indent="0">
              <a:buNone/>
              <a:defRPr sz="2000"/>
            </a:lvl4pPr>
            <a:lvl5pPr marL="1826260" indent="0">
              <a:buNone/>
              <a:defRPr sz="2000"/>
            </a:lvl5pPr>
            <a:lvl6pPr marL="2282825" indent="0">
              <a:buNone/>
              <a:defRPr sz="2000"/>
            </a:lvl6pPr>
            <a:lvl7pPr marL="2740660" indent="0">
              <a:buNone/>
              <a:defRPr sz="2000"/>
            </a:lvl7pPr>
            <a:lvl8pPr marL="3197225" indent="0">
              <a:buNone/>
              <a:defRPr sz="2000"/>
            </a:lvl8pPr>
            <a:lvl9pPr marL="3653790" indent="0">
              <a:buNone/>
              <a:defRPr sz="2000"/>
            </a:lvl9pPr>
          </a:lstStyle>
          <a:p>
            <a:pPr lvl="0"/>
            <a:endParaRPr lang="zh-CN" altLang="en-US" noProof="0" smtClean="0"/>
          </a:p>
        </p:txBody>
      </p:sp>
      <p:sp>
        <p:nvSpPr>
          <p:cNvPr id="4" name="文本占位符 3"/>
          <p:cNvSpPr>
            <a:spLocks noGrp="1"/>
          </p:cNvSpPr>
          <p:nvPr>
            <p:ph type="body" sz="half" idx="2"/>
          </p:nvPr>
        </p:nvSpPr>
        <p:spPr>
          <a:xfrm>
            <a:off x="2389721" y="5368287"/>
            <a:ext cx="7315211" cy="805004"/>
          </a:xfrm>
        </p:spPr>
        <p:txBody>
          <a:bodyPr/>
          <a:lstStyle>
            <a:lvl1pPr marL="0" indent="0">
              <a:buNone/>
              <a:defRPr sz="1500"/>
            </a:lvl1pPr>
            <a:lvl2pPr marL="456565" indent="0">
              <a:buNone/>
              <a:defRPr sz="1200"/>
            </a:lvl2pPr>
            <a:lvl3pPr marL="913130" indent="0">
              <a:buNone/>
              <a:defRPr sz="1100"/>
            </a:lvl3pPr>
            <a:lvl4pPr marL="1369695" indent="0">
              <a:buNone/>
              <a:defRPr sz="900"/>
            </a:lvl4pPr>
            <a:lvl5pPr marL="1826260" indent="0">
              <a:buNone/>
              <a:defRPr sz="900"/>
            </a:lvl5pPr>
            <a:lvl6pPr marL="2282825" indent="0">
              <a:buNone/>
              <a:defRPr sz="900"/>
            </a:lvl6pPr>
            <a:lvl7pPr marL="2740660" indent="0">
              <a:buNone/>
              <a:defRPr sz="900"/>
            </a:lvl7pPr>
            <a:lvl8pPr marL="3197225" indent="0">
              <a:buNone/>
              <a:defRPr sz="900"/>
            </a:lvl8pPr>
            <a:lvl9pPr marL="3653790" indent="0">
              <a:buNone/>
              <a:defRPr sz="900"/>
            </a:lvl9pPr>
          </a:lstStyle>
          <a:p>
            <a:pPr lvl="0"/>
            <a:r>
              <a:rPr lang="zh-CN" altLang="en-US" noProof="1" smtClean="0"/>
              <a:t>单击此处编辑母版文本样式</a:t>
            </a:r>
            <a:endParaRPr lang="zh-CN" altLang="en-US" noProof="1" smtClean="0"/>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FF"/>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FF"/>
              </a:solidFill>
            </a:endParaRPr>
          </a:p>
        </p:txBody>
      </p:sp>
      <p:sp>
        <p:nvSpPr>
          <p:cNvPr id="7" name="Rectangle 6"/>
          <p:cNvSpPr>
            <a:spLocks noGrp="1" noChangeArrowheads="1"/>
          </p:cNvSpPr>
          <p:nvPr>
            <p:ph type="sldNum" sz="quarter" idx="12"/>
          </p:nvPr>
        </p:nvSpPr>
        <p:spPr/>
        <p:txBody>
          <a:bodyPr/>
          <a:lstStyle>
            <a:lvl1pPr>
              <a:defRPr/>
            </a:lvl1pPr>
          </a:lstStyle>
          <a:p>
            <a:fld id="{6338A9A8-977C-4651-A9BC-8F16B7BAB7FB}" type="slidenum">
              <a:rPr lang="zh-CN" altLang="en-US">
                <a:solidFill>
                  <a:srgbClr val="0000FF"/>
                </a:solidFill>
              </a:rPr>
              <a:t/>
            </a:fld>
            <a:endParaRPr lang="zh-CN" altLang="en-US">
              <a:solidFill>
                <a:srgbClr val="0000FF"/>
              </a:solidFill>
            </a:endParaRPr>
          </a:p>
        </p:txBody>
      </p:sp>
    </p:spTree>
  </p:cSld>
  <p:clrMapOvr>
    <a:masterClrMapping/>
  </p:clrMapOvr>
  <p:transition/>
  <p:timing/>
</p:sldLayout>
</file>

<file path=ppt/slideLayouts/slideLayout69.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FF"/>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FF"/>
              </a:solidFill>
            </a:endParaRPr>
          </a:p>
        </p:txBody>
      </p:sp>
      <p:sp>
        <p:nvSpPr>
          <p:cNvPr id="6" name="Rectangle 6"/>
          <p:cNvSpPr>
            <a:spLocks noGrp="1" noChangeArrowheads="1"/>
          </p:cNvSpPr>
          <p:nvPr>
            <p:ph type="sldNum" sz="quarter" idx="12"/>
          </p:nvPr>
        </p:nvSpPr>
        <p:spPr/>
        <p:txBody>
          <a:bodyPr/>
          <a:lstStyle>
            <a:lvl1pPr>
              <a:defRPr/>
            </a:lvl1pPr>
          </a:lstStyle>
          <a:p>
            <a:fld id="{5550446D-D8C0-4961-848A-B46C781FEC51}" type="slidenum">
              <a:rPr lang="zh-CN" altLang="en-US">
                <a:solidFill>
                  <a:srgbClr val="0000FF"/>
                </a:solidFill>
              </a:rPr>
              <a:t/>
            </a:fld>
            <a:endParaRPr lang="zh-CN" altLang="en-US">
              <a:solidFill>
                <a:srgbClr val="0000FF"/>
              </a:solidFill>
            </a:endParaRPr>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blank" preserve="1">
  <p:cSld name="空白">
    <p:spTree>
      <p:nvGrpSpPr>
        <p:cNvPr id="1" name=""/>
        <p:cNvGrpSpPr/>
        <p:nvPr/>
      </p:nvGrpSpPr>
      <p:grpSpPr>
        <a:xfrm>
          <a:off x="0" y="0"/>
          <a:ext cx="0" cy="0"/>
        </a:xfrm>
      </p:grpSpPr>
      <p:sp>
        <p:nvSpPr>
          <p:cNvPr id="2" name="日期占位符 3"/>
          <p:cNvSpPr>
            <a:spLocks noGrp="1"/>
          </p:cNvSpPr>
          <p:nvPr>
            <p:ph type="dt" sz="half" idx="10"/>
          </p:nvPr>
        </p:nvSpPr>
        <p:spPr/>
        <p:txBody>
          <a:bodyPr/>
          <a:lstStyle>
            <a:lvl1pPr>
              <a:defRPr/>
            </a:lvl1pPr>
          </a:lstStyle>
          <a:p>
            <a:pPr>
              <a:defRPr/>
            </a:pPr>
            <a:fld id="{05FD0E2D-AFA4-4A29-8706-950086D25D24}" type="datetimeFigureOut">
              <a:rPr lang="zh-CN" altLang="en-US"/>
              <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734EDA1C-4022-4C00-993E-73E54F02B450}" type="slidenum">
              <a:rPr lang="zh-CN" altLang="en-US"/>
              <a:t/>
            </a:fld>
            <a:endParaRPr lang="zh-CN" altLang="en-US"/>
          </a:p>
        </p:txBody>
      </p:sp>
    </p:spTree>
  </p:cSld>
  <p:clrMapOvr>
    <a:masterClrMapping/>
  </p:clrMapOvr>
  <p:transition spd="med"/>
  <p:timing/>
</p:sldLayout>
</file>

<file path=ppt/slideLayouts/slideLayout70.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8942931" y="381069"/>
            <a:ext cx="2846920" cy="5642971"/>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02169" y="381069"/>
            <a:ext cx="8337563" cy="5642971"/>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FF"/>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FF"/>
              </a:solidFill>
            </a:endParaRPr>
          </a:p>
        </p:txBody>
      </p:sp>
      <p:sp>
        <p:nvSpPr>
          <p:cNvPr id="6" name="Rectangle 6"/>
          <p:cNvSpPr>
            <a:spLocks noGrp="1" noChangeArrowheads="1"/>
          </p:cNvSpPr>
          <p:nvPr>
            <p:ph type="sldNum" sz="quarter" idx="12"/>
          </p:nvPr>
        </p:nvSpPr>
        <p:spPr/>
        <p:txBody>
          <a:bodyPr/>
          <a:lstStyle>
            <a:lvl1pPr>
              <a:defRPr/>
            </a:lvl1pPr>
          </a:lstStyle>
          <a:p>
            <a:fld id="{F8DA70CF-7C2A-4A27-8281-CE5C6933BEC2}" type="slidenum">
              <a:rPr lang="zh-CN" altLang="en-US">
                <a:solidFill>
                  <a:srgbClr val="0000FF"/>
                </a:solidFill>
              </a:rPr>
              <a:t/>
            </a:fld>
            <a:endParaRPr lang="zh-CN" altLang="en-US">
              <a:solidFill>
                <a:srgbClr val="0000FF"/>
              </a:solidFill>
            </a:endParaRPr>
          </a:p>
        </p:txBody>
      </p:sp>
    </p:spTree>
  </p:cSld>
  <p:clrMapOvr>
    <a:masterClrMapping/>
  </p:clrMapOvr>
  <p:transition/>
  <p:timing/>
</p:sldLayout>
</file>

<file path=ppt/slideLayouts/slideLayout71.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title" preserve="1">
  <p:cSld name="标题幻灯片">
    <p:bg bwMode="auto">
      <p:bgPr>
        <a:blipFill dpi="0" rotWithShape="0">
          <a:blip r:embed="rId1"/>
          <a:stretch>
            <a:fillRect/>
          </a:stretch>
        </a:blipFill>
        <a:effectLst/>
      </p:bgPr>
    </p:bg>
    <p:spTree>
      <p:nvGrpSpPr>
        <p:cNvPr id="1" name=""/>
        <p:cNvGrpSpPr/>
        <p:nvPr/>
      </p:nvGrpSpPr>
      <p:grpSpPr>
        <a:xfrm>
          <a:off x="0" y="0"/>
          <a:ext cx="0" cy="0"/>
        </a:xfrm>
      </p:grpSpPr>
      <p:sp>
        <p:nvSpPr>
          <p:cNvPr id="7170" name="Rectangle 2"/>
          <p:cNvSpPr>
            <a:spLocks noGrp="1" noRot="1" noChangeArrowheads="1"/>
          </p:cNvSpPr>
          <p:nvPr>
            <p:ph type="ctrTitle"/>
          </p:nvPr>
        </p:nvSpPr>
        <p:spPr>
          <a:xfrm>
            <a:off x="914401" y="2286472"/>
            <a:ext cx="10363216" cy="1143201"/>
          </a:xfrm>
        </p:spPr>
        <p:txBody>
          <a:bodyPr/>
          <a:lstStyle>
            <a:lvl1pPr>
              <a:defRPr/>
            </a:lvl1pPr>
          </a:lstStyle>
          <a:p>
            <a:r>
              <a:rPr lang="zh-CN" altLang="en-US" noProof="1"/>
              <a:t>单击此处编辑母版标题样式</a:t>
            </a:r>
            <a:endParaRPr lang="zh-CN" altLang="en-US" noProof="1"/>
          </a:p>
        </p:txBody>
      </p:sp>
      <p:sp>
        <p:nvSpPr>
          <p:cNvPr id="7171" name="Rectangle 3"/>
          <p:cNvSpPr>
            <a:spLocks noGrp="1" noRot="1" noChangeArrowheads="1"/>
          </p:cNvSpPr>
          <p:nvPr>
            <p:ph type="subTitle" idx="1"/>
          </p:nvPr>
        </p:nvSpPr>
        <p:spPr>
          <a:xfrm>
            <a:off x="1828804" y="3886888"/>
            <a:ext cx="8534413" cy="1752909"/>
          </a:xfrm>
        </p:spPr>
        <p:txBody>
          <a:bodyPr/>
          <a:lstStyle>
            <a:lvl1pPr marL="0" indent="0" algn="ctr">
              <a:buFont typeface="Wingdings" panose="05000000000000000000" pitchFamily="2" charset="2"/>
              <a:buNone/>
              <a:defRPr/>
            </a:lvl1pPr>
          </a:lstStyle>
          <a:p>
            <a:r>
              <a:rPr lang="zh-CN" altLang="en-US" noProof="1"/>
              <a:t>单击此处编辑母版副标题样式</a:t>
            </a:r>
            <a:endParaRPr lang="zh-CN" altLang="en-US" noProof="1"/>
          </a:p>
        </p:txBody>
      </p:sp>
      <p:sp>
        <p:nvSpPr>
          <p:cNvPr id="4" name="Rectangle 4"/>
          <p:cNvSpPr>
            <a:spLocks noGrp="1" noChangeArrowheads="1"/>
          </p:cNvSpPr>
          <p:nvPr>
            <p:ph type="dt" sz="half" idx="10"/>
          </p:nvPr>
        </p:nvSpPr>
        <p:spPr>
          <a:xfrm>
            <a:off x="402234" y="6246352"/>
            <a:ext cx="3052233" cy="476249"/>
          </a:xfrm>
        </p:spPr>
        <p:txBody>
          <a:bodyPr/>
          <a:lstStyle>
            <a:lvl1pPr>
              <a:defRPr/>
            </a:lvl1pPr>
          </a:lstStyle>
          <a:p>
            <a:pPr>
              <a:defRPr/>
            </a:pPr>
            <a:endParaRPr lang="en-US" altLang="zh-CN">
              <a:solidFill>
                <a:srgbClr val="0000FF"/>
              </a:solidFill>
            </a:endParaRPr>
          </a:p>
        </p:txBody>
      </p:sp>
      <p:sp>
        <p:nvSpPr>
          <p:cNvPr id="5" name="Rectangle 5"/>
          <p:cNvSpPr>
            <a:spLocks noGrp="1" noChangeArrowheads="1"/>
          </p:cNvSpPr>
          <p:nvPr>
            <p:ph type="ftr" sz="quarter" idx="11"/>
          </p:nvPr>
        </p:nvSpPr>
        <p:spPr>
          <a:xfrm>
            <a:off x="4165600" y="6246352"/>
            <a:ext cx="3860800" cy="476249"/>
          </a:xfrm>
        </p:spPr>
        <p:txBody>
          <a:bodyPr/>
          <a:lstStyle>
            <a:lvl1pPr>
              <a:defRPr/>
            </a:lvl1pPr>
          </a:lstStyle>
          <a:p>
            <a:pPr>
              <a:defRPr/>
            </a:pPr>
            <a:endParaRPr lang="en-US" altLang="zh-CN">
              <a:solidFill>
                <a:srgbClr val="0000FF"/>
              </a:solidFill>
            </a:endParaRPr>
          </a:p>
        </p:txBody>
      </p:sp>
      <p:sp>
        <p:nvSpPr>
          <p:cNvPr id="6" name="Rectangle 6"/>
          <p:cNvSpPr>
            <a:spLocks noGrp="1" noChangeArrowheads="1"/>
          </p:cNvSpPr>
          <p:nvPr>
            <p:ph type="sldNum" sz="quarter" idx="12"/>
          </p:nvPr>
        </p:nvSpPr>
        <p:spPr>
          <a:xfrm>
            <a:off x="8737668" y="6246352"/>
            <a:ext cx="3052233" cy="476249"/>
          </a:xfrm>
        </p:spPr>
        <p:txBody>
          <a:bodyPr/>
          <a:lstStyle>
            <a:lvl1pPr>
              <a:defRPr/>
            </a:lvl1pPr>
          </a:lstStyle>
          <a:p>
            <a:fld id="{D711C55D-BC2E-486B-985B-CE1698AFCF5D}" type="slidenum">
              <a:rPr lang="zh-CN" altLang="en-US">
                <a:solidFill>
                  <a:srgbClr val="0000FF"/>
                </a:solidFill>
              </a:rPr>
              <a:t/>
            </a:fld>
            <a:endParaRPr lang="zh-CN" altLang="en-US">
              <a:solidFill>
                <a:srgbClr val="0000FF"/>
              </a:solidFill>
            </a:endParaRPr>
          </a:p>
        </p:txBody>
      </p:sp>
    </p:spTree>
  </p:cSld>
  <p:clrMapOvr>
    <a:masterClrMapping/>
  </p:clrMapOvr>
  <p:transition/>
  <p:timing/>
</p:sldLayout>
</file>

<file path=ppt/slideLayouts/slideLayout72.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FF"/>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FF"/>
              </a:solidFill>
            </a:endParaRPr>
          </a:p>
        </p:txBody>
      </p:sp>
      <p:sp>
        <p:nvSpPr>
          <p:cNvPr id="6" name="Rectangle 6"/>
          <p:cNvSpPr>
            <a:spLocks noGrp="1" noChangeArrowheads="1"/>
          </p:cNvSpPr>
          <p:nvPr>
            <p:ph type="sldNum" sz="quarter" idx="12"/>
          </p:nvPr>
        </p:nvSpPr>
        <p:spPr/>
        <p:txBody>
          <a:bodyPr/>
          <a:lstStyle>
            <a:lvl1pPr>
              <a:defRPr/>
            </a:lvl1pPr>
          </a:lstStyle>
          <a:p>
            <a:fld id="{96F0A1B6-9E4F-427D-9240-7392CB57EA60}" type="slidenum">
              <a:rPr lang="zh-CN" altLang="en-US">
                <a:solidFill>
                  <a:srgbClr val="0000FF"/>
                </a:solidFill>
              </a:rPr>
              <a:t/>
            </a:fld>
            <a:endParaRPr lang="zh-CN" altLang="en-US">
              <a:solidFill>
                <a:srgbClr val="0000FF"/>
              </a:solidFill>
            </a:endParaRPr>
          </a:p>
        </p:txBody>
      </p:sp>
    </p:spTree>
  </p:cSld>
  <p:clrMapOvr>
    <a:masterClrMapping/>
  </p:clrMapOvr>
  <p:transition/>
  <p:timing/>
</p:sldLayout>
</file>

<file path=ppt/slideLayouts/slideLayout73.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963085" y="4407679"/>
            <a:ext cx="10363216" cy="1362316"/>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963085" y="2907227"/>
            <a:ext cx="10363216" cy="1500452"/>
          </a:xfrm>
        </p:spPr>
        <p:txBody>
          <a:bodyPr anchor="b"/>
          <a:lstStyle>
            <a:lvl1pPr marL="0" indent="0">
              <a:buNone/>
              <a:defRPr sz="2000"/>
            </a:lvl1pPr>
            <a:lvl2pPr marL="456565" indent="0">
              <a:buNone/>
              <a:defRPr sz="1900"/>
            </a:lvl2pPr>
            <a:lvl3pPr marL="913130" indent="0">
              <a:buNone/>
              <a:defRPr sz="1600"/>
            </a:lvl3pPr>
            <a:lvl4pPr marL="1369695" indent="0">
              <a:buNone/>
              <a:defRPr sz="1500"/>
            </a:lvl4pPr>
            <a:lvl5pPr marL="1826260" indent="0">
              <a:buNone/>
              <a:defRPr sz="1500"/>
            </a:lvl5pPr>
            <a:lvl6pPr marL="2282825" indent="0">
              <a:buNone/>
              <a:defRPr sz="1500"/>
            </a:lvl6pPr>
            <a:lvl7pPr marL="2740660" indent="0">
              <a:buNone/>
              <a:defRPr sz="1500"/>
            </a:lvl7pPr>
            <a:lvl8pPr marL="3197225" indent="0">
              <a:buNone/>
              <a:defRPr sz="1500"/>
            </a:lvl8pPr>
            <a:lvl9pPr marL="3653790" indent="0">
              <a:buNone/>
              <a:defRPr sz="1500"/>
            </a:lvl9pPr>
          </a:lstStyle>
          <a:p>
            <a:pPr lvl="0"/>
            <a:r>
              <a:rPr lang="zh-CN" altLang="en-US" noProof="1" smtClean="0"/>
              <a:t>单击此处编辑母版文本样式</a:t>
            </a:r>
            <a:endParaRPr lang="zh-CN" altLang="en-US" noProof="1" smtClean="0"/>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FF"/>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FF"/>
              </a:solidFill>
            </a:endParaRPr>
          </a:p>
        </p:txBody>
      </p:sp>
      <p:sp>
        <p:nvSpPr>
          <p:cNvPr id="6" name="Rectangle 6"/>
          <p:cNvSpPr>
            <a:spLocks noGrp="1" noChangeArrowheads="1"/>
          </p:cNvSpPr>
          <p:nvPr>
            <p:ph type="sldNum" sz="quarter" idx="12"/>
          </p:nvPr>
        </p:nvSpPr>
        <p:spPr/>
        <p:txBody>
          <a:bodyPr/>
          <a:lstStyle>
            <a:lvl1pPr>
              <a:defRPr/>
            </a:lvl1pPr>
          </a:lstStyle>
          <a:p>
            <a:fld id="{BD7A0679-B195-483C-A585-73C3B6CE6F53}" type="slidenum">
              <a:rPr lang="zh-CN" altLang="en-US">
                <a:solidFill>
                  <a:srgbClr val="0000FF"/>
                </a:solidFill>
              </a:rPr>
              <a:t/>
            </a:fld>
            <a:endParaRPr lang="zh-CN" altLang="en-US">
              <a:solidFill>
                <a:srgbClr val="0000FF"/>
              </a:solidFill>
            </a:endParaRPr>
          </a:p>
        </p:txBody>
      </p:sp>
    </p:spTree>
  </p:cSld>
  <p:clrMapOvr>
    <a:masterClrMapping/>
  </p:clrMapOvr>
  <p:transition/>
  <p:timing/>
</p:sldLayout>
</file>

<file path=ppt/slideLayouts/slideLayout74.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02234" y="1752911"/>
            <a:ext cx="5592241" cy="4271129"/>
          </a:xfrm>
        </p:spPr>
        <p:txBody>
          <a:bodyPr/>
          <a:lstStyle>
            <a:lvl1pPr>
              <a:defRPr sz="2800"/>
            </a:lvl1pPr>
            <a:lvl2pPr>
              <a:defRPr sz="2400"/>
            </a:lvl2pPr>
            <a:lvl3pPr>
              <a:defRPr sz="2000"/>
            </a:lvl3pPr>
            <a:lvl4pPr>
              <a:defRPr sz="1900"/>
            </a:lvl4pPr>
            <a:lvl5pPr>
              <a:defRPr sz="1900"/>
            </a:lvl5pPr>
            <a:lvl6pPr>
              <a:defRPr sz="1900"/>
            </a:lvl6pPr>
            <a:lvl7pPr>
              <a:defRPr sz="1900"/>
            </a:lvl7pPr>
            <a:lvl8pPr>
              <a:defRPr sz="1900"/>
            </a:lvl8pPr>
            <a:lvl9pPr>
              <a:defRPr sz="19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6197677" y="1752911"/>
            <a:ext cx="5592241" cy="4271129"/>
          </a:xfrm>
        </p:spPr>
        <p:txBody>
          <a:bodyPr/>
          <a:lstStyle>
            <a:lvl1pPr>
              <a:defRPr sz="2800"/>
            </a:lvl1pPr>
            <a:lvl2pPr>
              <a:defRPr sz="2400"/>
            </a:lvl2pPr>
            <a:lvl3pPr>
              <a:defRPr sz="2000"/>
            </a:lvl3pPr>
            <a:lvl4pPr>
              <a:defRPr sz="1900"/>
            </a:lvl4pPr>
            <a:lvl5pPr>
              <a:defRPr sz="1900"/>
            </a:lvl5pPr>
            <a:lvl6pPr>
              <a:defRPr sz="1900"/>
            </a:lvl6pPr>
            <a:lvl7pPr>
              <a:defRPr sz="1900"/>
            </a:lvl7pPr>
            <a:lvl8pPr>
              <a:defRPr sz="1900"/>
            </a:lvl8pPr>
            <a:lvl9pPr>
              <a:defRPr sz="19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FF"/>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FF"/>
              </a:solidFill>
            </a:endParaRPr>
          </a:p>
        </p:txBody>
      </p:sp>
      <p:sp>
        <p:nvSpPr>
          <p:cNvPr id="7" name="Rectangle 6"/>
          <p:cNvSpPr>
            <a:spLocks noGrp="1" noChangeArrowheads="1"/>
          </p:cNvSpPr>
          <p:nvPr>
            <p:ph type="sldNum" sz="quarter" idx="12"/>
          </p:nvPr>
        </p:nvSpPr>
        <p:spPr/>
        <p:txBody>
          <a:bodyPr/>
          <a:lstStyle>
            <a:lvl1pPr>
              <a:defRPr/>
            </a:lvl1pPr>
          </a:lstStyle>
          <a:p>
            <a:fld id="{AA060FE3-6E68-49BD-B85F-8F13DC6AD1A5}" type="slidenum">
              <a:rPr lang="zh-CN" altLang="en-US">
                <a:solidFill>
                  <a:srgbClr val="0000FF"/>
                </a:solidFill>
              </a:rPr>
              <a:t/>
            </a:fld>
            <a:endParaRPr lang="zh-CN" altLang="en-US">
              <a:solidFill>
                <a:srgbClr val="0000FF"/>
              </a:solidFill>
            </a:endParaRPr>
          </a:p>
        </p:txBody>
      </p:sp>
    </p:spTree>
  </p:cSld>
  <p:clrMapOvr>
    <a:masterClrMapping/>
  </p:clrMapOvr>
  <p:transition/>
  <p:timing/>
</p:sldLayout>
</file>

<file path=ppt/slideLayouts/slideLayout75.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09601" y="274754"/>
            <a:ext cx="10972816" cy="1143201"/>
          </a:xfrm>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09604" y="1535385"/>
            <a:ext cx="5386925" cy="639875"/>
          </a:xfrm>
        </p:spPr>
        <p:txBody>
          <a:bodyPr anchor="b"/>
          <a:lstStyle>
            <a:lvl1pPr marL="0" indent="0">
              <a:buNone/>
              <a:defRPr sz="2400" b="1"/>
            </a:lvl1pPr>
            <a:lvl2pPr marL="456565" indent="0">
              <a:buNone/>
              <a:defRPr sz="2000" b="1"/>
            </a:lvl2pPr>
            <a:lvl3pPr marL="913130" indent="0">
              <a:buNone/>
              <a:defRPr sz="1900" b="1"/>
            </a:lvl3pPr>
            <a:lvl4pPr marL="1369695" indent="0">
              <a:buNone/>
              <a:defRPr sz="1600" b="1"/>
            </a:lvl4pPr>
            <a:lvl5pPr marL="1826260" indent="0">
              <a:buNone/>
              <a:defRPr sz="1600" b="1"/>
            </a:lvl5pPr>
            <a:lvl6pPr marL="2282825" indent="0">
              <a:buNone/>
              <a:defRPr sz="1600" b="1"/>
            </a:lvl6pPr>
            <a:lvl7pPr marL="2740660" indent="0">
              <a:buNone/>
              <a:defRPr sz="1600" b="1"/>
            </a:lvl7pPr>
            <a:lvl8pPr marL="3197225" indent="0">
              <a:buNone/>
              <a:defRPr sz="1600" b="1"/>
            </a:lvl8pPr>
            <a:lvl9pPr marL="3653790" indent="0">
              <a:buNone/>
              <a:defRPr sz="1600" b="1"/>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609604" y="2175326"/>
            <a:ext cx="5386925" cy="3951985"/>
          </a:xfrm>
        </p:spPr>
        <p:txBody>
          <a:bodyPr/>
          <a:lstStyle>
            <a:lvl1pPr>
              <a:defRPr sz="2400"/>
            </a:lvl1pPr>
            <a:lvl2pPr>
              <a:defRPr sz="2000"/>
            </a:lvl2pPr>
            <a:lvl3pPr>
              <a:defRPr sz="19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193444" y="1535385"/>
            <a:ext cx="5389041" cy="639875"/>
          </a:xfrm>
        </p:spPr>
        <p:txBody>
          <a:bodyPr anchor="b"/>
          <a:lstStyle>
            <a:lvl1pPr marL="0" indent="0">
              <a:buNone/>
              <a:defRPr sz="2400" b="1"/>
            </a:lvl1pPr>
            <a:lvl2pPr marL="456565" indent="0">
              <a:buNone/>
              <a:defRPr sz="2000" b="1"/>
            </a:lvl2pPr>
            <a:lvl3pPr marL="913130" indent="0">
              <a:buNone/>
              <a:defRPr sz="1900" b="1"/>
            </a:lvl3pPr>
            <a:lvl4pPr marL="1369695" indent="0">
              <a:buNone/>
              <a:defRPr sz="1600" b="1"/>
            </a:lvl4pPr>
            <a:lvl5pPr marL="1826260" indent="0">
              <a:buNone/>
              <a:defRPr sz="1600" b="1"/>
            </a:lvl5pPr>
            <a:lvl6pPr marL="2282825" indent="0">
              <a:buNone/>
              <a:defRPr sz="1600" b="1"/>
            </a:lvl6pPr>
            <a:lvl7pPr marL="2740660" indent="0">
              <a:buNone/>
              <a:defRPr sz="1600" b="1"/>
            </a:lvl7pPr>
            <a:lvl8pPr marL="3197225" indent="0">
              <a:buNone/>
              <a:defRPr sz="1600" b="1"/>
            </a:lvl8pPr>
            <a:lvl9pPr marL="3653790" indent="0">
              <a:buNone/>
              <a:defRPr sz="1600" b="1"/>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6193444" y="2175326"/>
            <a:ext cx="5389041" cy="3951985"/>
          </a:xfrm>
        </p:spPr>
        <p:txBody>
          <a:bodyPr/>
          <a:lstStyle>
            <a:lvl1pPr>
              <a:defRPr sz="2400"/>
            </a:lvl1pPr>
            <a:lvl2pPr>
              <a:defRPr sz="2000"/>
            </a:lvl2pPr>
            <a:lvl3pPr>
              <a:defRPr sz="19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Rectangle 4"/>
          <p:cNvSpPr>
            <a:spLocks noGrp="1" noChangeArrowheads="1"/>
          </p:cNvSpPr>
          <p:nvPr>
            <p:ph type="dt" sz="half" idx="10"/>
          </p:nvPr>
        </p:nvSpPr>
        <p:spPr/>
        <p:txBody>
          <a:bodyPr/>
          <a:lstStyle>
            <a:lvl1pPr>
              <a:defRPr/>
            </a:lvl1pPr>
          </a:lstStyle>
          <a:p>
            <a:pPr>
              <a:defRPr/>
            </a:pPr>
            <a:endParaRPr lang="en-US" altLang="zh-CN">
              <a:solidFill>
                <a:srgbClr val="0000FF"/>
              </a:solidFill>
            </a:endParaRPr>
          </a:p>
        </p:txBody>
      </p:sp>
      <p:sp>
        <p:nvSpPr>
          <p:cNvPr id="8" name="Rectangle 5"/>
          <p:cNvSpPr>
            <a:spLocks noGrp="1" noChangeArrowheads="1"/>
          </p:cNvSpPr>
          <p:nvPr>
            <p:ph type="ftr" sz="quarter" idx="11"/>
          </p:nvPr>
        </p:nvSpPr>
        <p:spPr/>
        <p:txBody>
          <a:bodyPr/>
          <a:lstStyle>
            <a:lvl1pPr>
              <a:defRPr/>
            </a:lvl1pPr>
          </a:lstStyle>
          <a:p>
            <a:pPr>
              <a:defRPr/>
            </a:pPr>
            <a:endParaRPr lang="en-US" altLang="zh-CN">
              <a:solidFill>
                <a:srgbClr val="0000FF"/>
              </a:solidFill>
            </a:endParaRPr>
          </a:p>
        </p:txBody>
      </p:sp>
      <p:sp>
        <p:nvSpPr>
          <p:cNvPr id="9" name="Rectangle 6"/>
          <p:cNvSpPr>
            <a:spLocks noGrp="1" noChangeArrowheads="1"/>
          </p:cNvSpPr>
          <p:nvPr>
            <p:ph type="sldNum" sz="quarter" idx="12"/>
          </p:nvPr>
        </p:nvSpPr>
        <p:spPr/>
        <p:txBody>
          <a:bodyPr/>
          <a:lstStyle>
            <a:lvl1pPr>
              <a:defRPr/>
            </a:lvl1pPr>
          </a:lstStyle>
          <a:p>
            <a:fld id="{4F758FA9-8635-46A2-999C-92CF6574125B}" type="slidenum">
              <a:rPr lang="zh-CN" altLang="en-US">
                <a:solidFill>
                  <a:srgbClr val="0000FF"/>
                </a:solidFill>
              </a:rPr>
              <a:t/>
            </a:fld>
            <a:endParaRPr lang="zh-CN" altLang="en-US">
              <a:solidFill>
                <a:srgbClr val="0000FF"/>
              </a:solidFill>
            </a:endParaRPr>
          </a:p>
        </p:txBody>
      </p:sp>
    </p:spTree>
  </p:cSld>
  <p:clrMapOvr>
    <a:masterClrMapping/>
  </p:clrMapOvr>
  <p:transition/>
  <p:timing/>
</p:sldLayout>
</file>

<file path=ppt/slideLayouts/slideLayout76.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Rectangle 4"/>
          <p:cNvSpPr>
            <a:spLocks noGrp="1" noChangeArrowheads="1"/>
          </p:cNvSpPr>
          <p:nvPr>
            <p:ph type="dt" sz="half" idx="10"/>
          </p:nvPr>
        </p:nvSpPr>
        <p:spPr/>
        <p:txBody>
          <a:bodyPr/>
          <a:lstStyle>
            <a:lvl1pPr>
              <a:defRPr/>
            </a:lvl1pPr>
          </a:lstStyle>
          <a:p>
            <a:pPr>
              <a:defRPr/>
            </a:pPr>
            <a:endParaRPr lang="en-US" altLang="zh-CN">
              <a:solidFill>
                <a:srgbClr val="0000FF"/>
              </a:solidFill>
            </a:endParaRPr>
          </a:p>
        </p:txBody>
      </p:sp>
      <p:sp>
        <p:nvSpPr>
          <p:cNvPr id="4" name="Rectangle 5"/>
          <p:cNvSpPr>
            <a:spLocks noGrp="1" noChangeArrowheads="1"/>
          </p:cNvSpPr>
          <p:nvPr>
            <p:ph type="ftr" sz="quarter" idx="11"/>
          </p:nvPr>
        </p:nvSpPr>
        <p:spPr/>
        <p:txBody>
          <a:bodyPr/>
          <a:lstStyle>
            <a:lvl1pPr>
              <a:defRPr/>
            </a:lvl1pPr>
          </a:lstStyle>
          <a:p>
            <a:pPr>
              <a:defRPr/>
            </a:pPr>
            <a:endParaRPr lang="en-US" altLang="zh-CN">
              <a:solidFill>
                <a:srgbClr val="0000FF"/>
              </a:solidFill>
            </a:endParaRPr>
          </a:p>
        </p:txBody>
      </p:sp>
      <p:sp>
        <p:nvSpPr>
          <p:cNvPr id="5" name="Rectangle 6"/>
          <p:cNvSpPr>
            <a:spLocks noGrp="1" noChangeArrowheads="1"/>
          </p:cNvSpPr>
          <p:nvPr>
            <p:ph type="sldNum" sz="quarter" idx="12"/>
          </p:nvPr>
        </p:nvSpPr>
        <p:spPr/>
        <p:txBody>
          <a:bodyPr/>
          <a:lstStyle>
            <a:lvl1pPr>
              <a:defRPr/>
            </a:lvl1pPr>
          </a:lstStyle>
          <a:p>
            <a:fld id="{78A51195-0A30-43B3-BC38-4E7BD472AF93}" type="slidenum">
              <a:rPr lang="zh-CN" altLang="en-US">
                <a:solidFill>
                  <a:srgbClr val="0000FF"/>
                </a:solidFill>
              </a:rPr>
              <a:t/>
            </a:fld>
            <a:endParaRPr lang="zh-CN" altLang="en-US">
              <a:solidFill>
                <a:srgbClr val="0000FF"/>
              </a:solidFill>
            </a:endParaRPr>
          </a:p>
        </p:txBody>
      </p:sp>
    </p:spTree>
  </p:cSld>
  <p:clrMapOvr>
    <a:masterClrMapping/>
  </p:clrMapOvr>
  <p:transition/>
  <p:timing/>
</p:sldLayout>
</file>

<file path=ppt/slideLayouts/slideLayout77.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blank" preserve="1">
  <p:cSld name="空白">
    <p:spTree>
      <p:nvGrpSpPr>
        <p:cNvPr id="1" name=""/>
        <p:cNvGrpSpPr/>
        <p:nvPr/>
      </p:nvGrpSpPr>
      <p:grpSpPr>
        <a:xfrm>
          <a:off x="0" y="0"/>
          <a:ext cx="0" cy="0"/>
        </a:xfrm>
      </p:grpSpPr>
      <p:sp>
        <p:nvSpPr>
          <p:cNvPr id="2" name="Rectangle 4"/>
          <p:cNvSpPr>
            <a:spLocks noGrp="1" noChangeArrowheads="1"/>
          </p:cNvSpPr>
          <p:nvPr>
            <p:ph type="dt" sz="half" idx="10"/>
          </p:nvPr>
        </p:nvSpPr>
        <p:spPr/>
        <p:txBody>
          <a:bodyPr/>
          <a:lstStyle>
            <a:lvl1pPr>
              <a:defRPr/>
            </a:lvl1pPr>
          </a:lstStyle>
          <a:p>
            <a:pPr>
              <a:defRPr/>
            </a:pPr>
            <a:endParaRPr lang="en-US" altLang="zh-CN">
              <a:solidFill>
                <a:srgbClr val="0000FF"/>
              </a:solidFill>
            </a:endParaRPr>
          </a:p>
        </p:txBody>
      </p:sp>
      <p:sp>
        <p:nvSpPr>
          <p:cNvPr id="3" name="Rectangle 5"/>
          <p:cNvSpPr>
            <a:spLocks noGrp="1" noChangeArrowheads="1"/>
          </p:cNvSpPr>
          <p:nvPr>
            <p:ph type="ftr" sz="quarter" idx="11"/>
          </p:nvPr>
        </p:nvSpPr>
        <p:spPr/>
        <p:txBody>
          <a:bodyPr/>
          <a:lstStyle>
            <a:lvl1pPr>
              <a:defRPr/>
            </a:lvl1pPr>
          </a:lstStyle>
          <a:p>
            <a:pPr>
              <a:defRPr/>
            </a:pPr>
            <a:endParaRPr lang="en-US" altLang="zh-CN">
              <a:solidFill>
                <a:srgbClr val="0000FF"/>
              </a:solidFill>
            </a:endParaRPr>
          </a:p>
        </p:txBody>
      </p:sp>
      <p:sp>
        <p:nvSpPr>
          <p:cNvPr id="4" name="Rectangle 6"/>
          <p:cNvSpPr>
            <a:spLocks noGrp="1" noChangeArrowheads="1"/>
          </p:cNvSpPr>
          <p:nvPr>
            <p:ph type="sldNum" sz="quarter" idx="12"/>
          </p:nvPr>
        </p:nvSpPr>
        <p:spPr/>
        <p:txBody>
          <a:bodyPr/>
          <a:lstStyle>
            <a:lvl1pPr>
              <a:defRPr/>
            </a:lvl1pPr>
          </a:lstStyle>
          <a:p>
            <a:fld id="{098EAE3E-FF78-4B10-9FEC-676E1CB81EAA}" type="slidenum">
              <a:rPr lang="zh-CN" altLang="en-US">
                <a:solidFill>
                  <a:srgbClr val="0000FF"/>
                </a:solidFill>
              </a:rPr>
              <a:t/>
            </a:fld>
            <a:endParaRPr lang="zh-CN" altLang="en-US">
              <a:solidFill>
                <a:srgbClr val="0000FF"/>
              </a:solidFill>
            </a:endParaRPr>
          </a:p>
        </p:txBody>
      </p:sp>
    </p:spTree>
  </p:cSld>
  <p:clrMapOvr>
    <a:masterClrMapping/>
  </p:clrMapOvr>
  <p:transition/>
  <p:timing/>
</p:sldLayout>
</file>

<file path=ppt/slideLayouts/slideLayout78.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09669" y="273166"/>
            <a:ext cx="4011089" cy="1162255"/>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4766740" y="273101"/>
            <a:ext cx="6815677" cy="585414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09669" y="1435353"/>
            <a:ext cx="4011089" cy="4691891"/>
          </a:xfrm>
        </p:spPr>
        <p:txBody>
          <a:bodyPr/>
          <a:lstStyle>
            <a:lvl1pPr marL="0" indent="0">
              <a:buNone/>
              <a:defRPr sz="1500"/>
            </a:lvl1pPr>
            <a:lvl2pPr marL="456565" indent="0">
              <a:buNone/>
              <a:defRPr sz="1200"/>
            </a:lvl2pPr>
            <a:lvl3pPr marL="913130" indent="0">
              <a:buNone/>
              <a:defRPr sz="1100"/>
            </a:lvl3pPr>
            <a:lvl4pPr marL="1369695" indent="0">
              <a:buNone/>
              <a:defRPr sz="900"/>
            </a:lvl4pPr>
            <a:lvl5pPr marL="1826260" indent="0">
              <a:buNone/>
              <a:defRPr sz="900"/>
            </a:lvl5pPr>
            <a:lvl6pPr marL="2282825" indent="0">
              <a:buNone/>
              <a:defRPr sz="900"/>
            </a:lvl6pPr>
            <a:lvl7pPr marL="2740660" indent="0">
              <a:buNone/>
              <a:defRPr sz="900"/>
            </a:lvl7pPr>
            <a:lvl8pPr marL="3197225" indent="0">
              <a:buNone/>
              <a:defRPr sz="900"/>
            </a:lvl8pPr>
            <a:lvl9pPr marL="3653790" indent="0">
              <a:buNone/>
              <a:defRPr sz="900"/>
            </a:lvl9pPr>
          </a:lstStyle>
          <a:p>
            <a:pPr lvl="0"/>
            <a:r>
              <a:rPr lang="zh-CN" altLang="en-US" noProof="1" smtClean="0"/>
              <a:t>单击此处编辑母版文本样式</a:t>
            </a:r>
            <a:endParaRPr lang="zh-CN" altLang="en-US" noProof="1" smtClean="0"/>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FF"/>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FF"/>
              </a:solidFill>
            </a:endParaRPr>
          </a:p>
        </p:txBody>
      </p:sp>
      <p:sp>
        <p:nvSpPr>
          <p:cNvPr id="7" name="Rectangle 6"/>
          <p:cNvSpPr>
            <a:spLocks noGrp="1" noChangeArrowheads="1"/>
          </p:cNvSpPr>
          <p:nvPr>
            <p:ph type="sldNum" sz="quarter" idx="12"/>
          </p:nvPr>
        </p:nvSpPr>
        <p:spPr/>
        <p:txBody>
          <a:bodyPr/>
          <a:lstStyle>
            <a:lvl1pPr>
              <a:defRPr/>
            </a:lvl1pPr>
          </a:lstStyle>
          <a:p>
            <a:fld id="{C6672BC8-FEFB-4F46-90BB-46E3919A4DDC}" type="slidenum">
              <a:rPr lang="zh-CN" altLang="en-US">
                <a:solidFill>
                  <a:srgbClr val="0000FF"/>
                </a:solidFill>
              </a:rPr>
              <a:t/>
            </a:fld>
            <a:endParaRPr lang="zh-CN" altLang="en-US">
              <a:solidFill>
                <a:srgbClr val="0000FF"/>
              </a:solidFill>
            </a:endParaRPr>
          </a:p>
        </p:txBody>
      </p:sp>
    </p:spTree>
  </p:cSld>
  <p:clrMapOvr>
    <a:masterClrMapping/>
  </p:clrMapOvr>
  <p:transition/>
  <p:timing/>
</p:sldLayout>
</file>

<file path=ppt/slideLayouts/slideLayout79.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2389721" y="4801514"/>
            <a:ext cx="7315211" cy="566839"/>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2389721" y="612950"/>
            <a:ext cx="7315211" cy="4115527"/>
          </a:xfrm>
        </p:spPr>
        <p:txBody>
          <a:bodyPr/>
          <a:lstStyle>
            <a:lvl1pPr marL="0" indent="0">
              <a:buNone/>
              <a:defRPr sz="3200"/>
            </a:lvl1pPr>
            <a:lvl2pPr marL="456565" indent="0">
              <a:buNone/>
              <a:defRPr sz="2800"/>
            </a:lvl2pPr>
            <a:lvl3pPr marL="913130" indent="0">
              <a:buNone/>
              <a:defRPr sz="2400"/>
            </a:lvl3pPr>
            <a:lvl4pPr marL="1369695" indent="0">
              <a:buNone/>
              <a:defRPr sz="2000"/>
            </a:lvl4pPr>
            <a:lvl5pPr marL="1826260" indent="0">
              <a:buNone/>
              <a:defRPr sz="2000"/>
            </a:lvl5pPr>
            <a:lvl6pPr marL="2282825" indent="0">
              <a:buNone/>
              <a:defRPr sz="2000"/>
            </a:lvl6pPr>
            <a:lvl7pPr marL="2740660" indent="0">
              <a:buNone/>
              <a:defRPr sz="2000"/>
            </a:lvl7pPr>
            <a:lvl8pPr marL="3197225" indent="0">
              <a:buNone/>
              <a:defRPr sz="2000"/>
            </a:lvl8pPr>
            <a:lvl9pPr marL="3653790" indent="0">
              <a:buNone/>
              <a:defRPr sz="2000"/>
            </a:lvl9pPr>
          </a:lstStyle>
          <a:p>
            <a:pPr lvl="0"/>
            <a:endParaRPr lang="zh-CN" altLang="en-US" noProof="0" smtClean="0"/>
          </a:p>
        </p:txBody>
      </p:sp>
      <p:sp>
        <p:nvSpPr>
          <p:cNvPr id="4" name="文本占位符 3"/>
          <p:cNvSpPr>
            <a:spLocks noGrp="1"/>
          </p:cNvSpPr>
          <p:nvPr>
            <p:ph type="body" sz="half" idx="2"/>
          </p:nvPr>
        </p:nvSpPr>
        <p:spPr>
          <a:xfrm>
            <a:off x="2389721" y="5368287"/>
            <a:ext cx="7315211" cy="805004"/>
          </a:xfrm>
        </p:spPr>
        <p:txBody>
          <a:bodyPr/>
          <a:lstStyle>
            <a:lvl1pPr marL="0" indent="0">
              <a:buNone/>
              <a:defRPr sz="1500"/>
            </a:lvl1pPr>
            <a:lvl2pPr marL="456565" indent="0">
              <a:buNone/>
              <a:defRPr sz="1200"/>
            </a:lvl2pPr>
            <a:lvl3pPr marL="913130" indent="0">
              <a:buNone/>
              <a:defRPr sz="1100"/>
            </a:lvl3pPr>
            <a:lvl4pPr marL="1369695" indent="0">
              <a:buNone/>
              <a:defRPr sz="900"/>
            </a:lvl4pPr>
            <a:lvl5pPr marL="1826260" indent="0">
              <a:buNone/>
              <a:defRPr sz="900"/>
            </a:lvl5pPr>
            <a:lvl6pPr marL="2282825" indent="0">
              <a:buNone/>
              <a:defRPr sz="900"/>
            </a:lvl6pPr>
            <a:lvl7pPr marL="2740660" indent="0">
              <a:buNone/>
              <a:defRPr sz="900"/>
            </a:lvl7pPr>
            <a:lvl8pPr marL="3197225" indent="0">
              <a:buNone/>
              <a:defRPr sz="900"/>
            </a:lvl8pPr>
            <a:lvl9pPr marL="3653790" indent="0">
              <a:buNone/>
              <a:defRPr sz="900"/>
            </a:lvl9pPr>
          </a:lstStyle>
          <a:p>
            <a:pPr lvl="0"/>
            <a:r>
              <a:rPr lang="zh-CN" altLang="en-US" noProof="1" smtClean="0"/>
              <a:t>单击此处编辑母版文本样式</a:t>
            </a:r>
            <a:endParaRPr lang="zh-CN" altLang="en-US" noProof="1" smtClean="0"/>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FF"/>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FF"/>
              </a:solidFill>
            </a:endParaRPr>
          </a:p>
        </p:txBody>
      </p:sp>
      <p:sp>
        <p:nvSpPr>
          <p:cNvPr id="7" name="Rectangle 6"/>
          <p:cNvSpPr>
            <a:spLocks noGrp="1" noChangeArrowheads="1"/>
          </p:cNvSpPr>
          <p:nvPr>
            <p:ph type="sldNum" sz="quarter" idx="12"/>
          </p:nvPr>
        </p:nvSpPr>
        <p:spPr/>
        <p:txBody>
          <a:bodyPr/>
          <a:lstStyle>
            <a:lvl1pPr>
              <a:defRPr/>
            </a:lvl1pPr>
          </a:lstStyle>
          <a:p>
            <a:fld id="{6338A9A8-977C-4651-A9BC-8F16B7BAB7FB}" type="slidenum">
              <a:rPr lang="zh-CN" altLang="en-US">
                <a:solidFill>
                  <a:srgbClr val="0000FF"/>
                </a:solidFill>
              </a:rPr>
              <a:t/>
            </a:fld>
            <a:endParaRPr lang="zh-CN" altLang="en-US">
              <a:solidFill>
                <a:srgbClr val="0000FF"/>
              </a:solidFill>
            </a:endParaRPr>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09603" y="273049"/>
            <a:ext cx="4011084" cy="1162051"/>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4766733" y="273126"/>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609603" y="1435104"/>
            <a:ext cx="4011084" cy="4691063"/>
          </a:xfrm>
        </p:spPr>
        <p:txBody>
          <a:bodyPr/>
          <a:lstStyle>
            <a:lvl1pPr marL="0" indent="0">
              <a:buNone/>
              <a:defRPr sz="1500"/>
            </a:lvl1pPr>
            <a:lvl2pPr marL="456565" indent="0">
              <a:buNone/>
              <a:defRPr sz="1200"/>
            </a:lvl2pPr>
            <a:lvl3pPr marL="913130" indent="0">
              <a:buNone/>
              <a:defRPr sz="1100"/>
            </a:lvl3pPr>
            <a:lvl4pPr marL="1369695" indent="0">
              <a:buNone/>
              <a:defRPr sz="900"/>
            </a:lvl4pPr>
            <a:lvl5pPr marL="1826260" indent="0">
              <a:buNone/>
              <a:defRPr sz="900"/>
            </a:lvl5pPr>
            <a:lvl6pPr marL="2282825" indent="0">
              <a:buNone/>
              <a:defRPr sz="900"/>
            </a:lvl6pPr>
            <a:lvl7pPr marL="2739390" indent="0">
              <a:buNone/>
              <a:defRPr sz="900"/>
            </a:lvl7pPr>
            <a:lvl8pPr marL="3195955" indent="0">
              <a:buNone/>
              <a:defRPr sz="900"/>
            </a:lvl8pPr>
            <a:lvl9pPr marL="3652520" indent="0">
              <a:buNone/>
              <a:defRPr sz="900"/>
            </a:lvl9pPr>
          </a:lstStyle>
          <a:p>
            <a:pPr lvl="0"/>
            <a:r>
              <a:rPr lang="zh-CN" altLang="en-US"/>
              <a:t>单击此处编辑母版文本样式</a:t>
            </a:r>
            <a:endParaRPr lang="zh-CN" altLang="en-US"/>
          </a:p>
        </p:txBody>
      </p:sp>
      <p:sp>
        <p:nvSpPr>
          <p:cNvPr id="5" name="日期占位符 3"/>
          <p:cNvSpPr>
            <a:spLocks noGrp="1"/>
          </p:cNvSpPr>
          <p:nvPr>
            <p:ph type="dt" sz="half" idx="10"/>
          </p:nvPr>
        </p:nvSpPr>
        <p:spPr/>
        <p:txBody>
          <a:bodyPr/>
          <a:lstStyle>
            <a:lvl1pPr>
              <a:defRPr/>
            </a:lvl1pPr>
          </a:lstStyle>
          <a:p>
            <a:pPr>
              <a:defRPr/>
            </a:pPr>
            <a:fld id="{5AC42DFA-ED0E-4B21-B0CE-8761D1369FA6}" type="datetimeFigureOut">
              <a:rPr lang="zh-CN" altLang="en-US"/>
              <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09A0D6CC-E019-45F7-80D0-7BF31D9F4F97}" type="slidenum">
              <a:rPr lang="zh-CN" altLang="en-US"/>
              <a:t/>
            </a:fld>
            <a:endParaRPr lang="zh-CN" altLang="en-US"/>
          </a:p>
        </p:txBody>
      </p:sp>
    </p:spTree>
  </p:cSld>
  <p:clrMapOvr>
    <a:masterClrMapping/>
  </p:clrMapOvr>
  <p:transition spd="med"/>
  <p:timing/>
</p:sldLayout>
</file>

<file path=ppt/slideLayouts/slideLayout80.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FF"/>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FF"/>
              </a:solidFill>
            </a:endParaRPr>
          </a:p>
        </p:txBody>
      </p:sp>
      <p:sp>
        <p:nvSpPr>
          <p:cNvPr id="6" name="Rectangle 6"/>
          <p:cNvSpPr>
            <a:spLocks noGrp="1" noChangeArrowheads="1"/>
          </p:cNvSpPr>
          <p:nvPr>
            <p:ph type="sldNum" sz="quarter" idx="12"/>
          </p:nvPr>
        </p:nvSpPr>
        <p:spPr/>
        <p:txBody>
          <a:bodyPr/>
          <a:lstStyle>
            <a:lvl1pPr>
              <a:defRPr/>
            </a:lvl1pPr>
          </a:lstStyle>
          <a:p>
            <a:fld id="{5550446D-D8C0-4961-848A-B46C781FEC51}" type="slidenum">
              <a:rPr lang="zh-CN" altLang="en-US">
                <a:solidFill>
                  <a:srgbClr val="0000FF"/>
                </a:solidFill>
              </a:rPr>
              <a:t/>
            </a:fld>
            <a:endParaRPr lang="zh-CN" altLang="en-US">
              <a:solidFill>
                <a:srgbClr val="0000FF"/>
              </a:solidFill>
            </a:endParaRPr>
          </a:p>
        </p:txBody>
      </p:sp>
    </p:spTree>
  </p:cSld>
  <p:clrMapOvr>
    <a:masterClrMapping/>
  </p:clrMapOvr>
  <p:transition/>
  <p:timing/>
</p:sldLayout>
</file>

<file path=ppt/slideLayouts/slideLayout81.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8942931" y="381069"/>
            <a:ext cx="2846920" cy="5642971"/>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02169" y="381069"/>
            <a:ext cx="8337563" cy="5642971"/>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FF"/>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FF"/>
              </a:solidFill>
            </a:endParaRPr>
          </a:p>
        </p:txBody>
      </p:sp>
      <p:sp>
        <p:nvSpPr>
          <p:cNvPr id="6" name="Rectangle 6"/>
          <p:cNvSpPr>
            <a:spLocks noGrp="1" noChangeArrowheads="1"/>
          </p:cNvSpPr>
          <p:nvPr>
            <p:ph type="sldNum" sz="quarter" idx="12"/>
          </p:nvPr>
        </p:nvSpPr>
        <p:spPr/>
        <p:txBody>
          <a:bodyPr/>
          <a:lstStyle>
            <a:lvl1pPr>
              <a:defRPr/>
            </a:lvl1pPr>
          </a:lstStyle>
          <a:p>
            <a:fld id="{F8DA70CF-7C2A-4A27-8281-CE5C6933BEC2}" type="slidenum">
              <a:rPr lang="zh-CN" altLang="en-US">
                <a:solidFill>
                  <a:srgbClr val="0000FF"/>
                </a:solidFill>
              </a:rPr>
              <a:t/>
            </a:fld>
            <a:endParaRPr lang="zh-CN" altLang="en-US">
              <a:solidFill>
                <a:srgbClr val="0000FF"/>
              </a:solidFill>
            </a:endParaRPr>
          </a:p>
        </p:txBody>
      </p:sp>
    </p:spTree>
  </p:cSld>
  <p:clrMapOvr>
    <a:masterClrMapping/>
  </p:clrMapOvr>
  <p:transition/>
  <p:timing/>
</p:sldLayout>
</file>

<file path=ppt/slideLayouts/slideLayout82.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showMasterSp="0" showMasterPhAnim="0" type="title">
  <p:cSld name="标题幻灯片">
    <p:bg bwMode="auto">
      <p:bgPr>
        <a:solidFill>
          <a:schemeClr val="bg1"/>
        </a:solidFill>
        <a:effectLst/>
      </p:bgPr>
    </p:bg>
    <p:spTree>
      <p:nvGrpSpPr>
        <p:cNvPr id="1" name=""/>
        <p:cNvGrpSpPr/>
        <p:nvPr/>
      </p:nvGrpSpPr>
      <p:grpSpPr>
        <a:xfrm>
          <a:off x="0" y="0"/>
          <a:ext cx="0" cy="0"/>
        </a:xfrm>
      </p:grpSpPr>
      <p:grpSp>
        <p:nvGrpSpPr>
          <p:cNvPr id="4" name="组合 2049"/>
          <p:cNvGrpSpPr/>
          <p:nvPr/>
        </p:nvGrpSpPr>
        <p:grpSpPr>
          <a:xfrm>
            <a:off x="25400" y="1109197"/>
            <a:ext cx="12208933" cy="757767"/>
            <a:chExt cx="5768" cy="477"/>
          </a:xfrm>
        </p:grpSpPr>
        <p:sp>
          <p:nvSpPr>
            <p:cNvPr id="5" name="任意多边形 2050"/>
            <p:cNvSpPr>
              <a:spLocks noChangeArrowheads="1"/>
            </p:cNvSpPr>
            <p:nvPr/>
          </p:nvSpPr>
          <p:spPr bwMode="auto">
            <a:xfrm>
              <a:off x="5" y="0"/>
              <a:ext cx="5763" cy="477"/>
            </a:xfrm>
            <a:custGeom>
              <a:cxnLst>
                <a:cxn ang="0">
                  <a:pos x="0" y="450"/>
                </a:cxn>
                <a:cxn ang="0">
                  <a:pos x="3" y="0"/>
                </a:cxn>
                <a:cxn ang="0">
                  <a:pos x="5763" y="0"/>
                </a:cxn>
                <a:cxn ang="0">
                  <a:pos x="5763" y="465"/>
                </a:cxn>
                <a:cxn ang="0">
                  <a:pos x="4821" y="477"/>
                </a:cxn>
                <a:cxn ang="0">
                  <a:pos x="4326" y="447"/>
                </a:cxn>
                <a:cxn ang="0">
                  <a:pos x="3783" y="465"/>
                </a:cxn>
                <a:cxn ang="0">
                  <a:pos x="3417" y="456"/>
                </a:cxn>
                <a:cxn ang="0">
                  <a:pos x="2973" y="459"/>
                </a:cxn>
                <a:cxn ang="0">
                  <a:pos x="2451" y="453"/>
                </a:cxn>
                <a:cxn ang="0">
                  <a:pos x="2289" y="441"/>
                </a:cxn>
                <a:cxn ang="0">
                  <a:pos x="2010" y="453"/>
                </a:cxn>
                <a:cxn ang="0">
                  <a:pos x="1827" y="450"/>
                </a:cxn>
                <a:cxn ang="0">
                  <a:pos x="1215" y="465"/>
                </a:cxn>
                <a:cxn ang="0">
                  <a:pos x="660" y="456"/>
                </a:cxn>
                <a:cxn ang="0">
                  <a:pos x="0" y="450"/>
                </a:cxn>
              </a:cxnLst>
              <a:rect l="0" t="0" r="r" b="b"/>
              <a:pathLst>
                <a:path w="5763" h="477">
                  <a:moveTo>
                    <a:pt x="0" y="450"/>
                  </a:moveTo>
                  <a:lnTo>
                    <a:pt x="3" y="0"/>
                  </a:lnTo>
                  <a:lnTo>
                    <a:pt x="5763" y="0"/>
                  </a:lnTo>
                  <a:lnTo>
                    <a:pt x="5763" y="465"/>
                  </a:lnTo>
                  <a:lnTo>
                    <a:pt x="4821" y="477"/>
                  </a:lnTo>
                  <a:lnTo>
                    <a:pt x="4326" y="447"/>
                  </a:lnTo>
                  <a:lnTo>
                    <a:pt x="3783" y="465"/>
                  </a:lnTo>
                  <a:lnTo>
                    <a:pt x="3417" y="456"/>
                  </a:lnTo>
                  <a:lnTo>
                    <a:pt x="2973" y="459"/>
                  </a:lnTo>
                  <a:lnTo>
                    <a:pt x="2451" y="453"/>
                  </a:lnTo>
                  <a:lnTo>
                    <a:pt x="2289" y="441"/>
                  </a:lnTo>
                  <a:lnTo>
                    <a:pt x="2010" y="453"/>
                  </a:lnTo>
                  <a:lnTo>
                    <a:pt x="1827" y="450"/>
                  </a:lnTo>
                  <a:lnTo>
                    <a:pt x="1215" y="465"/>
                  </a:lnTo>
                  <a:lnTo>
                    <a:pt x="660" y="456"/>
                  </a:lnTo>
                  <a:lnTo>
                    <a:pt x="0" y="450"/>
                  </a:lnTo>
                  <a:close/>
                </a:path>
              </a:pathLst>
            </a:custGeom>
            <a:solidFill>
              <a:schemeClr val="accent2">
                <a:alpha val="50000"/>
              </a:schemeClr>
            </a:soli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6" name="任意多边形 2051"/>
            <p:cNvSpPr>
              <a:spLocks noChangeArrowheads="1"/>
            </p:cNvSpPr>
            <p:nvPr/>
          </p:nvSpPr>
          <p:spPr bwMode="auto">
            <a:xfrm>
              <a:off x="0" y="99"/>
              <a:ext cx="256" cy="252"/>
            </a:xfrm>
            <a:custGeom>
              <a:cxnLst>
                <a:cxn ang="0">
                  <a:pos x="8" y="190"/>
                </a:cxn>
                <a:cxn ang="0">
                  <a:pos x="71" y="115"/>
                </a:cxn>
                <a:cxn ang="0">
                  <a:pos x="203" y="16"/>
                </a:cxn>
                <a:cxn ang="0">
                  <a:pos x="251" y="19"/>
                </a:cxn>
                <a:cxn ang="0">
                  <a:pos x="236" y="46"/>
                </a:cxn>
                <a:cxn ang="0">
                  <a:pos x="176" y="82"/>
                </a:cxn>
                <a:cxn ang="0">
                  <a:pos x="92" y="154"/>
                </a:cxn>
                <a:cxn ang="0">
                  <a:pos x="23" y="247"/>
                </a:cxn>
                <a:cxn ang="0">
                  <a:pos x="8" y="190"/>
                </a:cxn>
              </a:cxnLst>
              <a:rect l="0" t="0" r="r" b="b"/>
              <a:pathLst>
                <a:path w="256" h="253">
                  <a:moveTo>
                    <a:pt x="8" y="190"/>
                  </a:moveTo>
                  <a:cubicBezTo>
                    <a:pt x="16" y="168"/>
                    <a:pt x="38" y="144"/>
                    <a:pt x="71" y="115"/>
                  </a:cubicBezTo>
                  <a:cubicBezTo>
                    <a:pt x="104" y="86"/>
                    <a:pt x="173" y="32"/>
                    <a:pt x="203" y="16"/>
                  </a:cubicBezTo>
                  <a:cubicBezTo>
                    <a:pt x="233" y="0"/>
                    <a:pt x="246" y="14"/>
                    <a:pt x="251" y="19"/>
                  </a:cubicBezTo>
                  <a:cubicBezTo>
                    <a:pt x="256" y="24"/>
                    <a:pt x="249" y="35"/>
                    <a:pt x="236" y="46"/>
                  </a:cubicBezTo>
                  <a:cubicBezTo>
                    <a:pt x="223" y="57"/>
                    <a:pt x="200" y="64"/>
                    <a:pt x="176" y="82"/>
                  </a:cubicBezTo>
                  <a:cubicBezTo>
                    <a:pt x="152" y="100"/>
                    <a:pt x="118" y="126"/>
                    <a:pt x="92" y="154"/>
                  </a:cubicBezTo>
                  <a:cubicBezTo>
                    <a:pt x="66" y="182"/>
                    <a:pt x="36" y="241"/>
                    <a:pt x="23" y="247"/>
                  </a:cubicBezTo>
                  <a:cubicBezTo>
                    <a:pt x="10" y="253"/>
                    <a:pt x="0" y="212"/>
                    <a:pt x="8" y="190"/>
                  </a:cubicBezTo>
                  <a:close/>
                </a:path>
              </a:pathLst>
            </a:custGeom>
            <a:gradFill rotWithShape="0">
              <a:gsLst>
                <a:gs pos="0">
                  <a:schemeClr val="accent2"/>
                </a:gs>
                <a:gs pos="100000">
                  <a:schemeClr val="bg2"/>
                </a:gs>
              </a:gsLst>
              <a:lin ang="1890000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7" name="任意多边形 2052"/>
            <p:cNvSpPr>
              <a:spLocks noChangeArrowheads="1"/>
            </p:cNvSpPr>
            <p:nvPr/>
          </p:nvSpPr>
          <p:spPr bwMode="auto">
            <a:xfrm>
              <a:off x="56" y="0"/>
              <a:ext cx="708" cy="458"/>
            </a:xfrm>
            <a:custGeom>
              <a:cxnLst>
                <a:cxn ang="0">
                  <a:pos x="0" y="432"/>
                </a:cxn>
                <a:cxn ang="0">
                  <a:pos x="0" y="453"/>
                </a:cxn>
                <a:cxn ang="0">
                  <a:pos x="72" y="324"/>
                </a:cxn>
                <a:cxn ang="0">
                  <a:pos x="198" y="201"/>
                </a:cxn>
                <a:cxn ang="0">
                  <a:pos x="366" y="102"/>
                </a:cxn>
                <a:cxn ang="0">
                  <a:pos x="531" y="36"/>
                </a:cxn>
                <a:cxn ang="0">
                  <a:pos x="609" y="0"/>
                </a:cxn>
                <a:cxn ang="0">
                  <a:pos x="708" y="3"/>
                </a:cxn>
                <a:cxn ang="0">
                  <a:pos x="591" y="66"/>
                </a:cxn>
                <a:cxn ang="0">
                  <a:pos x="417" y="126"/>
                </a:cxn>
                <a:cxn ang="0">
                  <a:pos x="237" y="231"/>
                </a:cxn>
                <a:cxn ang="0">
                  <a:pos x="117" y="345"/>
                </a:cxn>
                <a:cxn ang="0">
                  <a:pos x="51" y="459"/>
                </a:cxn>
                <a:cxn ang="0">
                  <a:pos x="0" y="453"/>
                </a:cxn>
              </a:cxnLst>
              <a:rect l="0" t="0" r="r" b="b"/>
              <a:pathLst>
                <a:path w="708" h="459">
                  <a:moveTo>
                    <a:pt x="0" y="432"/>
                  </a:moveTo>
                  <a:lnTo>
                    <a:pt x="0" y="453"/>
                  </a:lnTo>
                  <a:cubicBezTo>
                    <a:pt x="12" y="435"/>
                    <a:pt x="39" y="366"/>
                    <a:pt x="72" y="324"/>
                  </a:cubicBezTo>
                  <a:cubicBezTo>
                    <a:pt x="105" y="282"/>
                    <a:pt x="149" y="238"/>
                    <a:pt x="198" y="201"/>
                  </a:cubicBezTo>
                  <a:cubicBezTo>
                    <a:pt x="247" y="164"/>
                    <a:pt x="311" y="129"/>
                    <a:pt x="366" y="102"/>
                  </a:cubicBezTo>
                  <a:cubicBezTo>
                    <a:pt x="421" y="75"/>
                    <a:pt x="490" y="53"/>
                    <a:pt x="531" y="36"/>
                  </a:cubicBezTo>
                  <a:cubicBezTo>
                    <a:pt x="572" y="19"/>
                    <a:pt x="580" y="5"/>
                    <a:pt x="609" y="0"/>
                  </a:cubicBezTo>
                  <a:lnTo>
                    <a:pt x="708" y="3"/>
                  </a:lnTo>
                  <a:cubicBezTo>
                    <a:pt x="705" y="14"/>
                    <a:pt x="640" y="45"/>
                    <a:pt x="591" y="66"/>
                  </a:cubicBezTo>
                  <a:cubicBezTo>
                    <a:pt x="542" y="87"/>
                    <a:pt x="476" y="98"/>
                    <a:pt x="417" y="126"/>
                  </a:cubicBezTo>
                  <a:cubicBezTo>
                    <a:pt x="358" y="154"/>
                    <a:pt x="287" y="195"/>
                    <a:pt x="237" y="231"/>
                  </a:cubicBezTo>
                  <a:cubicBezTo>
                    <a:pt x="187" y="267"/>
                    <a:pt x="148" y="307"/>
                    <a:pt x="117" y="345"/>
                  </a:cubicBezTo>
                  <a:cubicBezTo>
                    <a:pt x="86" y="383"/>
                    <a:pt x="70" y="441"/>
                    <a:pt x="51" y="459"/>
                  </a:cubicBezTo>
                  <a:lnTo>
                    <a:pt x="0" y="453"/>
                  </a:lnTo>
                </a:path>
              </a:pathLst>
            </a:custGeom>
            <a:gradFill rotWithShape="0">
              <a:gsLst>
                <a:gs pos="0">
                  <a:schemeClr val="bg2"/>
                </a:gs>
                <a:gs pos="50000">
                  <a:schemeClr val="accent2"/>
                </a:gs>
                <a:gs pos="100000">
                  <a:schemeClr val="bg2"/>
                </a:gs>
              </a:gsLst>
              <a:lin ang="540000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8" name="任意多边形 2053"/>
            <p:cNvSpPr>
              <a:spLocks noChangeArrowheads="1"/>
            </p:cNvSpPr>
            <p:nvPr/>
          </p:nvSpPr>
          <p:spPr bwMode="auto">
            <a:xfrm>
              <a:off x="131" y="269"/>
              <a:ext cx="251" cy="193"/>
            </a:xfrm>
            <a:custGeom>
              <a:cxnLst>
                <a:cxn ang="0">
                  <a:pos x="21" y="163"/>
                </a:cxn>
                <a:cxn ang="0">
                  <a:pos x="9" y="184"/>
                </a:cxn>
                <a:cxn ang="0">
                  <a:pos x="75" y="103"/>
                </a:cxn>
                <a:cxn ang="0">
                  <a:pos x="165" y="28"/>
                </a:cxn>
                <a:cxn ang="0">
                  <a:pos x="207" y="7"/>
                </a:cxn>
                <a:cxn ang="0">
                  <a:pos x="246" y="4"/>
                </a:cxn>
                <a:cxn ang="0">
                  <a:pos x="237" y="34"/>
                </a:cxn>
                <a:cxn ang="0">
                  <a:pos x="183" y="61"/>
                </a:cxn>
                <a:cxn ang="0">
                  <a:pos x="108" y="124"/>
                </a:cxn>
                <a:cxn ang="0">
                  <a:pos x="54" y="190"/>
                </a:cxn>
                <a:cxn ang="0">
                  <a:pos x="6" y="184"/>
                </a:cxn>
              </a:cxnLst>
              <a:rect l="0" t="0" r="r" b="b"/>
              <a:pathLst>
                <a:path w="251" h="194">
                  <a:moveTo>
                    <a:pt x="21" y="163"/>
                  </a:moveTo>
                  <a:cubicBezTo>
                    <a:pt x="10" y="178"/>
                    <a:pt x="0" y="194"/>
                    <a:pt x="9" y="184"/>
                  </a:cubicBezTo>
                  <a:cubicBezTo>
                    <a:pt x="18" y="174"/>
                    <a:pt x="49" y="129"/>
                    <a:pt x="75" y="103"/>
                  </a:cubicBezTo>
                  <a:cubicBezTo>
                    <a:pt x="101" y="77"/>
                    <a:pt x="143" y="44"/>
                    <a:pt x="165" y="28"/>
                  </a:cubicBezTo>
                  <a:cubicBezTo>
                    <a:pt x="187" y="12"/>
                    <a:pt x="194" y="11"/>
                    <a:pt x="207" y="7"/>
                  </a:cubicBezTo>
                  <a:cubicBezTo>
                    <a:pt x="220" y="3"/>
                    <a:pt x="241" y="0"/>
                    <a:pt x="246" y="4"/>
                  </a:cubicBezTo>
                  <a:cubicBezTo>
                    <a:pt x="251" y="8"/>
                    <a:pt x="247" y="25"/>
                    <a:pt x="237" y="34"/>
                  </a:cubicBezTo>
                  <a:cubicBezTo>
                    <a:pt x="227" y="43"/>
                    <a:pt x="204" y="46"/>
                    <a:pt x="183" y="61"/>
                  </a:cubicBezTo>
                  <a:cubicBezTo>
                    <a:pt x="162" y="76"/>
                    <a:pt x="129" y="103"/>
                    <a:pt x="108" y="124"/>
                  </a:cubicBezTo>
                  <a:cubicBezTo>
                    <a:pt x="87" y="145"/>
                    <a:pt x="71" y="180"/>
                    <a:pt x="54" y="190"/>
                  </a:cubicBezTo>
                  <a:lnTo>
                    <a:pt x="6" y="184"/>
                  </a:lnTo>
                </a:path>
              </a:pathLst>
            </a:custGeom>
            <a:gradFill rotWithShape="0">
              <a:gsLst>
                <a:gs pos="0">
                  <a:schemeClr val="accent2"/>
                </a:gs>
                <a:gs pos="100000">
                  <a:schemeClr val="bg2"/>
                </a:gs>
              </a:gsLst>
              <a:lin ang="1890000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9" name="任意多边形 2054"/>
            <p:cNvSpPr>
              <a:spLocks noChangeArrowheads="1"/>
            </p:cNvSpPr>
            <p:nvPr/>
          </p:nvSpPr>
          <p:spPr bwMode="auto">
            <a:xfrm>
              <a:off x="341" y="0"/>
              <a:ext cx="159" cy="72"/>
            </a:xfrm>
            <a:custGeom>
              <a:cxnLst>
                <a:cxn ang="0">
                  <a:pos x="99" y="0"/>
                </a:cxn>
                <a:cxn ang="0">
                  <a:pos x="15" y="36"/>
                </a:cxn>
                <a:cxn ang="0">
                  <a:pos x="6" y="60"/>
                </a:cxn>
                <a:cxn ang="0">
                  <a:pos x="36" y="69"/>
                </a:cxn>
                <a:cxn ang="0">
                  <a:pos x="87" y="42"/>
                </a:cxn>
                <a:cxn ang="0">
                  <a:pos x="159" y="0"/>
                </a:cxn>
                <a:cxn ang="0">
                  <a:pos x="99" y="0"/>
                </a:cxn>
              </a:cxnLst>
              <a:rect l="0" t="0" r="r" b="b"/>
              <a:pathLst>
                <a:path w="159" h="72">
                  <a:moveTo>
                    <a:pt x="99" y="0"/>
                  </a:moveTo>
                  <a:cubicBezTo>
                    <a:pt x="75" y="6"/>
                    <a:pt x="30" y="26"/>
                    <a:pt x="15" y="36"/>
                  </a:cubicBezTo>
                  <a:cubicBezTo>
                    <a:pt x="0" y="46"/>
                    <a:pt x="3" y="55"/>
                    <a:pt x="6" y="60"/>
                  </a:cubicBezTo>
                  <a:cubicBezTo>
                    <a:pt x="9" y="65"/>
                    <a:pt x="23" y="72"/>
                    <a:pt x="36" y="69"/>
                  </a:cubicBezTo>
                  <a:cubicBezTo>
                    <a:pt x="49" y="66"/>
                    <a:pt x="67" y="53"/>
                    <a:pt x="87" y="42"/>
                  </a:cubicBezTo>
                  <a:cubicBezTo>
                    <a:pt x="107" y="31"/>
                    <a:pt x="158" y="6"/>
                    <a:pt x="159" y="0"/>
                  </a:cubicBezTo>
                  <a:lnTo>
                    <a:pt x="99" y="0"/>
                  </a:lnTo>
                  <a:close/>
                </a:path>
              </a:pathLst>
            </a:custGeom>
            <a:gradFill rotWithShape="0">
              <a:gsLst>
                <a:gs pos="0">
                  <a:schemeClr val="accent2"/>
                </a:gs>
                <a:gs pos="100000">
                  <a:schemeClr val="bg2"/>
                </a:gs>
              </a:gsLst>
              <a:lin ang="1890000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10" name="任意多边形 2055"/>
            <p:cNvSpPr>
              <a:spLocks noChangeArrowheads="1"/>
            </p:cNvSpPr>
            <p:nvPr/>
          </p:nvSpPr>
          <p:spPr bwMode="auto">
            <a:xfrm>
              <a:off x="488" y="0"/>
              <a:ext cx="455" cy="216"/>
            </a:xfrm>
            <a:custGeom>
              <a:cxnLst>
                <a:cxn ang="0">
                  <a:pos x="395" y="0"/>
                </a:cxn>
                <a:cxn ang="0">
                  <a:pos x="338" y="48"/>
                </a:cxn>
                <a:cxn ang="0">
                  <a:pos x="242" y="102"/>
                </a:cxn>
                <a:cxn ang="0">
                  <a:pos x="104" y="147"/>
                </a:cxn>
                <a:cxn ang="0">
                  <a:pos x="35" y="168"/>
                </a:cxn>
                <a:cxn ang="0">
                  <a:pos x="8" y="192"/>
                </a:cxn>
                <a:cxn ang="0">
                  <a:pos x="8" y="213"/>
                </a:cxn>
                <a:cxn ang="0">
                  <a:pos x="59" y="213"/>
                </a:cxn>
                <a:cxn ang="0">
                  <a:pos x="86" y="192"/>
                </a:cxn>
                <a:cxn ang="0">
                  <a:pos x="173" y="159"/>
                </a:cxn>
                <a:cxn ang="0">
                  <a:pos x="299" y="126"/>
                </a:cxn>
                <a:cxn ang="0">
                  <a:pos x="392" y="72"/>
                </a:cxn>
                <a:cxn ang="0">
                  <a:pos x="455" y="0"/>
                </a:cxn>
                <a:cxn ang="0">
                  <a:pos x="395" y="0"/>
                </a:cxn>
              </a:cxnLst>
              <a:rect l="0" t="0" r="r" b="b"/>
              <a:pathLst>
                <a:path w="455" h="216">
                  <a:moveTo>
                    <a:pt x="395" y="0"/>
                  </a:moveTo>
                  <a:cubicBezTo>
                    <a:pt x="376" y="8"/>
                    <a:pt x="364" y="31"/>
                    <a:pt x="338" y="48"/>
                  </a:cubicBezTo>
                  <a:cubicBezTo>
                    <a:pt x="312" y="65"/>
                    <a:pt x="281" y="86"/>
                    <a:pt x="242" y="102"/>
                  </a:cubicBezTo>
                  <a:cubicBezTo>
                    <a:pt x="203" y="118"/>
                    <a:pt x="138" y="136"/>
                    <a:pt x="104" y="147"/>
                  </a:cubicBezTo>
                  <a:cubicBezTo>
                    <a:pt x="70" y="158"/>
                    <a:pt x="51" y="161"/>
                    <a:pt x="35" y="168"/>
                  </a:cubicBezTo>
                  <a:cubicBezTo>
                    <a:pt x="19" y="175"/>
                    <a:pt x="12" y="185"/>
                    <a:pt x="8" y="192"/>
                  </a:cubicBezTo>
                  <a:cubicBezTo>
                    <a:pt x="4" y="199"/>
                    <a:pt x="0" y="210"/>
                    <a:pt x="8" y="213"/>
                  </a:cubicBezTo>
                  <a:cubicBezTo>
                    <a:pt x="16" y="216"/>
                    <a:pt x="46" y="216"/>
                    <a:pt x="59" y="213"/>
                  </a:cubicBezTo>
                  <a:cubicBezTo>
                    <a:pt x="72" y="210"/>
                    <a:pt x="67" y="201"/>
                    <a:pt x="86" y="192"/>
                  </a:cubicBezTo>
                  <a:cubicBezTo>
                    <a:pt x="105" y="183"/>
                    <a:pt x="138" y="170"/>
                    <a:pt x="173" y="159"/>
                  </a:cubicBezTo>
                  <a:cubicBezTo>
                    <a:pt x="208" y="148"/>
                    <a:pt x="263" y="140"/>
                    <a:pt x="299" y="126"/>
                  </a:cubicBezTo>
                  <a:cubicBezTo>
                    <a:pt x="335" y="112"/>
                    <a:pt x="366" y="93"/>
                    <a:pt x="392" y="72"/>
                  </a:cubicBezTo>
                  <a:cubicBezTo>
                    <a:pt x="418" y="51"/>
                    <a:pt x="454" y="12"/>
                    <a:pt x="455" y="0"/>
                  </a:cubicBezTo>
                  <a:lnTo>
                    <a:pt x="395" y="0"/>
                  </a:lnTo>
                  <a:close/>
                </a:path>
              </a:pathLst>
            </a:custGeom>
            <a:gradFill rotWithShape="0">
              <a:gsLst>
                <a:gs pos="0">
                  <a:schemeClr val="bg2"/>
                </a:gs>
                <a:gs pos="100000">
                  <a:schemeClr val="accent2"/>
                </a:gs>
              </a:gsLst>
              <a:lin ang="270000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11" name="任意多边形 2056"/>
            <p:cNvSpPr>
              <a:spLocks noChangeArrowheads="1"/>
            </p:cNvSpPr>
            <p:nvPr/>
          </p:nvSpPr>
          <p:spPr bwMode="auto">
            <a:xfrm>
              <a:off x="1448" y="37"/>
              <a:ext cx="414" cy="108"/>
            </a:xfrm>
            <a:custGeom>
              <a:cxnLst>
                <a:cxn ang="0">
                  <a:pos x="0" y="11"/>
                </a:cxn>
                <a:cxn ang="0">
                  <a:pos x="24" y="11"/>
                </a:cxn>
                <a:cxn ang="0">
                  <a:pos x="156" y="2"/>
                </a:cxn>
                <a:cxn ang="0">
                  <a:pos x="288" y="23"/>
                </a:cxn>
                <a:cxn ang="0">
                  <a:pos x="384" y="53"/>
                </a:cxn>
                <a:cxn ang="0">
                  <a:pos x="411" y="74"/>
                </a:cxn>
                <a:cxn ang="0">
                  <a:pos x="405" y="104"/>
                </a:cxn>
                <a:cxn ang="0">
                  <a:pos x="363" y="101"/>
                </a:cxn>
                <a:cxn ang="0">
                  <a:pos x="294" y="77"/>
                </a:cxn>
                <a:cxn ang="0">
                  <a:pos x="174" y="50"/>
                </a:cxn>
                <a:cxn ang="0">
                  <a:pos x="72" y="62"/>
                </a:cxn>
                <a:cxn ang="0">
                  <a:pos x="36" y="59"/>
                </a:cxn>
                <a:cxn ang="0">
                  <a:pos x="0" y="11"/>
                </a:cxn>
              </a:cxnLst>
              <a:rect l="0" t="0" r="r" b="b"/>
              <a:pathLst>
                <a:path w="413" h="108">
                  <a:moveTo>
                    <a:pt x="0" y="11"/>
                  </a:moveTo>
                  <a:lnTo>
                    <a:pt x="24" y="11"/>
                  </a:lnTo>
                  <a:cubicBezTo>
                    <a:pt x="50" y="9"/>
                    <a:pt x="112" y="0"/>
                    <a:pt x="156" y="2"/>
                  </a:cubicBezTo>
                  <a:cubicBezTo>
                    <a:pt x="200" y="4"/>
                    <a:pt x="250" y="15"/>
                    <a:pt x="288" y="23"/>
                  </a:cubicBezTo>
                  <a:cubicBezTo>
                    <a:pt x="326" y="31"/>
                    <a:pt x="363" y="44"/>
                    <a:pt x="384" y="53"/>
                  </a:cubicBezTo>
                  <a:cubicBezTo>
                    <a:pt x="405" y="62"/>
                    <a:pt x="408" y="66"/>
                    <a:pt x="411" y="74"/>
                  </a:cubicBezTo>
                  <a:cubicBezTo>
                    <a:pt x="414" y="82"/>
                    <a:pt x="413" y="100"/>
                    <a:pt x="405" y="104"/>
                  </a:cubicBezTo>
                  <a:cubicBezTo>
                    <a:pt x="397" y="108"/>
                    <a:pt x="381" y="105"/>
                    <a:pt x="363" y="101"/>
                  </a:cubicBezTo>
                  <a:cubicBezTo>
                    <a:pt x="345" y="97"/>
                    <a:pt x="325" y="85"/>
                    <a:pt x="294" y="77"/>
                  </a:cubicBezTo>
                  <a:cubicBezTo>
                    <a:pt x="263" y="69"/>
                    <a:pt x="211" y="53"/>
                    <a:pt x="174" y="50"/>
                  </a:cubicBezTo>
                  <a:cubicBezTo>
                    <a:pt x="137" y="47"/>
                    <a:pt x="95" y="61"/>
                    <a:pt x="72" y="62"/>
                  </a:cubicBezTo>
                  <a:cubicBezTo>
                    <a:pt x="49" y="63"/>
                    <a:pt x="48" y="66"/>
                    <a:pt x="36" y="59"/>
                  </a:cubicBezTo>
                  <a:cubicBezTo>
                    <a:pt x="24" y="52"/>
                    <a:pt x="13" y="36"/>
                    <a:pt x="0" y="11"/>
                  </a:cubicBezTo>
                  <a:close/>
                </a:path>
              </a:pathLst>
            </a:custGeom>
            <a:gradFill rotWithShape="0">
              <a:gsLst>
                <a:gs pos="0">
                  <a:schemeClr val="accent2"/>
                </a:gs>
                <a:gs pos="100000">
                  <a:schemeClr val="bg2"/>
                </a:gs>
              </a:gsLst>
              <a:lin ang="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12" name="任意多边形 2057"/>
            <p:cNvSpPr>
              <a:spLocks noChangeArrowheads="1"/>
            </p:cNvSpPr>
            <p:nvPr/>
          </p:nvSpPr>
          <p:spPr bwMode="auto">
            <a:xfrm>
              <a:off x="1790" y="0"/>
              <a:ext cx="520" cy="225"/>
            </a:xfrm>
            <a:custGeom>
              <a:cxnLst>
                <a:cxn ang="0">
                  <a:pos x="42" y="0"/>
                </a:cxn>
                <a:cxn ang="0">
                  <a:pos x="12" y="24"/>
                </a:cxn>
                <a:cxn ang="0">
                  <a:pos x="114" y="54"/>
                </a:cxn>
                <a:cxn ang="0">
                  <a:pos x="240" y="117"/>
                </a:cxn>
                <a:cxn ang="0">
                  <a:pos x="333" y="153"/>
                </a:cxn>
                <a:cxn ang="0">
                  <a:pos x="438" y="219"/>
                </a:cxn>
                <a:cxn ang="0">
                  <a:pos x="426" y="192"/>
                </a:cxn>
                <a:cxn ang="0">
                  <a:pos x="441" y="180"/>
                </a:cxn>
                <a:cxn ang="0">
                  <a:pos x="519" y="216"/>
                </a:cxn>
                <a:cxn ang="0">
                  <a:pos x="450" y="162"/>
                </a:cxn>
                <a:cxn ang="0">
                  <a:pos x="381" y="135"/>
                </a:cxn>
                <a:cxn ang="0">
                  <a:pos x="285" y="84"/>
                </a:cxn>
                <a:cxn ang="0">
                  <a:pos x="186" y="18"/>
                </a:cxn>
                <a:cxn ang="0">
                  <a:pos x="123" y="0"/>
                </a:cxn>
                <a:cxn ang="0">
                  <a:pos x="42" y="0"/>
                </a:cxn>
              </a:cxnLst>
              <a:rect l="0" t="0" r="r" b="b"/>
              <a:pathLst>
                <a:path w="520" h="225">
                  <a:moveTo>
                    <a:pt x="42" y="0"/>
                  </a:moveTo>
                  <a:cubicBezTo>
                    <a:pt x="24" y="4"/>
                    <a:pt x="0" y="15"/>
                    <a:pt x="12" y="24"/>
                  </a:cubicBezTo>
                  <a:cubicBezTo>
                    <a:pt x="24" y="33"/>
                    <a:pt x="76" y="39"/>
                    <a:pt x="114" y="54"/>
                  </a:cubicBezTo>
                  <a:cubicBezTo>
                    <a:pt x="152" y="69"/>
                    <a:pt x="203" y="100"/>
                    <a:pt x="240" y="117"/>
                  </a:cubicBezTo>
                  <a:cubicBezTo>
                    <a:pt x="277" y="134"/>
                    <a:pt x="300" y="136"/>
                    <a:pt x="333" y="153"/>
                  </a:cubicBezTo>
                  <a:cubicBezTo>
                    <a:pt x="366" y="170"/>
                    <a:pt x="423" y="213"/>
                    <a:pt x="438" y="219"/>
                  </a:cubicBezTo>
                  <a:cubicBezTo>
                    <a:pt x="453" y="225"/>
                    <a:pt x="426" y="198"/>
                    <a:pt x="426" y="192"/>
                  </a:cubicBezTo>
                  <a:cubicBezTo>
                    <a:pt x="426" y="186"/>
                    <a:pt x="426" y="176"/>
                    <a:pt x="441" y="180"/>
                  </a:cubicBezTo>
                  <a:cubicBezTo>
                    <a:pt x="456" y="184"/>
                    <a:pt x="518" y="219"/>
                    <a:pt x="519" y="216"/>
                  </a:cubicBezTo>
                  <a:cubicBezTo>
                    <a:pt x="520" y="213"/>
                    <a:pt x="473" y="176"/>
                    <a:pt x="450" y="162"/>
                  </a:cubicBezTo>
                  <a:cubicBezTo>
                    <a:pt x="427" y="148"/>
                    <a:pt x="408" y="148"/>
                    <a:pt x="381" y="135"/>
                  </a:cubicBezTo>
                  <a:cubicBezTo>
                    <a:pt x="354" y="122"/>
                    <a:pt x="318" y="104"/>
                    <a:pt x="285" y="84"/>
                  </a:cubicBezTo>
                  <a:cubicBezTo>
                    <a:pt x="252" y="64"/>
                    <a:pt x="213" y="32"/>
                    <a:pt x="186" y="18"/>
                  </a:cubicBezTo>
                  <a:cubicBezTo>
                    <a:pt x="159" y="4"/>
                    <a:pt x="147" y="2"/>
                    <a:pt x="123" y="0"/>
                  </a:cubicBezTo>
                  <a:lnTo>
                    <a:pt x="42" y="0"/>
                  </a:lnTo>
                  <a:close/>
                </a:path>
              </a:pathLst>
            </a:custGeom>
            <a:gradFill rotWithShape="0">
              <a:gsLst>
                <a:gs pos="0">
                  <a:schemeClr val="accent2"/>
                </a:gs>
                <a:gs pos="100000">
                  <a:schemeClr val="bg2"/>
                </a:gs>
              </a:gsLst>
              <a:lin ang="1890000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13" name="任意多边形 2058"/>
            <p:cNvSpPr>
              <a:spLocks noChangeArrowheads="1"/>
            </p:cNvSpPr>
            <p:nvPr/>
          </p:nvSpPr>
          <p:spPr bwMode="auto">
            <a:xfrm>
              <a:off x="1943" y="155"/>
              <a:ext cx="431" cy="232"/>
            </a:xfrm>
            <a:custGeom>
              <a:cxnLst>
                <a:cxn ang="0">
                  <a:pos x="6" y="38"/>
                </a:cxn>
                <a:cxn ang="0">
                  <a:pos x="9" y="20"/>
                </a:cxn>
                <a:cxn ang="0">
                  <a:pos x="42" y="2"/>
                </a:cxn>
                <a:cxn ang="0">
                  <a:pos x="90" y="35"/>
                </a:cxn>
                <a:cxn ang="0">
                  <a:pos x="189" y="89"/>
                </a:cxn>
                <a:cxn ang="0">
                  <a:pos x="288" y="140"/>
                </a:cxn>
                <a:cxn ang="0">
                  <a:pos x="375" y="176"/>
                </a:cxn>
                <a:cxn ang="0">
                  <a:pos x="396" y="176"/>
                </a:cxn>
                <a:cxn ang="0">
                  <a:pos x="429" y="212"/>
                </a:cxn>
                <a:cxn ang="0">
                  <a:pos x="408" y="233"/>
                </a:cxn>
                <a:cxn ang="0">
                  <a:pos x="333" y="212"/>
                </a:cxn>
                <a:cxn ang="0">
                  <a:pos x="186" y="143"/>
                </a:cxn>
                <a:cxn ang="0">
                  <a:pos x="48" y="68"/>
                </a:cxn>
                <a:cxn ang="0">
                  <a:pos x="6" y="38"/>
                </a:cxn>
              </a:cxnLst>
              <a:rect l="0" t="0" r="r" b="b"/>
              <a:pathLst>
                <a:path w="431" h="233">
                  <a:moveTo>
                    <a:pt x="6" y="38"/>
                  </a:moveTo>
                  <a:cubicBezTo>
                    <a:pt x="0" y="26"/>
                    <a:pt x="3" y="26"/>
                    <a:pt x="9" y="20"/>
                  </a:cubicBezTo>
                  <a:cubicBezTo>
                    <a:pt x="15" y="14"/>
                    <a:pt x="29" y="0"/>
                    <a:pt x="42" y="2"/>
                  </a:cubicBezTo>
                  <a:cubicBezTo>
                    <a:pt x="55" y="4"/>
                    <a:pt x="66" y="21"/>
                    <a:pt x="90" y="35"/>
                  </a:cubicBezTo>
                  <a:cubicBezTo>
                    <a:pt x="114" y="49"/>
                    <a:pt x="156" y="72"/>
                    <a:pt x="189" y="89"/>
                  </a:cubicBezTo>
                  <a:cubicBezTo>
                    <a:pt x="222" y="106"/>
                    <a:pt x="257" y="126"/>
                    <a:pt x="288" y="140"/>
                  </a:cubicBezTo>
                  <a:cubicBezTo>
                    <a:pt x="319" y="154"/>
                    <a:pt x="357" y="170"/>
                    <a:pt x="375" y="176"/>
                  </a:cubicBezTo>
                  <a:cubicBezTo>
                    <a:pt x="393" y="182"/>
                    <a:pt x="387" y="170"/>
                    <a:pt x="396" y="176"/>
                  </a:cubicBezTo>
                  <a:cubicBezTo>
                    <a:pt x="405" y="182"/>
                    <a:pt x="427" y="203"/>
                    <a:pt x="429" y="212"/>
                  </a:cubicBezTo>
                  <a:cubicBezTo>
                    <a:pt x="431" y="221"/>
                    <a:pt x="424" y="233"/>
                    <a:pt x="408" y="233"/>
                  </a:cubicBezTo>
                  <a:cubicBezTo>
                    <a:pt x="392" y="233"/>
                    <a:pt x="370" y="227"/>
                    <a:pt x="333" y="212"/>
                  </a:cubicBezTo>
                  <a:cubicBezTo>
                    <a:pt x="296" y="197"/>
                    <a:pt x="234" y="167"/>
                    <a:pt x="186" y="143"/>
                  </a:cubicBezTo>
                  <a:cubicBezTo>
                    <a:pt x="138" y="119"/>
                    <a:pt x="78" y="86"/>
                    <a:pt x="48" y="68"/>
                  </a:cubicBezTo>
                  <a:cubicBezTo>
                    <a:pt x="18" y="50"/>
                    <a:pt x="12" y="50"/>
                    <a:pt x="6" y="38"/>
                  </a:cubicBezTo>
                  <a:close/>
                </a:path>
              </a:pathLst>
            </a:custGeom>
            <a:gradFill rotWithShape="0">
              <a:gsLst>
                <a:gs pos="0">
                  <a:schemeClr val="accent2"/>
                </a:gs>
                <a:gs pos="100000">
                  <a:schemeClr val="bg2"/>
                </a:gs>
              </a:gsLst>
              <a:lin ang="1890000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14" name="任意多边形 2059"/>
            <p:cNvSpPr>
              <a:spLocks noChangeArrowheads="1"/>
            </p:cNvSpPr>
            <p:nvPr/>
          </p:nvSpPr>
          <p:spPr bwMode="auto">
            <a:xfrm>
              <a:off x="2262" y="87"/>
              <a:ext cx="396" cy="228"/>
            </a:xfrm>
            <a:custGeom>
              <a:cxnLst>
                <a:cxn ang="0">
                  <a:pos x="2" y="9"/>
                </a:cxn>
                <a:cxn ang="0">
                  <a:pos x="53" y="66"/>
                </a:cxn>
                <a:cxn ang="0">
                  <a:pos x="176" y="132"/>
                </a:cxn>
                <a:cxn ang="0">
                  <a:pos x="293" y="189"/>
                </a:cxn>
                <a:cxn ang="0">
                  <a:pos x="341" y="222"/>
                </a:cxn>
                <a:cxn ang="0">
                  <a:pos x="377" y="219"/>
                </a:cxn>
                <a:cxn ang="0">
                  <a:pos x="377" y="180"/>
                </a:cxn>
                <a:cxn ang="0">
                  <a:pos x="260" y="126"/>
                </a:cxn>
                <a:cxn ang="0">
                  <a:pos x="113" y="51"/>
                </a:cxn>
                <a:cxn ang="0">
                  <a:pos x="41" y="9"/>
                </a:cxn>
                <a:cxn ang="0">
                  <a:pos x="2" y="9"/>
                </a:cxn>
              </a:cxnLst>
              <a:rect l="0" t="0" r="r" b="b"/>
              <a:pathLst>
                <a:path w="396" h="226">
                  <a:moveTo>
                    <a:pt x="2" y="9"/>
                  </a:moveTo>
                  <a:cubicBezTo>
                    <a:pt x="4" y="18"/>
                    <a:pt x="24" y="45"/>
                    <a:pt x="53" y="66"/>
                  </a:cubicBezTo>
                  <a:cubicBezTo>
                    <a:pt x="82" y="87"/>
                    <a:pt x="136" y="111"/>
                    <a:pt x="176" y="132"/>
                  </a:cubicBezTo>
                  <a:cubicBezTo>
                    <a:pt x="216" y="153"/>
                    <a:pt x="266" y="174"/>
                    <a:pt x="293" y="189"/>
                  </a:cubicBezTo>
                  <a:cubicBezTo>
                    <a:pt x="320" y="204"/>
                    <a:pt x="327" y="217"/>
                    <a:pt x="341" y="222"/>
                  </a:cubicBezTo>
                  <a:cubicBezTo>
                    <a:pt x="355" y="227"/>
                    <a:pt x="371" y="226"/>
                    <a:pt x="377" y="219"/>
                  </a:cubicBezTo>
                  <a:cubicBezTo>
                    <a:pt x="383" y="212"/>
                    <a:pt x="396" y="195"/>
                    <a:pt x="377" y="180"/>
                  </a:cubicBezTo>
                  <a:cubicBezTo>
                    <a:pt x="358" y="165"/>
                    <a:pt x="304" y="147"/>
                    <a:pt x="260" y="126"/>
                  </a:cubicBezTo>
                  <a:cubicBezTo>
                    <a:pt x="216" y="105"/>
                    <a:pt x="149" y="70"/>
                    <a:pt x="113" y="51"/>
                  </a:cubicBezTo>
                  <a:cubicBezTo>
                    <a:pt x="77" y="32"/>
                    <a:pt x="60" y="17"/>
                    <a:pt x="41" y="9"/>
                  </a:cubicBezTo>
                  <a:cubicBezTo>
                    <a:pt x="22" y="1"/>
                    <a:pt x="0" y="0"/>
                    <a:pt x="2" y="9"/>
                  </a:cubicBezTo>
                  <a:close/>
                </a:path>
              </a:pathLst>
            </a:custGeom>
            <a:gradFill rotWithShape="0">
              <a:gsLst>
                <a:gs pos="0">
                  <a:schemeClr val="accent2"/>
                </a:gs>
                <a:gs pos="100000">
                  <a:schemeClr val="bg2"/>
                </a:gs>
              </a:gsLst>
              <a:lin ang="1890000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15" name="任意多边形 2060"/>
            <p:cNvSpPr>
              <a:spLocks noChangeArrowheads="1"/>
            </p:cNvSpPr>
            <p:nvPr/>
          </p:nvSpPr>
          <p:spPr bwMode="auto">
            <a:xfrm>
              <a:off x="2264" y="240"/>
              <a:ext cx="516" cy="223"/>
            </a:xfrm>
            <a:custGeom>
              <a:cxnLst>
                <a:cxn ang="0">
                  <a:pos x="3" y="10"/>
                </a:cxn>
                <a:cxn ang="0">
                  <a:pos x="105" y="97"/>
                </a:cxn>
                <a:cxn ang="0">
                  <a:pos x="243" y="178"/>
                </a:cxn>
                <a:cxn ang="0">
                  <a:pos x="357" y="217"/>
                </a:cxn>
                <a:cxn ang="0">
                  <a:pos x="498" y="214"/>
                </a:cxn>
                <a:cxn ang="0">
                  <a:pos x="468" y="187"/>
                </a:cxn>
                <a:cxn ang="0">
                  <a:pos x="309" y="136"/>
                </a:cxn>
                <a:cxn ang="0">
                  <a:pos x="123" y="34"/>
                </a:cxn>
                <a:cxn ang="0">
                  <a:pos x="3" y="10"/>
                </a:cxn>
              </a:cxnLst>
              <a:rect l="0" t="0" r="r" b="b"/>
              <a:pathLst>
                <a:path w="516" h="223">
                  <a:moveTo>
                    <a:pt x="3" y="10"/>
                  </a:moveTo>
                  <a:cubicBezTo>
                    <a:pt x="0" y="20"/>
                    <a:pt x="65" y="69"/>
                    <a:pt x="105" y="97"/>
                  </a:cubicBezTo>
                  <a:cubicBezTo>
                    <a:pt x="145" y="125"/>
                    <a:pt x="201" y="158"/>
                    <a:pt x="243" y="178"/>
                  </a:cubicBezTo>
                  <a:cubicBezTo>
                    <a:pt x="285" y="198"/>
                    <a:pt x="315" y="211"/>
                    <a:pt x="357" y="217"/>
                  </a:cubicBezTo>
                  <a:cubicBezTo>
                    <a:pt x="399" y="223"/>
                    <a:pt x="480" y="219"/>
                    <a:pt x="498" y="214"/>
                  </a:cubicBezTo>
                  <a:cubicBezTo>
                    <a:pt x="516" y="209"/>
                    <a:pt x="499" y="200"/>
                    <a:pt x="468" y="187"/>
                  </a:cubicBezTo>
                  <a:cubicBezTo>
                    <a:pt x="437" y="174"/>
                    <a:pt x="366" y="161"/>
                    <a:pt x="309" y="136"/>
                  </a:cubicBezTo>
                  <a:cubicBezTo>
                    <a:pt x="252" y="111"/>
                    <a:pt x="172" y="54"/>
                    <a:pt x="123" y="34"/>
                  </a:cubicBezTo>
                  <a:cubicBezTo>
                    <a:pt x="74" y="14"/>
                    <a:pt x="6" y="0"/>
                    <a:pt x="3" y="10"/>
                  </a:cubicBezTo>
                  <a:close/>
                </a:path>
              </a:pathLst>
            </a:custGeom>
            <a:gradFill rotWithShape="0">
              <a:gsLst>
                <a:gs pos="0">
                  <a:schemeClr val="bg2"/>
                </a:gs>
                <a:gs pos="100000">
                  <a:schemeClr val="accent2"/>
                </a:gs>
              </a:gsLst>
              <a:lin ang="540000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16" name="任意多边形 2061"/>
            <p:cNvSpPr>
              <a:spLocks noChangeArrowheads="1"/>
            </p:cNvSpPr>
            <p:nvPr/>
          </p:nvSpPr>
          <p:spPr bwMode="auto">
            <a:xfrm>
              <a:off x="2723" y="324"/>
              <a:ext cx="414" cy="100"/>
            </a:xfrm>
            <a:custGeom>
              <a:cxnLst>
                <a:cxn ang="0">
                  <a:pos x="69" y="60"/>
                </a:cxn>
                <a:cxn ang="0">
                  <a:pos x="12" y="42"/>
                </a:cxn>
                <a:cxn ang="0">
                  <a:pos x="3" y="15"/>
                </a:cxn>
                <a:cxn ang="0">
                  <a:pos x="30" y="0"/>
                </a:cxn>
                <a:cxn ang="0">
                  <a:pos x="117" y="18"/>
                </a:cxn>
                <a:cxn ang="0">
                  <a:pos x="243" y="48"/>
                </a:cxn>
                <a:cxn ang="0">
                  <a:pos x="387" y="48"/>
                </a:cxn>
                <a:cxn ang="0">
                  <a:pos x="408" y="54"/>
                </a:cxn>
                <a:cxn ang="0">
                  <a:pos x="381" y="87"/>
                </a:cxn>
                <a:cxn ang="0">
                  <a:pos x="318" y="99"/>
                </a:cxn>
                <a:cxn ang="0">
                  <a:pos x="195" y="93"/>
                </a:cxn>
                <a:cxn ang="0">
                  <a:pos x="69" y="60"/>
                </a:cxn>
              </a:cxnLst>
              <a:rect l="0" t="0" r="r" b="b"/>
              <a:pathLst>
                <a:path w="413" h="100">
                  <a:moveTo>
                    <a:pt x="69" y="60"/>
                  </a:moveTo>
                  <a:cubicBezTo>
                    <a:pt x="39" y="52"/>
                    <a:pt x="23" y="49"/>
                    <a:pt x="12" y="42"/>
                  </a:cubicBezTo>
                  <a:cubicBezTo>
                    <a:pt x="1" y="35"/>
                    <a:pt x="0" y="22"/>
                    <a:pt x="3" y="15"/>
                  </a:cubicBezTo>
                  <a:cubicBezTo>
                    <a:pt x="6" y="8"/>
                    <a:pt x="11" y="0"/>
                    <a:pt x="30" y="0"/>
                  </a:cubicBezTo>
                  <a:cubicBezTo>
                    <a:pt x="49" y="0"/>
                    <a:pt x="82" y="10"/>
                    <a:pt x="117" y="18"/>
                  </a:cubicBezTo>
                  <a:cubicBezTo>
                    <a:pt x="152" y="26"/>
                    <a:pt x="198" y="43"/>
                    <a:pt x="243" y="48"/>
                  </a:cubicBezTo>
                  <a:cubicBezTo>
                    <a:pt x="288" y="53"/>
                    <a:pt x="360" y="47"/>
                    <a:pt x="387" y="48"/>
                  </a:cubicBezTo>
                  <a:cubicBezTo>
                    <a:pt x="414" y="49"/>
                    <a:pt x="409" y="48"/>
                    <a:pt x="408" y="54"/>
                  </a:cubicBezTo>
                  <a:cubicBezTo>
                    <a:pt x="407" y="60"/>
                    <a:pt x="396" y="80"/>
                    <a:pt x="381" y="87"/>
                  </a:cubicBezTo>
                  <a:cubicBezTo>
                    <a:pt x="366" y="94"/>
                    <a:pt x="349" y="98"/>
                    <a:pt x="318" y="99"/>
                  </a:cubicBezTo>
                  <a:cubicBezTo>
                    <a:pt x="287" y="100"/>
                    <a:pt x="237" y="99"/>
                    <a:pt x="195" y="93"/>
                  </a:cubicBezTo>
                  <a:cubicBezTo>
                    <a:pt x="153" y="87"/>
                    <a:pt x="99" y="68"/>
                    <a:pt x="69" y="60"/>
                  </a:cubicBezTo>
                  <a:close/>
                </a:path>
              </a:pathLst>
            </a:custGeom>
            <a:gradFill rotWithShape="0">
              <a:gsLst>
                <a:gs pos="0">
                  <a:schemeClr val="bg2"/>
                </a:gs>
                <a:gs pos="100000">
                  <a:schemeClr val="accent2"/>
                </a:gs>
              </a:gsLst>
              <a:lin ang="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17" name="任意多边形 2062"/>
            <p:cNvSpPr>
              <a:spLocks noChangeArrowheads="1"/>
            </p:cNvSpPr>
            <p:nvPr/>
          </p:nvSpPr>
          <p:spPr bwMode="auto">
            <a:xfrm>
              <a:off x="3165" y="374"/>
              <a:ext cx="150" cy="72"/>
            </a:xfrm>
            <a:custGeom>
              <a:cxnLst>
                <a:cxn ang="0">
                  <a:pos x="3" y="67"/>
                </a:cxn>
                <a:cxn ang="0">
                  <a:pos x="84" y="19"/>
                </a:cxn>
                <a:cxn ang="0">
                  <a:pos x="123" y="1"/>
                </a:cxn>
                <a:cxn ang="0">
                  <a:pos x="150" y="22"/>
                </a:cxn>
                <a:cxn ang="0">
                  <a:pos x="123" y="55"/>
                </a:cxn>
                <a:cxn ang="0">
                  <a:pos x="90" y="70"/>
                </a:cxn>
                <a:cxn ang="0">
                  <a:pos x="0" y="67"/>
                </a:cxn>
              </a:cxnLst>
              <a:rect l="0" t="0" r="r" b="b"/>
              <a:pathLst>
                <a:path w="150" h="72">
                  <a:moveTo>
                    <a:pt x="3" y="67"/>
                  </a:moveTo>
                  <a:cubicBezTo>
                    <a:pt x="16" y="59"/>
                    <a:pt x="64" y="30"/>
                    <a:pt x="84" y="19"/>
                  </a:cubicBezTo>
                  <a:cubicBezTo>
                    <a:pt x="104" y="8"/>
                    <a:pt x="112" y="0"/>
                    <a:pt x="123" y="1"/>
                  </a:cubicBezTo>
                  <a:cubicBezTo>
                    <a:pt x="134" y="2"/>
                    <a:pt x="150" y="13"/>
                    <a:pt x="150" y="22"/>
                  </a:cubicBezTo>
                  <a:cubicBezTo>
                    <a:pt x="150" y="31"/>
                    <a:pt x="133" y="47"/>
                    <a:pt x="123" y="55"/>
                  </a:cubicBezTo>
                  <a:cubicBezTo>
                    <a:pt x="113" y="63"/>
                    <a:pt x="110" y="68"/>
                    <a:pt x="90" y="70"/>
                  </a:cubicBezTo>
                  <a:cubicBezTo>
                    <a:pt x="70" y="72"/>
                    <a:pt x="35" y="69"/>
                    <a:pt x="0" y="67"/>
                  </a:cubicBezTo>
                </a:path>
              </a:pathLst>
            </a:custGeom>
            <a:gradFill rotWithShape="0">
              <a:gsLst>
                <a:gs pos="0">
                  <a:schemeClr val="accent2"/>
                </a:gs>
                <a:gs pos="100000">
                  <a:schemeClr val="bg2"/>
                </a:gs>
              </a:gsLst>
              <a:lin ang="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18" name="任意多边形 2063"/>
            <p:cNvSpPr>
              <a:spLocks noChangeArrowheads="1"/>
            </p:cNvSpPr>
            <p:nvPr/>
          </p:nvSpPr>
          <p:spPr bwMode="auto">
            <a:xfrm>
              <a:off x="3463" y="266"/>
              <a:ext cx="148" cy="92"/>
            </a:xfrm>
            <a:custGeom>
              <a:cxnLst>
                <a:cxn ang="0">
                  <a:pos x="1" y="69"/>
                </a:cxn>
                <a:cxn ang="0">
                  <a:pos x="25" y="51"/>
                </a:cxn>
                <a:cxn ang="0">
                  <a:pos x="100" y="9"/>
                </a:cxn>
                <a:cxn ang="0">
                  <a:pos x="133" y="3"/>
                </a:cxn>
                <a:cxn ang="0">
                  <a:pos x="136" y="27"/>
                </a:cxn>
                <a:cxn ang="0">
                  <a:pos x="61" y="75"/>
                </a:cxn>
                <a:cxn ang="0">
                  <a:pos x="19" y="90"/>
                </a:cxn>
                <a:cxn ang="0">
                  <a:pos x="1" y="69"/>
                </a:cxn>
              </a:cxnLst>
              <a:rect l="0" t="0" r="r" b="b"/>
              <a:pathLst>
                <a:path w="148" h="91">
                  <a:moveTo>
                    <a:pt x="1" y="69"/>
                  </a:moveTo>
                  <a:cubicBezTo>
                    <a:pt x="2" y="63"/>
                    <a:pt x="9" y="61"/>
                    <a:pt x="25" y="51"/>
                  </a:cubicBezTo>
                  <a:cubicBezTo>
                    <a:pt x="41" y="41"/>
                    <a:pt x="82" y="17"/>
                    <a:pt x="100" y="9"/>
                  </a:cubicBezTo>
                  <a:cubicBezTo>
                    <a:pt x="118" y="1"/>
                    <a:pt x="127" y="0"/>
                    <a:pt x="133" y="3"/>
                  </a:cubicBezTo>
                  <a:cubicBezTo>
                    <a:pt x="139" y="6"/>
                    <a:pt x="148" y="15"/>
                    <a:pt x="136" y="27"/>
                  </a:cubicBezTo>
                  <a:cubicBezTo>
                    <a:pt x="124" y="39"/>
                    <a:pt x="80" y="65"/>
                    <a:pt x="61" y="75"/>
                  </a:cubicBezTo>
                  <a:cubicBezTo>
                    <a:pt x="42" y="85"/>
                    <a:pt x="29" y="91"/>
                    <a:pt x="19" y="90"/>
                  </a:cubicBezTo>
                  <a:cubicBezTo>
                    <a:pt x="9" y="89"/>
                    <a:pt x="0" y="75"/>
                    <a:pt x="1" y="69"/>
                  </a:cubicBezTo>
                  <a:close/>
                </a:path>
              </a:pathLst>
            </a:custGeom>
            <a:gradFill rotWithShape="0">
              <a:gsLst>
                <a:gs pos="0">
                  <a:schemeClr val="bg2"/>
                </a:gs>
                <a:gs pos="100000">
                  <a:schemeClr val="accent2"/>
                </a:gs>
              </a:gsLst>
              <a:lin ang="270000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19" name="任意多边形 2064"/>
            <p:cNvSpPr>
              <a:spLocks noChangeArrowheads="1"/>
            </p:cNvSpPr>
            <p:nvPr/>
          </p:nvSpPr>
          <p:spPr bwMode="auto">
            <a:xfrm>
              <a:off x="3580" y="59"/>
              <a:ext cx="938" cy="157"/>
            </a:xfrm>
            <a:custGeom>
              <a:cxnLst>
                <a:cxn ang="0">
                  <a:pos x="172" y="86"/>
                </a:cxn>
                <a:cxn ang="0">
                  <a:pos x="61" y="137"/>
                </a:cxn>
                <a:cxn ang="0">
                  <a:pos x="16" y="155"/>
                </a:cxn>
                <a:cxn ang="0">
                  <a:pos x="7" y="122"/>
                </a:cxn>
                <a:cxn ang="0">
                  <a:pos x="58" y="80"/>
                </a:cxn>
                <a:cxn ang="0">
                  <a:pos x="172" y="38"/>
                </a:cxn>
                <a:cxn ang="0">
                  <a:pos x="304" y="11"/>
                </a:cxn>
                <a:cxn ang="0">
                  <a:pos x="463" y="2"/>
                </a:cxn>
                <a:cxn ang="0">
                  <a:pos x="631" y="23"/>
                </a:cxn>
                <a:cxn ang="0">
                  <a:pos x="796" y="53"/>
                </a:cxn>
                <a:cxn ang="0">
                  <a:pos x="841" y="47"/>
                </a:cxn>
                <a:cxn ang="0">
                  <a:pos x="907" y="71"/>
                </a:cxn>
                <a:cxn ang="0">
                  <a:pos x="919" y="101"/>
                </a:cxn>
                <a:cxn ang="0">
                  <a:pos x="793" y="98"/>
                </a:cxn>
                <a:cxn ang="0">
                  <a:pos x="634" y="62"/>
                </a:cxn>
                <a:cxn ang="0">
                  <a:pos x="439" y="38"/>
                </a:cxn>
                <a:cxn ang="0">
                  <a:pos x="238" y="59"/>
                </a:cxn>
                <a:cxn ang="0">
                  <a:pos x="172" y="86"/>
                </a:cxn>
              </a:cxnLst>
              <a:rect l="0" t="0" r="r" b="b"/>
              <a:pathLst>
                <a:path w="938" h="158">
                  <a:moveTo>
                    <a:pt x="172" y="86"/>
                  </a:moveTo>
                  <a:cubicBezTo>
                    <a:pt x="142" y="99"/>
                    <a:pt x="87" y="126"/>
                    <a:pt x="61" y="137"/>
                  </a:cubicBezTo>
                  <a:cubicBezTo>
                    <a:pt x="35" y="148"/>
                    <a:pt x="25" y="158"/>
                    <a:pt x="16" y="155"/>
                  </a:cubicBezTo>
                  <a:cubicBezTo>
                    <a:pt x="7" y="152"/>
                    <a:pt x="0" y="134"/>
                    <a:pt x="7" y="122"/>
                  </a:cubicBezTo>
                  <a:cubicBezTo>
                    <a:pt x="14" y="110"/>
                    <a:pt x="31" y="94"/>
                    <a:pt x="58" y="80"/>
                  </a:cubicBezTo>
                  <a:cubicBezTo>
                    <a:pt x="85" y="66"/>
                    <a:pt x="131" y="49"/>
                    <a:pt x="172" y="38"/>
                  </a:cubicBezTo>
                  <a:cubicBezTo>
                    <a:pt x="213" y="27"/>
                    <a:pt x="256" y="17"/>
                    <a:pt x="304" y="11"/>
                  </a:cubicBezTo>
                  <a:cubicBezTo>
                    <a:pt x="352" y="5"/>
                    <a:pt x="409" y="0"/>
                    <a:pt x="463" y="2"/>
                  </a:cubicBezTo>
                  <a:cubicBezTo>
                    <a:pt x="517" y="4"/>
                    <a:pt x="576" y="15"/>
                    <a:pt x="631" y="23"/>
                  </a:cubicBezTo>
                  <a:cubicBezTo>
                    <a:pt x="686" y="31"/>
                    <a:pt x="761" y="49"/>
                    <a:pt x="796" y="53"/>
                  </a:cubicBezTo>
                  <a:cubicBezTo>
                    <a:pt x="831" y="57"/>
                    <a:pt x="823" y="44"/>
                    <a:pt x="841" y="47"/>
                  </a:cubicBezTo>
                  <a:cubicBezTo>
                    <a:pt x="859" y="50"/>
                    <a:pt x="894" y="62"/>
                    <a:pt x="907" y="71"/>
                  </a:cubicBezTo>
                  <a:cubicBezTo>
                    <a:pt x="920" y="80"/>
                    <a:pt x="938" y="97"/>
                    <a:pt x="919" y="101"/>
                  </a:cubicBezTo>
                  <a:cubicBezTo>
                    <a:pt x="900" y="105"/>
                    <a:pt x="840" y="104"/>
                    <a:pt x="793" y="98"/>
                  </a:cubicBezTo>
                  <a:cubicBezTo>
                    <a:pt x="746" y="92"/>
                    <a:pt x="693" y="72"/>
                    <a:pt x="634" y="62"/>
                  </a:cubicBezTo>
                  <a:cubicBezTo>
                    <a:pt x="575" y="52"/>
                    <a:pt x="505" y="38"/>
                    <a:pt x="439" y="38"/>
                  </a:cubicBezTo>
                  <a:cubicBezTo>
                    <a:pt x="373" y="38"/>
                    <a:pt x="284" y="51"/>
                    <a:pt x="238" y="59"/>
                  </a:cubicBezTo>
                  <a:cubicBezTo>
                    <a:pt x="192" y="67"/>
                    <a:pt x="202" y="73"/>
                    <a:pt x="172" y="86"/>
                  </a:cubicBezTo>
                  <a:close/>
                </a:path>
              </a:pathLst>
            </a:custGeom>
            <a:gradFill rotWithShape="0">
              <a:gsLst>
                <a:gs pos="0">
                  <a:schemeClr val="bg2"/>
                </a:gs>
                <a:gs pos="100000">
                  <a:schemeClr val="accent2"/>
                </a:gs>
              </a:gsLst>
              <a:lin ang="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20" name="任意多边形 2065"/>
            <p:cNvSpPr>
              <a:spLocks noChangeArrowheads="1"/>
            </p:cNvSpPr>
            <p:nvPr/>
          </p:nvSpPr>
          <p:spPr bwMode="auto">
            <a:xfrm>
              <a:off x="3686" y="145"/>
              <a:ext cx="372" cy="97"/>
            </a:xfrm>
            <a:custGeom>
              <a:cxnLst>
                <a:cxn ang="0">
                  <a:pos x="18" y="47"/>
                </a:cxn>
                <a:cxn ang="0">
                  <a:pos x="141" y="17"/>
                </a:cxn>
                <a:cxn ang="0">
                  <a:pos x="246" y="2"/>
                </a:cxn>
                <a:cxn ang="0">
                  <a:pos x="351" y="5"/>
                </a:cxn>
                <a:cxn ang="0">
                  <a:pos x="372" y="23"/>
                </a:cxn>
                <a:cxn ang="0">
                  <a:pos x="354" y="44"/>
                </a:cxn>
                <a:cxn ang="0">
                  <a:pos x="264" y="50"/>
                </a:cxn>
                <a:cxn ang="0">
                  <a:pos x="168" y="53"/>
                </a:cxn>
                <a:cxn ang="0">
                  <a:pos x="72" y="77"/>
                </a:cxn>
                <a:cxn ang="0">
                  <a:pos x="15" y="95"/>
                </a:cxn>
                <a:cxn ang="0">
                  <a:pos x="0" y="56"/>
                </a:cxn>
              </a:cxnLst>
              <a:rect l="0" t="0" r="r" b="b"/>
              <a:pathLst>
                <a:path w="372" h="98">
                  <a:moveTo>
                    <a:pt x="18" y="47"/>
                  </a:moveTo>
                  <a:cubicBezTo>
                    <a:pt x="60" y="36"/>
                    <a:pt x="103" y="25"/>
                    <a:pt x="141" y="17"/>
                  </a:cubicBezTo>
                  <a:cubicBezTo>
                    <a:pt x="179" y="9"/>
                    <a:pt x="211" y="4"/>
                    <a:pt x="246" y="2"/>
                  </a:cubicBezTo>
                  <a:cubicBezTo>
                    <a:pt x="281" y="0"/>
                    <a:pt x="330" y="1"/>
                    <a:pt x="351" y="5"/>
                  </a:cubicBezTo>
                  <a:cubicBezTo>
                    <a:pt x="372" y="9"/>
                    <a:pt x="372" y="17"/>
                    <a:pt x="372" y="23"/>
                  </a:cubicBezTo>
                  <a:cubicBezTo>
                    <a:pt x="372" y="29"/>
                    <a:pt x="372" y="40"/>
                    <a:pt x="354" y="44"/>
                  </a:cubicBezTo>
                  <a:cubicBezTo>
                    <a:pt x="336" y="48"/>
                    <a:pt x="295" y="49"/>
                    <a:pt x="264" y="50"/>
                  </a:cubicBezTo>
                  <a:cubicBezTo>
                    <a:pt x="233" y="51"/>
                    <a:pt x="200" y="49"/>
                    <a:pt x="168" y="53"/>
                  </a:cubicBezTo>
                  <a:cubicBezTo>
                    <a:pt x="136" y="57"/>
                    <a:pt x="98" y="70"/>
                    <a:pt x="72" y="77"/>
                  </a:cubicBezTo>
                  <a:cubicBezTo>
                    <a:pt x="46" y="84"/>
                    <a:pt x="27" y="98"/>
                    <a:pt x="15" y="95"/>
                  </a:cubicBezTo>
                  <a:cubicBezTo>
                    <a:pt x="3" y="92"/>
                    <a:pt x="1" y="74"/>
                    <a:pt x="0" y="56"/>
                  </a:cubicBezTo>
                </a:path>
              </a:pathLst>
            </a:custGeom>
            <a:gradFill rotWithShape="0">
              <a:gsLst>
                <a:gs pos="0">
                  <a:schemeClr val="accent2"/>
                </a:gs>
                <a:gs pos="100000">
                  <a:schemeClr val="bg2"/>
                </a:gs>
              </a:gsLst>
              <a:lin ang="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21" name="任意多边形 2066"/>
            <p:cNvSpPr>
              <a:spLocks noChangeArrowheads="1"/>
            </p:cNvSpPr>
            <p:nvPr/>
          </p:nvSpPr>
          <p:spPr bwMode="auto">
            <a:xfrm>
              <a:off x="3618" y="308"/>
              <a:ext cx="318" cy="159"/>
            </a:xfrm>
            <a:custGeom>
              <a:cxnLst>
                <a:cxn ang="0">
                  <a:pos x="0" y="158"/>
                </a:cxn>
                <a:cxn ang="0">
                  <a:pos x="12" y="137"/>
                </a:cxn>
                <a:cxn ang="0">
                  <a:pos x="162" y="71"/>
                </a:cxn>
                <a:cxn ang="0">
                  <a:pos x="249" y="20"/>
                </a:cxn>
                <a:cxn ang="0">
                  <a:pos x="285" y="2"/>
                </a:cxn>
                <a:cxn ang="0">
                  <a:pos x="309" y="11"/>
                </a:cxn>
                <a:cxn ang="0">
                  <a:pos x="303" y="47"/>
                </a:cxn>
                <a:cxn ang="0">
                  <a:pos x="219" y="89"/>
                </a:cxn>
                <a:cxn ang="0">
                  <a:pos x="108" y="140"/>
                </a:cxn>
                <a:cxn ang="0">
                  <a:pos x="57" y="152"/>
                </a:cxn>
                <a:cxn ang="0">
                  <a:pos x="0" y="158"/>
                </a:cxn>
              </a:cxnLst>
              <a:rect l="0" t="0" r="r" b="b"/>
              <a:pathLst>
                <a:path w="318" h="158">
                  <a:moveTo>
                    <a:pt x="0" y="158"/>
                  </a:moveTo>
                  <a:lnTo>
                    <a:pt x="12" y="137"/>
                  </a:lnTo>
                  <a:cubicBezTo>
                    <a:pt x="39" y="123"/>
                    <a:pt x="122" y="90"/>
                    <a:pt x="162" y="71"/>
                  </a:cubicBezTo>
                  <a:cubicBezTo>
                    <a:pt x="202" y="52"/>
                    <a:pt x="229" y="31"/>
                    <a:pt x="249" y="20"/>
                  </a:cubicBezTo>
                  <a:cubicBezTo>
                    <a:pt x="269" y="9"/>
                    <a:pt x="275" y="4"/>
                    <a:pt x="285" y="2"/>
                  </a:cubicBezTo>
                  <a:cubicBezTo>
                    <a:pt x="295" y="0"/>
                    <a:pt x="306" y="4"/>
                    <a:pt x="309" y="11"/>
                  </a:cubicBezTo>
                  <a:cubicBezTo>
                    <a:pt x="312" y="18"/>
                    <a:pt x="318" y="34"/>
                    <a:pt x="303" y="47"/>
                  </a:cubicBezTo>
                  <a:cubicBezTo>
                    <a:pt x="288" y="60"/>
                    <a:pt x="252" y="74"/>
                    <a:pt x="219" y="89"/>
                  </a:cubicBezTo>
                  <a:cubicBezTo>
                    <a:pt x="186" y="104"/>
                    <a:pt x="135" y="130"/>
                    <a:pt x="108" y="140"/>
                  </a:cubicBezTo>
                  <a:cubicBezTo>
                    <a:pt x="81" y="150"/>
                    <a:pt x="74" y="150"/>
                    <a:pt x="57" y="152"/>
                  </a:cubicBezTo>
                  <a:cubicBezTo>
                    <a:pt x="40" y="154"/>
                    <a:pt x="23" y="154"/>
                    <a:pt x="0" y="158"/>
                  </a:cubicBezTo>
                  <a:close/>
                </a:path>
              </a:pathLst>
            </a:custGeom>
            <a:gradFill rotWithShape="0">
              <a:gsLst>
                <a:gs pos="0">
                  <a:schemeClr val="bg2"/>
                </a:gs>
                <a:gs pos="50000">
                  <a:schemeClr val="accent2"/>
                </a:gs>
                <a:gs pos="100000">
                  <a:schemeClr val="bg2"/>
                </a:gs>
              </a:gsLst>
              <a:lin ang="270000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22" name="任意多边形 2067"/>
            <p:cNvSpPr>
              <a:spLocks noChangeArrowheads="1"/>
            </p:cNvSpPr>
            <p:nvPr/>
          </p:nvSpPr>
          <p:spPr bwMode="auto">
            <a:xfrm>
              <a:off x="3413" y="290"/>
              <a:ext cx="380" cy="175"/>
            </a:xfrm>
            <a:custGeom>
              <a:cxnLst>
                <a:cxn ang="0">
                  <a:pos x="3" y="165"/>
                </a:cxn>
                <a:cxn ang="0">
                  <a:pos x="129" y="93"/>
                </a:cxn>
                <a:cxn ang="0">
                  <a:pos x="261" y="30"/>
                </a:cxn>
                <a:cxn ang="0">
                  <a:pos x="351" y="0"/>
                </a:cxn>
                <a:cxn ang="0">
                  <a:pos x="378" y="27"/>
                </a:cxn>
                <a:cxn ang="0">
                  <a:pos x="336" y="51"/>
                </a:cxn>
                <a:cxn ang="0">
                  <a:pos x="291" y="60"/>
                </a:cxn>
                <a:cxn ang="0">
                  <a:pos x="240" y="75"/>
                </a:cxn>
                <a:cxn ang="0">
                  <a:pos x="189" y="120"/>
                </a:cxn>
                <a:cxn ang="0">
                  <a:pos x="102" y="174"/>
                </a:cxn>
                <a:cxn ang="0">
                  <a:pos x="0" y="162"/>
                </a:cxn>
              </a:cxnLst>
              <a:rect l="0" t="0" r="r" b="b"/>
              <a:pathLst>
                <a:path w="380" h="174">
                  <a:moveTo>
                    <a:pt x="3" y="165"/>
                  </a:moveTo>
                  <a:cubicBezTo>
                    <a:pt x="24" y="153"/>
                    <a:pt x="86" y="115"/>
                    <a:pt x="129" y="93"/>
                  </a:cubicBezTo>
                  <a:cubicBezTo>
                    <a:pt x="172" y="71"/>
                    <a:pt x="224" y="45"/>
                    <a:pt x="261" y="30"/>
                  </a:cubicBezTo>
                  <a:cubicBezTo>
                    <a:pt x="298" y="15"/>
                    <a:pt x="332" y="0"/>
                    <a:pt x="351" y="0"/>
                  </a:cubicBezTo>
                  <a:cubicBezTo>
                    <a:pt x="370" y="0"/>
                    <a:pt x="380" y="19"/>
                    <a:pt x="378" y="27"/>
                  </a:cubicBezTo>
                  <a:cubicBezTo>
                    <a:pt x="376" y="35"/>
                    <a:pt x="350" y="46"/>
                    <a:pt x="336" y="51"/>
                  </a:cubicBezTo>
                  <a:cubicBezTo>
                    <a:pt x="322" y="56"/>
                    <a:pt x="307" y="56"/>
                    <a:pt x="291" y="60"/>
                  </a:cubicBezTo>
                  <a:cubicBezTo>
                    <a:pt x="275" y="64"/>
                    <a:pt x="257" y="65"/>
                    <a:pt x="240" y="75"/>
                  </a:cubicBezTo>
                  <a:cubicBezTo>
                    <a:pt x="223" y="85"/>
                    <a:pt x="212" y="104"/>
                    <a:pt x="189" y="120"/>
                  </a:cubicBezTo>
                  <a:cubicBezTo>
                    <a:pt x="166" y="136"/>
                    <a:pt x="133" y="167"/>
                    <a:pt x="102" y="174"/>
                  </a:cubicBezTo>
                  <a:lnTo>
                    <a:pt x="0" y="162"/>
                  </a:lnTo>
                </a:path>
              </a:pathLst>
            </a:custGeom>
            <a:gradFill rotWithShape="0">
              <a:gsLst>
                <a:gs pos="0">
                  <a:schemeClr val="bg2"/>
                </a:gs>
                <a:gs pos="100000">
                  <a:schemeClr val="accent2"/>
                </a:gs>
              </a:gsLst>
              <a:lin ang="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23" name="任意多边形 2068"/>
            <p:cNvSpPr>
              <a:spLocks noChangeArrowheads="1"/>
            </p:cNvSpPr>
            <p:nvPr/>
          </p:nvSpPr>
          <p:spPr bwMode="auto">
            <a:xfrm>
              <a:off x="4178" y="187"/>
              <a:ext cx="523" cy="69"/>
            </a:xfrm>
            <a:custGeom>
              <a:cxnLst>
                <a:cxn ang="0">
                  <a:pos x="84" y="11"/>
                </a:cxn>
                <a:cxn ang="0">
                  <a:pos x="27" y="5"/>
                </a:cxn>
                <a:cxn ang="0">
                  <a:pos x="9" y="35"/>
                </a:cxn>
                <a:cxn ang="0">
                  <a:pos x="81" y="56"/>
                </a:cxn>
                <a:cxn ang="0">
                  <a:pos x="255" y="68"/>
                </a:cxn>
                <a:cxn ang="0">
                  <a:pos x="432" y="50"/>
                </a:cxn>
                <a:cxn ang="0">
                  <a:pos x="513" y="5"/>
                </a:cxn>
                <a:cxn ang="0">
                  <a:pos x="372" y="20"/>
                </a:cxn>
                <a:cxn ang="0">
                  <a:pos x="141" y="14"/>
                </a:cxn>
                <a:cxn ang="0">
                  <a:pos x="84" y="11"/>
                </a:cxn>
              </a:cxnLst>
              <a:rect l="0" t="0" r="r" b="b"/>
              <a:pathLst>
                <a:path w="523" h="69">
                  <a:moveTo>
                    <a:pt x="84" y="11"/>
                  </a:moveTo>
                  <a:cubicBezTo>
                    <a:pt x="65" y="9"/>
                    <a:pt x="40" y="1"/>
                    <a:pt x="27" y="5"/>
                  </a:cubicBezTo>
                  <a:cubicBezTo>
                    <a:pt x="14" y="9"/>
                    <a:pt x="0" y="27"/>
                    <a:pt x="9" y="35"/>
                  </a:cubicBezTo>
                  <a:cubicBezTo>
                    <a:pt x="18" y="43"/>
                    <a:pt x="40" y="51"/>
                    <a:pt x="81" y="56"/>
                  </a:cubicBezTo>
                  <a:cubicBezTo>
                    <a:pt x="122" y="61"/>
                    <a:pt x="197" y="69"/>
                    <a:pt x="255" y="68"/>
                  </a:cubicBezTo>
                  <a:cubicBezTo>
                    <a:pt x="313" y="67"/>
                    <a:pt x="389" y="60"/>
                    <a:pt x="432" y="50"/>
                  </a:cubicBezTo>
                  <a:cubicBezTo>
                    <a:pt x="475" y="40"/>
                    <a:pt x="523" y="10"/>
                    <a:pt x="513" y="5"/>
                  </a:cubicBezTo>
                  <a:cubicBezTo>
                    <a:pt x="503" y="0"/>
                    <a:pt x="434" y="19"/>
                    <a:pt x="372" y="20"/>
                  </a:cubicBezTo>
                  <a:cubicBezTo>
                    <a:pt x="310" y="21"/>
                    <a:pt x="189" y="15"/>
                    <a:pt x="141" y="14"/>
                  </a:cubicBezTo>
                  <a:cubicBezTo>
                    <a:pt x="93" y="13"/>
                    <a:pt x="103" y="13"/>
                    <a:pt x="84" y="11"/>
                  </a:cubicBezTo>
                  <a:close/>
                </a:path>
              </a:pathLst>
            </a:custGeom>
            <a:gradFill rotWithShape="0">
              <a:gsLst>
                <a:gs pos="0">
                  <a:schemeClr val="bg2"/>
                </a:gs>
                <a:gs pos="100000">
                  <a:schemeClr val="accent2"/>
                </a:gs>
              </a:gsLst>
              <a:lin ang="1890000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24" name="任意多边形 2069"/>
            <p:cNvSpPr>
              <a:spLocks noChangeArrowheads="1"/>
            </p:cNvSpPr>
            <p:nvPr/>
          </p:nvSpPr>
          <p:spPr bwMode="auto">
            <a:xfrm>
              <a:off x="4689" y="187"/>
              <a:ext cx="537" cy="120"/>
            </a:xfrm>
            <a:custGeom>
              <a:cxnLst>
                <a:cxn ang="0">
                  <a:pos x="23" y="6"/>
                </a:cxn>
                <a:cxn ang="0">
                  <a:pos x="188" y="3"/>
                </a:cxn>
                <a:cxn ang="0">
                  <a:pos x="323" y="27"/>
                </a:cxn>
                <a:cxn ang="0">
                  <a:pos x="464" y="69"/>
                </a:cxn>
                <a:cxn ang="0">
                  <a:pos x="521" y="90"/>
                </a:cxn>
                <a:cxn ang="0">
                  <a:pos x="533" y="105"/>
                </a:cxn>
                <a:cxn ang="0">
                  <a:pos x="497" y="120"/>
                </a:cxn>
                <a:cxn ang="0">
                  <a:pos x="452" y="108"/>
                </a:cxn>
                <a:cxn ang="0">
                  <a:pos x="350" y="72"/>
                </a:cxn>
                <a:cxn ang="0">
                  <a:pos x="158" y="39"/>
                </a:cxn>
                <a:cxn ang="0">
                  <a:pos x="50" y="39"/>
                </a:cxn>
                <a:cxn ang="0">
                  <a:pos x="23" y="6"/>
                </a:cxn>
              </a:cxnLst>
              <a:rect l="0" t="0" r="r" b="b"/>
              <a:pathLst>
                <a:path w="537" h="120">
                  <a:moveTo>
                    <a:pt x="23" y="6"/>
                  </a:moveTo>
                  <a:cubicBezTo>
                    <a:pt x="46" y="0"/>
                    <a:pt x="138" y="0"/>
                    <a:pt x="188" y="3"/>
                  </a:cubicBezTo>
                  <a:cubicBezTo>
                    <a:pt x="238" y="6"/>
                    <a:pt x="277" y="16"/>
                    <a:pt x="323" y="27"/>
                  </a:cubicBezTo>
                  <a:cubicBezTo>
                    <a:pt x="369" y="38"/>
                    <a:pt x="431" y="59"/>
                    <a:pt x="464" y="69"/>
                  </a:cubicBezTo>
                  <a:cubicBezTo>
                    <a:pt x="497" y="79"/>
                    <a:pt x="509" y="84"/>
                    <a:pt x="521" y="90"/>
                  </a:cubicBezTo>
                  <a:cubicBezTo>
                    <a:pt x="533" y="96"/>
                    <a:pt x="537" y="100"/>
                    <a:pt x="533" y="105"/>
                  </a:cubicBezTo>
                  <a:cubicBezTo>
                    <a:pt x="529" y="110"/>
                    <a:pt x="510" y="120"/>
                    <a:pt x="497" y="120"/>
                  </a:cubicBezTo>
                  <a:cubicBezTo>
                    <a:pt x="484" y="120"/>
                    <a:pt x="476" y="116"/>
                    <a:pt x="452" y="108"/>
                  </a:cubicBezTo>
                  <a:cubicBezTo>
                    <a:pt x="428" y="100"/>
                    <a:pt x="399" y="84"/>
                    <a:pt x="350" y="72"/>
                  </a:cubicBezTo>
                  <a:cubicBezTo>
                    <a:pt x="301" y="60"/>
                    <a:pt x="208" y="45"/>
                    <a:pt x="158" y="39"/>
                  </a:cubicBezTo>
                  <a:cubicBezTo>
                    <a:pt x="108" y="33"/>
                    <a:pt x="72" y="43"/>
                    <a:pt x="50" y="39"/>
                  </a:cubicBezTo>
                  <a:cubicBezTo>
                    <a:pt x="28" y="35"/>
                    <a:pt x="0" y="12"/>
                    <a:pt x="23" y="6"/>
                  </a:cubicBezTo>
                  <a:close/>
                </a:path>
              </a:pathLst>
            </a:custGeom>
            <a:gradFill rotWithShape="0">
              <a:gsLst>
                <a:gs pos="0">
                  <a:schemeClr val="bg2"/>
                </a:gs>
                <a:gs pos="50000">
                  <a:schemeClr val="accent2"/>
                </a:gs>
                <a:gs pos="100000">
                  <a:schemeClr val="bg2"/>
                </a:gs>
              </a:gsLst>
              <a:lin ang="1890000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25" name="任意多边形 2070"/>
            <p:cNvSpPr>
              <a:spLocks noChangeArrowheads="1"/>
            </p:cNvSpPr>
            <p:nvPr/>
          </p:nvSpPr>
          <p:spPr bwMode="auto">
            <a:xfrm>
              <a:off x="4968" y="312"/>
              <a:ext cx="800" cy="143"/>
            </a:xfrm>
            <a:custGeom>
              <a:cxnLst>
                <a:cxn ang="0">
                  <a:pos x="800" y="24"/>
                </a:cxn>
                <a:cxn ang="0">
                  <a:pos x="782" y="15"/>
                </a:cxn>
                <a:cxn ang="0">
                  <a:pos x="659" y="63"/>
                </a:cxn>
                <a:cxn ang="0">
                  <a:pos x="500" y="84"/>
                </a:cxn>
                <a:cxn ang="0">
                  <a:pos x="326" y="69"/>
                </a:cxn>
                <a:cxn ang="0">
                  <a:pos x="98" y="21"/>
                </a:cxn>
                <a:cxn ang="0">
                  <a:pos x="11" y="6"/>
                </a:cxn>
                <a:cxn ang="0">
                  <a:pos x="32" y="60"/>
                </a:cxn>
                <a:cxn ang="0">
                  <a:pos x="155" y="96"/>
                </a:cxn>
                <a:cxn ang="0">
                  <a:pos x="410" y="138"/>
                </a:cxn>
                <a:cxn ang="0">
                  <a:pos x="596" y="129"/>
                </a:cxn>
                <a:cxn ang="0">
                  <a:pos x="737" y="90"/>
                </a:cxn>
                <a:cxn ang="0">
                  <a:pos x="788" y="69"/>
                </a:cxn>
                <a:cxn ang="0">
                  <a:pos x="800" y="24"/>
                </a:cxn>
              </a:cxnLst>
              <a:rect l="0" t="0" r="r" b="b"/>
              <a:pathLst>
                <a:path w="800" h="143">
                  <a:moveTo>
                    <a:pt x="800" y="24"/>
                  </a:moveTo>
                  <a:lnTo>
                    <a:pt x="782" y="15"/>
                  </a:lnTo>
                  <a:cubicBezTo>
                    <a:pt x="759" y="21"/>
                    <a:pt x="706" y="51"/>
                    <a:pt x="659" y="63"/>
                  </a:cubicBezTo>
                  <a:cubicBezTo>
                    <a:pt x="612" y="75"/>
                    <a:pt x="555" y="83"/>
                    <a:pt x="500" y="84"/>
                  </a:cubicBezTo>
                  <a:cubicBezTo>
                    <a:pt x="445" y="85"/>
                    <a:pt x="393" y="79"/>
                    <a:pt x="326" y="69"/>
                  </a:cubicBezTo>
                  <a:cubicBezTo>
                    <a:pt x="259" y="59"/>
                    <a:pt x="150" y="31"/>
                    <a:pt x="98" y="21"/>
                  </a:cubicBezTo>
                  <a:cubicBezTo>
                    <a:pt x="46" y="11"/>
                    <a:pt x="22" y="0"/>
                    <a:pt x="11" y="6"/>
                  </a:cubicBezTo>
                  <a:cubicBezTo>
                    <a:pt x="0" y="12"/>
                    <a:pt x="8" y="45"/>
                    <a:pt x="32" y="60"/>
                  </a:cubicBezTo>
                  <a:cubicBezTo>
                    <a:pt x="56" y="75"/>
                    <a:pt x="92" y="83"/>
                    <a:pt x="155" y="96"/>
                  </a:cubicBezTo>
                  <a:cubicBezTo>
                    <a:pt x="218" y="109"/>
                    <a:pt x="337" y="133"/>
                    <a:pt x="410" y="138"/>
                  </a:cubicBezTo>
                  <a:cubicBezTo>
                    <a:pt x="483" y="143"/>
                    <a:pt x="542" y="137"/>
                    <a:pt x="596" y="129"/>
                  </a:cubicBezTo>
                  <a:cubicBezTo>
                    <a:pt x="650" y="121"/>
                    <a:pt x="705" y="100"/>
                    <a:pt x="737" y="90"/>
                  </a:cubicBezTo>
                  <a:cubicBezTo>
                    <a:pt x="769" y="80"/>
                    <a:pt x="780" y="80"/>
                    <a:pt x="788" y="69"/>
                  </a:cubicBezTo>
                  <a:cubicBezTo>
                    <a:pt x="796" y="58"/>
                    <a:pt x="792" y="39"/>
                    <a:pt x="800" y="24"/>
                  </a:cubicBezTo>
                  <a:close/>
                </a:path>
              </a:pathLst>
            </a:custGeom>
            <a:gradFill rotWithShape="0">
              <a:gsLst>
                <a:gs pos="0">
                  <a:schemeClr val="bg2"/>
                </a:gs>
                <a:gs pos="50000">
                  <a:schemeClr val="accent2"/>
                </a:gs>
                <a:gs pos="100000">
                  <a:schemeClr val="bg2"/>
                </a:gs>
              </a:gsLst>
              <a:lin ang="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26" name="任意多边形 2071"/>
            <p:cNvSpPr>
              <a:spLocks noChangeArrowheads="1"/>
            </p:cNvSpPr>
            <p:nvPr/>
          </p:nvSpPr>
          <p:spPr bwMode="auto">
            <a:xfrm>
              <a:off x="5318" y="240"/>
              <a:ext cx="402" cy="115"/>
            </a:xfrm>
            <a:custGeom>
              <a:cxnLst>
                <a:cxn ang="0">
                  <a:pos x="402" y="0"/>
                </a:cxn>
                <a:cxn ang="0">
                  <a:pos x="384" y="12"/>
                </a:cxn>
                <a:cxn ang="0">
                  <a:pos x="276" y="51"/>
                </a:cxn>
                <a:cxn ang="0">
                  <a:pos x="165" y="66"/>
                </a:cxn>
                <a:cxn ang="0">
                  <a:pos x="51" y="57"/>
                </a:cxn>
                <a:cxn ang="0">
                  <a:pos x="15" y="54"/>
                </a:cxn>
                <a:cxn ang="0">
                  <a:pos x="3" y="69"/>
                </a:cxn>
                <a:cxn ang="0">
                  <a:pos x="9" y="93"/>
                </a:cxn>
                <a:cxn ang="0">
                  <a:pos x="54" y="102"/>
                </a:cxn>
                <a:cxn ang="0">
                  <a:pos x="198" y="111"/>
                </a:cxn>
                <a:cxn ang="0">
                  <a:pos x="336" y="75"/>
                </a:cxn>
                <a:cxn ang="0">
                  <a:pos x="375" y="54"/>
                </a:cxn>
                <a:cxn ang="0">
                  <a:pos x="402" y="0"/>
                </a:cxn>
              </a:cxnLst>
              <a:rect l="0" t="0" r="r" b="b"/>
              <a:pathLst>
                <a:path w="402" h="115">
                  <a:moveTo>
                    <a:pt x="402" y="0"/>
                  </a:moveTo>
                  <a:lnTo>
                    <a:pt x="384" y="12"/>
                  </a:lnTo>
                  <a:cubicBezTo>
                    <a:pt x="363" y="20"/>
                    <a:pt x="312" y="42"/>
                    <a:pt x="276" y="51"/>
                  </a:cubicBezTo>
                  <a:cubicBezTo>
                    <a:pt x="240" y="60"/>
                    <a:pt x="202" y="65"/>
                    <a:pt x="165" y="66"/>
                  </a:cubicBezTo>
                  <a:cubicBezTo>
                    <a:pt x="128" y="67"/>
                    <a:pt x="76" y="59"/>
                    <a:pt x="51" y="57"/>
                  </a:cubicBezTo>
                  <a:cubicBezTo>
                    <a:pt x="26" y="55"/>
                    <a:pt x="23" y="52"/>
                    <a:pt x="15" y="54"/>
                  </a:cubicBezTo>
                  <a:cubicBezTo>
                    <a:pt x="7" y="56"/>
                    <a:pt x="4" y="63"/>
                    <a:pt x="3" y="69"/>
                  </a:cubicBezTo>
                  <a:cubicBezTo>
                    <a:pt x="2" y="75"/>
                    <a:pt x="0" y="88"/>
                    <a:pt x="9" y="93"/>
                  </a:cubicBezTo>
                  <a:cubicBezTo>
                    <a:pt x="18" y="98"/>
                    <a:pt x="22" y="99"/>
                    <a:pt x="54" y="102"/>
                  </a:cubicBezTo>
                  <a:cubicBezTo>
                    <a:pt x="86" y="105"/>
                    <a:pt x="151" y="115"/>
                    <a:pt x="198" y="111"/>
                  </a:cubicBezTo>
                  <a:cubicBezTo>
                    <a:pt x="245" y="107"/>
                    <a:pt x="307" y="84"/>
                    <a:pt x="336" y="75"/>
                  </a:cubicBezTo>
                  <a:cubicBezTo>
                    <a:pt x="365" y="66"/>
                    <a:pt x="365" y="65"/>
                    <a:pt x="375" y="54"/>
                  </a:cubicBezTo>
                  <a:cubicBezTo>
                    <a:pt x="385" y="43"/>
                    <a:pt x="392" y="26"/>
                    <a:pt x="402" y="0"/>
                  </a:cubicBezTo>
                  <a:close/>
                </a:path>
              </a:pathLst>
            </a:custGeom>
            <a:gradFill rotWithShape="0">
              <a:gsLst>
                <a:gs pos="0">
                  <a:schemeClr val="bg2"/>
                </a:gs>
                <a:gs pos="100000">
                  <a:schemeClr val="accent2"/>
                </a:gs>
              </a:gsLst>
              <a:lin ang="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grpSp>
      <p:grpSp>
        <p:nvGrpSpPr>
          <p:cNvPr id="27" name="组合 2072"/>
          <p:cNvGrpSpPr/>
          <p:nvPr/>
        </p:nvGrpSpPr>
        <p:grpSpPr>
          <a:xfrm>
            <a:off x="27517" y="6161681"/>
            <a:ext cx="12225867" cy="137583"/>
            <a:chExt cx="5776" cy="87"/>
          </a:xfrm>
        </p:grpSpPr>
        <p:sp>
          <p:nvSpPr>
            <p:cNvPr id="28" name="任意多边形 2073"/>
            <p:cNvSpPr>
              <a:spLocks noChangeArrowheads="1"/>
            </p:cNvSpPr>
            <p:nvPr/>
          </p:nvSpPr>
          <p:spPr bwMode="auto">
            <a:xfrm>
              <a:off x="4041" y="15"/>
              <a:ext cx="1735" cy="72"/>
            </a:xfrm>
            <a:custGeom>
              <a:cxnLst>
                <a:cxn ang="0">
                  <a:pos x="165" y="6"/>
                </a:cxn>
                <a:cxn ang="0">
                  <a:pos x="450" y="3"/>
                </a:cxn>
                <a:cxn ang="0">
                  <a:pos x="714" y="12"/>
                </a:cxn>
                <a:cxn ang="0">
                  <a:pos x="957" y="24"/>
                </a:cxn>
                <a:cxn ang="0">
                  <a:pos x="1173" y="24"/>
                </a:cxn>
                <a:cxn ang="0">
                  <a:pos x="1473" y="15"/>
                </a:cxn>
                <a:cxn ang="0">
                  <a:pos x="1617" y="0"/>
                </a:cxn>
                <a:cxn ang="0">
                  <a:pos x="1719" y="15"/>
                </a:cxn>
                <a:cxn ang="0">
                  <a:pos x="1716" y="66"/>
                </a:cxn>
                <a:cxn ang="0">
                  <a:pos x="1632" y="51"/>
                </a:cxn>
                <a:cxn ang="0">
                  <a:pos x="1407" y="51"/>
                </a:cxn>
                <a:cxn ang="0">
                  <a:pos x="1191" y="48"/>
                </a:cxn>
                <a:cxn ang="0">
                  <a:pos x="870" y="60"/>
                </a:cxn>
                <a:cxn ang="0">
                  <a:pos x="492" y="48"/>
                </a:cxn>
                <a:cxn ang="0">
                  <a:pos x="291" y="27"/>
                </a:cxn>
                <a:cxn ang="0">
                  <a:pos x="21" y="36"/>
                </a:cxn>
                <a:cxn ang="0">
                  <a:pos x="165" y="6"/>
                </a:cxn>
              </a:cxnLst>
              <a:rect l="0" t="0" r="r" b="b"/>
              <a:pathLst>
                <a:path w="1735" h="72">
                  <a:moveTo>
                    <a:pt x="165" y="6"/>
                  </a:moveTo>
                  <a:cubicBezTo>
                    <a:pt x="236" y="1"/>
                    <a:pt x="359" y="2"/>
                    <a:pt x="450" y="3"/>
                  </a:cubicBezTo>
                  <a:cubicBezTo>
                    <a:pt x="541" y="4"/>
                    <a:pt x="630" y="9"/>
                    <a:pt x="714" y="12"/>
                  </a:cubicBezTo>
                  <a:cubicBezTo>
                    <a:pt x="798" y="15"/>
                    <a:pt x="881" y="22"/>
                    <a:pt x="957" y="24"/>
                  </a:cubicBezTo>
                  <a:cubicBezTo>
                    <a:pt x="1033" y="26"/>
                    <a:pt x="1087" y="25"/>
                    <a:pt x="1173" y="24"/>
                  </a:cubicBezTo>
                  <a:cubicBezTo>
                    <a:pt x="1259" y="23"/>
                    <a:pt x="1399" y="19"/>
                    <a:pt x="1473" y="15"/>
                  </a:cubicBezTo>
                  <a:cubicBezTo>
                    <a:pt x="1547" y="11"/>
                    <a:pt x="1576" y="0"/>
                    <a:pt x="1617" y="0"/>
                  </a:cubicBezTo>
                  <a:cubicBezTo>
                    <a:pt x="1658" y="0"/>
                    <a:pt x="1703" y="4"/>
                    <a:pt x="1719" y="15"/>
                  </a:cubicBezTo>
                  <a:cubicBezTo>
                    <a:pt x="1735" y="26"/>
                    <a:pt x="1730" y="60"/>
                    <a:pt x="1716" y="66"/>
                  </a:cubicBezTo>
                  <a:cubicBezTo>
                    <a:pt x="1702" y="72"/>
                    <a:pt x="1683" y="53"/>
                    <a:pt x="1632" y="51"/>
                  </a:cubicBezTo>
                  <a:cubicBezTo>
                    <a:pt x="1581" y="49"/>
                    <a:pt x="1480" y="51"/>
                    <a:pt x="1407" y="51"/>
                  </a:cubicBezTo>
                  <a:cubicBezTo>
                    <a:pt x="1334" y="51"/>
                    <a:pt x="1280" y="47"/>
                    <a:pt x="1191" y="48"/>
                  </a:cubicBezTo>
                  <a:cubicBezTo>
                    <a:pt x="1102" y="49"/>
                    <a:pt x="986" y="60"/>
                    <a:pt x="870" y="60"/>
                  </a:cubicBezTo>
                  <a:cubicBezTo>
                    <a:pt x="754" y="60"/>
                    <a:pt x="588" y="53"/>
                    <a:pt x="492" y="48"/>
                  </a:cubicBezTo>
                  <a:cubicBezTo>
                    <a:pt x="396" y="43"/>
                    <a:pt x="369" y="29"/>
                    <a:pt x="291" y="27"/>
                  </a:cubicBezTo>
                  <a:cubicBezTo>
                    <a:pt x="213" y="25"/>
                    <a:pt x="42" y="39"/>
                    <a:pt x="21" y="36"/>
                  </a:cubicBezTo>
                  <a:cubicBezTo>
                    <a:pt x="0" y="33"/>
                    <a:pt x="94" y="11"/>
                    <a:pt x="165" y="6"/>
                  </a:cubicBezTo>
                  <a:close/>
                </a:path>
              </a:pathLst>
            </a:custGeom>
            <a:gradFill rotWithShape="0">
              <a:gsLst>
                <a:gs pos="0">
                  <a:schemeClr val="accent2"/>
                </a:gs>
                <a:gs pos="100000">
                  <a:schemeClr val="bg2"/>
                </a:gs>
              </a:gsLst>
              <a:lin ang="540000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29" name="任意多边形 2074"/>
            <p:cNvSpPr>
              <a:spLocks noChangeArrowheads="1"/>
            </p:cNvSpPr>
            <p:nvPr/>
          </p:nvSpPr>
          <p:spPr bwMode="auto">
            <a:xfrm>
              <a:off x="1727" y="5"/>
              <a:ext cx="2655" cy="60"/>
            </a:xfrm>
            <a:custGeom>
              <a:cxnLst>
                <a:cxn ang="0">
                  <a:pos x="2641" y="6"/>
                </a:cxn>
                <a:cxn ang="0">
                  <a:pos x="2620" y="30"/>
                </a:cxn>
                <a:cxn ang="0">
                  <a:pos x="2368" y="45"/>
                </a:cxn>
                <a:cxn ang="0">
                  <a:pos x="2023" y="60"/>
                </a:cxn>
                <a:cxn ang="0">
                  <a:pos x="1786" y="48"/>
                </a:cxn>
                <a:cxn ang="0">
                  <a:pos x="1525" y="36"/>
                </a:cxn>
                <a:cxn ang="0">
                  <a:pos x="1195" y="45"/>
                </a:cxn>
                <a:cxn ang="0">
                  <a:pos x="817" y="39"/>
                </a:cxn>
                <a:cxn ang="0">
                  <a:pos x="499" y="27"/>
                </a:cxn>
                <a:cxn ang="0">
                  <a:pos x="136" y="39"/>
                </a:cxn>
                <a:cxn ang="0">
                  <a:pos x="10" y="33"/>
                </a:cxn>
                <a:cxn ang="0">
                  <a:pos x="76" y="24"/>
                </a:cxn>
                <a:cxn ang="0">
                  <a:pos x="310" y="18"/>
                </a:cxn>
                <a:cxn ang="0">
                  <a:pos x="544" y="0"/>
                </a:cxn>
                <a:cxn ang="0">
                  <a:pos x="853" y="21"/>
                </a:cxn>
                <a:cxn ang="0">
                  <a:pos x="1114" y="21"/>
                </a:cxn>
                <a:cxn ang="0">
                  <a:pos x="1399" y="3"/>
                </a:cxn>
                <a:cxn ang="0">
                  <a:pos x="1588" y="9"/>
                </a:cxn>
                <a:cxn ang="0">
                  <a:pos x="1807" y="21"/>
                </a:cxn>
                <a:cxn ang="0">
                  <a:pos x="2035" y="12"/>
                </a:cxn>
                <a:cxn ang="0">
                  <a:pos x="2290" y="18"/>
                </a:cxn>
                <a:cxn ang="0">
                  <a:pos x="2596" y="3"/>
                </a:cxn>
                <a:cxn ang="0">
                  <a:pos x="2641" y="6"/>
                </a:cxn>
              </a:cxnLst>
              <a:rect l="0" t="0" r="r" b="b"/>
              <a:pathLst>
                <a:path w="2655" h="60">
                  <a:moveTo>
                    <a:pt x="2641" y="6"/>
                  </a:moveTo>
                  <a:lnTo>
                    <a:pt x="2620" y="30"/>
                  </a:lnTo>
                  <a:cubicBezTo>
                    <a:pt x="2575" y="36"/>
                    <a:pt x="2467" y="40"/>
                    <a:pt x="2368" y="45"/>
                  </a:cubicBezTo>
                  <a:cubicBezTo>
                    <a:pt x="2269" y="50"/>
                    <a:pt x="2120" y="60"/>
                    <a:pt x="2023" y="60"/>
                  </a:cubicBezTo>
                  <a:cubicBezTo>
                    <a:pt x="1926" y="60"/>
                    <a:pt x="1869" y="52"/>
                    <a:pt x="1786" y="48"/>
                  </a:cubicBezTo>
                  <a:cubicBezTo>
                    <a:pt x="1703" y="44"/>
                    <a:pt x="1623" y="36"/>
                    <a:pt x="1525" y="36"/>
                  </a:cubicBezTo>
                  <a:cubicBezTo>
                    <a:pt x="1427" y="36"/>
                    <a:pt x="1313" y="44"/>
                    <a:pt x="1195" y="45"/>
                  </a:cubicBezTo>
                  <a:cubicBezTo>
                    <a:pt x="1077" y="46"/>
                    <a:pt x="933" y="42"/>
                    <a:pt x="817" y="39"/>
                  </a:cubicBezTo>
                  <a:cubicBezTo>
                    <a:pt x="701" y="36"/>
                    <a:pt x="612" y="27"/>
                    <a:pt x="499" y="27"/>
                  </a:cubicBezTo>
                  <a:cubicBezTo>
                    <a:pt x="386" y="27"/>
                    <a:pt x="217" y="38"/>
                    <a:pt x="136" y="39"/>
                  </a:cubicBezTo>
                  <a:cubicBezTo>
                    <a:pt x="55" y="40"/>
                    <a:pt x="20" y="36"/>
                    <a:pt x="10" y="33"/>
                  </a:cubicBezTo>
                  <a:cubicBezTo>
                    <a:pt x="0" y="30"/>
                    <a:pt x="26" y="27"/>
                    <a:pt x="76" y="24"/>
                  </a:cubicBezTo>
                  <a:cubicBezTo>
                    <a:pt x="126" y="21"/>
                    <a:pt x="232" y="22"/>
                    <a:pt x="310" y="18"/>
                  </a:cubicBezTo>
                  <a:cubicBezTo>
                    <a:pt x="388" y="14"/>
                    <a:pt x="454" y="0"/>
                    <a:pt x="544" y="0"/>
                  </a:cubicBezTo>
                  <a:cubicBezTo>
                    <a:pt x="634" y="0"/>
                    <a:pt x="758" y="18"/>
                    <a:pt x="853" y="21"/>
                  </a:cubicBezTo>
                  <a:cubicBezTo>
                    <a:pt x="948" y="24"/>
                    <a:pt x="1023" y="24"/>
                    <a:pt x="1114" y="21"/>
                  </a:cubicBezTo>
                  <a:cubicBezTo>
                    <a:pt x="1205" y="18"/>
                    <a:pt x="1320" y="5"/>
                    <a:pt x="1399" y="3"/>
                  </a:cubicBezTo>
                  <a:cubicBezTo>
                    <a:pt x="1478" y="1"/>
                    <a:pt x="1520" y="6"/>
                    <a:pt x="1588" y="9"/>
                  </a:cubicBezTo>
                  <a:cubicBezTo>
                    <a:pt x="1656" y="12"/>
                    <a:pt x="1733" y="21"/>
                    <a:pt x="1807" y="21"/>
                  </a:cubicBezTo>
                  <a:cubicBezTo>
                    <a:pt x="1881" y="21"/>
                    <a:pt x="1955" y="12"/>
                    <a:pt x="2035" y="12"/>
                  </a:cubicBezTo>
                  <a:cubicBezTo>
                    <a:pt x="2115" y="12"/>
                    <a:pt x="2197" y="19"/>
                    <a:pt x="2290" y="18"/>
                  </a:cubicBezTo>
                  <a:cubicBezTo>
                    <a:pt x="2383" y="17"/>
                    <a:pt x="2537" y="5"/>
                    <a:pt x="2596" y="3"/>
                  </a:cubicBezTo>
                  <a:cubicBezTo>
                    <a:pt x="2655" y="1"/>
                    <a:pt x="2651" y="3"/>
                    <a:pt x="2641" y="6"/>
                  </a:cubicBezTo>
                  <a:close/>
                </a:path>
              </a:pathLst>
            </a:custGeom>
            <a:gradFill rotWithShape="0">
              <a:gsLst>
                <a:gs pos="0">
                  <a:schemeClr val="accent2"/>
                </a:gs>
                <a:gs pos="100000">
                  <a:schemeClr val="bg2"/>
                </a:gs>
              </a:gsLst>
              <a:lin ang="540000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30" name="任意多边形 2075"/>
            <p:cNvSpPr>
              <a:spLocks noChangeArrowheads="1"/>
            </p:cNvSpPr>
            <p:nvPr/>
          </p:nvSpPr>
          <p:spPr bwMode="auto">
            <a:xfrm>
              <a:off x="0" y="0"/>
              <a:ext cx="2041" cy="62"/>
            </a:xfrm>
            <a:custGeom>
              <a:cxnLst>
                <a:cxn ang="0">
                  <a:pos x="1893" y="39"/>
                </a:cxn>
                <a:cxn ang="0">
                  <a:pos x="1578" y="45"/>
                </a:cxn>
                <a:cxn ang="0">
                  <a:pos x="1011" y="60"/>
                </a:cxn>
                <a:cxn ang="0">
                  <a:pos x="438" y="57"/>
                </a:cxn>
                <a:cxn ang="0">
                  <a:pos x="0" y="36"/>
                </a:cxn>
                <a:cxn ang="0">
                  <a:pos x="0" y="3"/>
                </a:cxn>
                <a:cxn ang="0">
                  <a:pos x="210" y="18"/>
                </a:cxn>
                <a:cxn ang="0">
                  <a:pos x="474" y="21"/>
                </a:cxn>
                <a:cxn ang="0">
                  <a:pos x="678" y="9"/>
                </a:cxn>
                <a:cxn ang="0">
                  <a:pos x="897" y="9"/>
                </a:cxn>
                <a:cxn ang="0">
                  <a:pos x="1167" y="30"/>
                </a:cxn>
                <a:cxn ang="0">
                  <a:pos x="1500" y="24"/>
                </a:cxn>
                <a:cxn ang="0">
                  <a:pos x="1758" y="3"/>
                </a:cxn>
                <a:cxn ang="0">
                  <a:pos x="1938" y="18"/>
                </a:cxn>
                <a:cxn ang="0">
                  <a:pos x="2034" y="33"/>
                </a:cxn>
                <a:cxn ang="0">
                  <a:pos x="1893" y="39"/>
                </a:cxn>
              </a:cxnLst>
              <a:rect l="0" t="0" r="r" b="b"/>
              <a:pathLst>
                <a:path w="2041" h="62">
                  <a:moveTo>
                    <a:pt x="1893" y="39"/>
                  </a:moveTo>
                  <a:cubicBezTo>
                    <a:pt x="1817" y="41"/>
                    <a:pt x="1725" y="42"/>
                    <a:pt x="1578" y="45"/>
                  </a:cubicBezTo>
                  <a:cubicBezTo>
                    <a:pt x="1431" y="48"/>
                    <a:pt x="1201" y="58"/>
                    <a:pt x="1011" y="60"/>
                  </a:cubicBezTo>
                  <a:cubicBezTo>
                    <a:pt x="821" y="62"/>
                    <a:pt x="606" y="61"/>
                    <a:pt x="438" y="57"/>
                  </a:cubicBezTo>
                  <a:cubicBezTo>
                    <a:pt x="270" y="53"/>
                    <a:pt x="73" y="45"/>
                    <a:pt x="0" y="36"/>
                  </a:cubicBezTo>
                  <a:lnTo>
                    <a:pt x="0" y="3"/>
                  </a:lnTo>
                  <a:cubicBezTo>
                    <a:pt x="35" y="0"/>
                    <a:pt x="131" y="15"/>
                    <a:pt x="210" y="18"/>
                  </a:cubicBezTo>
                  <a:cubicBezTo>
                    <a:pt x="289" y="21"/>
                    <a:pt x="396" y="22"/>
                    <a:pt x="474" y="21"/>
                  </a:cubicBezTo>
                  <a:cubicBezTo>
                    <a:pt x="552" y="20"/>
                    <a:pt x="608" y="11"/>
                    <a:pt x="678" y="9"/>
                  </a:cubicBezTo>
                  <a:cubicBezTo>
                    <a:pt x="748" y="7"/>
                    <a:pt x="816" y="6"/>
                    <a:pt x="897" y="9"/>
                  </a:cubicBezTo>
                  <a:cubicBezTo>
                    <a:pt x="978" y="12"/>
                    <a:pt x="1067" y="28"/>
                    <a:pt x="1167" y="30"/>
                  </a:cubicBezTo>
                  <a:cubicBezTo>
                    <a:pt x="1267" y="32"/>
                    <a:pt x="1402" y="28"/>
                    <a:pt x="1500" y="24"/>
                  </a:cubicBezTo>
                  <a:cubicBezTo>
                    <a:pt x="1598" y="20"/>
                    <a:pt x="1685" y="4"/>
                    <a:pt x="1758" y="3"/>
                  </a:cubicBezTo>
                  <a:cubicBezTo>
                    <a:pt x="1831" y="2"/>
                    <a:pt x="1892" y="13"/>
                    <a:pt x="1938" y="18"/>
                  </a:cubicBezTo>
                  <a:cubicBezTo>
                    <a:pt x="1984" y="23"/>
                    <a:pt x="2041" y="30"/>
                    <a:pt x="2034" y="33"/>
                  </a:cubicBezTo>
                  <a:cubicBezTo>
                    <a:pt x="2027" y="36"/>
                    <a:pt x="1969" y="37"/>
                    <a:pt x="1893" y="39"/>
                  </a:cubicBezTo>
                  <a:close/>
                </a:path>
              </a:pathLst>
            </a:custGeom>
            <a:gradFill rotWithShape="0">
              <a:gsLst>
                <a:gs pos="0">
                  <a:schemeClr val="accent2"/>
                </a:gs>
                <a:gs pos="100000">
                  <a:schemeClr val="bg2"/>
                </a:gs>
              </a:gsLst>
              <a:lin ang="540000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grpSp>
      <p:sp>
        <p:nvSpPr>
          <p:cNvPr id="2077" name="标题 2076"/>
          <p:cNvSpPr>
            <a:spLocks noGrp="1"/>
          </p:cNvSpPr>
          <p:nvPr>
            <p:ph type="ctrTitle" sz="quarter"/>
          </p:nvPr>
        </p:nvSpPr>
        <p:spPr>
          <a:xfrm>
            <a:off x="914400" y="1868720"/>
            <a:ext cx="10363200" cy="1600397"/>
          </a:xfrm>
          <a:prstGeom prst="rect">
            <a:avLst/>
          </a:prstGeom>
          <a:noFill/>
          <a:ln w="9525">
            <a:noFill/>
            <a:miter/>
          </a:ln>
        </p:spPr>
        <p:txBody>
          <a:bodyPr anchorCtr="1"/>
          <a:lstStyle>
            <a:lvl1pPr lvl="0">
              <a:defRPr kern="1200"/>
            </a:lvl1pPr>
          </a:lstStyle>
          <a:p>
            <a:pPr lvl="0"/>
            <a:r>
              <a:rPr lang="zh-CN" altLang="en-US" noProof="1"/>
              <a:t>单击此处编辑母版标题样式</a:t>
            </a:r>
            <a:endParaRPr lang="zh-CN" altLang="en-US" noProof="1"/>
          </a:p>
        </p:txBody>
      </p:sp>
      <p:sp>
        <p:nvSpPr>
          <p:cNvPr id="2078" name="副标题 2077"/>
          <p:cNvSpPr>
            <a:spLocks noGrp="1"/>
          </p:cNvSpPr>
          <p:nvPr>
            <p:ph type="subTitle" sz="quarter" idx="1"/>
          </p:nvPr>
        </p:nvSpPr>
        <p:spPr>
          <a:xfrm>
            <a:off x="1697567" y="3729562"/>
            <a:ext cx="8534400" cy="1371769"/>
          </a:xfrm>
          <a:prstGeom prst="rect">
            <a:avLst/>
          </a:prstGeom>
          <a:noFill/>
          <a:ln w="9525">
            <a:noFill/>
            <a:miter/>
          </a:ln>
        </p:spPr>
        <p:txBody>
          <a:bodyPr anchorCtr="1"/>
          <a:lstStyle>
            <a:lvl1pPr marL="0" lvl="0" indent="0" algn="ctr">
              <a:buNone/>
              <a:defRPr kern="1200"/>
            </a:lvl1pPr>
            <a:lvl2pPr marL="456565" lvl="1" indent="-456565" algn="ctr">
              <a:buNone/>
              <a:defRPr kern="1200"/>
            </a:lvl2pPr>
            <a:lvl3pPr marL="913130" lvl="2" indent="-913130" algn="ctr">
              <a:buNone/>
              <a:defRPr kern="1200"/>
            </a:lvl3pPr>
            <a:lvl4pPr marL="1369695" lvl="3" indent="-1369695" algn="ctr">
              <a:buNone/>
              <a:defRPr kern="1200"/>
            </a:lvl4pPr>
            <a:lvl5pPr marL="1826895" lvl="4" indent="-1826895" algn="ctr">
              <a:buNone/>
              <a:defRPr kern="1200"/>
            </a:lvl5pPr>
          </a:lstStyle>
          <a:p>
            <a:pPr lvl="0"/>
            <a:r>
              <a:rPr lang="zh-CN" altLang="en-US" noProof="1"/>
              <a:t>单击此处编辑母版副标题样式</a:t>
            </a:r>
            <a:endParaRPr lang="zh-CN" altLang="en-US" noProof="1"/>
          </a:p>
        </p:txBody>
      </p:sp>
      <p:sp>
        <p:nvSpPr>
          <p:cNvPr id="31" name="日期占位符 2078"/>
          <p:cNvSpPr>
            <a:spLocks noGrp="1"/>
          </p:cNvSpPr>
          <p:nvPr>
            <p:ph type="dt" sz="quarter" idx="10"/>
          </p:nvPr>
        </p:nvSpPr>
        <p:spPr>
          <a:xfrm>
            <a:off x="914400" y="6350000"/>
            <a:ext cx="2540000" cy="457200"/>
          </a:xfrm>
        </p:spPr>
        <p:txBody>
          <a:bodyPr/>
          <a:lstStyle>
            <a:lvl1pPr>
              <a:defRPr/>
            </a:lvl1pPr>
          </a:lstStyle>
          <a:p>
            <a:pPr>
              <a:defRPr/>
            </a:pPr>
            <a:endParaRPr lang="zh-CN" altLang="en-US"/>
          </a:p>
        </p:txBody>
      </p:sp>
      <p:sp>
        <p:nvSpPr>
          <p:cNvPr id="32" name="页脚占位符 2079"/>
          <p:cNvSpPr>
            <a:spLocks noGrp="1"/>
          </p:cNvSpPr>
          <p:nvPr>
            <p:ph type="ftr" sz="quarter" idx="11"/>
          </p:nvPr>
        </p:nvSpPr>
        <p:spPr>
          <a:xfrm>
            <a:off x="4165600" y="6350000"/>
            <a:ext cx="3860800" cy="457200"/>
          </a:xfrm>
        </p:spPr>
        <p:txBody>
          <a:bodyPr/>
          <a:lstStyle>
            <a:lvl1pPr>
              <a:defRPr/>
            </a:lvl1pPr>
          </a:lstStyle>
          <a:p>
            <a:pPr>
              <a:defRPr/>
            </a:pPr>
            <a:endParaRPr lang="zh-CN" altLang="en-US"/>
          </a:p>
        </p:txBody>
      </p:sp>
      <p:sp>
        <p:nvSpPr>
          <p:cNvPr id="33" name="灯片编号占位符 2080"/>
          <p:cNvSpPr>
            <a:spLocks noGrp="1"/>
          </p:cNvSpPr>
          <p:nvPr>
            <p:ph type="sldNum" sz="quarter" idx="12"/>
          </p:nvPr>
        </p:nvSpPr>
        <p:spPr>
          <a:xfrm>
            <a:off x="8737600" y="6350000"/>
            <a:ext cx="2540000" cy="457200"/>
          </a:xfrm>
        </p:spPr>
        <p:txBody>
          <a:bodyPr/>
          <a:lstStyle>
            <a:lvl1pPr>
              <a:defRPr/>
            </a:lvl1pPr>
          </a:lstStyle>
          <a:p>
            <a:fld id="{85F2A60D-CBE1-4BAC-ACEA-C87DAA5100AC}" type="slidenum">
              <a:rPr lang="zh-CN" altLang="en-US">
                <a:solidFill>
                  <a:srgbClr val="545472"/>
                </a:solidFill>
              </a:rPr>
              <a:t/>
            </a:fld>
            <a:endParaRPr lang="zh-CN" altLang="en-US">
              <a:solidFill>
                <a:srgbClr val="545472"/>
              </a:solidFill>
              <a:ea typeface="宋体" pitchFamily="2" charset="-122"/>
            </a:endParaRPr>
          </a:p>
        </p:txBody>
      </p:sp>
    </p:spTree>
  </p:cSld>
  <p:clrMapOvr>
    <a:masterClrMapping/>
  </p:clrMapOvr>
  <p:transition/>
  <p:timing/>
</p:sldLayout>
</file>

<file path=ppt/slideLayouts/slideLayout83.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1054"/>
          <p:cNvSpPr>
            <a:spLocks noGrp="1"/>
          </p:cNvSpPr>
          <p:nvPr>
            <p:ph type="dt" sz="half" idx="10"/>
          </p:nvPr>
        </p:nvSpPr>
        <p:spPr/>
        <p:txBody>
          <a:bodyPr/>
          <a:lstStyle>
            <a:lvl1pPr>
              <a:defRPr/>
            </a:lvl1pPr>
          </a:lstStyle>
          <a:p>
            <a:pPr>
              <a:defRPr/>
            </a:pPr>
            <a:endParaRPr lang="zh-CN" altLang="en-US"/>
          </a:p>
        </p:txBody>
      </p:sp>
      <p:sp>
        <p:nvSpPr>
          <p:cNvPr id="5" name="页脚占位符 1055"/>
          <p:cNvSpPr>
            <a:spLocks noGrp="1"/>
          </p:cNvSpPr>
          <p:nvPr>
            <p:ph type="ftr" sz="quarter" idx="11"/>
          </p:nvPr>
        </p:nvSpPr>
        <p:spPr/>
        <p:txBody>
          <a:bodyPr/>
          <a:lstStyle>
            <a:lvl1pPr>
              <a:defRPr/>
            </a:lvl1pPr>
          </a:lstStyle>
          <a:p>
            <a:pPr>
              <a:defRPr/>
            </a:pPr>
            <a:endParaRPr lang="zh-CN" altLang="en-US"/>
          </a:p>
        </p:txBody>
      </p:sp>
      <p:sp>
        <p:nvSpPr>
          <p:cNvPr id="6" name="灯片编号占位符 1056"/>
          <p:cNvSpPr>
            <a:spLocks noGrp="1"/>
          </p:cNvSpPr>
          <p:nvPr>
            <p:ph type="sldNum" sz="quarter" idx="12"/>
          </p:nvPr>
        </p:nvSpPr>
        <p:spPr/>
        <p:txBody>
          <a:bodyPr/>
          <a:lstStyle>
            <a:lvl1pPr>
              <a:defRPr/>
            </a:lvl1pPr>
          </a:lstStyle>
          <a:p>
            <a:fld id="{20D09D2C-1952-4480-B525-DE37CA02C9BB}" type="slidenum">
              <a:rPr lang="zh-CN" altLang="en-US">
                <a:solidFill>
                  <a:srgbClr val="545472"/>
                </a:solidFill>
              </a:rPr>
              <a:t/>
            </a:fld>
            <a:endParaRPr lang="zh-CN" altLang="en-US">
              <a:solidFill>
                <a:srgbClr val="545472"/>
              </a:solidFill>
            </a:endParaRPr>
          </a:p>
        </p:txBody>
      </p:sp>
    </p:spTree>
  </p:cSld>
  <p:clrMapOvr>
    <a:masterClrMapping/>
  </p:clrMapOvr>
  <p:transition/>
  <p:timing/>
</p:sldLayout>
</file>

<file path=ppt/slideLayouts/slideLayout84.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1" y="1710013"/>
            <a:ext cx="10515600" cy="2853089"/>
          </a:xfrm>
        </p:spPr>
        <p:txBody>
          <a:bodyPr/>
          <a:lstStyle>
            <a:lvl1pPr>
              <a:defRPr sz="45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31851" y="4590031"/>
            <a:ext cx="10515600" cy="1500372"/>
          </a:xfrm>
        </p:spPr>
        <p:txBody>
          <a:bodyPr/>
          <a:lstStyle>
            <a:lvl1pPr marL="0" indent="0">
              <a:buNone/>
              <a:defRPr sz="1900">
                <a:solidFill>
                  <a:schemeClr val="tx1">
                    <a:tint val="75000"/>
                  </a:schemeClr>
                </a:solidFill>
              </a:defRPr>
            </a:lvl1pPr>
            <a:lvl2pPr marL="342265" indent="0">
              <a:buNone/>
              <a:defRPr sz="1500">
                <a:solidFill>
                  <a:schemeClr val="tx1">
                    <a:tint val="75000"/>
                  </a:schemeClr>
                </a:solidFill>
              </a:defRPr>
            </a:lvl2pPr>
            <a:lvl3pPr marL="685165" indent="0">
              <a:buNone/>
              <a:defRPr sz="1500">
                <a:solidFill>
                  <a:schemeClr val="tx1">
                    <a:tint val="75000"/>
                  </a:schemeClr>
                </a:solidFill>
              </a:defRPr>
            </a:lvl3pPr>
            <a:lvl4pPr marL="1027430" indent="0">
              <a:buNone/>
              <a:defRPr sz="1200">
                <a:solidFill>
                  <a:schemeClr val="tx1">
                    <a:tint val="75000"/>
                  </a:schemeClr>
                </a:solidFill>
              </a:defRPr>
            </a:lvl4pPr>
            <a:lvl5pPr marL="1369695" indent="0">
              <a:buNone/>
              <a:defRPr sz="1200">
                <a:solidFill>
                  <a:schemeClr val="tx1">
                    <a:tint val="75000"/>
                  </a:schemeClr>
                </a:solidFill>
              </a:defRPr>
            </a:lvl5pPr>
            <a:lvl6pPr marL="1712595" indent="0">
              <a:buNone/>
              <a:defRPr sz="1200">
                <a:solidFill>
                  <a:schemeClr val="tx1">
                    <a:tint val="75000"/>
                  </a:schemeClr>
                </a:solidFill>
              </a:defRPr>
            </a:lvl6pPr>
            <a:lvl7pPr marL="2054860" indent="0">
              <a:buNone/>
              <a:defRPr sz="1200">
                <a:solidFill>
                  <a:schemeClr val="tx1">
                    <a:tint val="75000"/>
                  </a:schemeClr>
                </a:solidFill>
              </a:defRPr>
            </a:lvl7pPr>
            <a:lvl8pPr marL="2397125" indent="0">
              <a:buNone/>
              <a:defRPr sz="1200">
                <a:solidFill>
                  <a:schemeClr val="tx1">
                    <a:tint val="75000"/>
                  </a:schemeClr>
                </a:solidFill>
              </a:defRPr>
            </a:lvl8pPr>
            <a:lvl9pPr marL="2740025" indent="0">
              <a:buNone/>
              <a:defRPr sz="1200">
                <a:solidFill>
                  <a:schemeClr val="tx1">
                    <a:tint val="75000"/>
                  </a:schemeClr>
                </a:solidFill>
              </a:defRPr>
            </a:lvl9pPr>
          </a:lstStyle>
          <a:p>
            <a:pPr lvl="0"/>
            <a:r>
              <a:rPr lang="zh-CN" altLang="en-US" noProof="1" smtClean="0"/>
              <a:t>单击此处编辑母版文本样式</a:t>
            </a:r>
            <a:endParaRPr lang="zh-CN" altLang="en-US" noProof="1" smtClean="0"/>
          </a:p>
        </p:txBody>
      </p:sp>
      <p:sp>
        <p:nvSpPr>
          <p:cNvPr id="4" name="日期占位符 1054"/>
          <p:cNvSpPr>
            <a:spLocks noGrp="1"/>
          </p:cNvSpPr>
          <p:nvPr>
            <p:ph type="dt" sz="half" idx="10"/>
          </p:nvPr>
        </p:nvSpPr>
        <p:spPr/>
        <p:txBody>
          <a:bodyPr/>
          <a:lstStyle>
            <a:lvl1pPr>
              <a:defRPr/>
            </a:lvl1pPr>
          </a:lstStyle>
          <a:p>
            <a:pPr>
              <a:defRPr/>
            </a:pPr>
            <a:endParaRPr lang="zh-CN" altLang="en-US"/>
          </a:p>
        </p:txBody>
      </p:sp>
      <p:sp>
        <p:nvSpPr>
          <p:cNvPr id="5" name="页脚占位符 1055"/>
          <p:cNvSpPr>
            <a:spLocks noGrp="1"/>
          </p:cNvSpPr>
          <p:nvPr>
            <p:ph type="ftr" sz="quarter" idx="11"/>
          </p:nvPr>
        </p:nvSpPr>
        <p:spPr/>
        <p:txBody>
          <a:bodyPr/>
          <a:lstStyle>
            <a:lvl1pPr>
              <a:defRPr/>
            </a:lvl1pPr>
          </a:lstStyle>
          <a:p>
            <a:pPr>
              <a:defRPr/>
            </a:pPr>
            <a:endParaRPr lang="zh-CN" altLang="en-US"/>
          </a:p>
        </p:txBody>
      </p:sp>
      <p:sp>
        <p:nvSpPr>
          <p:cNvPr id="6" name="灯片编号占位符 1056"/>
          <p:cNvSpPr>
            <a:spLocks noGrp="1"/>
          </p:cNvSpPr>
          <p:nvPr>
            <p:ph type="sldNum" sz="quarter" idx="12"/>
          </p:nvPr>
        </p:nvSpPr>
        <p:spPr/>
        <p:txBody>
          <a:bodyPr/>
          <a:lstStyle>
            <a:lvl1pPr>
              <a:defRPr/>
            </a:lvl1pPr>
          </a:lstStyle>
          <a:p>
            <a:fld id="{C9C477C9-9C28-4CCC-8D84-6A8A1CBE0928}" type="slidenum">
              <a:rPr lang="zh-CN" altLang="en-US">
                <a:solidFill>
                  <a:srgbClr val="545472"/>
                </a:solidFill>
              </a:rPr>
              <a:t/>
            </a:fld>
            <a:endParaRPr lang="zh-CN" altLang="en-US">
              <a:solidFill>
                <a:srgbClr val="545472"/>
              </a:solidFill>
            </a:endParaRPr>
          </a:p>
        </p:txBody>
      </p:sp>
    </p:spTree>
  </p:cSld>
  <p:clrMapOvr>
    <a:masterClrMapping/>
  </p:clrMapOvr>
  <p:transition/>
  <p:timing/>
</p:sldLayout>
</file>

<file path=ppt/slideLayouts/slideLayout85.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914400" y="1981447"/>
            <a:ext cx="5077968" cy="4115308"/>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6199632" y="1981447"/>
            <a:ext cx="5077968" cy="4115308"/>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日期占位符 1054"/>
          <p:cNvSpPr>
            <a:spLocks noGrp="1"/>
          </p:cNvSpPr>
          <p:nvPr>
            <p:ph type="dt" sz="half" idx="10"/>
          </p:nvPr>
        </p:nvSpPr>
        <p:spPr/>
        <p:txBody>
          <a:bodyPr/>
          <a:lstStyle>
            <a:lvl1pPr>
              <a:defRPr/>
            </a:lvl1pPr>
          </a:lstStyle>
          <a:p>
            <a:pPr>
              <a:defRPr/>
            </a:pPr>
            <a:endParaRPr lang="zh-CN" altLang="en-US"/>
          </a:p>
        </p:txBody>
      </p:sp>
      <p:sp>
        <p:nvSpPr>
          <p:cNvPr id="6" name="页脚占位符 1055"/>
          <p:cNvSpPr>
            <a:spLocks noGrp="1"/>
          </p:cNvSpPr>
          <p:nvPr>
            <p:ph type="ftr" sz="quarter" idx="11"/>
          </p:nvPr>
        </p:nvSpPr>
        <p:spPr/>
        <p:txBody>
          <a:bodyPr/>
          <a:lstStyle>
            <a:lvl1pPr>
              <a:defRPr/>
            </a:lvl1pPr>
          </a:lstStyle>
          <a:p>
            <a:pPr>
              <a:defRPr/>
            </a:pPr>
            <a:endParaRPr lang="zh-CN" altLang="en-US"/>
          </a:p>
        </p:txBody>
      </p:sp>
      <p:sp>
        <p:nvSpPr>
          <p:cNvPr id="7" name="灯片编号占位符 1056"/>
          <p:cNvSpPr>
            <a:spLocks noGrp="1"/>
          </p:cNvSpPr>
          <p:nvPr>
            <p:ph type="sldNum" sz="quarter" idx="12"/>
          </p:nvPr>
        </p:nvSpPr>
        <p:spPr/>
        <p:txBody>
          <a:bodyPr/>
          <a:lstStyle>
            <a:lvl1pPr>
              <a:defRPr/>
            </a:lvl1pPr>
          </a:lstStyle>
          <a:p>
            <a:fld id="{D7F77247-C962-4AC8-B1EB-6B220B898E44}" type="slidenum">
              <a:rPr lang="zh-CN" altLang="en-US">
                <a:solidFill>
                  <a:srgbClr val="545472"/>
                </a:solidFill>
              </a:rPr>
              <a:t/>
            </a:fld>
            <a:endParaRPr lang="zh-CN" altLang="en-US">
              <a:solidFill>
                <a:srgbClr val="545472"/>
              </a:solidFill>
            </a:endParaRPr>
          </a:p>
        </p:txBody>
      </p:sp>
    </p:spTree>
  </p:cSld>
  <p:clrMapOvr>
    <a:masterClrMapping/>
  </p:clrMapOvr>
  <p:transition/>
  <p:timing/>
</p:sldLayout>
</file>

<file path=ppt/slideLayouts/slideLayout86.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234"/>
            <a:ext cx="10515600" cy="1325727"/>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1186792" y="1778660"/>
            <a:ext cx="4873575" cy="824013"/>
          </a:xfrm>
        </p:spPr>
        <p:txBody>
          <a:bodyPr anchor="ctr"/>
          <a:lstStyle>
            <a:lvl1pPr marL="0" indent="0">
              <a:buNone/>
              <a:defRPr sz="2100"/>
            </a:lvl1pPr>
            <a:lvl2pPr marL="342265" indent="0">
              <a:buNone/>
              <a:defRPr sz="1900"/>
            </a:lvl2pPr>
            <a:lvl3pPr marL="685165" indent="0">
              <a:buNone/>
              <a:defRPr sz="1500"/>
            </a:lvl3pPr>
            <a:lvl4pPr marL="1027430" indent="0">
              <a:buNone/>
              <a:defRPr sz="1500"/>
            </a:lvl4pPr>
            <a:lvl5pPr marL="1369695" indent="0">
              <a:buNone/>
              <a:defRPr sz="1500"/>
            </a:lvl5pPr>
            <a:lvl6pPr marL="1712595" indent="0">
              <a:buNone/>
              <a:defRPr sz="1500"/>
            </a:lvl6pPr>
            <a:lvl7pPr marL="2054860" indent="0">
              <a:buNone/>
              <a:defRPr sz="1500"/>
            </a:lvl7pPr>
            <a:lvl8pPr marL="2397125" indent="0">
              <a:buNone/>
              <a:defRPr sz="1500"/>
            </a:lvl8pPr>
            <a:lvl9pPr marL="2740025" indent="0">
              <a:buNone/>
              <a:defRPr sz="1500"/>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1186792" y="2665771"/>
            <a:ext cx="4873575" cy="3524719"/>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256939" y="1778660"/>
            <a:ext cx="4897576" cy="824013"/>
          </a:xfrm>
        </p:spPr>
        <p:txBody>
          <a:bodyPr anchor="ctr"/>
          <a:lstStyle>
            <a:lvl1pPr marL="0" indent="0">
              <a:buNone/>
              <a:defRPr sz="2100"/>
            </a:lvl1pPr>
            <a:lvl2pPr marL="342265" indent="0">
              <a:buNone/>
              <a:defRPr sz="1900"/>
            </a:lvl2pPr>
            <a:lvl3pPr marL="685165" indent="0">
              <a:buNone/>
              <a:defRPr sz="1500"/>
            </a:lvl3pPr>
            <a:lvl4pPr marL="1027430" indent="0">
              <a:buNone/>
              <a:defRPr sz="1500"/>
            </a:lvl4pPr>
            <a:lvl5pPr marL="1369695" indent="0">
              <a:buNone/>
              <a:defRPr sz="1500"/>
            </a:lvl5pPr>
            <a:lvl6pPr marL="1712595" indent="0">
              <a:buNone/>
              <a:defRPr sz="1500"/>
            </a:lvl6pPr>
            <a:lvl7pPr marL="2054860" indent="0">
              <a:buNone/>
              <a:defRPr sz="1500"/>
            </a:lvl7pPr>
            <a:lvl8pPr marL="2397125" indent="0">
              <a:buNone/>
              <a:defRPr sz="1500"/>
            </a:lvl8pPr>
            <a:lvl9pPr marL="2740025" indent="0">
              <a:buNone/>
              <a:defRPr sz="1500"/>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6256939" y="2665771"/>
            <a:ext cx="4897576" cy="3524719"/>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1054"/>
          <p:cNvSpPr>
            <a:spLocks noGrp="1"/>
          </p:cNvSpPr>
          <p:nvPr>
            <p:ph type="dt" sz="half" idx="10"/>
          </p:nvPr>
        </p:nvSpPr>
        <p:spPr/>
        <p:txBody>
          <a:bodyPr/>
          <a:lstStyle>
            <a:lvl1pPr>
              <a:defRPr/>
            </a:lvl1pPr>
          </a:lstStyle>
          <a:p>
            <a:pPr>
              <a:defRPr/>
            </a:pPr>
            <a:endParaRPr lang="zh-CN" altLang="en-US"/>
          </a:p>
        </p:txBody>
      </p:sp>
      <p:sp>
        <p:nvSpPr>
          <p:cNvPr id="8" name="页脚占位符 1055"/>
          <p:cNvSpPr>
            <a:spLocks noGrp="1"/>
          </p:cNvSpPr>
          <p:nvPr>
            <p:ph type="ftr" sz="quarter" idx="11"/>
          </p:nvPr>
        </p:nvSpPr>
        <p:spPr/>
        <p:txBody>
          <a:bodyPr/>
          <a:lstStyle>
            <a:lvl1pPr>
              <a:defRPr/>
            </a:lvl1pPr>
          </a:lstStyle>
          <a:p>
            <a:pPr>
              <a:defRPr/>
            </a:pPr>
            <a:endParaRPr lang="zh-CN" altLang="en-US"/>
          </a:p>
        </p:txBody>
      </p:sp>
      <p:sp>
        <p:nvSpPr>
          <p:cNvPr id="9" name="灯片编号占位符 1056"/>
          <p:cNvSpPr>
            <a:spLocks noGrp="1"/>
          </p:cNvSpPr>
          <p:nvPr>
            <p:ph type="sldNum" sz="quarter" idx="12"/>
          </p:nvPr>
        </p:nvSpPr>
        <p:spPr/>
        <p:txBody>
          <a:bodyPr/>
          <a:lstStyle>
            <a:lvl1pPr>
              <a:defRPr/>
            </a:lvl1pPr>
          </a:lstStyle>
          <a:p>
            <a:fld id="{111EC9FD-BF72-49B5-AA53-BD31FF4D12E0}" type="slidenum">
              <a:rPr lang="zh-CN" altLang="en-US">
                <a:solidFill>
                  <a:srgbClr val="545472"/>
                </a:solidFill>
              </a:rPr>
              <a:t/>
            </a:fld>
            <a:endParaRPr lang="zh-CN" altLang="en-US">
              <a:solidFill>
                <a:srgbClr val="545472"/>
              </a:solidFill>
            </a:endParaRPr>
          </a:p>
        </p:txBody>
      </p:sp>
    </p:spTree>
  </p:cSld>
  <p:clrMapOvr>
    <a:masterClrMapping/>
  </p:clrMapOvr>
  <p:transition/>
  <p:timing/>
</p:sldLayout>
</file>

<file path=ppt/slideLayouts/slideLayout87.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1054"/>
          <p:cNvSpPr>
            <a:spLocks noGrp="1"/>
          </p:cNvSpPr>
          <p:nvPr>
            <p:ph type="dt" sz="half" idx="10"/>
          </p:nvPr>
        </p:nvSpPr>
        <p:spPr/>
        <p:txBody>
          <a:bodyPr/>
          <a:lstStyle>
            <a:lvl1pPr>
              <a:defRPr/>
            </a:lvl1pPr>
          </a:lstStyle>
          <a:p>
            <a:pPr>
              <a:defRPr/>
            </a:pPr>
            <a:endParaRPr lang="zh-CN" altLang="en-US"/>
          </a:p>
        </p:txBody>
      </p:sp>
      <p:sp>
        <p:nvSpPr>
          <p:cNvPr id="4" name="页脚占位符 1055"/>
          <p:cNvSpPr>
            <a:spLocks noGrp="1"/>
          </p:cNvSpPr>
          <p:nvPr>
            <p:ph type="ftr" sz="quarter" idx="11"/>
          </p:nvPr>
        </p:nvSpPr>
        <p:spPr/>
        <p:txBody>
          <a:bodyPr/>
          <a:lstStyle>
            <a:lvl1pPr>
              <a:defRPr/>
            </a:lvl1pPr>
          </a:lstStyle>
          <a:p>
            <a:pPr>
              <a:defRPr/>
            </a:pPr>
            <a:endParaRPr lang="zh-CN" altLang="en-US"/>
          </a:p>
        </p:txBody>
      </p:sp>
      <p:sp>
        <p:nvSpPr>
          <p:cNvPr id="5" name="灯片编号占位符 1056"/>
          <p:cNvSpPr>
            <a:spLocks noGrp="1"/>
          </p:cNvSpPr>
          <p:nvPr>
            <p:ph type="sldNum" sz="quarter" idx="12"/>
          </p:nvPr>
        </p:nvSpPr>
        <p:spPr/>
        <p:txBody>
          <a:bodyPr/>
          <a:lstStyle>
            <a:lvl1pPr>
              <a:defRPr/>
            </a:lvl1pPr>
          </a:lstStyle>
          <a:p>
            <a:fld id="{FF365832-9FA1-4EF7-BEF2-66D3CB88A5B2}" type="slidenum">
              <a:rPr lang="zh-CN" altLang="en-US">
                <a:solidFill>
                  <a:srgbClr val="545472"/>
                </a:solidFill>
              </a:rPr>
              <a:t/>
            </a:fld>
            <a:endParaRPr lang="zh-CN" altLang="en-US">
              <a:solidFill>
                <a:srgbClr val="545472"/>
              </a:solidFill>
            </a:endParaRPr>
          </a:p>
        </p:txBody>
      </p:sp>
    </p:spTree>
  </p:cSld>
  <p:clrMapOvr>
    <a:masterClrMapping/>
  </p:clrMapOvr>
  <p:transition/>
  <p:timing/>
</p:sldLayout>
</file>

<file path=ppt/slideLayouts/slideLayout88.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blank" preserve="1">
  <p:cSld name="空白">
    <p:spTree>
      <p:nvGrpSpPr>
        <p:cNvPr id="1" name=""/>
        <p:cNvGrpSpPr/>
        <p:nvPr/>
      </p:nvGrpSpPr>
      <p:grpSpPr>
        <a:xfrm>
          <a:off x="0" y="0"/>
          <a:ext cx="0" cy="0"/>
        </a:xfrm>
      </p:grpSpPr>
      <p:sp>
        <p:nvSpPr>
          <p:cNvPr id="2" name="日期占位符 1054"/>
          <p:cNvSpPr>
            <a:spLocks noGrp="1"/>
          </p:cNvSpPr>
          <p:nvPr>
            <p:ph type="dt" sz="half" idx="10"/>
          </p:nvPr>
        </p:nvSpPr>
        <p:spPr/>
        <p:txBody>
          <a:bodyPr/>
          <a:lstStyle>
            <a:lvl1pPr>
              <a:defRPr/>
            </a:lvl1pPr>
          </a:lstStyle>
          <a:p>
            <a:pPr>
              <a:defRPr/>
            </a:pPr>
            <a:endParaRPr lang="zh-CN" altLang="en-US"/>
          </a:p>
        </p:txBody>
      </p:sp>
      <p:sp>
        <p:nvSpPr>
          <p:cNvPr id="3" name="页脚占位符 1055"/>
          <p:cNvSpPr>
            <a:spLocks noGrp="1"/>
          </p:cNvSpPr>
          <p:nvPr>
            <p:ph type="ftr" sz="quarter" idx="11"/>
          </p:nvPr>
        </p:nvSpPr>
        <p:spPr/>
        <p:txBody>
          <a:bodyPr/>
          <a:lstStyle>
            <a:lvl1pPr>
              <a:defRPr/>
            </a:lvl1pPr>
          </a:lstStyle>
          <a:p>
            <a:pPr>
              <a:defRPr/>
            </a:pPr>
            <a:endParaRPr lang="zh-CN" altLang="en-US"/>
          </a:p>
        </p:txBody>
      </p:sp>
      <p:sp>
        <p:nvSpPr>
          <p:cNvPr id="4" name="灯片编号占位符 1056"/>
          <p:cNvSpPr>
            <a:spLocks noGrp="1"/>
          </p:cNvSpPr>
          <p:nvPr>
            <p:ph type="sldNum" sz="quarter" idx="12"/>
          </p:nvPr>
        </p:nvSpPr>
        <p:spPr/>
        <p:txBody>
          <a:bodyPr/>
          <a:lstStyle>
            <a:lvl1pPr>
              <a:defRPr/>
            </a:lvl1pPr>
          </a:lstStyle>
          <a:p>
            <a:fld id="{1DAA54B3-7300-4B2A-9D41-755BF01B9B22}" type="slidenum">
              <a:rPr lang="zh-CN" altLang="en-US">
                <a:solidFill>
                  <a:srgbClr val="545472"/>
                </a:solidFill>
              </a:rPr>
              <a:t/>
            </a:fld>
            <a:endParaRPr lang="zh-CN" altLang="en-US">
              <a:solidFill>
                <a:srgbClr val="545472"/>
              </a:solidFill>
            </a:endParaRPr>
          </a:p>
        </p:txBody>
      </p:sp>
    </p:spTree>
  </p:cSld>
  <p:clrMapOvr>
    <a:masterClrMapping/>
  </p:clrMapOvr>
  <p:transition/>
  <p:timing/>
</p:sldLayout>
</file>

<file path=ppt/slideLayouts/slideLayout89.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56"/>
            <a:ext cx="3932237" cy="1600397"/>
          </a:xfrm>
        </p:spPr>
        <p:txBody>
          <a:bodyPr/>
          <a:lstStyle>
            <a:lvl1pPr>
              <a:defRPr sz="24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5183188" y="987549"/>
            <a:ext cx="6172200" cy="4874227"/>
          </a:xfrm>
        </p:spPr>
        <p:txBody>
          <a:bodyPr/>
          <a:lstStyle>
            <a:lvl1pPr>
              <a:defRPr sz="2400"/>
            </a:lvl1pPr>
            <a:lvl2pPr>
              <a:defRPr sz="2100"/>
            </a:lvl2pPr>
            <a:lvl3pPr>
              <a:defRPr sz="1900"/>
            </a:lvl3pPr>
            <a:lvl4pPr>
              <a:defRPr sz="1500"/>
            </a:lvl4pPr>
            <a:lvl5pPr>
              <a:defRPr sz="1500"/>
            </a:lvl5pPr>
            <a:lvl6pPr>
              <a:defRPr sz="1500"/>
            </a:lvl6pPr>
            <a:lvl7pPr>
              <a:defRPr sz="1500"/>
            </a:lvl7pPr>
            <a:lvl8pPr>
              <a:defRPr sz="1500"/>
            </a:lvl8pPr>
            <a:lvl9pPr>
              <a:defRPr sz="15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839788" y="2057657"/>
            <a:ext cx="3932237" cy="3812059"/>
          </a:xfrm>
        </p:spPr>
        <p:txBody>
          <a:bodyPr/>
          <a:lstStyle>
            <a:lvl1pPr marL="0" indent="0">
              <a:buNone/>
              <a:defRPr sz="1200"/>
            </a:lvl1pPr>
            <a:lvl2pPr marL="342265" indent="0">
              <a:buNone/>
              <a:defRPr sz="1100"/>
            </a:lvl2pPr>
            <a:lvl3pPr marL="685165" indent="0">
              <a:buNone/>
              <a:defRPr sz="900"/>
            </a:lvl3pPr>
            <a:lvl4pPr marL="1027430" indent="0">
              <a:buNone/>
              <a:defRPr sz="800"/>
            </a:lvl4pPr>
            <a:lvl5pPr marL="1369695" indent="0">
              <a:buNone/>
              <a:defRPr sz="800"/>
            </a:lvl5pPr>
            <a:lvl6pPr marL="1712595" indent="0">
              <a:buNone/>
              <a:defRPr sz="800"/>
            </a:lvl6pPr>
            <a:lvl7pPr marL="2054860" indent="0">
              <a:buNone/>
              <a:defRPr sz="800"/>
            </a:lvl7pPr>
            <a:lvl8pPr marL="2397125" indent="0">
              <a:buNone/>
              <a:defRPr sz="800"/>
            </a:lvl8pPr>
            <a:lvl9pPr marL="2740025" indent="0">
              <a:buNone/>
              <a:defRPr sz="800"/>
            </a:lvl9pPr>
          </a:lstStyle>
          <a:p>
            <a:pPr lvl="0"/>
            <a:r>
              <a:rPr lang="zh-CN" altLang="en-US" noProof="1" smtClean="0"/>
              <a:t>单击此处编辑母版文本样式</a:t>
            </a:r>
            <a:endParaRPr lang="zh-CN" altLang="en-US" noProof="1" smtClean="0"/>
          </a:p>
        </p:txBody>
      </p:sp>
      <p:sp>
        <p:nvSpPr>
          <p:cNvPr id="5" name="日期占位符 1054"/>
          <p:cNvSpPr>
            <a:spLocks noGrp="1"/>
          </p:cNvSpPr>
          <p:nvPr>
            <p:ph type="dt" sz="half" idx="10"/>
          </p:nvPr>
        </p:nvSpPr>
        <p:spPr/>
        <p:txBody>
          <a:bodyPr/>
          <a:lstStyle>
            <a:lvl1pPr>
              <a:defRPr/>
            </a:lvl1pPr>
          </a:lstStyle>
          <a:p>
            <a:pPr>
              <a:defRPr/>
            </a:pPr>
            <a:endParaRPr lang="zh-CN" altLang="en-US"/>
          </a:p>
        </p:txBody>
      </p:sp>
      <p:sp>
        <p:nvSpPr>
          <p:cNvPr id="6" name="页脚占位符 1055"/>
          <p:cNvSpPr>
            <a:spLocks noGrp="1"/>
          </p:cNvSpPr>
          <p:nvPr>
            <p:ph type="ftr" sz="quarter" idx="11"/>
          </p:nvPr>
        </p:nvSpPr>
        <p:spPr/>
        <p:txBody>
          <a:bodyPr/>
          <a:lstStyle>
            <a:lvl1pPr>
              <a:defRPr/>
            </a:lvl1pPr>
          </a:lstStyle>
          <a:p>
            <a:pPr>
              <a:defRPr/>
            </a:pPr>
            <a:endParaRPr lang="zh-CN" altLang="en-US"/>
          </a:p>
        </p:txBody>
      </p:sp>
      <p:sp>
        <p:nvSpPr>
          <p:cNvPr id="7" name="灯片编号占位符 1056"/>
          <p:cNvSpPr>
            <a:spLocks noGrp="1"/>
          </p:cNvSpPr>
          <p:nvPr>
            <p:ph type="sldNum" sz="quarter" idx="12"/>
          </p:nvPr>
        </p:nvSpPr>
        <p:spPr/>
        <p:txBody>
          <a:bodyPr/>
          <a:lstStyle>
            <a:lvl1pPr>
              <a:defRPr/>
            </a:lvl1pPr>
          </a:lstStyle>
          <a:p>
            <a:fld id="{9BEEDBD2-2A63-4FED-8856-37A78D7512A0}" type="slidenum">
              <a:rPr lang="zh-CN" altLang="en-US">
                <a:solidFill>
                  <a:srgbClr val="545472"/>
                </a:solidFill>
              </a:rPr>
              <a:t/>
            </a:fld>
            <a:endParaRPr lang="zh-CN" altLang="en-US">
              <a:solidFill>
                <a:srgbClr val="545472"/>
              </a:solidFill>
            </a:endParaRP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2389717" y="4800601"/>
            <a:ext cx="7315200" cy="566739"/>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rtlCol="0">
            <a:normAutofit/>
          </a:bodyPr>
          <a:lstStyle>
            <a:lvl1pPr marL="0" indent="0">
              <a:buNone/>
              <a:defRPr sz="3200"/>
            </a:lvl1pPr>
            <a:lvl2pPr marL="456565" indent="0">
              <a:buNone/>
              <a:defRPr sz="2800"/>
            </a:lvl2pPr>
            <a:lvl3pPr marL="913130" indent="0">
              <a:buNone/>
              <a:defRPr sz="2400"/>
            </a:lvl3pPr>
            <a:lvl4pPr marL="1369695" indent="0">
              <a:buNone/>
              <a:defRPr sz="2000"/>
            </a:lvl4pPr>
            <a:lvl5pPr marL="1826260" indent="0">
              <a:buNone/>
              <a:defRPr sz="2000"/>
            </a:lvl5pPr>
            <a:lvl6pPr marL="2282825" indent="0">
              <a:buNone/>
              <a:defRPr sz="2000"/>
            </a:lvl6pPr>
            <a:lvl7pPr marL="2739390" indent="0">
              <a:buNone/>
              <a:defRPr sz="2000"/>
            </a:lvl7pPr>
            <a:lvl8pPr marL="3195955" indent="0">
              <a:buNone/>
              <a:defRPr sz="2000"/>
            </a:lvl8pPr>
            <a:lvl9pPr marL="3652520" indent="0">
              <a:buNone/>
              <a:defRPr sz="2000"/>
            </a:lvl9pPr>
          </a:lstStyle>
          <a:p>
            <a:pPr lvl="0"/>
            <a:endParaRPr lang="zh-CN" altLang="en-US" noProof="0"/>
          </a:p>
        </p:txBody>
      </p:sp>
      <p:sp>
        <p:nvSpPr>
          <p:cNvPr id="4" name="文本占位符 3"/>
          <p:cNvSpPr>
            <a:spLocks noGrp="1"/>
          </p:cNvSpPr>
          <p:nvPr>
            <p:ph type="body" sz="half" idx="2"/>
          </p:nvPr>
        </p:nvSpPr>
        <p:spPr>
          <a:xfrm>
            <a:off x="2389717" y="5367413"/>
            <a:ext cx="7315200" cy="804863"/>
          </a:xfrm>
        </p:spPr>
        <p:txBody>
          <a:bodyPr/>
          <a:lstStyle>
            <a:lvl1pPr marL="0" indent="0">
              <a:buNone/>
              <a:defRPr sz="1500"/>
            </a:lvl1pPr>
            <a:lvl2pPr marL="456565" indent="0">
              <a:buNone/>
              <a:defRPr sz="1200"/>
            </a:lvl2pPr>
            <a:lvl3pPr marL="913130" indent="0">
              <a:buNone/>
              <a:defRPr sz="1100"/>
            </a:lvl3pPr>
            <a:lvl4pPr marL="1369695" indent="0">
              <a:buNone/>
              <a:defRPr sz="900"/>
            </a:lvl4pPr>
            <a:lvl5pPr marL="1826260" indent="0">
              <a:buNone/>
              <a:defRPr sz="900"/>
            </a:lvl5pPr>
            <a:lvl6pPr marL="2282825" indent="0">
              <a:buNone/>
              <a:defRPr sz="900"/>
            </a:lvl6pPr>
            <a:lvl7pPr marL="2739390" indent="0">
              <a:buNone/>
              <a:defRPr sz="900"/>
            </a:lvl7pPr>
            <a:lvl8pPr marL="3195955" indent="0">
              <a:buNone/>
              <a:defRPr sz="900"/>
            </a:lvl8pPr>
            <a:lvl9pPr marL="3652520" indent="0">
              <a:buNone/>
              <a:defRPr sz="900"/>
            </a:lvl9pPr>
          </a:lstStyle>
          <a:p>
            <a:pPr lvl="0"/>
            <a:r>
              <a:rPr lang="zh-CN" altLang="en-US"/>
              <a:t>单击此处编辑母版文本样式</a:t>
            </a:r>
            <a:endParaRPr lang="zh-CN" altLang="en-US"/>
          </a:p>
        </p:txBody>
      </p:sp>
      <p:sp>
        <p:nvSpPr>
          <p:cNvPr id="5" name="日期占位符 3"/>
          <p:cNvSpPr>
            <a:spLocks noGrp="1"/>
          </p:cNvSpPr>
          <p:nvPr>
            <p:ph type="dt" sz="half" idx="10"/>
          </p:nvPr>
        </p:nvSpPr>
        <p:spPr/>
        <p:txBody>
          <a:bodyPr/>
          <a:lstStyle>
            <a:lvl1pPr>
              <a:defRPr/>
            </a:lvl1pPr>
          </a:lstStyle>
          <a:p>
            <a:pPr>
              <a:defRPr/>
            </a:pPr>
            <a:fld id="{9D44998B-E9AD-47CD-9216-47DC07A3D903}" type="datetimeFigureOut">
              <a:rPr lang="zh-CN" altLang="en-US"/>
              <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532D91FA-7C70-44EB-AE69-0F698B709BB6}" type="slidenum">
              <a:rPr lang="zh-CN" altLang="en-US"/>
              <a:t/>
            </a:fld>
            <a:endParaRPr lang="zh-CN" altLang="en-US"/>
          </a:p>
        </p:txBody>
      </p:sp>
    </p:spTree>
  </p:cSld>
  <p:clrMapOvr>
    <a:masterClrMapping/>
  </p:clrMapOvr>
  <p:transition spd="med"/>
  <p:timing/>
</p:sldLayout>
</file>

<file path=ppt/slideLayouts/slideLayout90.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56"/>
            <a:ext cx="4165349" cy="1600397"/>
          </a:xfrm>
        </p:spPr>
        <p:txBody>
          <a:bodyPr/>
          <a:lstStyle>
            <a:lvl1pPr>
              <a:defRPr sz="24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5183188" y="457260"/>
            <a:ext cx="6172200" cy="5404517"/>
          </a:xfrm>
        </p:spPr>
        <p:txBody>
          <a:bodyPr/>
          <a:lstStyle>
            <a:lvl1pPr marL="0" indent="0">
              <a:buNone/>
              <a:defRPr sz="2400"/>
            </a:lvl1pPr>
            <a:lvl2pPr marL="342265" indent="0">
              <a:buNone/>
              <a:defRPr sz="2100"/>
            </a:lvl2pPr>
            <a:lvl3pPr marL="685165" indent="0">
              <a:buNone/>
              <a:defRPr sz="1900"/>
            </a:lvl3pPr>
            <a:lvl4pPr marL="1027430" indent="0">
              <a:buNone/>
              <a:defRPr sz="1500"/>
            </a:lvl4pPr>
            <a:lvl5pPr marL="1369695" indent="0">
              <a:buNone/>
              <a:defRPr sz="1500"/>
            </a:lvl5pPr>
            <a:lvl6pPr marL="1712595" indent="0">
              <a:buNone/>
              <a:defRPr sz="1500"/>
            </a:lvl6pPr>
            <a:lvl7pPr marL="2054860" indent="0">
              <a:buNone/>
              <a:defRPr sz="1500"/>
            </a:lvl7pPr>
            <a:lvl8pPr marL="2397125" indent="0">
              <a:buNone/>
              <a:defRPr sz="1500"/>
            </a:lvl8pPr>
            <a:lvl9pPr marL="2740025" indent="0">
              <a:buNone/>
              <a:defRPr sz="1500"/>
            </a:lvl9pPr>
          </a:lstStyle>
          <a:p>
            <a:pPr lvl="0"/>
            <a:endParaRPr lang="zh-CN" altLang="en-US" noProof="1"/>
          </a:p>
        </p:txBody>
      </p:sp>
      <p:sp>
        <p:nvSpPr>
          <p:cNvPr id="4" name="文本占位符 3"/>
          <p:cNvSpPr>
            <a:spLocks noGrp="1"/>
          </p:cNvSpPr>
          <p:nvPr>
            <p:ph type="body" sz="half" idx="2"/>
          </p:nvPr>
        </p:nvSpPr>
        <p:spPr>
          <a:xfrm>
            <a:off x="839788" y="2057657"/>
            <a:ext cx="4165349" cy="3812059"/>
          </a:xfrm>
        </p:spPr>
        <p:txBody>
          <a:bodyPr/>
          <a:lstStyle>
            <a:lvl1pPr marL="0" indent="0">
              <a:buNone/>
              <a:defRPr sz="1500"/>
            </a:lvl1pPr>
            <a:lvl2pPr marL="342265" indent="0">
              <a:buNone/>
              <a:defRPr sz="1500"/>
            </a:lvl2pPr>
            <a:lvl3pPr marL="685165" indent="0">
              <a:buNone/>
              <a:defRPr sz="1200"/>
            </a:lvl3pPr>
            <a:lvl4pPr marL="1027430" indent="0">
              <a:buNone/>
              <a:defRPr sz="1100"/>
            </a:lvl4pPr>
            <a:lvl5pPr marL="1369695" indent="0">
              <a:buNone/>
              <a:defRPr sz="1100"/>
            </a:lvl5pPr>
            <a:lvl6pPr marL="1712595" indent="0">
              <a:buNone/>
              <a:defRPr sz="1100"/>
            </a:lvl6pPr>
            <a:lvl7pPr marL="2054860" indent="0">
              <a:buNone/>
              <a:defRPr sz="1100"/>
            </a:lvl7pPr>
            <a:lvl8pPr marL="2397125" indent="0">
              <a:buNone/>
              <a:defRPr sz="1100"/>
            </a:lvl8pPr>
            <a:lvl9pPr marL="2740025" indent="0">
              <a:buNone/>
              <a:defRPr sz="1100"/>
            </a:lvl9pPr>
          </a:lstStyle>
          <a:p>
            <a:pPr lvl="0"/>
            <a:r>
              <a:rPr lang="zh-CN" altLang="en-US" noProof="1" smtClean="0"/>
              <a:t>单击此处编辑母版文本样式</a:t>
            </a:r>
            <a:endParaRPr lang="zh-CN" altLang="en-US" noProof="1" smtClean="0"/>
          </a:p>
        </p:txBody>
      </p:sp>
      <p:sp>
        <p:nvSpPr>
          <p:cNvPr id="5" name="日期占位符 1054"/>
          <p:cNvSpPr>
            <a:spLocks noGrp="1"/>
          </p:cNvSpPr>
          <p:nvPr>
            <p:ph type="dt" sz="half" idx="10"/>
          </p:nvPr>
        </p:nvSpPr>
        <p:spPr/>
        <p:txBody>
          <a:bodyPr/>
          <a:lstStyle>
            <a:lvl1pPr>
              <a:defRPr/>
            </a:lvl1pPr>
          </a:lstStyle>
          <a:p>
            <a:pPr>
              <a:defRPr/>
            </a:pPr>
            <a:endParaRPr lang="zh-CN" altLang="en-US"/>
          </a:p>
        </p:txBody>
      </p:sp>
      <p:sp>
        <p:nvSpPr>
          <p:cNvPr id="6" name="页脚占位符 1055"/>
          <p:cNvSpPr>
            <a:spLocks noGrp="1"/>
          </p:cNvSpPr>
          <p:nvPr>
            <p:ph type="ftr" sz="quarter" idx="11"/>
          </p:nvPr>
        </p:nvSpPr>
        <p:spPr/>
        <p:txBody>
          <a:bodyPr/>
          <a:lstStyle>
            <a:lvl1pPr>
              <a:defRPr/>
            </a:lvl1pPr>
          </a:lstStyle>
          <a:p>
            <a:pPr>
              <a:defRPr/>
            </a:pPr>
            <a:endParaRPr lang="zh-CN" altLang="en-US"/>
          </a:p>
        </p:txBody>
      </p:sp>
      <p:sp>
        <p:nvSpPr>
          <p:cNvPr id="7" name="灯片编号占位符 1056"/>
          <p:cNvSpPr>
            <a:spLocks noGrp="1"/>
          </p:cNvSpPr>
          <p:nvPr>
            <p:ph type="sldNum" sz="quarter" idx="12"/>
          </p:nvPr>
        </p:nvSpPr>
        <p:spPr/>
        <p:txBody>
          <a:bodyPr/>
          <a:lstStyle>
            <a:lvl1pPr>
              <a:defRPr/>
            </a:lvl1pPr>
          </a:lstStyle>
          <a:p>
            <a:fld id="{DA7DDBC5-2B9B-428F-8FAE-43CB0449D009}" type="slidenum">
              <a:rPr lang="zh-CN" altLang="en-US">
                <a:solidFill>
                  <a:srgbClr val="545472"/>
                </a:solidFill>
              </a:rPr>
              <a:t/>
            </a:fld>
            <a:endParaRPr lang="zh-CN" altLang="en-US">
              <a:solidFill>
                <a:srgbClr val="545472"/>
              </a:solidFill>
            </a:endParaRPr>
          </a:p>
        </p:txBody>
      </p:sp>
    </p:spTree>
  </p:cSld>
  <p:clrMapOvr>
    <a:masterClrMapping/>
  </p:clrMapOvr>
  <p:transition/>
  <p:timing/>
</p:sldLayout>
</file>

<file path=ppt/slideLayouts/slideLayout91.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1054"/>
          <p:cNvSpPr>
            <a:spLocks noGrp="1"/>
          </p:cNvSpPr>
          <p:nvPr>
            <p:ph type="dt" sz="half" idx="10"/>
          </p:nvPr>
        </p:nvSpPr>
        <p:spPr/>
        <p:txBody>
          <a:bodyPr/>
          <a:lstStyle>
            <a:lvl1pPr>
              <a:defRPr/>
            </a:lvl1pPr>
          </a:lstStyle>
          <a:p>
            <a:pPr>
              <a:defRPr/>
            </a:pPr>
            <a:endParaRPr lang="zh-CN" altLang="en-US"/>
          </a:p>
        </p:txBody>
      </p:sp>
      <p:sp>
        <p:nvSpPr>
          <p:cNvPr id="5" name="页脚占位符 1055"/>
          <p:cNvSpPr>
            <a:spLocks noGrp="1"/>
          </p:cNvSpPr>
          <p:nvPr>
            <p:ph type="ftr" sz="quarter" idx="11"/>
          </p:nvPr>
        </p:nvSpPr>
        <p:spPr/>
        <p:txBody>
          <a:bodyPr/>
          <a:lstStyle>
            <a:lvl1pPr>
              <a:defRPr/>
            </a:lvl1pPr>
          </a:lstStyle>
          <a:p>
            <a:pPr>
              <a:defRPr/>
            </a:pPr>
            <a:endParaRPr lang="zh-CN" altLang="en-US"/>
          </a:p>
        </p:txBody>
      </p:sp>
      <p:sp>
        <p:nvSpPr>
          <p:cNvPr id="6" name="灯片编号占位符 1056"/>
          <p:cNvSpPr>
            <a:spLocks noGrp="1"/>
          </p:cNvSpPr>
          <p:nvPr>
            <p:ph type="sldNum" sz="quarter" idx="12"/>
          </p:nvPr>
        </p:nvSpPr>
        <p:spPr/>
        <p:txBody>
          <a:bodyPr/>
          <a:lstStyle>
            <a:lvl1pPr>
              <a:defRPr/>
            </a:lvl1pPr>
          </a:lstStyle>
          <a:p>
            <a:fld id="{12B6A572-EC17-4268-8803-FD5E450408F7}" type="slidenum">
              <a:rPr lang="zh-CN" altLang="en-US">
                <a:solidFill>
                  <a:srgbClr val="545472"/>
                </a:solidFill>
              </a:rPr>
              <a:t/>
            </a:fld>
            <a:endParaRPr lang="zh-CN" altLang="en-US">
              <a:solidFill>
                <a:srgbClr val="545472"/>
              </a:solidFill>
            </a:endParaRPr>
          </a:p>
        </p:txBody>
      </p:sp>
    </p:spTree>
  </p:cSld>
  <p:clrMapOvr>
    <a:masterClrMapping/>
  </p:clrMapOvr>
  <p:transition/>
  <p:timing/>
</p:sldLayout>
</file>

<file path=ppt/slideLayouts/slideLayout92.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8686800" y="768447"/>
            <a:ext cx="2590800" cy="5328308"/>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914464" y="768447"/>
            <a:ext cx="7622209" cy="5328308"/>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1054"/>
          <p:cNvSpPr>
            <a:spLocks noGrp="1"/>
          </p:cNvSpPr>
          <p:nvPr>
            <p:ph type="dt" sz="half" idx="10"/>
          </p:nvPr>
        </p:nvSpPr>
        <p:spPr/>
        <p:txBody>
          <a:bodyPr/>
          <a:lstStyle>
            <a:lvl1pPr>
              <a:defRPr/>
            </a:lvl1pPr>
          </a:lstStyle>
          <a:p>
            <a:pPr>
              <a:defRPr/>
            </a:pPr>
            <a:endParaRPr lang="zh-CN" altLang="en-US"/>
          </a:p>
        </p:txBody>
      </p:sp>
      <p:sp>
        <p:nvSpPr>
          <p:cNvPr id="5" name="页脚占位符 1055"/>
          <p:cNvSpPr>
            <a:spLocks noGrp="1"/>
          </p:cNvSpPr>
          <p:nvPr>
            <p:ph type="ftr" sz="quarter" idx="11"/>
          </p:nvPr>
        </p:nvSpPr>
        <p:spPr/>
        <p:txBody>
          <a:bodyPr/>
          <a:lstStyle>
            <a:lvl1pPr>
              <a:defRPr/>
            </a:lvl1pPr>
          </a:lstStyle>
          <a:p>
            <a:pPr>
              <a:defRPr/>
            </a:pPr>
            <a:endParaRPr lang="zh-CN" altLang="en-US"/>
          </a:p>
        </p:txBody>
      </p:sp>
      <p:sp>
        <p:nvSpPr>
          <p:cNvPr id="6" name="灯片编号占位符 1056"/>
          <p:cNvSpPr>
            <a:spLocks noGrp="1"/>
          </p:cNvSpPr>
          <p:nvPr>
            <p:ph type="sldNum" sz="quarter" idx="12"/>
          </p:nvPr>
        </p:nvSpPr>
        <p:spPr/>
        <p:txBody>
          <a:bodyPr/>
          <a:lstStyle>
            <a:lvl1pPr>
              <a:defRPr/>
            </a:lvl1pPr>
          </a:lstStyle>
          <a:p>
            <a:fld id="{630D8334-A7E3-41D8-9D55-526D6A7F9E32}" type="slidenum">
              <a:rPr lang="zh-CN" altLang="en-US">
                <a:solidFill>
                  <a:srgbClr val="545472"/>
                </a:solidFill>
              </a:rPr>
              <a:t/>
            </a:fld>
            <a:endParaRPr lang="zh-CN" altLang="en-US">
              <a:solidFill>
                <a:srgbClr val="545472"/>
              </a:solidFill>
            </a:endParaRPr>
          </a:p>
        </p:txBody>
      </p:sp>
    </p:spTree>
  </p:cSld>
  <p:clrMapOvr>
    <a:masterClrMapping/>
  </p:clrMapOvr>
  <p:transition/>
  <p:timing/>
</p:sldLayout>
</file>

<file path=ppt/slideLayouts/slideLayout93.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fourObj" preserve="1">
  <p:cSld name="标题和四项内容">
    <p:spTree>
      <p:nvGrpSpPr>
        <p:cNvPr id="1" name=""/>
        <p:cNvGrpSpPr/>
        <p:nvPr/>
      </p:nvGrpSpPr>
      <p:grpSpPr>
        <a:xfrm>
          <a:off x="0" y="0"/>
          <a:ext cx="0" cy="0"/>
        </a:xfrm>
      </p:grpSpPr>
      <p:sp>
        <p:nvSpPr>
          <p:cNvPr id="2" name="标题 1"/>
          <p:cNvSpPr>
            <a:spLocks noGrp="1"/>
          </p:cNvSpPr>
          <p:nvPr>
            <p:ph type="title" sz="quarter"/>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quarter" idx="1"/>
          </p:nvPr>
        </p:nvSpPr>
        <p:spPr>
          <a:xfrm>
            <a:off x="838200" y="1825914"/>
            <a:ext cx="5181600" cy="2098935"/>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quarter" idx="2"/>
          </p:nvPr>
        </p:nvSpPr>
        <p:spPr>
          <a:xfrm>
            <a:off x="6172200" y="1825914"/>
            <a:ext cx="5181600" cy="2098935"/>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内容占位符 4"/>
          <p:cNvSpPr>
            <a:spLocks noGrp="1"/>
          </p:cNvSpPr>
          <p:nvPr>
            <p:ph sz="quarter" idx="3"/>
          </p:nvPr>
        </p:nvSpPr>
        <p:spPr>
          <a:xfrm>
            <a:off x="838200" y="4077204"/>
            <a:ext cx="5181600" cy="2100523"/>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6" name="内容占位符 5"/>
          <p:cNvSpPr>
            <a:spLocks noGrp="1"/>
          </p:cNvSpPr>
          <p:nvPr>
            <p:ph sz="quarter" idx="4"/>
          </p:nvPr>
        </p:nvSpPr>
        <p:spPr>
          <a:xfrm>
            <a:off x="6172200" y="4077204"/>
            <a:ext cx="5181600" cy="2100523"/>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1054"/>
          <p:cNvSpPr>
            <a:spLocks noGrp="1"/>
          </p:cNvSpPr>
          <p:nvPr>
            <p:ph type="dt" sz="half" idx="10"/>
          </p:nvPr>
        </p:nvSpPr>
        <p:spPr/>
        <p:txBody>
          <a:bodyPr/>
          <a:lstStyle>
            <a:lvl1pPr>
              <a:defRPr/>
            </a:lvl1pPr>
          </a:lstStyle>
          <a:p>
            <a:pPr>
              <a:defRPr/>
            </a:pPr>
            <a:endParaRPr lang="zh-CN" altLang="en-US"/>
          </a:p>
        </p:txBody>
      </p:sp>
      <p:sp>
        <p:nvSpPr>
          <p:cNvPr id="8" name="页脚占位符 1055"/>
          <p:cNvSpPr>
            <a:spLocks noGrp="1"/>
          </p:cNvSpPr>
          <p:nvPr>
            <p:ph type="ftr" sz="quarter" idx="11"/>
          </p:nvPr>
        </p:nvSpPr>
        <p:spPr/>
        <p:txBody>
          <a:bodyPr/>
          <a:lstStyle>
            <a:lvl1pPr>
              <a:defRPr/>
            </a:lvl1pPr>
          </a:lstStyle>
          <a:p>
            <a:pPr>
              <a:defRPr/>
            </a:pPr>
            <a:endParaRPr lang="zh-CN" altLang="en-US"/>
          </a:p>
        </p:txBody>
      </p:sp>
      <p:sp>
        <p:nvSpPr>
          <p:cNvPr id="9" name="灯片编号占位符 1056"/>
          <p:cNvSpPr>
            <a:spLocks noGrp="1"/>
          </p:cNvSpPr>
          <p:nvPr>
            <p:ph type="sldNum" sz="quarter" idx="12"/>
          </p:nvPr>
        </p:nvSpPr>
        <p:spPr/>
        <p:txBody>
          <a:bodyPr/>
          <a:lstStyle>
            <a:lvl1pPr>
              <a:defRPr/>
            </a:lvl1pPr>
          </a:lstStyle>
          <a:p>
            <a:fld id="{2BC31035-CFF2-458B-B252-D12F19AC8A3B}" type="slidenum">
              <a:rPr lang="zh-CN" altLang="en-US">
                <a:solidFill>
                  <a:srgbClr val="545472"/>
                </a:solidFill>
              </a:rPr>
              <a:t/>
            </a:fld>
            <a:endParaRPr lang="zh-CN" altLang="en-US">
              <a:solidFill>
                <a:srgbClr val="545472"/>
              </a:solidFill>
            </a:endParaRPr>
          </a:p>
        </p:txBody>
      </p:sp>
    </p:spTree>
  </p:cSld>
  <p:clrMapOvr>
    <a:masterClrMapping/>
  </p:clrMapOvr>
  <p:transition/>
  <p:timing/>
</p:sldLayout>
</file>

<file path=ppt/slideLayouts/slideLayout94.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title" preserve="1">
  <p:cSld name="标题幻灯片">
    <p:bg bwMode="auto">
      <p:bgPr>
        <a:blipFill dpi="0" rotWithShape="0">
          <a:blip r:embed="rId1"/>
          <a:stretch>
            <a:fillRect/>
          </a:stretch>
        </a:blipFill>
        <a:effectLst/>
      </p:bgPr>
    </p:bg>
    <p:spTree>
      <p:nvGrpSpPr>
        <p:cNvPr id="1" name=""/>
        <p:cNvGrpSpPr/>
        <p:nvPr/>
      </p:nvGrpSpPr>
      <p:grpSpPr>
        <a:xfrm>
          <a:off x="0" y="0"/>
          <a:ext cx="0" cy="0"/>
        </a:xfrm>
      </p:grpSpPr>
      <p:sp>
        <p:nvSpPr>
          <p:cNvPr id="7170" name="Rectangle 2"/>
          <p:cNvSpPr>
            <a:spLocks noGrp="1" noRot="1" noChangeArrowheads="1"/>
          </p:cNvSpPr>
          <p:nvPr>
            <p:ph type="ctrTitle"/>
          </p:nvPr>
        </p:nvSpPr>
        <p:spPr>
          <a:xfrm>
            <a:off x="914401" y="2286464"/>
            <a:ext cx="10363216" cy="1143201"/>
          </a:xfrm>
        </p:spPr>
        <p:txBody>
          <a:bodyPr/>
          <a:lstStyle>
            <a:lvl1pPr>
              <a:defRPr/>
            </a:lvl1pPr>
          </a:lstStyle>
          <a:p>
            <a:r>
              <a:rPr lang="zh-CN" altLang="en-US" noProof="1"/>
              <a:t>单击此处编辑母版标题样式</a:t>
            </a:r>
            <a:endParaRPr lang="zh-CN" altLang="en-US" noProof="1"/>
          </a:p>
        </p:txBody>
      </p:sp>
      <p:sp>
        <p:nvSpPr>
          <p:cNvPr id="7171" name="Rectangle 3"/>
          <p:cNvSpPr>
            <a:spLocks noGrp="1" noRot="1" noChangeArrowheads="1"/>
          </p:cNvSpPr>
          <p:nvPr>
            <p:ph type="subTitle" idx="1"/>
          </p:nvPr>
        </p:nvSpPr>
        <p:spPr>
          <a:xfrm>
            <a:off x="1828804" y="3886888"/>
            <a:ext cx="8534413" cy="1752909"/>
          </a:xfrm>
        </p:spPr>
        <p:txBody>
          <a:bodyPr/>
          <a:lstStyle>
            <a:lvl1pPr marL="0" indent="0" algn="ctr">
              <a:buFont typeface="Wingdings" panose="05000000000000000000" pitchFamily="2" charset="2"/>
              <a:buNone/>
              <a:defRPr/>
            </a:lvl1pPr>
          </a:lstStyle>
          <a:p>
            <a:r>
              <a:rPr lang="zh-CN" altLang="en-US" noProof="1"/>
              <a:t>单击此处编辑母版副标题样式</a:t>
            </a:r>
            <a:endParaRPr lang="zh-CN" altLang="en-US" noProof="1"/>
          </a:p>
        </p:txBody>
      </p:sp>
      <p:sp>
        <p:nvSpPr>
          <p:cNvPr id="4" name="Rectangle 4"/>
          <p:cNvSpPr>
            <a:spLocks noGrp="1" noChangeArrowheads="1"/>
          </p:cNvSpPr>
          <p:nvPr>
            <p:ph type="dt" sz="half" idx="10"/>
          </p:nvPr>
        </p:nvSpPr>
        <p:spPr>
          <a:xfrm>
            <a:off x="402226" y="6246344"/>
            <a:ext cx="3052233" cy="476249"/>
          </a:xfrm>
        </p:spPr>
        <p:txBody>
          <a:bodyPr/>
          <a:lstStyle>
            <a:lvl1pPr>
              <a:defRPr/>
            </a:lvl1pPr>
          </a:lstStyle>
          <a:p>
            <a:pPr>
              <a:defRPr/>
            </a:pPr>
            <a:endParaRPr lang="en-US" altLang="zh-CN">
              <a:solidFill>
                <a:srgbClr val="0000FF"/>
              </a:solidFill>
            </a:endParaRPr>
          </a:p>
        </p:txBody>
      </p:sp>
      <p:sp>
        <p:nvSpPr>
          <p:cNvPr id="5" name="Rectangle 5"/>
          <p:cNvSpPr>
            <a:spLocks noGrp="1" noChangeArrowheads="1"/>
          </p:cNvSpPr>
          <p:nvPr>
            <p:ph type="ftr" sz="quarter" idx="11"/>
          </p:nvPr>
        </p:nvSpPr>
        <p:spPr>
          <a:xfrm>
            <a:off x="4165600" y="6246344"/>
            <a:ext cx="3860800" cy="476249"/>
          </a:xfrm>
        </p:spPr>
        <p:txBody>
          <a:bodyPr/>
          <a:lstStyle>
            <a:lvl1pPr>
              <a:defRPr/>
            </a:lvl1pPr>
          </a:lstStyle>
          <a:p>
            <a:pPr>
              <a:defRPr/>
            </a:pPr>
            <a:endParaRPr lang="en-US" altLang="zh-CN">
              <a:solidFill>
                <a:srgbClr val="0000FF"/>
              </a:solidFill>
            </a:endParaRPr>
          </a:p>
        </p:txBody>
      </p:sp>
      <p:sp>
        <p:nvSpPr>
          <p:cNvPr id="6" name="Rectangle 6"/>
          <p:cNvSpPr>
            <a:spLocks noGrp="1" noChangeArrowheads="1"/>
          </p:cNvSpPr>
          <p:nvPr>
            <p:ph type="sldNum" sz="quarter" idx="12"/>
          </p:nvPr>
        </p:nvSpPr>
        <p:spPr>
          <a:xfrm>
            <a:off x="8737660" y="6246344"/>
            <a:ext cx="3052233" cy="476249"/>
          </a:xfrm>
        </p:spPr>
        <p:txBody>
          <a:bodyPr/>
          <a:lstStyle>
            <a:lvl1pPr>
              <a:defRPr/>
            </a:lvl1pPr>
          </a:lstStyle>
          <a:p>
            <a:fld id="{D711C55D-BC2E-486B-985B-CE1698AFCF5D}" type="slidenum">
              <a:rPr lang="zh-CN" altLang="en-US">
                <a:solidFill>
                  <a:srgbClr val="0000FF"/>
                </a:solidFill>
              </a:rPr>
              <a:t/>
            </a:fld>
            <a:endParaRPr lang="zh-CN" altLang="en-US">
              <a:solidFill>
                <a:srgbClr val="0000FF"/>
              </a:solidFill>
            </a:endParaRPr>
          </a:p>
        </p:txBody>
      </p:sp>
    </p:spTree>
  </p:cSld>
  <p:clrMapOvr>
    <a:masterClrMapping/>
  </p:clrMapOvr>
  <p:transition/>
  <p:timing/>
</p:sldLayout>
</file>

<file path=ppt/slideLayouts/slideLayout95.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FF"/>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FF"/>
              </a:solidFill>
            </a:endParaRPr>
          </a:p>
        </p:txBody>
      </p:sp>
      <p:sp>
        <p:nvSpPr>
          <p:cNvPr id="6" name="Rectangle 6"/>
          <p:cNvSpPr>
            <a:spLocks noGrp="1" noChangeArrowheads="1"/>
          </p:cNvSpPr>
          <p:nvPr>
            <p:ph type="sldNum" sz="quarter" idx="12"/>
          </p:nvPr>
        </p:nvSpPr>
        <p:spPr/>
        <p:txBody>
          <a:bodyPr/>
          <a:lstStyle>
            <a:lvl1pPr>
              <a:defRPr/>
            </a:lvl1pPr>
          </a:lstStyle>
          <a:p>
            <a:fld id="{96F0A1B6-9E4F-427D-9240-7392CB57EA60}" type="slidenum">
              <a:rPr lang="zh-CN" altLang="en-US">
                <a:solidFill>
                  <a:srgbClr val="0000FF"/>
                </a:solidFill>
              </a:rPr>
              <a:t/>
            </a:fld>
            <a:endParaRPr lang="zh-CN" altLang="en-US">
              <a:solidFill>
                <a:srgbClr val="0000FF"/>
              </a:solidFill>
            </a:endParaRPr>
          </a:p>
        </p:txBody>
      </p:sp>
    </p:spTree>
  </p:cSld>
  <p:clrMapOvr>
    <a:masterClrMapping/>
  </p:clrMapOvr>
  <p:transition/>
  <p:timing/>
</p:sldLayout>
</file>

<file path=ppt/slideLayouts/slideLayout96.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963085" y="4407679"/>
            <a:ext cx="10363216" cy="1362316"/>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963085" y="2907227"/>
            <a:ext cx="10363216" cy="1500452"/>
          </a:xfrm>
        </p:spPr>
        <p:txBody>
          <a:bodyPr anchor="b"/>
          <a:lstStyle>
            <a:lvl1pPr marL="0" indent="0">
              <a:buNone/>
              <a:defRPr sz="2000"/>
            </a:lvl1pPr>
            <a:lvl2pPr marL="456565" indent="0">
              <a:buNone/>
              <a:defRPr sz="1900"/>
            </a:lvl2pPr>
            <a:lvl3pPr marL="913130" indent="0">
              <a:buNone/>
              <a:defRPr sz="1600"/>
            </a:lvl3pPr>
            <a:lvl4pPr marL="1370330" indent="0">
              <a:buNone/>
              <a:defRPr sz="1500"/>
            </a:lvl4pPr>
            <a:lvl5pPr marL="1826895" indent="0">
              <a:buNone/>
              <a:defRPr sz="1500"/>
            </a:lvl5pPr>
            <a:lvl6pPr marL="2283460" indent="0">
              <a:buNone/>
              <a:defRPr sz="1500"/>
            </a:lvl6pPr>
            <a:lvl7pPr marL="2741295" indent="0">
              <a:buNone/>
              <a:defRPr sz="1500"/>
            </a:lvl7pPr>
            <a:lvl8pPr marL="3197860" indent="0">
              <a:buNone/>
              <a:defRPr sz="1500"/>
            </a:lvl8pPr>
            <a:lvl9pPr marL="3654425" indent="0">
              <a:buNone/>
              <a:defRPr sz="1500"/>
            </a:lvl9pPr>
          </a:lstStyle>
          <a:p>
            <a:pPr lvl="0"/>
            <a:r>
              <a:rPr lang="zh-CN" altLang="en-US" noProof="1" smtClean="0"/>
              <a:t>单击此处编辑母版文本样式</a:t>
            </a:r>
            <a:endParaRPr lang="zh-CN" altLang="en-US" noProof="1" smtClean="0"/>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srgbClr val="0000FF"/>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srgbClr val="0000FF"/>
              </a:solidFill>
            </a:endParaRPr>
          </a:p>
        </p:txBody>
      </p:sp>
      <p:sp>
        <p:nvSpPr>
          <p:cNvPr id="6" name="Rectangle 6"/>
          <p:cNvSpPr>
            <a:spLocks noGrp="1" noChangeArrowheads="1"/>
          </p:cNvSpPr>
          <p:nvPr>
            <p:ph type="sldNum" sz="quarter" idx="12"/>
          </p:nvPr>
        </p:nvSpPr>
        <p:spPr/>
        <p:txBody>
          <a:bodyPr/>
          <a:lstStyle>
            <a:lvl1pPr>
              <a:defRPr/>
            </a:lvl1pPr>
          </a:lstStyle>
          <a:p>
            <a:fld id="{BD7A0679-B195-483C-A585-73C3B6CE6F53}" type="slidenum">
              <a:rPr lang="zh-CN" altLang="en-US">
                <a:solidFill>
                  <a:srgbClr val="0000FF"/>
                </a:solidFill>
              </a:rPr>
              <a:t/>
            </a:fld>
            <a:endParaRPr lang="zh-CN" altLang="en-US">
              <a:solidFill>
                <a:srgbClr val="0000FF"/>
              </a:solidFill>
            </a:endParaRPr>
          </a:p>
        </p:txBody>
      </p:sp>
    </p:spTree>
  </p:cSld>
  <p:clrMapOvr>
    <a:masterClrMapping/>
  </p:clrMapOvr>
  <p:transition/>
  <p:timing/>
</p:sldLayout>
</file>

<file path=ppt/slideLayouts/slideLayout97.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02226" y="1752911"/>
            <a:ext cx="5592241" cy="4271129"/>
          </a:xfrm>
        </p:spPr>
        <p:txBody>
          <a:bodyPr/>
          <a:lstStyle>
            <a:lvl1pPr>
              <a:defRPr sz="2800"/>
            </a:lvl1pPr>
            <a:lvl2pPr>
              <a:defRPr sz="2400"/>
            </a:lvl2pPr>
            <a:lvl3pPr>
              <a:defRPr sz="2000"/>
            </a:lvl3pPr>
            <a:lvl4pPr>
              <a:defRPr sz="1900"/>
            </a:lvl4pPr>
            <a:lvl5pPr>
              <a:defRPr sz="1900"/>
            </a:lvl5pPr>
            <a:lvl6pPr>
              <a:defRPr sz="1900"/>
            </a:lvl6pPr>
            <a:lvl7pPr>
              <a:defRPr sz="1900"/>
            </a:lvl7pPr>
            <a:lvl8pPr>
              <a:defRPr sz="1900"/>
            </a:lvl8pPr>
            <a:lvl9pPr>
              <a:defRPr sz="19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6197669" y="1752911"/>
            <a:ext cx="5592241" cy="4271129"/>
          </a:xfrm>
        </p:spPr>
        <p:txBody>
          <a:bodyPr/>
          <a:lstStyle>
            <a:lvl1pPr>
              <a:defRPr sz="2800"/>
            </a:lvl1pPr>
            <a:lvl2pPr>
              <a:defRPr sz="2400"/>
            </a:lvl2pPr>
            <a:lvl3pPr>
              <a:defRPr sz="2000"/>
            </a:lvl3pPr>
            <a:lvl4pPr>
              <a:defRPr sz="1900"/>
            </a:lvl4pPr>
            <a:lvl5pPr>
              <a:defRPr sz="1900"/>
            </a:lvl5pPr>
            <a:lvl6pPr>
              <a:defRPr sz="1900"/>
            </a:lvl6pPr>
            <a:lvl7pPr>
              <a:defRPr sz="1900"/>
            </a:lvl7pPr>
            <a:lvl8pPr>
              <a:defRPr sz="1900"/>
            </a:lvl8pPr>
            <a:lvl9pPr>
              <a:defRPr sz="19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srgbClr val="0000FF"/>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srgbClr val="0000FF"/>
              </a:solidFill>
            </a:endParaRPr>
          </a:p>
        </p:txBody>
      </p:sp>
      <p:sp>
        <p:nvSpPr>
          <p:cNvPr id="7" name="Rectangle 6"/>
          <p:cNvSpPr>
            <a:spLocks noGrp="1" noChangeArrowheads="1"/>
          </p:cNvSpPr>
          <p:nvPr>
            <p:ph type="sldNum" sz="quarter" idx="12"/>
          </p:nvPr>
        </p:nvSpPr>
        <p:spPr/>
        <p:txBody>
          <a:bodyPr/>
          <a:lstStyle>
            <a:lvl1pPr>
              <a:defRPr/>
            </a:lvl1pPr>
          </a:lstStyle>
          <a:p>
            <a:fld id="{AA060FE3-6E68-49BD-B85F-8F13DC6AD1A5}" type="slidenum">
              <a:rPr lang="zh-CN" altLang="en-US">
                <a:solidFill>
                  <a:srgbClr val="0000FF"/>
                </a:solidFill>
              </a:rPr>
              <a:t/>
            </a:fld>
            <a:endParaRPr lang="zh-CN" altLang="en-US">
              <a:solidFill>
                <a:srgbClr val="0000FF"/>
              </a:solidFill>
            </a:endParaRPr>
          </a:p>
        </p:txBody>
      </p:sp>
    </p:spTree>
  </p:cSld>
  <p:clrMapOvr>
    <a:masterClrMapping/>
  </p:clrMapOvr>
  <p:transition/>
  <p:timing/>
</p:sldLayout>
</file>

<file path=ppt/slideLayouts/slideLayout98.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09601" y="274746"/>
            <a:ext cx="10972816" cy="1143201"/>
          </a:xfrm>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09604" y="1535385"/>
            <a:ext cx="5386925" cy="639875"/>
          </a:xfrm>
        </p:spPr>
        <p:txBody>
          <a:bodyPr anchor="b"/>
          <a:lstStyle>
            <a:lvl1pPr marL="0" indent="0">
              <a:buNone/>
              <a:defRPr sz="2400" b="1"/>
            </a:lvl1pPr>
            <a:lvl2pPr marL="456565" indent="0">
              <a:buNone/>
              <a:defRPr sz="2000" b="1"/>
            </a:lvl2pPr>
            <a:lvl3pPr marL="913130" indent="0">
              <a:buNone/>
              <a:defRPr sz="1900" b="1"/>
            </a:lvl3pPr>
            <a:lvl4pPr marL="1370330" indent="0">
              <a:buNone/>
              <a:defRPr sz="1600" b="1"/>
            </a:lvl4pPr>
            <a:lvl5pPr marL="1826895" indent="0">
              <a:buNone/>
              <a:defRPr sz="1600" b="1"/>
            </a:lvl5pPr>
            <a:lvl6pPr marL="2283460" indent="0">
              <a:buNone/>
              <a:defRPr sz="1600" b="1"/>
            </a:lvl6pPr>
            <a:lvl7pPr marL="2741295" indent="0">
              <a:buNone/>
              <a:defRPr sz="1600" b="1"/>
            </a:lvl7pPr>
            <a:lvl8pPr marL="3197860" indent="0">
              <a:buNone/>
              <a:defRPr sz="1600" b="1"/>
            </a:lvl8pPr>
            <a:lvl9pPr marL="3654425" indent="0">
              <a:buNone/>
              <a:defRPr sz="1600" b="1"/>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609604" y="2175318"/>
            <a:ext cx="5386925" cy="3951985"/>
          </a:xfrm>
        </p:spPr>
        <p:txBody>
          <a:bodyPr/>
          <a:lstStyle>
            <a:lvl1pPr>
              <a:defRPr sz="2400"/>
            </a:lvl1pPr>
            <a:lvl2pPr>
              <a:defRPr sz="2000"/>
            </a:lvl2pPr>
            <a:lvl3pPr>
              <a:defRPr sz="19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193436" y="1535385"/>
            <a:ext cx="5389041" cy="639875"/>
          </a:xfrm>
        </p:spPr>
        <p:txBody>
          <a:bodyPr anchor="b"/>
          <a:lstStyle>
            <a:lvl1pPr marL="0" indent="0">
              <a:buNone/>
              <a:defRPr sz="2400" b="1"/>
            </a:lvl1pPr>
            <a:lvl2pPr marL="456565" indent="0">
              <a:buNone/>
              <a:defRPr sz="2000" b="1"/>
            </a:lvl2pPr>
            <a:lvl3pPr marL="913130" indent="0">
              <a:buNone/>
              <a:defRPr sz="1900" b="1"/>
            </a:lvl3pPr>
            <a:lvl4pPr marL="1370330" indent="0">
              <a:buNone/>
              <a:defRPr sz="1600" b="1"/>
            </a:lvl4pPr>
            <a:lvl5pPr marL="1826895" indent="0">
              <a:buNone/>
              <a:defRPr sz="1600" b="1"/>
            </a:lvl5pPr>
            <a:lvl6pPr marL="2283460" indent="0">
              <a:buNone/>
              <a:defRPr sz="1600" b="1"/>
            </a:lvl6pPr>
            <a:lvl7pPr marL="2741295" indent="0">
              <a:buNone/>
              <a:defRPr sz="1600" b="1"/>
            </a:lvl7pPr>
            <a:lvl8pPr marL="3197860" indent="0">
              <a:buNone/>
              <a:defRPr sz="1600" b="1"/>
            </a:lvl8pPr>
            <a:lvl9pPr marL="3654425" indent="0">
              <a:buNone/>
              <a:defRPr sz="1600" b="1"/>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6193436" y="2175318"/>
            <a:ext cx="5389041" cy="3951985"/>
          </a:xfrm>
        </p:spPr>
        <p:txBody>
          <a:bodyPr/>
          <a:lstStyle>
            <a:lvl1pPr>
              <a:defRPr sz="2400"/>
            </a:lvl1pPr>
            <a:lvl2pPr>
              <a:defRPr sz="2000"/>
            </a:lvl2pPr>
            <a:lvl3pPr>
              <a:defRPr sz="19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Rectangle 4"/>
          <p:cNvSpPr>
            <a:spLocks noGrp="1" noChangeArrowheads="1"/>
          </p:cNvSpPr>
          <p:nvPr>
            <p:ph type="dt" sz="half" idx="10"/>
          </p:nvPr>
        </p:nvSpPr>
        <p:spPr/>
        <p:txBody>
          <a:bodyPr/>
          <a:lstStyle>
            <a:lvl1pPr>
              <a:defRPr/>
            </a:lvl1pPr>
          </a:lstStyle>
          <a:p>
            <a:pPr>
              <a:defRPr/>
            </a:pPr>
            <a:endParaRPr lang="en-US" altLang="zh-CN">
              <a:solidFill>
                <a:srgbClr val="0000FF"/>
              </a:solidFill>
            </a:endParaRPr>
          </a:p>
        </p:txBody>
      </p:sp>
      <p:sp>
        <p:nvSpPr>
          <p:cNvPr id="8" name="Rectangle 5"/>
          <p:cNvSpPr>
            <a:spLocks noGrp="1" noChangeArrowheads="1"/>
          </p:cNvSpPr>
          <p:nvPr>
            <p:ph type="ftr" sz="quarter" idx="11"/>
          </p:nvPr>
        </p:nvSpPr>
        <p:spPr/>
        <p:txBody>
          <a:bodyPr/>
          <a:lstStyle>
            <a:lvl1pPr>
              <a:defRPr/>
            </a:lvl1pPr>
          </a:lstStyle>
          <a:p>
            <a:pPr>
              <a:defRPr/>
            </a:pPr>
            <a:endParaRPr lang="en-US" altLang="zh-CN">
              <a:solidFill>
                <a:srgbClr val="0000FF"/>
              </a:solidFill>
            </a:endParaRPr>
          </a:p>
        </p:txBody>
      </p:sp>
      <p:sp>
        <p:nvSpPr>
          <p:cNvPr id="9" name="Rectangle 6"/>
          <p:cNvSpPr>
            <a:spLocks noGrp="1" noChangeArrowheads="1"/>
          </p:cNvSpPr>
          <p:nvPr>
            <p:ph type="sldNum" sz="quarter" idx="12"/>
          </p:nvPr>
        </p:nvSpPr>
        <p:spPr/>
        <p:txBody>
          <a:bodyPr/>
          <a:lstStyle>
            <a:lvl1pPr>
              <a:defRPr/>
            </a:lvl1pPr>
          </a:lstStyle>
          <a:p>
            <a:fld id="{4F758FA9-8635-46A2-999C-92CF6574125B}" type="slidenum">
              <a:rPr lang="zh-CN" altLang="en-US">
                <a:solidFill>
                  <a:srgbClr val="0000FF"/>
                </a:solidFill>
              </a:rPr>
              <a:t/>
            </a:fld>
            <a:endParaRPr lang="zh-CN" altLang="en-US">
              <a:solidFill>
                <a:srgbClr val="0000FF"/>
              </a:solidFill>
            </a:endParaRPr>
          </a:p>
        </p:txBody>
      </p:sp>
    </p:spTree>
  </p:cSld>
  <p:clrMapOvr>
    <a:masterClrMapping/>
  </p:clrMapOvr>
  <p:transition/>
  <p:timing/>
</p:sldLayout>
</file>

<file path=ppt/slideLayouts/slideLayout99.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Rectangle 4"/>
          <p:cNvSpPr>
            <a:spLocks noGrp="1" noChangeArrowheads="1"/>
          </p:cNvSpPr>
          <p:nvPr>
            <p:ph type="dt" sz="half" idx="10"/>
          </p:nvPr>
        </p:nvSpPr>
        <p:spPr/>
        <p:txBody>
          <a:bodyPr/>
          <a:lstStyle>
            <a:lvl1pPr>
              <a:defRPr/>
            </a:lvl1pPr>
          </a:lstStyle>
          <a:p>
            <a:pPr>
              <a:defRPr/>
            </a:pPr>
            <a:endParaRPr lang="en-US" altLang="zh-CN">
              <a:solidFill>
                <a:srgbClr val="0000FF"/>
              </a:solidFill>
            </a:endParaRPr>
          </a:p>
        </p:txBody>
      </p:sp>
      <p:sp>
        <p:nvSpPr>
          <p:cNvPr id="4" name="Rectangle 5"/>
          <p:cNvSpPr>
            <a:spLocks noGrp="1" noChangeArrowheads="1"/>
          </p:cNvSpPr>
          <p:nvPr>
            <p:ph type="ftr" sz="quarter" idx="11"/>
          </p:nvPr>
        </p:nvSpPr>
        <p:spPr/>
        <p:txBody>
          <a:bodyPr/>
          <a:lstStyle>
            <a:lvl1pPr>
              <a:defRPr/>
            </a:lvl1pPr>
          </a:lstStyle>
          <a:p>
            <a:pPr>
              <a:defRPr/>
            </a:pPr>
            <a:endParaRPr lang="en-US" altLang="zh-CN">
              <a:solidFill>
                <a:srgbClr val="0000FF"/>
              </a:solidFill>
            </a:endParaRPr>
          </a:p>
        </p:txBody>
      </p:sp>
      <p:sp>
        <p:nvSpPr>
          <p:cNvPr id="5" name="Rectangle 6"/>
          <p:cNvSpPr>
            <a:spLocks noGrp="1" noChangeArrowheads="1"/>
          </p:cNvSpPr>
          <p:nvPr>
            <p:ph type="sldNum" sz="quarter" idx="12"/>
          </p:nvPr>
        </p:nvSpPr>
        <p:spPr/>
        <p:txBody>
          <a:bodyPr/>
          <a:lstStyle>
            <a:lvl1pPr>
              <a:defRPr/>
            </a:lvl1pPr>
          </a:lstStyle>
          <a:p>
            <a:fld id="{78A51195-0A30-43B3-BC38-4E7BD472AF93}" type="slidenum">
              <a:rPr lang="zh-CN" altLang="en-US">
                <a:solidFill>
                  <a:srgbClr val="0000FF"/>
                </a:solidFill>
              </a:rPr>
              <a:t/>
            </a:fld>
            <a:endParaRPr lang="zh-CN" altLang="en-US">
              <a:solidFill>
                <a:srgbClr val="0000FF"/>
              </a:solidFill>
            </a:endParaRPr>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image" Target="../media/image1.jpeg" /><Relationship Id="rId14"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10.xml.rels>&#65279;<?xml version="1.0" encoding="utf-8" standalone="yes"?><Relationships xmlns="http://schemas.openxmlformats.org/package/2006/relationships"><Relationship Id="rId1" Type="http://schemas.openxmlformats.org/officeDocument/2006/relationships/slideLayout" Target="../slideLayouts/slideLayout105.xml" /><Relationship Id="rId10" Type="http://schemas.openxmlformats.org/officeDocument/2006/relationships/slideLayout" Target="../slideLayouts/slideLayout114.xml" /><Relationship Id="rId11" Type="http://schemas.openxmlformats.org/officeDocument/2006/relationships/slideLayout" Target="../slideLayouts/slideLayout115.xml" /><Relationship Id="rId12" Type="http://schemas.openxmlformats.org/officeDocument/2006/relationships/image" Target="../media/image9.jpeg" /><Relationship Id="rId13" Type="http://schemas.openxmlformats.org/officeDocument/2006/relationships/theme" Target="../theme/theme10.xml" /><Relationship Id="rId2" Type="http://schemas.openxmlformats.org/officeDocument/2006/relationships/slideLayout" Target="../slideLayouts/slideLayout106.xml" /><Relationship Id="rId3" Type="http://schemas.openxmlformats.org/officeDocument/2006/relationships/slideLayout" Target="../slideLayouts/slideLayout107.xml" /><Relationship Id="rId4" Type="http://schemas.openxmlformats.org/officeDocument/2006/relationships/slideLayout" Target="../slideLayouts/slideLayout108.xml" /><Relationship Id="rId5" Type="http://schemas.openxmlformats.org/officeDocument/2006/relationships/slideLayout" Target="../slideLayouts/slideLayout109.xml" /><Relationship Id="rId6" Type="http://schemas.openxmlformats.org/officeDocument/2006/relationships/slideLayout" Target="../slideLayouts/slideLayout110.xml" /><Relationship Id="rId7" Type="http://schemas.openxmlformats.org/officeDocument/2006/relationships/slideLayout" Target="../slideLayouts/slideLayout111.xml" /><Relationship Id="rId8" Type="http://schemas.openxmlformats.org/officeDocument/2006/relationships/slideLayout" Target="../slideLayouts/slideLayout112.xml" /><Relationship Id="rId9" Type="http://schemas.openxmlformats.org/officeDocument/2006/relationships/slideLayout" Target="../slideLayouts/slideLayout113.xml" /></Relationships>
</file>

<file path=ppt/slideMasters/_rels/slideMaster11.xml.rels>&#65279;<?xml version="1.0" encoding="utf-8" standalone="yes"?><Relationships xmlns="http://schemas.openxmlformats.org/package/2006/relationships"><Relationship Id="rId1" Type="http://schemas.openxmlformats.org/officeDocument/2006/relationships/slideLayout" Target="../slideLayouts/slideLayout116.xml" /><Relationship Id="rId10" Type="http://schemas.openxmlformats.org/officeDocument/2006/relationships/slideLayout" Target="../slideLayouts/slideLayout125.xml" /><Relationship Id="rId11" Type="http://schemas.openxmlformats.org/officeDocument/2006/relationships/slideLayout" Target="../slideLayouts/slideLayout126.xml" /><Relationship Id="rId12" Type="http://schemas.openxmlformats.org/officeDocument/2006/relationships/image" Target="../media/image9.jpeg" /><Relationship Id="rId13" Type="http://schemas.openxmlformats.org/officeDocument/2006/relationships/theme" Target="../theme/theme11.xml" /><Relationship Id="rId2" Type="http://schemas.openxmlformats.org/officeDocument/2006/relationships/slideLayout" Target="../slideLayouts/slideLayout117.xml" /><Relationship Id="rId3" Type="http://schemas.openxmlformats.org/officeDocument/2006/relationships/slideLayout" Target="../slideLayouts/slideLayout118.xml" /><Relationship Id="rId4" Type="http://schemas.openxmlformats.org/officeDocument/2006/relationships/slideLayout" Target="../slideLayouts/slideLayout119.xml" /><Relationship Id="rId5" Type="http://schemas.openxmlformats.org/officeDocument/2006/relationships/slideLayout" Target="../slideLayouts/slideLayout120.xml" /><Relationship Id="rId6" Type="http://schemas.openxmlformats.org/officeDocument/2006/relationships/slideLayout" Target="../slideLayouts/slideLayout121.xml" /><Relationship Id="rId7" Type="http://schemas.openxmlformats.org/officeDocument/2006/relationships/slideLayout" Target="../slideLayouts/slideLayout122.xml" /><Relationship Id="rId8" Type="http://schemas.openxmlformats.org/officeDocument/2006/relationships/slideLayout" Target="../slideLayouts/slideLayout123.xml" /><Relationship Id="rId9" Type="http://schemas.openxmlformats.org/officeDocument/2006/relationships/slideLayout" Target="../slideLayouts/slideLayout124.xml" /></Relationships>
</file>

<file path=ppt/slideMasters/_rels/slideMaster12.xml.rels>&#65279;<?xml version="1.0" encoding="utf-8" standalone="yes"?><Relationships xmlns="http://schemas.openxmlformats.org/package/2006/relationships"><Relationship Id="rId1" Type="http://schemas.openxmlformats.org/officeDocument/2006/relationships/slideLayout" Target="../slideLayouts/slideLayout127.xml" /><Relationship Id="rId10" Type="http://schemas.openxmlformats.org/officeDocument/2006/relationships/slideLayout" Target="../slideLayouts/slideLayout136.xml" /><Relationship Id="rId11" Type="http://schemas.openxmlformats.org/officeDocument/2006/relationships/slideLayout" Target="../slideLayouts/slideLayout137.xml" /><Relationship Id="rId12" Type="http://schemas.openxmlformats.org/officeDocument/2006/relationships/image" Target="../media/image9.jpeg" /><Relationship Id="rId13" Type="http://schemas.openxmlformats.org/officeDocument/2006/relationships/theme" Target="../theme/theme12.xml" /><Relationship Id="rId2" Type="http://schemas.openxmlformats.org/officeDocument/2006/relationships/slideLayout" Target="../slideLayouts/slideLayout128.xml" /><Relationship Id="rId3" Type="http://schemas.openxmlformats.org/officeDocument/2006/relationships/slideLayout" Target="../slideLayouts/slideLayout129.xml" /><Relationship Id="rId4" Type="http://schemas.openxmlformats.org/officeDocument/2006/relationships/slideLayout" Target="../slideLayouts/slideLayout130.xml" /><Relationship Id="rId5" Type="http://schemas.openxmlformats.org/officeDocument/2006/relationships/slideLayout" Target="../slideLayouts/slideLayout131.xml" /><Relationship Id="rId6" Type="http://schemas.openxmlformats.org/officeDocument/2006/relationships/slideLayout" Target="../slideLayouts/slideLayout132.xml" /><Relationship Id="rId7" Type="http://schemas.openxmlformats.org/officeDocument/2006/relationships/slideLayout" Target="../slideLayouts/slideLayout133.xml" /><Relationship Id="rId8" Type="http://schemas.openxmlformats.org/officeDocument/2006/relationships/slideLayout" Target="../slideLayouts/slideLayout134.xml" /><Relationship Id="rId9" Type="http://schemas.openxmlformats.org/officeDocument/2006/relationships/slideLayout" Target="../slideLayouts/slideLayout135.xml" /></Relationships>
</file>

<file path=ppt/slideMasters/_rels/slideMaster13.xml.rels>&#65279;<?xml version="1.0" encoding="utf-8" standalone="yes"?><Relationships xmlns="http://schemas.openxmlformats.org/package/2006/relationships"><Relationship Id="rId1" Type="http://schemas.openxmlformats.org/officeDocument/2006/relationships/slideLayout" Target="../slideLayouts/slideLayout138.xml" /><Relationship Id="rId10" Type="http://schemas.openxmlformats.org/officeDocument/2006/relationships/slideLayout" Target="../slideLayouts/slideLayout147.xml" /><Relationship Id="rId11" Type="http://schemas.openxmlformats.org/officeDocument/2006/relationships/slideLayout" Target="../slideLayouts/slideLayout148.xml" /><Relationship Id="rId12" Type="http://schemas.openxmlformats.org/officeDocument/2006/relationships/image" Target="../media/image9.jpeg" /><Relationship Id="rId13" Type="http://schemas.openxmlformats.org/officeDocument/2006/relationships/theme" Target="../theme/theme13.xml" /><Relationship Id="rId2" Type="http://schemas.openxmlformats.org/officeDocument/2006/relationships/slideLayout" Target="../slideLayouts/slideLayout139.xml" /><Relationship Id="rId3" Type="http://schemas.openxmlformats.org/officeDocument/2006/relationships/slideLayout" Target="../slideLayouts/slideLayout140.xml" /><Relationship Id="rId4" Type="http://schemas.openxmlformats.org/officeDocument/2006/relationships/slideLayout" Target="../slideLayouts/slideLayout141.xml" /><Relationship Id="rId5" Type="http://schemas.openxmlformats.org/officeDocument/2006/relationships/slideLayout" Target="../slideLayouts/slideLayout142.xml" /><Relationship Id="rId6" Type="http://schemas.openxmlformats.org/officeDocument/2006/relationships/slideLayout" Target="../slideLayouts/slideLayout143.xml" /><Relationship Id="rId7" Type="http://schemas.openxmlformats.org/officeDocument/2006/relationships/slideLayout" Target="../slideLayouts/slideLayout144.xml" /><Relationship Id="rId8" Type="http://schemas.openxmlformats.org/officeDocument/2006/relationships/slideLayout" Target="../slideLayouts/slideLayout145.xml" /><Relationship Id="rId9" Type="http://schemas.openxmlformats.org/officeDocument/2006/relationships/slideLayout" Target="../slideLayouts/slideLayout146.xml" /></Relationships>
</file>

<file path=ppt/slideMasters/_rels/slideMaster14.xml.rels>&#65279;<?xml version="1.0" encoding="utf-8" standalone="yes"?><Relationships xmlns="http://schemas.openxmlformats.org/package/2006/relationships"><Relationship Id="rId1" Type="http://schemas.openxmlformats.org/officeDocument/2006/relationships/slideLayout" Target="../slideLayouts/slideLayout149.xml" /><Relationship Id="rId10" Type="http://schemas.openxmlformats.org/officeDocument/2006/relationships/slideLayout" Target="../slideLayouts/slideLayout158.xml" /><Relationship Id="rId11" Type="http://schemas.openxmlformats.org/officeDocument/2006/relationships/slideLayout" Target="../slideLayouts/slideLayout159.xml" /><Relationship Id="rId12" Type="http://schemas.openxmlformats.org/officeDocument/2006/relationships/image" Target="../media/image9.jpeg" /><Relationship Id="rId13" Type="http://schemas.openxmlformats.org/officeDocument/2006/relationships/theme" Target="../theme/theme14.xml" /><Relationship Id="rId2" Type="http://schemas.openxmlformats.org/officeDocument/2006/relationships/slideLayout" Target="../slideLayouts/slideLayout150.xml" /><Relationship Id="rId3" Type="http://schemas.openxmlformats.org/officeDocument/2006/relationships/slideLayout" Target="../slideLayouts/slideLayout151.xml" /><Relationship Id="rId4" Type="http://schemas.openxmlformats.org/officeDocument/2006/relationships/slideLayout" Target="../slideLayouts/slideLayout152.xml" /><Relationship Id="rId5" Type="http://schemas.openxmlformats.org/officeDocument/2006/relationships/slideLayout" Target="../slideLayouts/slideLayout153.xml" /><Relationship Id="rId6" Type="http://schemas.openxmlformats.org/officeDocument/2006/relationships/slideLayout" Target="../slideLayouts/slideLayout154.xml" /><Relationship Id="rId7" Type="http://schemas.openxmlformats.org/officeDocument/2006/relationships/slideLayout" Target="../slideLayouts/slideLayout155.xml" /><Relationship Id="rId8" Type="http://schemas.openxmlformats.org/officeDocument/2006/relationships/slideLayout" Target="../slideLayouts/slideLayout156.xml" /><Relationship Id="rId9" Type="http://schemas.openxmlformats.org/officeDocument/2006/relationships/slideLayout" Target="../slideLayouts/slideLayout157.xml" /></Relationships>
</file>

<file path=ppt/slideMasters/_rels/slideMaster15.xml.rels>&#65279;<?xml version="1.0" encoding="utf-8" standalone="yes"?><Relationships xmlns="http://schemas.openxmlformats.org/package/2006/relationships"><Relationship Id="rId1" Type="http://schemas.openxmlformats.org/officeDocument/2006/relationships/slideLayout" Target="../slideLayouts/slideLayout160.xml" /><Relationship Id="rId10" Type="http://schemas.openxmlformats.org/officeDocument/2006/relationships/slideLayout" Target="../slideLayouts/slideLayout169.xml" /><Relationship Id="rId11" Type="http://schemas.openxmlformats.org/officeDocument/2006/relationships/slideLayout" Target="../slideLayouts/slideLayout170.xml" /><Relationship Id="rId12" Type="http://schemas.openxmlformats.org/officeDocument/2006/relationships/image" Target="../media/image9.jpeg" /><Relationship Id="rId13" Type="http://schemas.openxmlformats.org/officeDocument/2006/relationships/theme" Target="../theme/theme15.xml" /><Relationship Id="rId2" Type="http://schemas.openxmlformats.org/officeDocument/2006/relationships/slideLayout" Target="../slideLayouts/slideLayout161.xml" /><Relationship Id="rId3" Type="http://schemas.openxmlformats.org/officeDocument/2006/relationships/slideLayout" Target="../slideLayouts/slideLayout162.xml" /><Relationship Id="rId4" Type="http://schemas.openxmlformats.org/officeDocument/2006/relationships/slideLayout" Target="../slideLayouts/slideLayout163.xml" /><Relationship Id="rId5" Type="http://schemas.openxmlformats.org/officeDocument/2006/relationships/slideLayout" Target="../slideLayouts/slideLayout164.xml" /><Relationship Id="rId6" Type="http://schemas.openxmlformats.org/officeDocument/2006/relationships/slideLayout" Target="../slideLayouts/slideLayout165.xml" /><Relationship Id="rId7" Type="http://schemas.openxmlformats.org/officeDocument/2006/relationships/slideLayout" Target="../slideLayouts/slideLayout166.xml" /><Relationship Id="rId8" Type="http://schemas.openxmlformats.org/officeDocument/2006/relationships/slideLayout" Target="../slideLayouts/slideLayout167.xml" /><Relationship Id="rId9" Type="http://schemas.openxmlformats.org/officeDocument/2006/relationships/slideLayout" Target="../slideLayouts/slideLayout168.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3.xml" /><Relationship Id="rId10" Type="http://schemas.openxmlformats.org/officeDocument/2006/relationships/slideLayout" Target="../slideLayouts/slideLayout22.xml" /><Relationship Id="rId11" Type="http://schemas.openxmlformats.org/officeDocument/2006/relationships/slideLayout" Target="../slideLayouts/slideLayout23.xml" /><Relationship Id="rId12" Type="http://schemas.openxmlformats.org/officeDocument/2006/relationships/slideLayout" Target="../slideLayouts/slideLayout24.xml" /><Relationship Id="rId13" Type="http://schemas.openxmlformats.org/officeDocument/2006/relationships/image" Target="../media/image2.jpeg" /><Relationship Id="rId14" Type="http://schemas.openxmlformats.org/officeDocument/2006/relationships/image" Target="../media/image3.png" /><Relationship Id="rId15" Type="http://schemas.openxmlformats.org/officeDocument/2006/relationships/image" Target="../media/image4.png" /><Relationship Id="rId16" Type="http://schemas.openxmlformats.org/officeDocument/2006/relationships/image" Target="../media/image5.png" /><Relationship Id="rId17" Type="http://schemas.openxmlformats.org/officeDocument/2006/relationships/image" Target="../media/image6.png" /><Relationship Id="rId18" Type="http://schemas.openxmlformats.org/officeDocument/2006/relationships/image" Target="../media/image7.png" /><Relationship Id="rId19" Type="http://schemas.openxmlformats.org/officeDocument/2006/relationships/theme" Target="../theme/theme2.xml" /><Relationship Id="rId2" Type="http://schemas.openxmlformats.org/officeDocument/2006/relationships/slideLayout" Target="../slideLayouts/slideLayout14.xml" /><Relationship Id="rId3" Type="http://schemas.openxmlformats.org/officeDocument/2006/relationships/slideLayout" Target="../slideLayouts/slideLayout15.xml" /><Relationship Id="rId4" Type="http://schemas.openxmlformats.org/officeDocument/2006/relationships/slideLayout" Target="../slideLayouts/slideLayout16.xml" /><Relationship Id="rId5" Type="http://schemas.openxmlformats.org/officeDocument/2006/relationships/slideLayout" Target="../slideLayouts/slideLayout17.xml" /><Relationship Id="rId6" Type="http://schemas.openxmlformats.org/officeDocument/2006/relationships/slideLayout" Target="../slideLayouts/slideLayout18.xml" /><Relationship Id="rId7" Type="http://schemas.openxmlformats.org/officeDocument/2006/relationships/slideLayout" Target="../slideLayouts/slideLayout19.xml" /><Relationship Id="rId8" Type="http://schemas.openxmlformats.org/officeDocument/2006/relationships/slideLayout" Target="../slideLayouts/slideLayout20.xml" /><Relationship Id="rId9" Type="http://schemas.openxmlformats.org/officeDocument/2006/relationships/slideLayout" Target="../slideLayouts/slideLayout21.xml" /></Relationships>
</file>

<file path=ppt/slideMasters/_rels/slideMaster3.xml.rels>&#65279;<?xml version="1.0" encoding="utf-8" standalone="yes"?><Relationships xmlns="http://schemas.openxmlformats.org/package/2006/relationships"><Relationship Id="rId1" Type="http://schemas.openxmlformats.org/officeDocument/2006/relationships/slideLayout" Target="../slideLayouts/slideLayout25.xml" /><Relationship Id="rId10" Type="http://schemas.openxmlformats.org/officeDocument/2006/relationships/slideLayout" Target="../slideLayouts/slideLayout34.xml" /><Relationship Id="rId11" Type="http://schemas.openxmlformats.org/officeDocument/2006/relationships/slideLayout" Target="../slideLayouts/slideLayout35.xml" /><Relationship Id="rId12" Type="http://schemas.openxmlformats.org/officeDocument/2006/relationships/slideLayout" Target="../slideLayouts/slideLayout36.xml" /><Relationship Id="rId13" Type="http://schemas.openxmlformats.org/officeDocument/2006/relationships/image" Target="../media/image2.jpeg" /><Relationship Id="rId14" Type="http://schemas.openxmlformats.org/officeDocument/2006/relationships/image" Target="../media/image3.png" /><Relationship Id="rId15" Type="http://schemas.openxmlformats.org/officeDocument/2006/relationships/image" Target="../media/image4.png" /><Relationship Id="rId16" Type="http://schemas.openxmlformats.org/officeDocument/2006/relationships/image" Target="../media/image5.png" /><Relationship Id="rId17" Type="http://schemas.openxmlformats.org/officeDocument/2006/relationships/image" Target="../media/image6.png" /><Relationship Id="rId18" Type="http://schemas.openxmlformats.org/officeDocument/2006/relationships/image" Target="../media/image7.png" /><Relationship Id="rId19" Type="http://schemas.openxmlformats.org/officeDocument/2006/relationships/theme" Target="../theme/theme3.xml" /><Relationship Id="rId2" Type="http://schemas.openxmlformats.org/officeDocument/2006/relationships/slideLayout" Target="../slideLayouts/slideLayout26.xml" /><Relationship Id="rId3" Type="http://schemas.openxmlformats.org/officeDocument/2006/relationships/slideLayout" Target="../slideLayouts/slideLayout27.xml" /><Relationship Id="rId4" Type="http://schemas.openxmlformats.org/officeDocument/2006/relationships/slideLayout" Target="../slideLayouts/slideLayout28.xml" /><Relationship Id="rId5" Type="http://schemas.openxmlformats.org/officeDocument/2006/relationships/slideLayout" Target="../slideLayouts/slideLayout29.xml" /><Relationship Id="rId6" Type="http://schemas.openxmlformats.org/officeDocument/2006/relationships/slideLayout" Target="../slideLayouts/slideLayout30.xml" /><Relationship Id="rId7" Type="http://schemas.openxmlformats.org/officeDocument/2006/relationships/slideLayout" Target="../slideLayouts/slideLayout31.xml" /><Relationship Id="rId8" Type="http://schemas.openxmlformats.org/officeDocument/2006/relationships/slideLayout" Target="../slideLayouts/slideLayout32.xml" /><Relationship Id="rId9" Type="http://schemas.openxmlformats.org/officeDocument/2006/relationships/slideLayout" Target="../slideLayouts/slideLayout33.xml" /></Relationships>
</file>

<file path=ppt/slideMasters/_rels/slideMaster4.xml.rels>&#65279;<?xml version="1.0" encoding="utf-8" standalone="yes"?><Relationships xmlns="http://schemas.openxmlformats.org/package/2006/relationships"><Relationship Id="rId1" Type="http://schemas.openxmlformats.org/officeDocument/2006/relationships/slideLayout" Target="../slideLayouts/slideLayout37.xml" /><Relationship Id="rId10" Type="http://schemas.openxmlformats.org/officeDocument/2006/relationships/slideLayout" Target="../slideLayouts/slideLayout46.xml" /><Relationship Id="rId11" Type="http://schemas.openxmlformats.org/officeDocument/2006/relationships/slideLayout" Target="../slideLayouts/slideLayout47.xml" /><Relationship Id="rId12" Type="http://schemas.openxmlformats.org/officeDocument/2006/relationships/image" Target="../media/image9.jpeg" /><Relationship Id="rId13" Type="http://schemas.openxmlformats.org/officeDocument/2006/relationships/theme" Target="../theme/theme4.xml" /><Relationship Id="rId2" Type="http://schemas.openxmlformats.org/officeDocument/2006/relationships/slideLayout" Target="../slideLayouts/slideLayout38.xml" /><Relationship Id="rId3" Type="http://schemas.openxmlformats.org/officeDocument/2006/relationships/slideLayout" Target="../slideLayouts/slideLayout39.xml" /><Relationship Id="rId4" Type="http://schemas.openxmlformats.org/officeDocument/2006/relationships/slideLayout" Target="../slideLayouts/slideLayout40.xml" /><Relationship Id="rId5" Type="http://schemas.openxmlformats.org/officeDocument/2006/relationships/slideLayout" Target="../slideLayouts/slideLayout41.xml" /><Relationship Id="rId6" Type="http://schemas.openxmlformats.org/officeDocument/2006/relationships/slideLayout" Target="../slideLayouts/slideLayout42.xml" /><Relationship Id="rId7" Type="http://schemas.openxmlformats.org/officeDocument/2006/relationships/slideLayout" Target="../slideLayouts/slideLayout43.xml" /><Relationship Id="rId8" Type="http://schemas.openxmlformats.org/officeDocument/2006/relationships/slideLayout" Target="../slideLayouts/slideLayout44.xml" /><Relationship Id="rId9" Type="http://schemas.openxmlformats.org/officeDocument/2006/relationships/slideLayout" Target="../slideLayouts/slideLayout45.xml" /></Relationships>
</file>

<file path=ppt/slideMasters/_rels/slideMaster5.xml.rels>&#65279;<?xml version="1.0" encoding="utf-8" standalone="yes"?><Relationships xmlns="http://schemas.openxmlformats.org/package/2006/relationships"><Relationship Id="rId1" Type="http://schemas.openxmlformats.org/officeDocument/2006/relationships/slideLayout" Target="../slideLayouts/slideLayout48.xml" /><Relationship Id="rId10" Type="http://schemas.openxmlformats.org/officeDocument/2006/relationships/slideLayout" Target="../slideLayouts/slideLayout57.xml" /><Relationship Id="rId11" Type="http://schemas.openxmlformats.org/officeDocument/2006/relationships/slideLayout" Target="../slideLayouts/slideLayout58.xml" /><Relationship Id="rId12" Type="http://schemas.openxmlformats.org/officeDocument/2006/relationships/slideLayout" Target="../slideLayouts/slideLayout59.xml" /><Relationship Id="rId13" Type="http://schemas.openxmlformats.org/officeDocument/2006/relationships/image" Target="../media/image2.jpeg" /><Relationship Id="rId14" Type="http://schemas.openxmlformats.org/officeDocument/2006/relationships/image" Target="../media/image3.png" /><Relationship Id="rId15" Type="http://schemas.openxmlformats.org/officeDocument/2006/relationships/image" Target="../media/image4.png" /><Relationship Id="rId16" Type="http://schemas.openxmlformats.org/officeDocument/2006/relationships/image" Target="../media/image5.png" /><Relationship Id="rId17" Type="http://schemas.openxmlformats.org/officeDocument/2006/relationships/image" Target="../media/image6.png" /><Relationship Id="rId18" Type="http://schemas.openxmlformats.org/officeDocument/2006/relationships/image" Target="../media/image7.png" /><Relationship Id="rId19" Type="http://schemas.openxmlformats.org/officeDocument/2006/relationships/theme" Target="../theme/theme5.xml" /><Relationship Id="rId2" Type="http://schemas.openxmlformats.org/officeDocument/2006/relationships/slideLayout" Target="../slideLayouts/slideLayout49.xml" /><Relationship Id="rId3" Type="http://schemas.openxmlformats.org/officeDocument/2006/relationships/slideLayout" Target="../slideLayouts/slideLayout50.xml" /><Relationship Id="rId4" Type="http://schemas.openxmlformats.org/officeDocument/2006/relationships/slideLayout" Target="../slideLayouts/slideLayout51.xml" /><Relationship Id="rId5" Type="http://schemas.openxmlformats.org/officeDocument/2006/relationships/slideLayout" Target="../slideLayouts/slideLayout52.xml" /><Relationship Id="rId6" Type="http://schemas.openxmlformats.org/officeDocument/2006/relationships/slideLayout" Target="../slideLayouts/slideLayout53.xml" /><Relationship Id="rId7" Type="http://schemas.openxmlformats.org/officeDocument/2006/relationships/slideLayout" Target="../slideLayouts/slideLayout54.xml" /><Relationship Id="rId8" Type="http://schemas.openxmlformats.org/officeDocument/2006/relationships/slideLayout" Target="../slideLayouts/slideLayout55.xml" /><Relationship Id="rId9" Type="http://schemas.openxmlformats.org/officeDocument/2006/relationships/slideLayout" Target="../slideLayouts/slideLayout56.xml" /></Relationships>
</file>

<file path=ppt/slideMasters/_rels/slideMaster6.xml.rels>&#65279;<?xml version="1.0" encoding="utf-8" standalone="yes"?><Relationships xmlns="http://schemas.openxmlformats.org/package/2006/relationships"><Relationship Id="rId1" Type="http://schemas.openxmlformats.org/officeDocument/2006/relationships/slideLayout" Target="../slideLayouts/slideLayout60.xml" /><Relationship Id="rId10" Type="http://schemas.openxmlformats.org/officeDocument/2006/relationships/slideLayout" Target="../slideLayouts/slideLayout69.xml" /><Relationship Id="rId11" Type="http://schemas.openxmlformats.org/officeDocument/2006/relationships/slideLayout" Target="../slideLayouts/slideLayout70.xml" /><Relationship Id="rId12" Type="http://schemas.openxmlformats.org/officeDocument/2006/relationships/image" Target="../media/image9.jpeg" /><Relationship Id="rId13" Type="http://schemas.openxmlformats.org/officeDocument/2006/relationships/theme" Target="../theme/theme6.xml" /><Relationship Id="rId2" Type="http://schemas.openxmlformats.org/officeDocument/2006/relationships/slideLayout" Target="../slideLayouts/slideLayout61.xml" /><Relationship Id="rId3" Type="http://schemas.openxmlformats.org/officeDocument/2006/relationships/slideLayout" Target="../slideLayouts/slideLayout62.xml" /><Relationship Id="rId4" Type="http://schemas.openxmlformats.org/officeDocument/2006/relationships/slideLayout" Target="../slideLayouts/slideLayout63.xml" /><Relationship Id="rId5" Type="http://schemas.openxmlformats.org/officeDocument/2006/relationships/slideLayout" Target="../slideLayouts/slideLayout64.xml" /><Relationship Id="rId6" Type="http://schemas.openxmlformats.org/officeDocument/2006/relationships/slideLayout" Target="../slideLayouts/slideLayout65.xml" /><Relationship Id="rId7" Type="http://schemas.openxmlformats.org/officeDocument/2006/relationships/slideLayout" Target="../slideLayouts/slideLayout66.xml" /><Relationship Id="rId8" Type="http://schemas.openxmlformats.org/officeDocument/2006/relationships/slideLayout" Target="../slideLayouts/slideLayout67.xml" /><Relationship Id="rId9" Type="http://schemas.openxmlformats.org/officeDocument/2006/relationships/slideLayout" Target="../slideLayouts/slideLayout68.xml" /></Relationships>
</file>

<file path=ppt/slideMasters/_rels/slideMaster7.xml.rels>&#65279;<?xml version="1.0" encoding="utf-8" standalone="yes"?><Relationships xmlns="http://schemas.openxmlformats.org/package/2006/relationships"><Relationship Id="rId1" Type="http://schemas.openxmlformats.org/officeDocument/2006/relationships/slideLayout" Target="../slideLayouts/slideLayout71.xml" /><Relationship Id="rId10" Type="http://schemas.openxmlformats.org/officeDocument/2006/relationships/slideLayout" Target="../slideLayouts/slideLayout80.xml" /><Relationship Id="rId11" Type="http://schemas.openxmlformats.org/officeDocument/2006/relationships/slideLayout" Target="../slideLayouts/slideLayout81.xml" /><Relationship Id="rId12" Type="http://schemas.openxmlformats.org/officeDocument/2006/relationships/image" Target="../media/image9.jpeg" /><Relationship Id="rId13" Type="http://schemas.openxmlformats.org/officeDocument/2006/relationships/theme" Target="../theme/theme7.xml" /><Relationship Id="rId2" Type="http://schemas.openxmlformats.org/officeDocument/2006/relationships/slideLayout" Target="../slideLayouts/slideLayout72.xml" /><Relationship Id="rId3" Type="http://schemas.openxmlformats.org/officeDocument/2006/relationships/slideLayout" Target="../slideLayouts/slideLayout73.xml" /><Relationship Id="rId4" Type="http://schemas.openxmlformats.org/officeDocument/2006/relationships/slideLayout" Target="../slideLayouts/slideLayout74.xml" /><Relationship Id="rId5" Type="http://schemas.openxmlformats.org/officeDocument/2006/relationships/slideLayout" Target="../slideLayouts/slideLayout75.xml" /><Relationship Id="rId6" Type="http://schemas.openxmlformats.org/officeDocument/2006/relationships/slideLayout" Target="../slideLayouts/slideLayout76.xml" /><Relationship Id="rId7" Type="http://schemas.openxmlformats.org/officeDocument/2006/relationships/slideLayout" Target="../slideLayouts/slideLayout77.xml" /><Relationship Id="rId8" Type="http://schemas.openxmlformats.org/officeDocument/2006/relationships/slideLayout" Target="../slideLayouts/slideLayout78.xml" /><Relationship Id="rId9" Type="http://schemas.openxmlformats.org/officeDocument/2006/relationships/slideLayout" Target="../slideLayouts/slideLayout79.xml" /></Relationships>
</file>

<file path=ppt/slideMasters/_rels/slideMaster8.xml.rels>&#65279;<?xml version="1.0" encoding="utf-8" standalone="yes"?><Relationships xmlns="http://schemas.openxmlformats.org/package/2006/relationships"><Relationship Id="rId1" Type="http://schemas.openxmlformats.org/officeDocument/2006/relationships/slideLayout" Target="../slideLayouts/slideLayout82.xml" /><Relationship Id="rId10" Type="http://schemas.openxmlformats.org/officeDocument/2006/relationships/slideLayout" Target="../slideLayouts/slideLayout91.xml" /><Relationship Id="rId11" Type="http://schemas.openxmlformats.org/officeDocument/2006/relationships/slideLayout" Target="../slideLayouts/slideLayout92.xml" /><Relationship Id="rId12" Type="http://schemas.openxmlformats.org/officeDocument/2006/relationships/slideLayout" Target="../slideLayouts/slideLayout93.xml" /><Relationship Id="rId13" Type="http://schemas.openxmlformats.org/officeDocument/2006/relationships/image" Target="../media/image2.jpeg" /><Relationship Id="rId14" Type="http://schemas.openxmlformats.org/officeDocument/2006/relationships/image" Target="../media/image3.png" /><Relationship Id="rId15" Type="http://schemas.openxmlformats.org/officeDocument/2006/relationships/image" Target="../media/image4.png" /><Relationship Id="rId16" Type="http://schemas.openxmlformats.org/officeDocument/2006/relationships/image" Target="../media/image5.png" /><Relationship Id="rId17" Type="http://schemas.openxmlformats.org/officeDocument/2006/relationships/image" Target="../media/image6.png" /><Relationship Id="rId18" Type="http://schemas.openxmlformats.org/officeDocument/2006/relationships/image" Target="../media/image7.png" /><Relationship Id="rId19" Type="http://schemas.openxmlformats.org/officeDocument/2006/relationships/theme" Target="../theme/theme8.xml" /><Relationship Id="rId2" Type="http://schemas.openxmlformats.org/officeDocument/2006/relationships/slideLayout" Target="../slideLayouts/slideLayout83.xml" /><Relationship Id="rId3" Type="http://schemas.openxmlformats.org/officeDocument/2006/relationships/slideLayout" Target="../slideLayouts/slideLayout84.xml" /><Relationship Id="rId4" Type="http://schemas.openxmlformats.org/officeDocument/2006/relationships/slideLayout" Target="../slideLayouts/slideLayout85.xml" /><Relationship Id="rId5" Type="http://schemas.openxmlformats.org/officeDocument/2006/relationships/slideLayout" Target="../slideLayouts/slideLayout86.xml" /><Relationship Id="rId6" Type="http://schemas.openxmlformats.org/officeDocument/2006/relationships/slideLayout" Target="../slideLayouts/slideLayout87.xml" /><Relationship Id="rId7" Type="http://schemas.openxmlformats.org/officeDocument/2006/relationships/slideLayout" Target="../slideLayouts/slideLayout88.xml" /><Relationship Id="rId8" Type="http://schemas.openxmlformats.org/officeDocument/2006/relationships/slideLayout" Target="../slideLayouts/slideLayout89.xml" /><Relationship Id="rId9" Type="http://schemas.openxmlformats.org/officeDocument/2006/relationships/slideLayout" Target="../slideLayouts/slideLayout90.xml" /></Relationships>
</file>

<file path=ppt/slideMasters/_rels/slideMaster9.xml.rels>&#65279;<?xml version="1.0" encoding="utf-8" standalone="yes"?><Relationships xmlns="http://schemas.openxmlformats.org/package/2006/relationships"><Relationship Id="rId1" Type="http://schemas.openxmlformats.org/officeDocument/2006/relationships/slideLayout" Target="../slideLayouts/slideLayout94.xml" /><Relationship Id="rId10" Type="http://schemas.openxmlformats.org/officeDocument/2006/relationships/slideLayout" Target="../slideLayouts/slideLayout103.xml" /><Relationship Id="rId11" Type="http://schemas.openxmlformats.org/officeDocument/2006/relationships/slideLayout" Target="../slideLayouts/slideLayout104.xml" /><Relationship Id="rId12" Type="http://schemas.openxmlformats.org/officeDocument/2006/relationships/image" Target="../media/image9.jpeg" /><Relationship Id="rId13" Type="http://schemas.openxmlformats.org/officeDocument/2006/relationships/theme" Target="../theme/theme9.xml" /><Relationship Id="rId2" Type="http://schemas.openxmlformats.org/officeDocument/2006/relationships/slideLayout" Target="../slideLayouts/slideLayout95.xml" /><Relationship Id="rId3" Type="http://schemas.openxmlformats.org/officeDocument/2006/relationships/slideLayout" Target="../slideLayouts/slideLayout96.xml" /><Relationship Id="rId4" Type="http://schemas.openxmlformats.org/officeDocument/2006/relationships/slideLayout" Target="../slideLayouts/slideLayout97.xml" /><Relationship Id="rId5" Type="http://schemas.openxmlformats.org/officeDocument/2006/relationships/slideLayout" Target="../slideLayouts/slideLayout98.xml" /><Relationship Id="rId6" Type="http://schemas.openxmlformats.org/officeDocument/2006/relationships/slideLayout" Target="../slideLayouts/slideLayout99.xml" /><Relationship Id="rId7" Type="http://schemas.openxmlformats.org/officeDocument/2006/relationships/slideLayout" Target="../slideLayouts/slideLayout100.xml" /><Relationship Id="rId8" Type="http://schemas.openxmlformats.org/officeDocument/2006/relationships/slideLayout" Target="../slideLayouts/slideLayout101.xml" /><Relationship Id="rId9" Type="http://schemas.openxmlformats.org/officeDocument/2006/relationships/slideLayout" Target="../slideLayouts/slideLayout102.xml" /></Relationships>
</file>

<file path=ppt/slideMasters/slideMaster1.xml><?xml version="1.0" encoding="utf-8"?>
<p:sldMaster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p:cSld>
    <p:bg>
      <p:bgPr>
        <a:blipFill rotWithShape="0">
          <a:blip r:embed="rId13"/>
          <a:stretch>
            <a:fillRect/>
          </a:stretch>
        </a:blipFill>
        <a:effectLst/>
      </p:bgPr>
    </p:bg>
    <p:spTree>
      <p:nvGrpSpPr>
        <p:cNvPr id="1" name=""/>
        <p:cNvGrpSpPr/>
        <p:nvPr/>
      </p:nvGrpSpPr>
      <p:grpSpPr>
        <a:xfrm>
          <a:off x="0" y="0"/>
          <a:ext cx="0" cy="0"/>
        </a:xfrm>
      </p:grpSpPr>
      <p:sp>
        <p:nvSpPr>
          <p:cNvPr id="1026" name="标题占位符 1"/>
          <p:cNvSpPr>
            <a:spLocks noGrp="1"/>
          </p:cNvSpPr>
          <p:nvPr>
            <p:ph type="title"/>
          </p:nvPr>
        </p:nvSpPr>
        <p:spPr bwMode="auto">
          <a:xfrm>
            <a:off x="609600" y="274639"/>
            <a:ext cx="10972800" cy="1143000"/>
          </a:xfrm>
          <a:prstGeom prst="rect">
            <a:avLst/>
          </a:prstGeom>
          <a:noFill/>
          <a:ln w="9525">
            <a:noFill/>
            <a:miter lim="800000"/>
          </a:ln>
        </p:spPr>
        <p:txBody>
          <a:bodyPr vert="horz" wrap="square" lIns="91326" tIns="45718" rIns="91326" bIns="45718" numCol="1" anchor="ctr" anchorCtr="0" compatLnSpc="1"/>
          <a:lstStyle/>
          <a:p>
            <a:pPr lvl="0"/>
            <a:r>
              <a:rPr lang="zh-CN" altLang="en-US" smtClean="0"/>
              <a:t>单击此处编辑母版标题样式</a:t>
            </a:r>
            <a:endParaRPr lang="zh-CN" altLang="en-US" smtClean="0"/>
          </a:p>
        </p:txBody>
      </p:sp>
      <p:sp>
        <p:nvSpPr>
          <p:cNvPr id="1027" name="文本占位符 2"/>
          <p:cNvSpPr>
            <a:spLocks noGrp="1"/>
          </p:cNvSpPr>
          <p:nvPr>
            <p:ph type="body" idx="1"/>
          </p:nvPr>
        </p:nvSpPr>
        <p:spPr bwMode="auto">
          <a:xfrm>
            <a:off x="609600" y="1600201"/>
            <a:ext cx="10972800" cy="4525963"/>
          </a:xfrm>
          <a:prstGeom prst="rect">
            <a:avLst/>
          </a:prstGeom>
          <a:noFill/>
          <a:ln w="9525">
            <a:noFill/>
            <a:miter lim="800000"/>
          </a:ln>
        </p:spPr>
        <p:txBody>
          <a:bodyPr vert="horz" wrap="square" lIns="91326" tIns="45718" rIns="91326" bIns="45718"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4" name="日期占位符 3"/>
          <p:cNvSpPr>
            <a:spLocks noGrp="1"/>
          </p:cNvSpPr>
          <p:nvPr>
            <p:ph type="dt" sz="half" idx="2"/>
          </p:nvPr>
        </p:nvSpPr>
        <p:spPr>
          <a:xfrm>
            <a:off x="609600" y="6356352"/>
            <a:ext cx="2844800" cy="365125"/>
          </a:xfrm>
          <a:prstGeom prst="rect">
            <a:avLst/>
          </a:prstGeom>
        </p:spPr>
        <p:txBody>
          <a:bodyPr vert="horz" lIns="91326" tIns="45718" rIns="91326" bIns="45718" rtlCol="0" anchor="ctr"/>
          <a:lstStyle>
            <a:lvl1pPr algn="l" fontAlgn="auto">
              <a:spcBef>
                <a:spcPct val="0"/>
              </a:spcBef>
              <a:spcAft>
                <a:spcPct val="0"/>
              </a:spcAft>
              <a:defRPr sz="1200">
                <a:solidFill>
                  <a:schemeClr val="tx1">
                    <a:tint val="75000"/>
                  </a:schemeClr>
                </a:solidFill>
                <a:latin typeface="+mn-lt"/>
                <a:ea typeface="+mn-ea"/>
              </a:defRPr>
            </a:lvl1pPr>
          </a:lstStyle>
          <a:p>
            <a:pPr>
              <a:defRPr/>
            </a:pPr>
            <a:fld id="{92730DB3-9B3A-4C34-BFDB-57B31516070B}" type="datetimeFigureOut">
              <a:rPr lang="zh-CN" altLang="en-US"/>
              <a:t/>
            </a:fld>
            <a:endParaRPr lang="zh-CN" altLang="en-US"/>
          </a:p>
        </p:txBody>
      </p:sp>
      <p:sp>
        <p:nvSpPr>
          <p:cNvPr id="5" name="页脚占位符 4"/>
          <p:cNvSpPr>
            <a:spLocks noGrp="1"/>
          </p:cNvSpPr>
          <p:nvPr>
            <p:ph type="ftr" sz="quarter" idx="3"/>
          </p:nvPr>
        </p:nvSpPr>
        <p:spPr>
          <a:xfrm>
            <a:off x="4165600" y="6356352"/>
            <a:ext cx="3860800" cy="365125"/>
          </a:xfrm>
          <a:prstGeom prst="rect">
            <a:avLst/>
          </a:prstGeom>
        </p:spPr>
        <p:txBody>
          <a:bodyPr vert="horz" lIns="91326" tIns="45718" rIns="91326" bIns="45718" rtlCol="0" anchor="ctr"/>
          <a:lstStyle>
            <a:lvl1pPr algn="ctr" fontAlgn="auto">
              <a:spcBef>
                <a:spcPct val="0"/>
              </a:spcBef>
              <a:spcAft>
                <a:spcPct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8737600" y="6356352"/>
            <a:ext cx="2844800" cy="365125"/>
          </a:xfrm>
          <a:prstGeom prst="rect">
            <a:avLst/>
          </a:prstGeom>
        </p:spPr>
        <p:txBody>
          <a:bodyPr vert="horz" lIns="91326" tIns="45718" rIns="91326" bIns="45718" rtlCol="0" anchor="ctr"/>
          <a:lstStyle>
            <a:lvl1pPr algn="r" fontAlgn="auto">
              <a:spcBef>
                <a:spcPct val="0"/>
              </a:spcBef>
              <a:spcAft>
                <a:spcPct val="0"/>
              </a:spcAft>
              <a:defRPr sz="1200">
                <a:solidFill>
                  <a:schemeClr val="tx1">
                    <a:tint val="75000"/>
                  </a:schemeClr>
                </a:solidFill>
                <a:latin typeface="+mn-lt"/>
                <a:ea typeface="+mn-ea"/>
              </a:defRPr>
            </a:lvl1pPr>
          </a:lstStyle>
          <a:p>
            <a:pPr>
              <a:defRPr/>
            </a:pPr>
            <a:fld id="{B5190336-F56B-474D-AC9F-C0F0ACD9EE5A}" type="slidenum">
              <a:rPr lang="zh-CN" altLang="en-US"/>
              <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pitchFamily="2" charset="-122"/>
        </a:defRPr>
      </a:lvl2pPr>
      <a:lvl3pPr algn="ctr" rtl="0" eaLnBrk="0" fontAlgn="base" hangingPunct="0">
        <a:spcBef>
          <a:spcPct val="0"/>
        </a:spcBef>
        <a:spcAft>
          <a:spcPct val="0"/>
        </a:spcAft>
        <a:defRPr sz="4400">
          <a:solidFill>
            <a:schemeClr val="tx1"/>
          </a:solidFill>
          <a:latin typeface="Calibri" pitchFamily="34" charset="0"/>
          <a:ea typeface="宋体" pitchFamily="2" charset="-122"/>
        </a:defRPr>
      </a:lvl3pPr>
      <a:lvl4pPr algn="ctr" rtl="0" eaLnBrk="0" fontAlgn="base" hangingPunct="0">
        <a:spcBef>
          <a:spcPct val="0"/>
        </a:spcBef>
        <a:spcAft>
          <a:spcPct val="0"/>
        </a:spcAft>
        <a:defRPr sz="4400">
          <a:solidFill>
            <a:schemeClr val="tx1"/>
          </a:solidFill>
          <a:latin typeface="Calibri" pitchFamily="34" charset="0"/>
          <a:ea typeface="宋体" pitchFamily="2" charset="-122"/>
        </a:defRPr>
      </a:lvl4pPr>
      <a:lvl5pPr algn="ctr" rtl="0" eaLnBrk="0" fontAlgn="base" hangingPunct="0">
        <a:spcBef>
          <a:spcPct val="0"/>
        </a:spcBef>
        <a:spcAft>
          <a:spcPct val="0"/>
        </a:spcAft>
        <a:defRPr sz="4400">
          <a:solidFill>
            <a:schemeClr val="tx1"/>
          </a:solidFill>
          <a:latin typeface="Calibri" pitchFamily="34" charset="0"/>
          <a:ea typeface="宋体" pitchFamily="2" charset="-122"/>
        </a:defRPr>
      </a:lvl5pPr>
      <a:lvl6pPr marL="456565" algn="ctr" rtl="0" fontAlgn="base">
        <a:spcBef>
          <a:spcPct val="0"/>
        </a:spcBef>
        <a:spcAft>
          <a:spcPct val="0"/>
        </a:spcAft>
        <a:defRPr sz="4400">
          <a:solidFill>
            <a:schemeClr val="tx1"/>
          </a:solidFill>
          <a:latin typeface="Calibri" pitchFamily="34" charset="0"/>
          <a:ea typeface="宋体" pitchFamily="2" charset="-122"/>
        </a:defRPr>
      </a:lvl6pPr>
      <a:lvl7pPr marL="913130" algn="ctr" rtl="0" fontAlgn="base">
        <a:spcBef>
          <a:spcPct val="0"/>
        </a:spcBef>
        <a:spcAft>
          <a:spcPct val="0"/>
        </a:spcAft>
        <a:defRPr sz="4400">
          <a:solidFill>
            <a:schemeClr val="tx1"/>
          </a:solidFill>
          <a:latin typeface="Calibri" pitchFamily="34" charset="0"/>
          <a:ea typeface="宋体" pitchFamily="2" charset="-122"/>
        </a:defRPr>
      </a:lvl7pPr>
      <a:lvl8pPr marL="1369695" algn="ctr" rtl="0" fontAlgn="base">
        <a:spcBef>
          <a:spcPct val="0"/>
        </a:spcBef>
        <a:spcAft>
          <a:spcPct val="0"/>
        </a:spcAft>
        <a:defRPr sz="4400">
          <a:solidFill>
            <a:schemeClr val="tx1"/>
          </a:solidFill>
          <a:latin typeface="Calibri" pitchFamily="34" charset="0"/>
          <a:ea typeface="宋体" pitchFamily="2" charset="-122"/>
        </a:defRPr>
      </a:lvl8pPr>
      <a:lvl9pPr marL="1826260" algn="ctr" rtl="0" fontAlgn="base">
        <a:spcBef>
          <a:spcPct val="0"/>
        </a:spcBef>
        <a:spcAft>
          <a:spcPct val="0"/>
        </a:spcAft>
        <a:defRPr sz="4400">
          <a:solidFill>
            <a:schemeClr val="tx1"/>
          </a:solidFill>
          <a:latin typeface="Calibri" pitchFamily="34" charset="0"/>
          <a:ea typeface="宋体" pitchFamily="2" charset="-122"/>
        </a:defRPr>
      </a:lvl9pPr>
    </p:titleStyle>
    <p:bodyStyle>
      <a:lvl1pPr marL="342265" indent="-342265"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1680" indent="-285115"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1095"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59766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4225"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0790" indent="-228600" algn="l" defTabSz="91313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67355" indent="-228600" algn="l" defTabSz="91313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3920" indent="-228600" algn="l" defTabSz="91313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0485" indent="-228600" algn="l" defTabSz="91313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3130" rtl="0" eaLnBrk="1" latinLnBrk="0" hangingPunct="1">
        <a:defRPr sz="1900" kern="1200">
          <a:solidFill>
            <a:schemeClr val="tx1"/>
          </a:solidFill>
          <a:latin typeface="+mn-lt"/>
          <a:ea typeface="+mn-ea"/>
          <a:cs typeface="+mn-cs"/>
        </a:defRPr>
      </a:lvl1pPr>
      <a:lvl2pPr marL="456565" algn="l" defTabSz="913130" rtl="0" eaLnBrk="1" latinLnBrk="0" hangingPunct="1">
        <a:defRPr sz="1900" kern="1200">
          <a:solidFill>
            <a:schemeClr val="tx1"/>
          </a:solidFill>
          <a:latin typeface="+mn-lt"/>
          <a:ea typeface="+mn-ea"/>
          <a:cs typeface="+mn-cs"/>
        </a:defRPr>
      </a:lvl2pPr>
      <a:lvl3pPr marL="913130" algn="l" defTabSz="913130" rtl="0" eaLnBrk="1" latinLnBrk="0" hangingPunct="1">
        <a:defRPr sz="1900" kern="1200">
          <a:solidFill>
            <a:schemeClr val="tx1"/>
          </a:solidFill>
          <a:latin typeface="+mn-lt"/>
          <a:ea typeface="+mn-ea"/>
          <a:cs typeface="+mn-cs"/>
        </a:defRPr>
      </a:lvl3pPr>
      <a:lvl4pPr marL="1369695" algn="l" defTabSz="913130" rtl="0" eaLnBrk="1" latinLnBrk="0" hangingPunct="1">
        <a:defRPr sz="1900" kern="1200">
          <a:solidFill>
            <a:schemeClr val="tx1"/>
          </a:solidFill>
          <a:latin typeface="+mn-lt"/>
          <a:ea typeface="+mn-ea"/>
          <a:cs typeface="+mn-cs"/>
        </a:defRPr>
      </a:lvl4pPr>
      <a:lvl5pPr marL="1826260" algn="l" defTabSz="913130" rtl="0" eaLnBrk="1" latinLnBrk="0" hangingPunct="1">
        <a:defRPr sz="1900" kern="1200">
          <a:solidFill>
            <a:schemeClr val="tx1"/>
          </a:solidFill>
          <a:latin typeface="+mn-lt"/>
          <a:ea typeface="+mn-ea"/>
          <a:cs typeface="+mn-cs"/>
        </a:defRPr>
      </a:lvl5pPr>
      <a:lvl6pPr marL="2282825" algn="l" defTabSz="913130" rtl="0" eaLnBrk="1" latinLnBrk="0" hangingPunct="1">
        <a:defRPr sz="1900" kern="1200">
          <a:solidFill>
            <a:schemeClr val="tx1"/>
          </a:solidFill>
          <a:latin typeface="+mn-lt"/>
          <a:ea typeface="+mn-ea"/>
          <a:cs typeface="+mn-cs"/>
        </a:defRPr>
      </a:lvl6pPr>
      <a:lvl7pPr marL="2739390" algn="l" defTabSz="913130" rtl="0" eaLnBrk="1" latinLnBrk="0" hangingPunct="1">
        <a:defRPr sz="1900" kern="1200">
          <a:solidFill>
            <a:schemeClr val="tx1"/>
          </a:solidFill>
          <a:latin typeface="+mn-lt"/>
          <a:ea typeface="+mn-ea"/>
          <a:cs typeface="+mn-cs"/>
        </a:defRPr>
      </a:lvl7pPr>
      <a:lvl8pPr marL="3195955" algn="l" defTabSz="913130" rtl="0" eaLnBrk="1" latinLnBrk="0" hangingPunct="1">
        <a:defRPr sz="1900" kern="1200">
          <a:solidFill>
            <a:schemeClr val="tx1"/>
          </a:solidFill>
          <a:latin typeface="+mn-lt"/>
          <a:ea typeface="+mn-ea"/>
          <a:cs typeface="+mn-cs"/>
        </a:defRPr>
      </a:lvl8pPr>
      <a:lvl9pPr marL="3652520" algn="l" defTabSz="913130" rtl="0" eaLnBrk="1" latinLnBrk="0" hangingPunct="1">
        <a:defRPr sz="19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p:cSld>
    <p:bg bwMode="auto">
      <p:bgPr>
        <a:blipFill dpi="0" rotWithShape="0">
          <a:blip r:embed="rId12"/>
          <a:stretch>
            <a:fillRect/>
          </a:stretch>
        </a:blipFill>
        <a:effectLst/>
      </p:bgPr>
    </p:bg>
    <p:spTree>
      <p:nvGrpSpPr>
        <p:cNvPr id="1" name=""/>
        <p:cNvGrpSpPr/>
        <p:nvPr/>
      </p:nvGrpSpPr>
      <p:grpSpPr>
        <a:xfrm>
          <a:off x="0" y="0"/>
          <a:ext cx="0" cy="0"/>
        </a:xfrm>
      </p:grpSpPr>
      <p:sp>
        <p:nvSpPr>
          <p:cNvPr id="1026" name="Rectangle 2"/>
          <p:cNvSpPr>
            <a:spLocks noGrp="1" noRot="1" noChangeArrowheads="1"/>
          </p:cNvSpPr>
          <p:nvPr>
            <p:ph type="title" idx="4294967295"/>
          </p:nvPr>
        </p:nvSpPr>
        <p:spPr bwMode="auto">
          <a:xfrm>
            <a:off x="402169" y="381000"/>
            <a:ext cx="11387667"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813" tIns="60906" rIns="121813" bIns="60906" numCol="1" anchor="ctr" anchorCtr="0" compatLnSpc="1"/>
          <a:lstStyle/>
          <a:p>
            <a:pPr lvl="0"/>
            <a:r>
              <a:rPr lang="zh-CN" altLang="en-US" smtClean="0"/>
              <a:t>单击此处编辑母版标题样式</a:t>
            </a:r>
            <a:endParaRPr lang="zh-CN" altLang="en-US" smtClean="0"/>
          </a:p>
        </p:txBody>
      </p:sp>
      <p:sp>
        <p:nvSpPr>
          <p:cNvPr id="1027" name="Rectangle 3"/>
          <p:cNvSpPr>
            <a:spLocks noGrp="1" noRot="1" noChangeArrowheads="1"/>
          </p:cNvSpPr>
          <p:nvPr>
            <p:ph type="body" idx="9"/>
          </p:nvPr>
        </p:nvSpPr>
        <p:spPr bwMode="auto">
          <a:xfrm>
            <a:off x="402169" y="1752631"/>
            <a:ext cx="11387667" cy="4271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813" tIns="60906" rIns="121813" bIns="60906"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6148" name="Rectangle 4"/>
          <p:cNvSpPr>
            <a:spLocks noGrp="1" noChangeArrowheads="1"/>
          </p:cNvSpPr>
          <p:nvPr>
            <p:ph type="dt" sz="half" idx="2"/>
          </p:nvPr>
        </p:nvSpPr>
        <p:spPr bwMode="auto">
          <a:xfrm>
            <a:off x="402220" y="6174370"/>
            <a:ext cx="3052233" cy="476249"/>
          </a:xfrm>
          <a:prstGeom prst="rect">
            <a:avLst/>
          </a:prstGeom>
          <a:noFill/>
          <a:ln w="9525">
            <a:noFill/>
            <a:miter lim="800000"/>
          </a:ln>
          <a:effectLst/>
        </p:spPr>
        <p:txBody>
          <a:bodyPr vert="horz" wrap="square" lIns="121813" tIns="60906" rIns="121813" bIns="60906" numCol="1" anchor="t" anchorCtr="0" compatLnSpc="1"/>
          <a:lstStyle>
            <a:lvl1pPr>
              <a:buFontTx/>
              <a:buNone/>
              <a:defRPr sz="1900" b="0">
                <a:solidFill>
                  <a:schemeClr val="tx1"/>
                </a:solidFill>
                <a:latin typeface="Arial" pitchFamily="34" charset="0"/>
                <a:ea typeface="+mn-ea"/>
              </a:defRPr>
            </a:lvl1pPr>
          </a:lstStyle>
          <a:p>
            <a:pPr defTabSz="913765" fontAlgn="base">
              <a:spcBef>
                <a:spcPct val="0"/>
              </a:spcBef>
              <a:spcAft>
                <a:spcPct val="0"/>
              </a:spcAft>
              <a:defRPr/>
            </a:pPr>
            <a:endParaRPr lang="en-US" altLang="zh-CN">
              <a:solidFill>
                <a:srgbClr val="0000FF"/>
              </a:solidFill>
            </a:endParaRPr>
          </a:p>
        </p:txBody>
      </p:sp>
      <p:sp>
        <p:nvSpPr>
          <p:cNvPr id="6149" name="Rectangle 5"/>
          <p:cNvSpPr>
            <a:spLocks noGrp="1" noChangeArrowheads="1"/>
          </p:cNvSpPr>
          <p:nvPr>
            <p:ph type="ftr" sz="quarter" idx="3"/>
          </p:nvPr>
        </p:nvSpPr>
        <p:spPr bwMode="auto">
          <a:xfrm>
            <a:off x="4165600" y="6174370"/>
            <a:ext cx="3860800" cy="476249"/>
          </a:xfrm>
          <a:prstGeom prst="rect">
            <a:avLst/>
          </a:prstGeom>
          <a:noFill/>
          <a:ln w="9525">
            <a:noFill/>
            <a:miter lim="800000"/>
          </a:ln>
          <a:effectLst/>
        </p:spPr>
        <p:txBody>
          <a:bodyPr vert="horz" wrap="square" lIns="121813" tIns="60906" rIns="121813" bIns="60906" numCol="1" anchor="t" anchorCtr="0" compatLnSpc="1"/>
          <a:lstStyle>
            <a:lvl1pPr algn="ctr">
              <a:buFontTx/>
              <a:buNone/>
              <a:defRPr sz="1900" b="0">
                <a:solidFill>
                  <a:schemeClr val="tx1"/>
                </a:solidFill>
                <a:latin typeface="Arial" pitchFamily="34" charset="0"/>
                <a:ea typeface="+mn-ea"/>
              </a:defRPr>
            </a:lvl1pPr>
          </a:lstStyle>
          <a:p>
            <a:pPr defTabSz="913765" fontAlgn="base">
              <a:spcBef>
                <a:spcPct val="0"/>
              </a:spcBef>
              <a:spcAft>
                <a:spcPct val="0"/>
              </a:spcAft>
              <a:defRPr/>
            </a:pPr>
            <a:endParaRPr lang="en-US" altLang="zh-CN">
              <a:solidFill>
                <a:srgbClr val="0000FF"/>
              </a:solidFill>
            </a:endParaRPr>
          </a:p>
        </p:txBody>
      </p:sp>
      <p:sp>
        <p:nvSpPr>
          <p:cNvPr id="6150" name="Rectangle 6"/>
          <p:cNvSpPr>
            <a:spLocks noGrp="1" noChangeArrowheads="1"/>
          </p:cNvSpPr>
          <p:nvPr>
            <p:ph type="sldNum" sz="quarter" idx="4"/>
          </p:nvPr>
        </p:nvSpPr>
        <p:spPr bwMode="auto">
          <a:xfrm>
            <a:off x="8737653" y="6174370"/>
            <a:ext cx="3052233" cy="476249"/>
          </a:xfrm>
          <a:prstGeom prst="rect">
            <a:avLst/>
          </a:prstGeom>
          <a:noFill/>
          <a:ln w="9525">
            <a:noFill/>
            <a:miter lim="800000"/>
          </a:ln>
          <a:effectLst/>
        </p:spPr>
        <p:txBody>
          <a:bodyPr vert="horz" wrap="square" lIns="121813" tIns="60906" rIns="121813" bIns="60906" numCol="1" anchor="t" anchorCtr="0" compatLnSpc="1"/>
          <a:lstStyle>
            <a:lvl1pPr algn="r">
              <a:defRPr sz="1900" b="0">
                <a:solidFill>
                  <a:schemeClr val="tx1"/>
                </a:solidFill>
                <a:ea typeface="宋体" pitchFamily="2" charset="-122"/>
              </a:defRPr>
            </a:lvl1pPr>
          </a:lstStyle>
          <a:p>
            <a:pPr defTabSz="913765" fontAlgn="base">
              <a:spcBef>
                <a:spcPct val="0"/>
              </a:spcBef>
              <a:spcAft>
                <a:spcPct val="0"/>
              </a:spcAft>
            </a:pPr>
            <a:fld id="{C8B0B43A-894A-4503-BB67-F95005928203}" type="slidenum">
              <a:rPr lang="zh-CN" altLang="en-US" smtClean="0">
                <a:solidFill>
                  <a:srgbClr val="0000FF"/>
                </a:solidFill>
              </a:rPr>
              <a:t/>
            </a:fld>
            <a:endParaRPr lang="zh-CN" altLang="en-US">
              <a:solidFill>
                <a:srgbClr val="0000FF"/>
              </a:solidFill>
            </a:endParaRPr>
          </a:p>
        </p:txBody>
      </p:sp>
    </p:spTree>
  </p:cSld>
  <p:clrMap bg1="lt1" tx1="dk1" bg2="lt2" tx2="dk2" accent1="accent1" accent2="accent2" accent3="accent3" accent4="accent4" accent5="accent5" accent6="accent6" hlink="hlink" folHlink="folHlink"/>
  <p:sldLayoutIdLst>
    <p:sldLayoutId id="2147483762" r:id="rId1"/>
    <p:sldLayoutId id="2147483763" r:id="rId2"/>
    <p:sldLayoutId id="2147483764" r:id="rId3"/>
    <p:sldLayoutId id="2147483765" r:id="rId4"/>
    <p:sldLayoutId id="2147483766" r:id="rId5"/>
    <p:sldLayoutId id="2147483767" r:id="rId6"/>
    <p:sldLayoutId id="2147483768" r:id="rId7"/>
    <p:sldLayoutId id="2147483769" r:id="rId8"/>
    <p:sldLayoutId id="2147483770" r:id="rId9"/>
    <p:sldLayoutId id="2147483771" r:id="rId10"/>
    <p:sldLayoutId id="2147483772" r:id="rId11"/>
  </p:sldLayoutIdLst>
  <p:transition/>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608965" algn="ctr" rtl="0" fontAlgn="base">
        <a:spcBef>
          <a:spcPct val="0"/>
        </a:spcBef>
        <a:spcAft>
          <a:spcPct val="0"/>
        </a:spcAft>
        <a:defRPr sz="5900">
          <a:solidFill>
            <a:schemeClr val="tx2"/>
          </a:solidFill>
          <a:latin typeface="Arial" pitchFamily="34" charset="0"/>
          <a:ea typeface="宋体" pitchFamily="2" charset="-122"/>
        </a:defRPr>
      </a:lvl6pPr>
      <a:lvl7pPr marL="1217930" algn="ctr" rtl="0" fontAlgn="base">
        <a:spcBef>
          <a:spcPct val="0"/>
        </a:spcBef>
        <a:spcAft>
          <a:spcPct val="0"/>
        </a:spcAft>
        <a:defRPr sz="5900">
          <a:solidFill>
            <a:schemeClr val="tx2"/>
          </a:solidFill>
          <a:latin typeface="Arial" pitchFamily="34" charset="0"/>
          <a:ea typeface="宋体" pitchFamily="2" charset="-122"/>
        </a:defRPr>
      </a:lvl7pPr>
      <a:lvl8pPr marL="1826895" algn="ctr" rtl="0" fontAlgn="base">
        <a:spcBef>
          <a:spcPct val="0"/>
        </a:spcBef>
        <a:spcAft>
          <a:spcPct val="0"/>
        </a:spcAft>
        <a:defRPr sz="5900">
          <a:solidFill>
            <a:schemeClr val="tx2"/>
          </a:solidFill>
          <a:latin typeface="Arial" pitchFamily="34" charset="0"/>
          <a:ea typeface="宋体" pitchFamily="2" charset="-122"/>
        </a:defRPr>
      </a:lvl8pPr>
      <a:lvl9pPr marL="2435860" algn="ctr" rtl="0" fontAlgn="base">
        <a:spcBef>
          <a:spcPct val="0"/>
        </a:spcBef>
        <a:spcAft>
          <a:spcPct val="0"/>
        </a:spcAft>
        <a:defRPr sz="5900">
          <a:solidFill>
            <a:schemeClr val="tx2"/>
          </a:solidFill>
          <a:latin typeface="Arial" pitchFamily="34" charset="0"/>
          <a:ea typeface="宋体" pitchFamily="2" charset="-122"/>
        </a:defRPr>
      </a:lvl9pPr>
    </p:titleStyle>
    <p:bodyStyle>
      <a:lvl1pPr marL="342265" indent="-342265" algn="l" rtl="0" eaLnBrk="0" fontAlgn="base" hangingPunct="0">
        <a:spcBef>
          <a:spcPct val="15000"/>
        </a:spcBef>
        <a:spcAft>
          <a:spcPct val="0"/>
        </a:spcAft>
        <a:buClr>
          <a:schemeClr val="folHlink"/>
        </a:buClr>
        <a:buFont typeface="Wingdings" panose="05000000000000000000" pitchFamily="2" charset="2"/>
        <a:buChar char="§"/>
        <a:defRPr sz="3200">
          <a:solidFill>
            <a:schemeClr val="tx1"/>
          </a:solidFill>
          <a:latin typeface="+mn-lt"/>
          <a:ea typeface="+mn-ea"/>
          <a:cs typeface="+mn-cs"/>
        </a:defRPr>
      </a:lvl1pPr>
      <a:lvl2pPr marL="742315" indent="-285750" algn="l" rtl="0" eaLnBrk="0" fontAlgn="base" hangingPunct="0">
        <a:spcBef>
          <a:spcPct val="15000"/>
        </a:spcBef>
        <a:spcAft>
          <a:spcPct val="0"/>
        </a:spcAft>
        <a:buClr>
          <a:schemeClr val="hlink"/>
        </a:buClr>
        <a:buChar char="•"/>
        <a:defRPr sz="2800">
          <a:solidFill>
            <a:schemeClr val="tx1"/>
          </a:solidFill>
          <a:latin typeface="+mn-lt"/>
          <a:ea typeface="+mn-ea"/>
        </a:defRPr>
      </a:lvl2pPr>
      <a:lvl3pPr marL="1141730" indent="-228600" algn="l" rtl="0" eaLnBrk="0" fontAlgn="base" hangingPunct="0">
        <a:spcBef>
          <a:spcPct val="15000"/>
        </a:spcBef>
        <a:spcAft>
          <a:spcPct val="0"/>
        </a:spcAft>
        <a:buClr>
          <a:schemeClr val="folHlink"/>
        </a:buClr>
        <a:buFont typeface="Wingdings" panose="05000000000000000000" pitchFamily="2" charset="2"/>
        <a:buChar char="§"/>
        <a:defRPr>
          <a:solidFill>
            <a:schemeClr val="tx1"/>
          </a:solidFill>
          <a:latin typeface="+mn-lt"/>
          <a:ea typeface="+mn-ea"/>
        </a:defRPr>
      </a:lvl3pPr>
      <a:lvl4pPr marL="1598295" indent="-228600" algn="l" rtl="0" eaLnBrk="0" fontAlgn="base" hangingPunct="0">
        <a:spcBef>
          <a:spcPct val="15000"/>
        </a:spcBef>
        <a:spcAft>
          <a:spcPct val="0"/>
        </a:spcAft>
        <a:buClr>
          <a:schemeClr val="hlink"/>
        </a:buClr>
        <a:buSzPct val="115000"/>
        <a:buChar char="•"/>
        <a:defRPr sz="2000">
          <a:solidFill>
            <a:schemeClr val="tx1"/>
          </a:solidFill>
          <a:latin typeface="+mn-lt"/>
          <a:ea typeface="+mn-ea"/>
        </a:defRPr>
      </a:lvl4pPr>
      <a:lvl5pPr marL="2055495" indent="-228600" algn="l" rtl="0" eaLnBrk="0" fontAlgn="base" hangingPunct="0">
        <a:spcBef>
          <a:spcPct val="15000"/>
        </a:spcBef>
        <a:spcAft>
          <a:spcPct val="0"/>
        </a:spcAft>
        <a:buClr>
          <a:schemeClr val="folHlink"/>
        </a:buClr>
        <a:buFont typeface="Wingdings" panose="05000000000000000000" pitchFamily="2" charset="2"/>
        <a:buChar char="§"/>
        <a:defRPr sz="2000">
          <a:solidFill>
            <a:schemeClr val="tx1"/>
          </a:solidFill>
          <a:latin typeface="+mn-lt"/>
          <a:ea typeface="+mn-ea"/>
        </a:defRPr>
      </a:lvl5pPr>
      <a:lvl6pPr marL="2512695" indent="-227330" algn="l" rtl="0" fontAlgn="base">
        <a:spcBef>
          <a:spcPct val="15000"/>
        </a:spcBef>
        <a:spcAft>
          <a:spcPct val="0"/>
        </a:spcAft>
        <a:buClr>
          <a:schemeClr val="folHlink"/>
        </a:buClr>
        <a:buFont typeface="Wingdings" panose="05000000000000000000" pitchFamily="2" charset="2"/>
        <a:buChar char="§"/>
        <a:defRPr sz="2000">
          <a:solidFill>
            <a:schemeClr val="tx1"/>
          </a:solidFill>
          <a:latin typeface="+mn-lt"/>
          <a:ea typeface="+mn-ea"/>
        </a:defRPr>
      </a:lvl6pPr>
      <a:lvl7pPr marL="2969895" indent="-227330" algn="l" rtl="0" fontAlgn="base">
        <a:spcBef>
          <a:spcPct val="15000"/>
        </a:spcBef>
        <a:spcAft>
          <a:spcPct val="0"/>
        </a:spcAft>
        <a:buClr>
          <a:schemeClr val="folHlink"/>
        </a:buClr>
        <a:buFont typeface="Wingdings" panose="05000000000000000000" pitchFamily="2" charset="2"/>
        <a:buChar char="§"/>
        <a:defRPr sz="2000">
          <a:solidFill>
            <a:schemeClr val="tx1"/>
          </a:solidFill>
          <a:latin typeface="+mn-lt"/>
          <a:ea typeface="+mn-ea"/>
        </a:defRPr>
      </a:lvl7pPr>
      <a:lvl8pPr marL="3426460" indent="-227330" algn="l" rtl="0" fontAlgn="base">
        <a:spcBef>
          <a:spcPct val="15000"/>
        </a:spcBef>
        <a:spcAft>
          <a:spcPct val="0"/>
        </a:spcAft>
        <a:buClr>
          <a:schemeClr val="folHlink"/>
        </a:buClr>
        <a:buFont typeface="Wingdings" panose="05000000000000000000" pitchFamily="2" charset="2"/>
        <a:buChar char="§"/>
        <a:defRPr sz="2000">
          <a:solidFill>
            <a:schemeClr val="tx1"/>
          </a:solidFill>
          <a:latin typeface="+mn-lt"/>
          <a:ea typeface="+mn-ea"/>
        </a:defRPr>
      </a:lvl8pPr>
      <a:lvl9pPr marL="3883025" indent="-227330" algn="l" rtl="0" fontAlgn="base">
        <a:spcBef>
          <a:spcPct val="15000"/>
        </a:spcBef>
        <a:spcAft>
          <a:spcPct val="0"/>
        </a:spcAft>
        <a:buClr>
          <a:schemeClr val="folHlink"/>
        </a:buClr>
        <a:buFont typeface="Wingdings" panose="05000000000000000000" pitchFamily="2" charset="2"/>
        <a:buChar char="§"/>
        <a:defRPr sz="2000">
          <a:solidFill>
            <a:schemeClr val="tx1"/>
          </a:solidFill>
          <a:latin typeface="+mn-lt"/>
          <a:ea typeface="+mn-ea"/>
        </a:defRPr>
      </a:lvl9pPr>
    </p:bodyStyle>
    <p:otherStyle>
      <a:defPPr>
        <a:defRPr lang="zh-CN"/>
      </a:defPPr>
      <a:lvl1pPr marL="0" algn="l" defTabSz="913765" rtl="0" eaLnBrk="1" latinLnBrk="0" hangingPunct="1">
        <a:defRPr sz="1900" kern="1200">
          <a:solidFill>
            <a:schemeClr val="tx1"/>
          </a:solidFill>
          <a:latin typeface="+mn-lt"/>
          <a:ea typeface="+mn-ea"/>
          <a:cs typeface="+mn-cs"/>
        </a:defRPr>
      </a:lvl1pPr>
      <a:lvl2pPr marL="456565" algn="l" defTabSz="913765" rtl="0" eaLnBrk="1" latinLnBrk="0" hangingPunct="1">
        <a:defRPr sz="1900" kern="1200">
          <a:solidFill>
            <a:schemeClr val="tx1"/>
          </a:solidFill>
          <a:latin typeface="+mn-lt"/>
          <a:ea typeface="+mn-ea"/>
          <a:cs typeface="+mn-cs"/>
        </a:defRPr>
      </a:lvl2pPr>
      <a:lvl3pPr marL="913765" algn="l" defTabSz="913765" rtl="0" eaLnBrk="1" latinLnBrk="0" hangingPunct="1">
        <a:defRPr sz="1900" kern="1200">
          <a:solidFill>
            <a:schemeClr val="tx1"/>
          </a:solidFill>
          <a:latin typeface="+mn-lt"/>
          <a:ea typeface="+mn-ea"/>
          <a:cs typeface="+mn-cs"/>
        </a:defRPr>
      </a:lvl3pPr>
      <a:lvl4pPr marL="1370330" algn="l" defTabSz="913765" rtl="0" eaLnBrk="1" latinLnBrk="0" hangingPunct="1">
        <a:defRPr sz="1900" kern="1200">
          <a:solidFill>
            <a:schemeClr val="tx1"/>
          </a:solidFill>
          <a:latin typeface="+mn-lt"/>
          <a:ea typeface="+mn-ea"/>
          <a:cs typeface="+mn-cs"/>
        </a:defRPr>
      </a:lvl4pPr>
      <a:lvl5pPr marL="1826895" algn="l" defTabSz="913765" rtl="0" eaLnBrk="1" latinLnBrk="0" hangingPunct="1">
        <a:defRPr sz="1900" kern="1200">
          <a:solidFill>
            <a:schemeClr val="tx1"/>
          </a:solidFill>
          <a:latin typeface="+mn-lt"/>
          <a:ea typeface="+mn-ea"/>
          <a:cs typeface="+mn-cs"/>
        </a:defRPr>
      </a:lvl5pPr>
      <a:lvl6pPr marL="2283460" algn="l" defTabSz="913765" rtl="0" eaLnBrk="1" latinLnBrk="0" hangingPunct="1">
        <a:defRPr sz="1900" kern="1200">
          <a:solidFill>
            <a:schemeClr val="tx1"/>
          </a:solidFill>
          <a:latin typeface="+mn-lt"/>
          <a:ea typeface="+mn-ea"/>
          <a:cs typeface="+mn-cs"/>
        </a:defRPr>
      </a:lvl6pPr>
      <a:lvl7pPr marL="2741295" algn="l" defTabSz="913765" rtl="0" eaLnBrk="1" latinLnBrk="0" hangingPunct="1">
        <a:defRPr sz="1900" kern="1200">
          <a:solidFill>
            <a:schemeClr val="tx1"/>
          </a:solidFill>
          <a:latin typeface="+mn-lt"/>
          <a:ea typeface="+mn-ea"/>
          <a:cs typeface="+mn-cs"/>
        </a:defRPr>
      </a:lvl7pPr>
      <a:lvl8pPr marL="3197860" algn="l" defTabSz="913765" rtl="0" eaLnBrk="1" latinLnBrk="0" hangingPunct="1">
        <a:defRPr sz="1900" kern="1200">
          <a:solidFill>
            <a:schemeClr val="tx1"/>
          </a:solidFill>
          <a:latin typeface="+mn-lt"/>
          <a:ea typeface="+mn-ea"/>
          <a:cs typeface="+mn-cs"/>
        </a:defRPr>
      </a:lvl8pPr>
      <a:lvl9pPr marL="3655060" algn="l" defTabSz="913765" rtl="0" eaLnBrk="1" latinLnBrk="0" hangingPunct="1">
        <a:defRPr sz="19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p:cSld>
    <p:bg bwMode="auto">
      <p:bgPr>
        <a:blipFill dpi="0" rotWithShape="0">
          <a:blip r:embed="rId12"/>
          <a:stretch>
            <a:fillRect/>
          </a:stretch>
        </a:blipFill>
        <a:effectLst/>
      </p:bgPr>
    </p:bg>
    <p:spTree>
      <p:nvGrpSpPr>
        <p:cNvPr id="1" name=""/>
        <p:cNvGrpSpPr/>
        <p:nvPr/>
      </p:nvGrpSpPr>
      <p:grpSpPr>
        <a:xfrm>
          <a:off x="0" y="0"/>
          <a:ext cx="0" cy="0"/>
        </a:xfrm>
      </p:grpSpPr>
      <p:sp>
        <p:nvSpPr>
          <p:cNvPr id="1026" name="Rectangle 2"/>
          <p:cNvSpPr>
            <a:spLocks noGrp="1" noRot="1" noChangeArrowheads="1"/>
          </p:cNvSpPr>
          <p:nvPr>
            <p:ph type="title" idx="4294967295"/>
          </p:nvPr>
        </p:nvSpPr>
        <p:spPr bwMode="auto">
          <a:xfrm>
            <a:off x="402169" y="381000"/>
            <a:ext cx="11387667"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829" tIns="60914" rIns="121829" bIns="60914" numCol="1" anchor="ctr" anchorCtr="0" compatLnSpc="1"/>
          <a:lstStyle/>
          <a:p>
            <a:pPr lvl="0"/>
            <a:r>
              <a:rPr lang="zh-CN" altLang="en-US" smtClean="0"/>
              <a:t>单击此处编辑母版标题样式</a:t>
            </a:r>
            <a:endParaRPr lang="zh-CN" altLang="en-US" smtClean="0"/>
          </a:p>
        </p:txBody>
      </p:sp>
      <p:sp>
        <p:nvSpPr>
          <p:cNvPr id="1027" name="Rectangle 3"/>
          <p:cNvSpPr>
            <a:spLocks noGrp="1" noRot="1" noChangeArrowheads="1"/>
          </p:cNvSpPr>
          <p:nvPr>
            <p:ph type="body" idx="9"/>
          </p:nvPr>
        </p:nvSpPr>
        <p:spPr bwMode="auto">
          <a:xfrm>
            <a:off x="402169" y="1752631"/>
            <a:ext cx="11387667" cy="4271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829" tIns="60914" rIns="121829" bIns="60914"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6148" name="Rectangle 4"/>
          <p:cNvSpPr>
            <a:spLocks noGrp="1" noChangeArrowheads="1"/>
          </p:cNvSpPr>
          <p:nvPr>
            <p:ph type="dt" sz="half" idx="2"/>
          </p:nvPr>
        </p:nvSpPr>
        <p:spPr bwMode="auto">
          <a:xfrm>
            <a:off x="402211" y="6174362"/>
            <a:ext cx="3052233" cy="476249"/>
          </a:xfrm>
          <a:prstGeom prst="rect">
            <a:avLst/>
          </a:prstGeom>
          <a:noFill/>
          <a:ln w="9525">
            <a:noFill/>
            <a:miter lim="800000"/>
          </a:ln>
          <a:effectLst/>
        </p:spPr>
        <p:txBody>
          <a:bodyPr vert="horz" wrap="square" lIns="121829" tIns="60914" rIns="121829" bIns="60914" numCol="1" anchor="t" anchorCtr="0" compatLnSpc="1"/>
          <a:lstStyle>
            <a:lvl1pPr>
              <a:buFontTx/>
              <a:buNone/>
              <a:defRPr sz="1900" b="0">
                <a:solidFill>
                  <a:schemeClr val="tx1"/>
                </a:solidFill>
                <a:latin typeface="Arial" pitchFamily="34" charset="0"/>
                <a:ea typeface="+mn-ea"/>
              </a:defRPr>
            </a:lvl1pPr>
          </a:lstStyle>
          <a:p>
            <a:pPr defTabSz="913765" fontAlgn="base">
              <a:spcBef>
                <a:spcPct val="0"/>
              </a:spcBef>
              <a:spcAft>
                <a:spcPct val="0"/>
              </a:spcAft>
              <a:defRPr/>
            </a:pPr>
            <a:endParaRPr lang="en-US" altLang="zh-CN">
              <a:solidFill>
                <a:srgbClr val="0000FF"/>
              </a:solidFill>
            </a:endParaRPr>
          </a:p>
        </p:txBody>
      </p:sp>
      <p:sp>
        <p:nvSpPr>
          <p:cNvPr id="6149" name="Rectangle 5"/>
          <p:cNvSpPr>
            <a:spLocks noGrp="1" noChangeArrowheads="1"/>
          </p:cNvSpPr>
          <p:nvPr>
            <p:ph type="ftr" sz="quarter" idx="3"/>
          </p:nvPr>
        </p:nvSpPr>
        <p:spPr bwMode="auto">
          <a:xfrm>
            <a:off x="4165600" y="6174362"/>
            <a:ext cx="3860800" cy="476249"/>
          </a:xfrm>
          <a:prstGeom prst="rect">
            <a:avLst/>
          </a:prstGeom>
          <a:noFill/>
          <a:ln w="9525">
            <a:noFill/>
            <a:miter lim="800000"/>
          </a:ln>
          <a:effectLst/>
        </p:spPr>
        <p:txBody>
          <a:bodyPr vert="horz" wrap="square" lIns="121829" tIns="60914" rIns="121829" bIns="60914" numCol="1" anchor="t" anchorCtr="0" compatLnSpc="1"/>
          <a:lstStyle>
            <a:lvl1pPr algn="ctr">
              <a:buFontTx/>
              <a:buNone/>
              <a:defRPr sz="1900" b="0">
                <a:solidFill>
                  <a:schemeClr val="tx1"/>
                </a:solidFill>
                <a:latin typeface="Arial" pitchFamily="34" charset="0"/>
                <a:ea typeface="+mn-ea"/>
              </a:defRPr>
            </a:lvl1pPr>
          </a:lstStyle>
          <a:p>
            <a:pPr defTabSz="913765" fontAlgn="base">
              <a:spcBef>
                <a:spcPct val="0"/>
              </a:spcBef>
              <a:spcAft>
                <a:spcPct val="0"/>
              </a:spcAft>
              <a:defRPr/>
            </a:pPr>
            <a:endParaRPr lang="en-US" altLang="zh-CN">
              <a:solidFill>
                <a:srgbClr val="0000FF"/>
              </a:solidFill>
            </a:endParaRPr>
          </a:p>
        </p:txBody>
      </p:sp>
      <p:sp>
        <p:nvSpPr>
          <p:cNvPr id="6150" name="Rectangle 6"/>
          <p:cNvSpPr>
            <a:spLocks noGrp="1" noChangeArrowheads="1"/>
          </p:cNvSpPr>
          <p:nvPr>
            <p:ph type="sldNum" sz="quarter" idx="4"/>
          </p:nvPr>
        </p:nvSpPr>
        <p:spPr bwMode="auto">
          <a:xfrm>
            <a:off x="8737645" y="6174362"/>
            <a:ext cx="3052233" cy="476249"/>
          </a:xfrm>
          <a:prstGeom prst="rect">
            <a:avLst/>
          </a:prstGeom>
          <a:noFill/>
          <a:ln w="9525">
            <a:noFill/>
            <a:miter lim="800000"/>
          </a:ln>
          <a:effectLst/>
        </p:spPr>
        <p:txBody>
          <a:bodyPr vert="horz" wrap="square" lIns="121829" tIns="60914" rIns="121829" bIns="60914" numCol="1" anchor="t" anchorCtr="0" compatLnSpc="1"/>
          <a:lstStyle>
            <a:lvl1pPr algn="r">
              <a:defRPr sz="1900" b="0">
                <a:solidFill>
                  <a:schemeClr val="tx1"/>
                </a:solidFill>
                <a:ea typeface="宋体" pitchFamily="2" charset="-122"/>
              </a:defRPr>
            </a:lvl1pPr>
          </a:lstStyle>
          <a:p>
            <a:pPr defTabSz="913765" fontAlgn="base">
              <a:spcBef>
                <a:spcPct val="0"/>
              </a:spcBef>
              <a:spcAft>
                <a:spcPct val="0"/>
              </a:spcAft>
            </a:pPr>
            <a:fld id="{C8B0B43A-894A-4503-BB67-F95005928203}" type="slidenum">
              <a:rPr lang="zh-CN" altLang="en-US" smtClean="0">
                <a:solidFill>
                  <a:srgbClr val="0000FF"/>
                </a:solidFill>
              </a:rPr>
              <a:t/>
            </a:fld>
            <a:endParaRPr lang="zh-CN" altLang="en-US">
              <a:solidFill>
                <a:srgbClr val="0000FF"/>
              </a:solidFill>
            </a:endParaRPr>
          </a:p>
        </p:txBody>
      </p:sp>
    </p:spTree>
  </p:cSld>
  <p:clrMap bg1="lt1" tx1="dk1" bg2="lt2" tx2="dk2" accent1="accent1" accent2="accent2" accent3="accent3" accent4="accent4" accent5="accent5" accent6="accent6" hlink="hlink" folHlink="folHlink"/>
  <p:sldLayoutIdLst>
    <p:sldLayoutId id="2147483774" r:id="rId1"/>
    <p:sldLayoutId id="2147483775" r:id="rId2"/>
    <p:sldLayoutId id="2147483776" r:id="rId3"/>
    <p:sldLayoutId id="2147483777" r:id="rId4"/>
    <p:sldLayoutId id="2147483778" r:id="rId5"/>
    <p:sldLayoutId id="2147483779" r:id="rId6"/>
    <p:sldLayoutId id="2147483780" r:id="rId7"/>
    <p:sldLayoutId id="2147483781" r:id="rId8"/>
    <p:sldLayoutId id="2147483782" r:id="rId9"/>
    <p:sldLayoutId id="2147483783" r:id="rId10"/>
    <p:sldLayoutId id="2147483784" r:id="rId11"/>
  </p:sldLayoutIdLst>
  <p:transition/>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608965" algn="ctr" rtl="0" fontAlgn="base">
        <a:spcBef>
          <a:spcPct val="0"/>
        </a:spcBef>
        <a:spcAft>
          <a:spcPct val="0"/>
        </a:spcAft>
        <a:defRPr sz="5900">
          <a:solidFill>
            <a:schemeClr val="tx2"/>
          </a:solidFill>
          <a:latin typeface="Arial" pitchFamily="34" charset="0"/>
          <a:ea typeface="宋体" pitchFamily="2" charset="-122"/>
        </a:defRPr>
      </a:lvl6pPr>
      <a:lvl7pPr marL="1217930" algn="ctr" rtl="0" fontAlgn="base">
        <a:spcBef>
          <a:spcPct val="0"/>
        </a:spcBef>
        <a:spcAft>
          <a:spcPct val="0"/>
        </a:spcAft>
        <a:defRPr sz="5900">
          <a:solidFill>
            <a:schemeClr val="tx2"/>
          </a:solidFill>
          <a:latin typeface="Arial" pitchFamily="34" charset="0"/>
          <a:ea typeface="宋体" pitchFamily="2" charset="-122"/>
        </a:defRPr>
      </a:lvl7pPr>
      <a:lvl8pPr marL="1827530" algn="ctr" rtl="0" fontAlgn="base">
        <a:spcBef>
          <a:spcPct val="0"/>
        </a:spcBef>
        <a:spcAft>
          <a:spcPct val="0"/>
        </a:spcAft>
        <a:defRPr sz="5900">
          <a:solidFill>
            <a:schemeClr val="tx2"/>
          </a:solidFill>
          <a:latin typeface="Arial" pitchFamily="34" charset="0"/>
          <a:ea typeface="宋体" pitchFamily="2" charset="-122"/>
        </a:defRPr>
      </a:lvl8pPr>
      <a:lvl9pPr marL="2436495" algn="ctr" rtl="0" fontAlgn="base">
        <a:spcBef>
          <a:spcPct val="0"/>
        </a:spcBef>
        <a:spcAft>
          <a:spcPct val="0"/>
        </a:spcAft>
        <a:defRPr sz="5900">
          <a:solidFill>
            <a:schemeClr val="tx2"/>
          </a:solidFill>
          <a:latin typeface="Arial" pitchFamily="34" charset="0"/>
          <a:ea typeface="宋体" pitchFamily="2" charset="-122"/>
        </a:defRPr>
      </a:lvl9pPr>
    </p:titleStyle>
    <p:bodyStyle>
      <a:lvl1pPr marL="342900" indent="-342900" algn="l" rtl="0" eaLnBrk="0" fontAlgn="base" hangingPunct="0">
        <a:spcBef>
          <a:spcPct val="15000"/>
        </a:spcBef>
        <a:spcAft>
          <a:spcPct val="0"/>
        </a:spcAft>
        <a:buClr>
          <a:schemeClr val="folHlink"/>
        </a:buClr>
        <a:buFont typeface="Wingdings" panose="05000000000000000000" pitchFamily="2" charset="2"/>
        <a:buChar char="§"/>
        <a:defRPr sz="3200">
          <a:solidFill>
            <a:schemeClr val="tx1"/>
          </a:solidFill>
          <a:latin typeface="+mn-lt"/>
          <a:ea typeface="+mn-ea"/>
          <a:cs typeface="+mn-cs"/>
        </a:defRPr>
      </a:lvl1pPr>
      <a:lvl2pPr marL="742315" indent="-285750" algn="l" rtl="0" eaLnBrk="0" fontAlgn="base" hangingPunct="0">
        <a:spcBef>
          <a:spcPct val="15000"/>
        </a:spcBef>
        <a:spcAft>
          <a:spcPct val="0"/>
        </a:spcAft>
        <a:buClr>
          <a:schemeClr val="hlink"/>
        </a:buClr>
        <a:buChar char="•"/>
        <a:defRPr sz="2800">
          <a:solidFill>
            <a:schemeClr val="tx1"/>
          </a:solidFill>
          <a:latin typeface="+mn-lt"/>
          <a:ea typeface="+mn-ea"/>
        </a:defRPr>
      </a:lvl2pPr>
      <a:lvl3pPr marL="1141730" indent="-228600" algn="l" rtl="0" eaLnBrk="0" fontAlgn="base" hangingPunct="0">
        <a:spcBef>
          <a:spcPct val="15000"/>
        </a:spcBef>
        <a:spcAft>
          <a:spcPct val="0"/>
        </a:spcAft>
        <a:buClr>
          <a:schemeClr val="folHlink"/>
        </a:buClr>
        <a:buFont typeface="Wingdings" panose="05000000000000000000" pitchFamily="2" charset="2"/>
        <a:buChar char="§"/>
        <a:defRPr>
          <a:solidFill>
            <a:schemeClr val="tx1"/>
          </a:solidFill>
          <a:latin typeface="+mn-lt"/>
          <a:ea typeface="+mn-ea"/>
        </a:defRPr>
      </a:lvl3pPr>
      <a:lvl4pPr marL="1598930" indent="-228600" algn="l" rtl="0" eaLnBrk="0" fontAlgn="base" hangingPunct="0">
        <a:spcBef>
          <a:spcPct val="15000"/>
        </a:spcBef>
        <a:spcAft>
          <a:spcPct val="0"/>
        </a:spcAft>
        <a:buClr>
          <a:schemeClr val="hlink"/>
        </a:buClr>
        <a:buSzPct val="115000"/>
        <a:buChar char="•"/>
        <a:defRPr sz="2000">
          <a:solidFill>
            <a:schemeClr val="tx1"/>
          </a:solidFill>
          <a:latin typeface="+mn-lt"/>
          <a:ea typeface="+mn-ea"/>
        </a:defRPr>
      </a:lvl4pPr>
      <a:lvl5pPr marL="2055495" indent="-228600" algn="l" rtl="0" eaLnBrk="0" fontAlgn="base" hangingPunct="0">
        <a:spcBef>
          <a:spcPct val="15000"/>
        </a:spcBef>
        <a:spcAft>
          <a:spcPct val="0"/>
        </a:spcAft>
        <a:buClr>
          <a:schemeClr val="folHlink"/>
        </a:buClr>
        <a:buFont typeface="Wingdings" panose="05000000000000000000" pitchFamily="2" charset="2"/>
        <a:buChar char="§"/>
        <a:defRPr sz="2000">
          <a:solidFill>
            <a:schemeClr val="tx1"/>
          </a:solidFill>
          <a:latin typeface="+mn-lt"/>
          <a:ea typeface="+mn-ea"/>
        </a:defRPr>
      </a:lvl5pPr>
      <a:lvl6pPr marL="2513330" indent="-227330" algn="l" rtl="0" fontAlgn="base">
        <a:spcBef>
          <a:spcPct val="15000"/>
        </a:spcBef>
        <a:spcAft>
          <a:spcPct val="0"/>
        </a:spcAft>
        <a:buClr>
          <a:schemeClr val="folHlink"/>
        </a:buClr>
        <a:buFont typeface="Wingdings" panose="05000000000000000000" pitchFamily="2" charset="2"/>
        <a:buChar char="§"/>
        <a:defRPr sz="2000">
          <a:solidFill>
            <a:schemeClr val="tx1"/>
          </a:solidFill>
          <a:latin typeface="+mn-lt"/>
          <a:ea typeface="+mn-ea"/>
        </a:defRPr>
      </a:lvl6pPr>
      <a:lvl7pPr marL="2969895" indent="-227330" algn="l" rtl="0" fontAlgn="base">
        <a:spcBef>
          <a:spcPct val="15000"/>
        </a:spcBef>
        <a:spcAft>
          <a:spcPct val="0"/>
        </a:spcAft>
        <a:buClr>
          <a:schemeClr val="folHlink"/>
        </a:buClr>
        <a:buFont typeface="Wingdings" panose="05000000000000000000" pitchFamily="2" charset="2"/>
        <a:buChar char="§"/>
        <a:defRPr sz="2000">
          <a:solidFill>
            <a:schemeClr val="tx1"/>
          </a:solidFill>
          <a:latin typeface="+mn-lt"/>
          <a:ea typeface="+mn-ea"/>
        </a:defRPr>
      </a:lvl7pPr>
      <a:lvl8pPr marL="3427095" indent="-227330" algn="l" rtl="0" fontAlgn="base">
        <a:spcBef>
          <a:spcPct val="15000"/>
        </a:spcBef>
        <a:spcAft>
          <a:spcPct val="0"/>
        </a:spcAft>
        <a:buClr>
          <a:schemeClr val="folHlink"/>
        </a:buClr>
        <a:buFont typeface="Wingdings" panose="05000000000000000000" pitchFamily="2" charset="2"/>
        <a:buChar char="§"/>
        <a:defRPr sz="2000">
          <a:solidFill>
            <a:schemeClr val="tx1"/>
          </a:solidFill>
          <a:latin typeface="+mn-lt"/>
          <a:ea typeface="+mn-ea"/>
        </a:defRPr>
      </a:lvl8pPr>
      <a:lvl9pPr marL="3883660" indent="-227330" algn="l" rtl="0" fontAlgn="base">
        <a:spcBef>
          <a:spcPct val="15000"/>
        </a:spcBef>
        <a:spcAft>
          <a:spcPct val="0"/>
        </a:spcAft>
        <a:buClr>
          <a:schemeClr val="folHlink"/>
        </a:buClr>
        <a:buFont typeface="Wingdings" panose="05000000000000000000" pitchFamily="2" charset="2"/>
        <a:buChar char="§"/>
        <a:defRPr sz="2000">
          <a:solidFill>
            <a:schemeClr val="tx1"/>
          </a:solidFill>
          <a:latin typeface="+mn-lt"/>
          <a:ea typeface="+mn-ea"/>
        </a:defRPr>
      </a:lvl9pPr>
    </p:bodyStyle>
    <p:otherStyle>
      <a:defPPr>
        <a:defRPr lang="zh-CN"/>
      </a:defPPr>
      <a:lvl1pPr marL="0" algn="l" defTabSz="913765" rtl="0" eaLnBrk="1" latinLnBrk="0" hangingPunct="1">
        <a:defRPr sz="1900" kern="1200">
          <a:solidFill>
            <a:schemeClr val="tx1"/>
          </a:solidFill>
          <a:latin typeface="+mn-lt"/>
          <a:ea typeface="+mn-ea"/>
          <a:cs typeface="+mn-cs"/>
        </a:defRPr>
      </a:lvl1pPr>
      <a:lvl2pPr marL="456565" algn="l" defTabSz="913765" rtl="0" eaLnBrk="1" latinLnBrk="0" hangingPunct="1">
        <a:defRPr sz="1900" kern="1200">
          <a:solidFill>
            <a:schemeClr val="tx1"/>
          </a:solidFill>
          <a:latin typeface="+mn-lt"/>
          <a:ea typeface="+mn-ea"/>
          <a:cs typeface="+mn-cs"/>
        </a:defRPr>
      </a:lvl2pPr>
      <a:lvl3pPr marL="913765" algn="l" defTabSz="913765" rtl="0" eaLnBrk="1" latinLnBrk="0" hangingPunct="1">
        <a:defRPr sz="1900" kern="1200">
          <a:solidFill>
            <a:schemeClr val="tx1"/>
          </a:solidFill>
          <a:latin typeface="+mn-lt"/>
          <a:ea typeface="+mn-ea"/>
          <a:cs typeface="+mn-cs"/>
        </a:defRPr>
      </a:lvl3pPr>
      <a:lvl4pPr marL="1370330" algn="l" defTabSz="913765" rtl="0" eaLnBrk="1" latinLnBrk="0" hangingPunct="1">
        <a:defRPr sz="1900" kern="1200">
          <a:solidFill>
            <a:schemeClr val="tx1"/>
          </a:solidFill>
          <a:latin typeface="+mn-lt"/>
          <a:ea typeface="+mn-ea"/>
          <a:cs typeface="+mn-cs"/>
        </a:defRPr>
      </a:lvl4pPr>
      <a:lvl5pPr marL="1827530" algn="l" defTabSz="913765" rtl="0" eaLnBrk="1" latinLnBrk="0" hangingPunct="1">
        <a:defRPr sz="1900" kern="1200">
          <a:solidFill>
            <a:schemeClr val="tx1"/>
          </a:solidFill>
          <a:latin typeface="+mn-lt"/>
          <a:ea typeface="+mn-ea"/>
          <a:cs typeface="+mn-cs"/>
        </a:defRPr>
      </a:lvl5pPr>
      <a:lvl6pPr marL="2284095" algn="l" defTabSz="913765" rtl="0" eaLnBrk="1" latinLnBrk="0" hangingPunct="1">
        <a:defRPr sz="1900" kern="1200">
          <a:solidFill>
            <a:schemeClr val="tx1"/>
          </a:solidFill>
          <a:latin typeface="+mn-lt"/>
          <a:ea typeface="+mn-ea"/>
          <a:cs typeface="+mn-cs"/>
        </a:defRPr>
      </a:lvl6pPr>
      <a:lvl7pPr marL="2741930" algn="l" defTabSz="913765" rtl="0" eaLnBrk="1" latinLnBrk="0" hangingPunct="1">
        <a:defRPr sz="1900" kern="1200">
          <a:solidFill>
            <a:schemeClr val="tx1"/>
          </a:solidFill>
          <a:latin typeface="+mn-lt"/>
          <a:ea typeface="+mn-ea"/>
          <a:cs typeface="+mn-cs"/>
        </a:defRPr>
      </a:lvl7pPr>
      <a:lvl8pPr marL="3198495" algn="l" defTabSz="913765" rtl="0" eaLnBrk="1" latinLnBrk="0" hangingPunct="1">
        <a:defRPr sz="1900" kern="1200">
          <a:solidFill>
            <a:schemeClr val="tx1"/>
          </a:solidFill>
          <a:latin typeface="+mn-lt"/>
          <a:ea typeface="+mn-ea"/>
          <a:cs typeface="+mn-cs"/>
        </a:defRPr>
      </a:lvl8pPr>
      <a:lvl9pPr marL="3655060" algn="l" defTabSz="913765" rtl="0" eaLnBrk="1" latinLnBrk="0" hangingPunct="1">
        <a:defRPr sz="19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p:cSld>
    <p:bg bwMode="auto">
      <p:bgPr>
        <a:blipFill dpi="0" rotWithShape="0">
          <a:blip r:embed="rId12"/>
          <a:stretch>
            <a:fillRect/>
          </a:stretch>
        </a:blipFill>
        <a:effectLst/>
      </p:bgPr>
    </p:bg>
    <p:spTree>
      <p:nvGrpSpPr>
        <p:cNvPr id="1" name=""/>
        <p:cNvGrpSpPr/>
        <p:nvPr/>
      </p:nvGrpSpPr>
      <p:grpSpPr>
        <a:xfrm>
          <a:off x="0" y="0"/>
          <a:ext cx="0" cy="0"/>
        </a:xfrm>
      </p:grpSpPr>
      <p:sp>
        <p:nvSpPr>
          <p:cNvPr id="1026" name="Rectangle 2"/>
          <p:cNvSpPr>
            <a:spLocks noGrp="1" noRot="1" noChangeArrowheads="1"/>
          </p:cNvSpPr>
          <p:nvPr>
            <p:ph type="title" idx="4294967295"/>
          </p:nvPr>
        </p:nvSpPr>
        <p:spPr bwMode="auto">
          <a:xfrm>
            <a:off x="402169" y="381000"/>
            <a:ext cx="11387667"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848" tIns="60924" rIns="121848" bIns="60924" numCol="1" anchor="ctr" anchorCtr="0" compatLnSpc="1"/>
          <a:lstStyle/>
          <a:p>
            <a:pPr lvl="0"/>
            <a:r>
              <a:rPr lang="zh-CN" altLang="en-US" smtClean="0"/>
              <a:t>单击此处编辑母版标题样式</a:t>
            </a:r>
            <a:endParaRPr lang="zh-CN" altLang="en-US" smtClean="0"/>
          </a:p>
        </p:txBody>
      </p:sp>
      <p:sp>
        <p:nvSpPr>
          <p:cNvPr id="1027" name="Rectangle 3"/>
          <p:cNvSpPr>
            <a:spLocks noGrp="1" noRot="1" noChangeArrowheads="1"/>
          </p:cNvSpPr>
          <p:nvPr>
            <p:ph type="body" idx="9"/>
          </p:nvPr>
        </p:nvSpPr>
        <p:spPr bwMode="auto">
          <a:xfrm>
            <a:off x="402169" y="1752631"/>
            <a:ext cx="11387667" cy="4271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848" tIns="60924" rIns="121848" bIns="60924"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6148" name="Rectangle 4"/>
          <p:cNvSpPr>
            <a:spLocks noGrp="1" noChangeArrowheads="1"/>
          </p:cNvSpPr>
          <p:nvPr>
            <p:ph type="dt" sz="half" idx="2"/>
          </p:nvPr>
        </p:nvSpPr>
        <p:spPr bwMode="auto">
          <a:xfrm>
            <a:off x="402202" y="6174353"/>
            <a:ext cx="3052233" cy="476249"/>
          </a:xfrm>
          <a:prstGeom prst="rect">
            <a:avLst/>
          </a:prstGeom>
          <a:noFill/>
          <a:ln w="9525">
            <a:noFill/>
            <a:miter lim="800000"/>
          </a:ln>
          <a:effectLst/>
        </p:spPr>
        <p:txBody>
          <a:bodyPr vert="horz" wrap="square" lIns="121848" tIns="60924" rIns="121848" bIns="60924" numCol="1" anchor="t" anchorCtr="0" compatLnSpc="1"/>
          <a:lstStyle>
            <a:lvl1pPr>
              <a:buFontTx/>
              <a:buNone/>
              <a:defRPr sz="1900" b="0">
                <a:solidFill>
                  <a:schemeClr val="tx1"/>
                </a:solidFill>
                <a:latin typeface="Arial" pitchFamily="34" charset="0"/>
                <a:ea typeface="+mn-ea"/>
              </a:defRPr>
            </a:lvl1pPr>
          </a:lstStyle>
          <a:p>
            <a:pPr defTabSz="913765" fontAlgn="base">
              <a:spcBef>
                <a:spcPct val="0"/>
              </a:spcBef>
              <a:spcAft>
                <a:spcPct val="0"/>
              </a:spcAft>
              <a:defRPr/>
            </a:pPr>
            <a:endParaRPr lang="en-US" altLang="zh-CN">
              <a:solidFill>
                <a:srgbClr val="0000FF"/>
              </a:solidFill>
            </a:endParaRPr>
          </a:p>
        </p:txBody>
      </p:sp>
      <p:sp>
        <p:nvSpPr>
          <p:cNvPr id="6149" name="Rectangle 5"/>
          <p:cNvSpPr>
            <a:spLocks noGrp="1" noChangeArrowheads="1"/>
          </p:cNvSpPr>
          <p:nvPr>
            <p:ph type="ftr" sz="quarter" idx="3"/>
          </p:nvPr>
        </p:nvSpPr>
        <p:spPr bwMode="auto">
          <a:xfrm>
            <a:off x="4165600" y="6174353"/>
            <a:ext cx="3860800" cy="476249"/>
          </a:xfrm>
          <a:prstGeom prst="rect">
            <a:avLst/>
          </a:prstGeom>
          <a:noFill/>
          <a:ln w="9525">
            <a:noFill/>
            <a:miter lim="800000"/>
          </a:ln>
          <a:effectLst/>
        </p:spPr>
        <p:txBody>
          <a:bodyPr vert="horz" wrap="square" lIns="121848" tIns="60924" rIns="121848" bIns="60924" numCol="1" anchor="t" anchorCtr="0" compatLnSpc="1"/>
          <a:lstStyle>
            <a:lvl1pPr algn="ctr">
              <a:buFontTx/>
              <a:buNone/>
              <a:defRPr sz="1900" b="0">
                <a:solidFill>
                  <a:schemeClr val="tx1"/>
                </a:solidFill>
                <a:latin typeface="Arial" pitchFamily="34" charset="0"/>
                <a:ea typeface="+mn-ea"/>
              </a:defRPr>
            </a:lvl1pPr>
          </a:lstStyle>
          <a:p>
            <a:pPr defTabSz="913765" fontAlgn="base">
              <a:spcBef>
                <a:spcPct val="0"/>
              </a:spcBef>
              <a:spcAft>
                <a:spcPct val="0"/>
              </a:spcAft>
              <a:defRPr/>
            </a:pPr>
            <a:endParaRPr lang="en-US" altLang="zh-CN">
              <a:solidFill>
                <a:srgbClr val="0000FF"/>
              </a:solidFill>
            </a:endParaRPr>
          </a:p>
        </p:txBody>
      </p:sp>
      <p:sp>
        <p:nvSpPr>
          <p:cNvPr id="6150" name="Rectangle 6"/>
          <p:cNvSpPr>
            <a:spLocks noGrp="1" noChangeArrowheads="1"/>
          </p:cNvSpPr>
          <p:nvPr>
            <p:ph type="sldNum" sz="quarter" idx="4"/>
          </p:nvPr>
        </p:nvSpPr>
        <p:spPr bwMode="auto">
          <a:xfrm>
            <a:off x="8737636" y="6174353"/>
            <a:ext cx="3052233" cy="476249"/>
          </a:xfrm>
          <a:prstGeom prst="rect">
            <a:avLst/>
          </a:prstGeom>
          <a:noFill/>
          <a:ln w="9525">
            <a:noFill/>
            <a:miter lim="800000"/>
          </a:ln>
          <a:effectLst/>
        </p:spPr>
        <p:txBody>
          <a:bodyPr vert="horz" wrap="square" lIns="121848" tIns="60924" rIns="121848" bIns="60924" numCol="1" anchor="t" anchorCtr="0" compatLnSpc="1"/>
          <a:lstStyle>
            <a:lvl1pPr algn="r">
              <a:defRPr sz="1900" b="0">
                <a:solidFill>
                  <a:schemeClr val="tx1"/>
                </a:solidFill>
                <a:ea typeface="宋体" pitchFamily="2" charset="-122"/>
              </a:defRPr>
            </a:lvl1pPr>
          </a:lstStyle>
          <a:p>
            <a:pPr defTabSz="913765" fontAlgn="base">
              <a:spcBef>
                <a:spcPct val="0"/>
              </a:spcBef>
              <a:spcAft>
                <a:spcPct val="0"/>
              </a:spcAft>
            </a:pPr>
            <a:fld id="{C8B0B43A-894A-4503-BB67-F95005928203}" type="slidenum">
              <a:rPr lang="zh-CN" altLang="en-US" smtClean="0">
                <a:solidFill>
                  <a:srgbClr val="0000FF"/>
                </a:solidFill>
              </a:rPr>
              <a:t/>
            </a:fld>
            <a:endParaRPr lang="zh-CN" altLang="en-US">
              <a:solidFill>
                <a:srgbClr val="0000FF"/>
              </a:solidFill>
            </a:endParaRPr>
          </a:p>
        </p:txBody>
      </p:sp>
    </p:spTree>
  </p:cSld>
  <p:clrMap bg1="lt1" tx1="dk1" bg2="lt2" tx2="dk2" accent1="accent1" accent2="accent2" accent3="accent3" accent4="accent4" accent5="accent5" accent6="accent6" hlink="hlink" folHlink="folHlink"/>
  <p:sldLayoutIdLst>
    <p:sldLayoutId id="2147483786" r:id="rId1"/>
    <p:sldLayoutId id="2147483787" r:id="rId2"/>
    <p:sldLayoutId id="2147483788" r:id="rId3"/>
    <p:sldLayoutId id="2147483789" r:id="rId4"/>
    <p:sldLayoutId id="2147483790" r:id="rId5"/>
    <p:sldLayoutId id="2147483791" r:id="rId6"/>
    <p:sldLayoutId id="2147483792" r:id="rId7"/>
    <p:sldLayoutId id="2147483793" r:id="rId8"/>
    <p:sldLayoutId id="2147483794" r:id="rId9"/>
    <p:sldLayoutId id="2147483795" r:id="rId10"/>
    <p:sldLayoutId id="2147483796" r:id="rId11"/>
  </p:sldLayoutIdLst>
  <p:transition/>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608965" algn="ctr" rtl="0" fontAlgn="base">
        <a:spcBef>
          <a:spcPct val="0"/>
        </a:spcBef>
        <a:spcAft>
          <a:spcPct val="0"/>
        </a:spcAft>
        <a:defRPr sz="5900">
          <a:solidFill>
            <a:schemeClr val="tx2"/>
          </a:solidFill>
          <a:latin typeface="Arial" pitchFamily="34" charset="0"/>
          <a:ea typeface="宋体" pitchFamily="2" charset="-122"/>
        </a:defRPr>
      </a:lvl6pPr>
      <a:lvl7pPr marL="1218565" algn="ctr" rtl="0" fontAlgn="base">
        <a:spcBef>
          <a:spcPct val="0"/>
        </a:spcBef>
        <a:spcAft>
          <a:spcPct val="0"/>
        </a:spcAft>
        <a:defRPr sz="5900">
          <a:solidFill>
            <a:schemeClr val="tx2"/>
          </a:solidFill>
          <a:latin typeface="Arial" pitchFamily="34" charset="0"/>
          <a:ea typeface="宋体" pitchFamily="2" charset="-122"/>
        </a:defRPr>
      </a:lvl7pPr>
      <a:lvl8pPr marL="1827530" algn="ctr" rtl="0" fontAlgn="base">
        <a:spcBef>
          <a:spcPct val="0"/>
        </a:spcBef>
        <a:spcAft>
          <a:spcPct val="0"/>
        </a:spcAft>
        <a:defRPr sz="5900">
          <a:solidFill>
            <a:schemeClr val="tx2"/>
          </a:solidFill>
          <a:latin typeface="Arial" pitchFamily="34" charset="0"/>
          <a:ea typeface="宋体" pitchFamily="2" charset="-122"/>
        </a:defRPr>
      </a:lvl8pPr>
      <a:lvl9pPr marL="2436495" algn="ctr" rtl="0" fontAlgn="base">
        <a:spcBef>
          <a:spcPct val="0"/>
        </a:spcBef>
        <a:spcAft>
          <a:spcPct val="0"/>
        </a:spcAft>
        <a:defRPr sz="5900">
          <a:solidFill>
            <a:schemeClr val="tx2"/>
          </a:solidFill>
          <a:latin typeface="Arial" pitchFamily="34" charset="0"/>
          <a:ea typeface="宋体" pitchFamily="2" charset="-122"/>
        </a:defRPr>
      </a:lvl9pPr>
    </p:titleStyle>
    <p:bodyStyle>
      <a:lvl1pPr marL="342900" indent="-342900" algn="l" rtl="0" eaLnBrk="0" fontAlgn="base" hangingPunct="0">
        <a:spcBef>
          <a:spcPct val="15000"/>
        </a:spcBef>
        <a:spcAft>
          <a:spcPct val="0"/>
        </a:spcAft>
        <a:buClr>
          <a:schemeClr val="folHlink"/>
        </a:buClr>
        <a:buFont typeface="Wingdings" panose="05000000000000000000" pitchFamily="2" charset="2"/>
        <a:buChar char="§"/>
        <a:defRPr sz="3200">
          <a:solidFill>
            <a:schemeClr val="tx1"/>
          </a:solidFill>
          <a:latin typeface="+mn-lt"/>
          <a:ea typeface="+mn-ea"/>
          <a:cs typeface="+mn-cs"/>
        </a:defRPr>
      </a:lvl1pPr>
      <a:lvl2pPr marL="742315" indent="-285750" algn="l" rtl="0" eaLnBrk="0" fontAlgn="base" hangingPunct="0">
        <a:spcBef>
          <a:spcPct val="15000"/>
        </a:spcBef>
        <a:spcAft>
          <a:spcPct val="0"/>
        </a:spcAft>
        <a:buClr>
          <a:schemeClr val="hlink"/>
        </a:buClr>
        <a:buChar char="•"/>
        <a:defRPr sz="2800">
          <a:solidFill>
            <a:schemeClr val="tx1"/>
          </a:solidFill>
          <a:latin typeface="+mn-lt"/>
          <a:ea typeface="+mn-ea"/>
        </a:defRPr>
      </a:lvl2pPr>
      <a:lvl3pPr marL="1142365" indent="-228600" algn="l" rtl="0" eaLnBrk="0" fontAlgn="base" hangingPunct="0">
        <a:spcBef>
          <a:spcPct val="15000"/>
        </a:spcBef>
        <a:spcAft>
          <a:spcPct val="0"/>
        </a:spcAft>
        <a:buClr>
          <a:schemeClr val="folHlink"/>
        </a:buClr>
        <a:buFont typeface="Wingdings" panose="05000000000000000000" pitchFamily="2" charset="2"/>
        <a:buChar char="§"/>
        <a:defRPr>
          <a:solidFill>
            <a:schemeClr val="tx1"/>
          </a:solidFill>
          <a:latin typeface="+mn-lt"/>
          <a:ea typeface="+mn-ea"/>
        </a:defRPr>
      </a:lvl3pPr>
      <a:lvl4pPr marL="1598930" indent="-228600" algn="l" rtl="0" eaLnBrk="0" fontAlgn="base" hangingPunct="0">
        <a:spcBef>
          <a:spcPct val="15000"/>
        </a:spcBef>
        <a:spcAft>
          <a:spcPct val="0"/>
        </a:spcAft>
        <a:buClr>
          <a:schemeClr val="hlink"/>
        </a:buClr>
        <a:buSzPct val="115000"/>
        <a:buChar char="•"/>
        <a:defRPr sz="2000">
          <a:solidFill>
            <a:schemeClr val="tx1"/>
          </a:solidFill>
          <a:latin typeface="+mn-lt"/>
          <a:ea typeface="+mn-ea"/>
        </a:defRPr>
      </a:lvl4pPr>
      <a:lvl5pPr marL="2056130" indent="-228600" algn="l" rtl="0" eaLnBrk="0" fontAlgn="base" hangingPunct="0">
        <a:spcBef>
          <a:spcPct val="15000"/>
        </a:spcBef>
        <a:spcAft>
          <a:spcPct val="0"/>
        </a:spcAft>
        <a:buClr>
          <a:schemeClr val="folHlink"/>
        </a:buClr>
        <a:buFont typeface="Wingdings" panose="05000000000000000000" pitchFamily="2" charset="2"/>
        <a:buChar char="§"/>
        <a:defRPr sz="2000">
          <a:solidFill>
            <a:schemeClr val="tx1"/>
          </a:solidFill>
          <a:latin typeface="+mn-lt"/>
          <a:ea typeface="+mn-ea"/>
        </a:defRPr>
      </a:lvl5pPr>
      <a:lvl6pPr marL="2513965" indent="-227330" algn="l" rtl="0" fontAlgn="base">
        <a:spcBef>
          <a:spcPct val="15000"/>
        </a:spcBef>
        <a:spcAft>
          <a:spcPct val="0"/>
        </a:spcAft>
        <a:buClr>
          <a:schemeClr val="folHlink"/>
        </a:buClr>
        <a:buFont typeface="Wingdings" panose="05000000000000000000" pitchFamily="2" charset="2"/>
        <a:buChar char="§"/>
        <a:defRPr sz="2000">
          <a:solidFill>
            <a:schemeClr val="tx1"/>
          </a:solidFill>
          <a:latin typeface="+mn-lt"/>
          <a:ea typeface="+mn-ea"/>
        </a:defRPr>
      </a:lvl6pPr>
      <a:lvl7pPr marL="2970530" indent="-227330" algn="l" rtl="0" fontAlgn="base">
        <a:spcBef>
          <a:spcPct val="15000"/>
        </a:spcBef>
        <a:spcAft>
          <a:spcPct val="0"/>
        </a:spcAft>
        <a:buClr>
          <a:schemeClr val="folHlink"/>
        </a:buClr>
        <a:buFont typeface="Wingdings" panose="05000000000000000000" pitchFamily="2" charset="2"/>
        <a:buChar char="§"/>
        <a:defRPr sz="2000">
          <a:solidFill>
            <a:schemeClr val="tx1"/>
          </a:solidFill>
          <a:latin typeface="+mn-lt"/>
          <a:ea typeface="+mn-ea"/>
        </a:defRPr>
      </a:lvl7pPr>
      <a:lvl8pPr marL="3427730" indent="-227330" algn="l" rtl="0" fontAlgn="base">
        <a:spcBef>
          <a:spcPct val="15000"/>
        </a:spcBef>
        <a:spcAft>
          <a:spcPct val="0"/>
        </a:spcAft>
        <a:buClr>
          <a:schemeClr val="folHlink"/>
        </a:buClr>
        <a:buFont typeface="Wingdings" panose="05000000000000000000" pitchFamily="2" charset="2"/>
        <a:buChar char="§"/>
        <a:defRPr sz="2000">
          <a:solidFill>
            <a:schemeClr val="tx1"/>
          </a:solidFill>
          <a:latin typeface="+mn-lt"/>
          <a:ea typeface="+mn-ea"/>
        </a:defRPr>
      </a:lvl8pPr>
      <a:lvl9pPr marL="3884295" indent="-227330" algn="l" rtl="0" fontAlgn="base">
        <a:spcBef>
          <a:spcPct val="15000"/>
        </a:spcBef>
        <a:spcAft>
          <a:spcPct val="0"/>
        </a:spcAft>
        <a:buClr>
          <a:schemeClr val="folHlink"/>
        </a:buClr>
        <a:buFont typeface="Wingdings" panose="05000000000000000000" pitchFamily="2" charset="2"/>
        <a:buChar char="§"/>
        <a:defRPr sz="2000">
          <a:solidFill>
            <a:schemeClr val="tx1"/>
          </a:solidFill>
          <a:latin typeface="+mn-lt"/>
          <a:ea typeface="+mn-ea"/>
        </a:defRPr>
      </a:lvl9pPr>
    </p:bodyStyle>
    <p:otherStyle>
      <a:defPPr>
        <a:defRPr lang="zh-CN"/>
      </a:defPPr>
      <a:lvl1pPr marL="0" algn="l" defTabSz="913765" rtl="0" eaLnBrk="1" latinLnBrk="0" hangingPunct="1">
        <a:defRPr sz="1900" kern="1200">
          <a:solidFill>
            <a:schemeClr val="tx1"/>
          </a:solidFill>
          <a:latin typeface="+mn-lt"/>
          <a:ea typeface="+mn-ea"/>
          <a:cs typeface="+mn-cs"/>
        </a:defRPr>
      </a:lvl1pPr>
      <a:lvl2pPr marL="456565" algn="l" defTabSz="913765" rtl="0" eaLnBrk="1" latinLnBrk="0" hangingPunct="1">
        <a:defRPr sz="1900" kern="1200">
          <a:solidFill>
            <a:schemeClr val="tx1"/>
          </a:solidFill>
          <a:latin typeface="+mn-lt"/>
          <a:ea typeface="+mn-ea"/>
          <a:cs typeface="+mn-cs"/>
        </a:defRPr>
      </a:lvl2pPr>
      <a:lvl3pPr marL="913765" algn="l" defTabSz="913765" rtl="0" eaLnBrk="1" latinLnBrk="0" hangingPunct="1">
        <a:defRPr sz="1900" kern="1200">
          <a:solidFill>
            <a:schemeClr val="tx1"/>
          </a:solidFill>
          <a:latin typeface="+mn-lt"/>
          <a:ea typeface="+mn-ea"/>
          <a:cs typeface="+mn-cs"/>
        </a:defRPr>
      </a:lvl3pPr>
      <a:lvl4pPr marL="1370965" algn="l" defTabSz="913765" rtl="0" eaLnBrk="1" latinLnBrk="0" hangingPunct="1">
        <a:defRPr sz="1900" kern="1200">
          <a:solidFill>
            <a:schemeClr val="tx1"/>
          </a:solidFill>
          <a:latin typeface="+mn-lt"/>
          <a:ea typeface="+mn-ea"/>
          <a:cs typeface="+mn-cs"/>
        </a:defRPr>
      </a:lvl4pPr>
      <a:lvl5pPr marL="1827530" algn="l" defTabSz="913765" rtl="0" eaLnBrk="1" latinLnBrk="0" hangingPunct="1">
        <a:defRPr sz="1900" kern="1200">
          <a:solidFill>
            <a:schemeClr val="tx1"/>
          </a:solidFill>
          <a:latin typeface="+mn-lt"/>
          <a:ea typeface="+mn-ea"/>
          <a:cs typeface="+mn-cs"/>
        </a:defRPr>
      </a:lvl5pPr>
      <a:lvl6pPr marL="2284730" algn="l" defTabSz="913765" rtl="0" eaLnBrk="1" latinLnBrk="0" hangingPunct="1">
        <a:defRPr sz="1900" kern="1200">
          <a:solidFill>
            <a:schemeClr val="tx1"/>
          </a:solidFill>
          <a:latin typeface="+mn-lt"/>
          <a:ea typeface="+mn-ea"/>
          <a:cs typeface="+mn-cs"/>
        </a:defRPr>
      </a:lvl6pPr>
      <a:lvl7pPr marL="2741930" algn="l" defTabSz="913765" rtl="0" eaLnBrk="1" latinLnBrk="0" hangingPunct="1">
        <a:defRPr sz="1900" kern="1200">
          <a:solidFill>
            <a:schemeClr val="tx1"/>
          </a:solidFill>
          <a:latin typeface="+mn-lt"/>
          <a:ea typeface="+mn-ea"/>
          <a:cs typeface="+mn-cs"/>
        </a:defRPr>
      </a:lvl7pPr>
      <a:lvl8pPr marL="3199130" algn="l" defTabSz="913765" rtl="0" eaLnBrk="1" latinLnBrk="0" hangingPunct="1">
        <a:defRPr sz="1900" kern="1200">
          <a:solidFill>
            <a:schemeClr val="tx1"/>
          </a:solidFill>
          <a:latin typeface="+mn-lt"/>
          <a:ea typeface="+mn-ea"/>
          <a:cs typeface="+mn-cs"/>
        </a:defRPr>
      </a:lvl8pPr>
      <a:lvl9pPr marL="3655695" algn="l" defTabSz="913765" rtl="0" eaLnBrk="1" latinLnBrk="0" hangingPunct="1">
        <a:defRPr sz="19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p:cSld>
    <p:bg bwMode="auto">
      <p:bgPr>
        <a:blipFill dpi="0" rotWithShape="0">
          <a:blip r:embed="rId12"/>
          <a:stretch>
            <a:fillRect/>
          </a:stretch>
        </a:blipFill>
        <a:effectLst/>
      </p:bgPr>
    </p:bg>
    <p:spTree>
      <p:nvGrpSpPr>
        <p:cNvPr id="1" name=""/>
        <p:cNvGrpSpPr/>
        <p:nvPr/>
      </p:nvGrpSpPr>
      <p:grpSpPr>
        <a:xfrm>
          <a:off x="0" y="0"/>
          <a:ext cx="0" cy="0"/>
        </a:xfrm>
      </p:grpSpPr>
      <p:sp>
        <p:nvSpPr>
          <p:cNvPr id="1026" name="Rectangle 2"/>
          <p:cNvSpPr>
            <a:spLocks noGrp="1" noRot="1" noChangeArrowheads="1"/>
          </p:cNvSpPr>
          <p:nvPr>
            <p:ph type="title" idx="4294967295"/>
          </p:nvPr>
        </p:nvSpPr>
        <p:spPr bwMode="auto">
          <a:xfrm>
            <a:off x="402169" y="381000"/>
            <a:ext cx="11387667"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869" tIns="60934" rIns="121869" bIns="60934" numCol="1" anchor="ctr" anchorCtr="0" compatLnSpc="1"/>
          <a:lstStyle/>
          <a:p>
            <a:pPr lvl="0"/>
            <a:r>
              <a:rPr lang="zh-CN" altLang="en-US" smtClean="0"/>
              <a:t>单击此处编辑母版标题样式</a:t>
            </a:r>
            <a:endParaRPr lang="zh-CN" altLang="en-US" smtClean="0"/>
          </a:p>
        </p:txBody>
      </p:sp>
      <p:sp>
        <p:nvSpPr>
          <p:cNvPr id="1027" name="Rectangle 3"/>
          <p:cNvSpPr>
            <a:spLocks noGrp="1" noRot="1" noChangeArrowheads="1"/>
          </p:cNvSpPr>
          <p:nvPr>
            <p:ph type="body" idx="9"/>
          </p:nvPr>
        </p:nvSpPr>
        <p:spPr bwMode="auto">
          <a:xfrm>
            <a:off x="402169" y="1752625"/>
            <a:ext cx="11387667" cy="4271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869" tIns="60934" rIns="121869" bIns="60934"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6148" name="Rectangle 4"/>
          <p:cNvSpPr>
            <a:spLocks noGrp="1" noChangeArrowheads="1"/>
          </p:cNvSpPr>
          <p:nvPr>
            <p:ph type="dt" sz="half" idx="2"/>
          </p:nvPr>
        </p:nvSpPr>
        <p:spPr bwMode="auto">
          <a:xfrm>
            <a:off x="402192" y="6174342"/>
            <a:ext cx="3052233" cy="476249"/>
          </a:xfrm>
          <a:prstGeom prst="rect">
            <a:avLst/>
          </a:prstGeom>
          <a:noFill/>
          <a:ln w="9525">
            <a:noFill/>
            <a:miter lim="800000"/>
          </a:ln>
          <a:effectLst/>
        </p:spPr>
        <p:txBody>
          <a:bodyPr vert="horz" wrap="square" lIns="121869" tIns="60934" rIns="121869" bIns="60934" numCol="1" anchor="t" anchorCtr="0" compatLnSpc="1"/>
          <a:lstStyle>
            <a:lvl1pPr>
              <a:buFontTx/>
              <a:buNone/>
              <a:defRPr sz="1900" b="0">
                <a:solidFill>
                  <a:schemeClr val="tx1"/>
                </a:solidFill>
                <a:latin typeface="Arial" pitchFamily="34" charset="0"/>
                <a:ea typeface="+mn-ea"/>
              </a:defRPr>
            </a:lvl1pPr>
          </a:lstStyle>
          <a:p>
            <a:pPr defTabSz="913765" fontAlgn="base">
              <a:spcBef>
                <a:spcPct val="0"/>
              </a:spcBef>
              <a:spcAft>
                <a:spcPct val="0"/>
              </a:spcAft>
              <a:defRPr/>
            </a:pPr>
            <a:endParaRPr lang="en-US" altLang="zh-CN">
              <a:solidFill>
                <a:srgbClr val="0000FF"/>
              </a:solidFill>
            </a:endParaRPr>
          </a:p>
        </p:txBody>
      </p:sp>
      <p:sp>
        <p:nvSpPr>
          <p:cNvPr id="6149" name="Rectangle 5"/>
          <p:cNvSpPr>
            <a:spLocks noGrp="1" noChangeArrowheads="1"/>
          </p:cNvSpPr>
          <p:nvPr>
            <p:ph type="ftr" sz="quarter" idx="3"/>
          </p:nvPr>
        </p:nvSpPr>
        <p:spPr bwMode="auto">
          <a:xfrm>
            <a:off x="4165600" y="6174342"/>
            <a:ext cx="3860800" cy="476249"/>
          </a:xfrm>
          <a:prstGeom prst="rect">
            <a:avLst/>
          </a:prstGeom>
          <a:noFill/>
          <a:ln w="9525">
            <a:noFill/>
            <a:miter lim="800000"/>
          </a:ln>
          <a:effectLst/>
        </p:spPr>
        <p:txBody>
          <a:bodyPr vert="horz" wrap="square" lIns="121869" tIns="60934" rIns="121869" bIns="60934" numCol="1" anchor="t" anchorCtr="0" compatLnSpc="1"/>
          <a:lstStyle>
            <a:lvl1pPr algn="ctr">
              <a:buFontTx/>
              <a:buNone/>
              <a:defRPr sz="1900" b="0">
                <a:solidFill>
                  <a:schemeClr val="tx1"/>
                </a:solidFill>
                <a:latin typeface="Arial" pitchFamily="34" charset="0"/>
                <a:ea typeface="+mn-ea"/>
              </a:defRPr>
            </a:lvl1pPr>
          </a:lstStyle>
          <a:p>
            <a:pPr defTabSz="913765" fontAlgn="base">
              <a:spcBef>
                <a:spcPct val="0"/>
              </a:spcBef>
              <a:spcAft>
                <a:spcPct val="0"/>
              </a:spcAft>
              <a:defRPr/>
            </a:pPr>
            <a:endParaRPr lang="en-US" altLang="zh-CN">
              <a:solidFill>
                <a:srgbClr val="0000FF"/>
              </a:solidFill>
            </a:endParaRPr>
          </a:p>
        </p:txBody>
      </p:sp>
      <p:sp>
        <p:nvSpPr>
          <p:cNvPr id="6150" name="Rectangle 6"/>
          <p:cNvSpPr>
            <a:spLocks noGrp="1" noChangeArrowheads="1"/>
          </p:cNvSpPr>
          <p:nvPr>
            <p:ph type="sldNum" sz="quarter" idx="4"/>
          </p:nvPr>
        </p:nvSpPr>
        <p:spPr bwMode="auto">
          <a:xfrm>
            <a:off x="8737625" y="6174342"/>
            <a:ext cx="3052233" cy="476249"/>
          </a:xfrm>
          <a:prstGeom prst="rect">
            <a:avLst/>
          </a:prstGeom>
          <a:noFill/>
          <a:ln w="9525">
            <a:noFill/>
            <a:miter lim="800000"/>
          </a:ln>
          <a:effectLst/>
        </p:spPr>
        <p:txBody>
          <a:bodyPr vert="horz" wrap="square" lIns="121869" tIns="60934" rIns="121869" bIns="60934" numCol="1" anchor="t" anchorCtr="0" compatLnSpc="1"/>
          <a:lstStyle>
            <a:lvl1pPr algn="r">
              <a:defRPr sz="1900" b="0">
                <a:solidFill>
                  <a:schemeClr val="tx1"/>
                </a:solidFill>
                <a:ea typeface="宋体" pitchFamily="2" charset="-122"/>
              </a:defRPr>
            </a:lvl1pPr>
          </a:lstStyle>
          <a:p>
            <a:pPr defTabSz="913765" fontAlgn="base">
              <a:spcBef>
                <a:spcPct val="0"/>
              </a:spcBef>
              <a:spcAft>
                <a:spcPct val="0"/>
              </a:spcAft>
            </a:pPr>
            <a:fld id="{C8B0B43A-894A-4503-BB67-F95005928203}" type="slidenum">
              <a:rPr lang="zh-CN" altLang="en-US" smtClean="0">
                <a:solidFill>
                  <a:srgbClr val="0000FF"/>
                </a:solidFill>
              </a:rPr>
              <a:t/>
            </a:fld>
            <a:endParaRPr lang="zh-CN" altLang="en-US">
              <a:solidFill>
                <a:srgbClr val="0000FF"/>
              </a:solidFill>
            </a:endParaRPr>
          </a:p>
        </p:txBody>
      </p:sp>
    </p:spTree>
  </p:cSld>
  <p:clrMap bg1="lt1" tx1="dk1" bg2="lt2" tx2="dk2" accent1="accent1" accent2="accent2" accent3="accent3" accent4="accent4" accent5="accent5" accent6="accent6" hlink="hlink" folHlink="folHlink"/>
  <p:sldLayoutIdLst>
    <p:sldLayoutId id="2147483798" r:id="rId1"/>
    <p:sldLayoutId id="2147483799" r:id="rId2"/>
    <p:sldLayoutId id="2147483800" r:id="rId3"/>
    <p:sldLayoutId id="2147483801" r:id="rId4"/>
    <p:sldLayoutId id="2147483802" r:id="rId5"/>
    <p:sldLayoutId id="2147483803" r:id="rId6"/>
    <p:sldLayoutId id="2147483804" r:id="rId7"/>
    <p:sldLayoutId id="2147483805" r:id="rId8"/>
    <p:sldLayoutId id="2147483806" r:id="rId9"/>
    <p:sldLayoutId id="2147483807" r:id="rId10"/>
    <p:sldLayoutId id="2147483808" r:id="rId11"/>
  </p:sldLayoutIdLst>
  <p:transition/>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609600" algn="ctr" rtl="0" fontAlgn="base">
        <a:spcBef>
          <a:spcPct val="0"/>
        </a:spcBef>
        <a:spcAft>
          <a:spcPct val="0"/>
        </a:spcAft>
        <a:defRPr sz="5900">
          <a:solidFill>
            <a:schemeClr val="tx2"/>
          </a:solidFill>
          <a:latin typeface="Arial" pitchFamily="34" charset="0"/>
          <a:ea typeface="宋体" pitchFamily="2" charset="-122"/>
        </a:defRPr>
      </a:lvl6pPr>
      <a:lvl7pPr marL="1218565" algn="ctr" rtl="0" fontAlgn="base">
        <a:spcBef>
          <a:spcPct val="0"/>
        </a:spcBef>
        <a:spcAft>
          <a:spcPct val="0"/>
        </a:spcAft>
        <a:defRPr sz="5900">
          <a:solidFill>
            <a:schemeClr val="tx2"/>
          </a:solidFill>
          <a:latin typeface="Arial" pitchFamily="34" charset="0"/>
          <a:ea typeface="宋体" pitchFamily="2" charset="-122"/>
        </a:defRPr>
      </a:lvl7pPr>
      <a:lvl8pPr marL="1828165" algn="ctr" rtl="0" fontAlgn="base">
        <a:spcBef>
          <a:spcPct val="0"/>
        </a:spcBef>
        <a:spcAft>
          <a:spcPct val="0"/>
        </a:spcAft>
        <a:defRPr sz="5900">
          <a:solidFill>
            <a:schemeClr val="tx2"/>
          </a:solidFill>
          <a:latin typeface="Arial" pitchFamily="34" charset="0"/>
          <a:ea typeface="宋体" pitchFamily="2" charset="-122"/>
        </a:defRPr>
      </a:lvl8pPr>
      <a:lvl9pPr marL="2437130" algn="ctr" rtl="0" fontAlgn="base">
        <a:spcBef>
          <a:spcPct val="0"/>
        </a:spcBef>
        <a:spcAft>
          <a:spcPct val="0"/>
        </a:spcAft>
        <a:defRPr sz="5900">
          <a:solidFill>
            <a:schemeClr val="tx2"/>
          </a:solidFill>
          <a:latin typeface="Arial" pitchFamily="34" charset="0"/>
          <a:ea typeface="宋体" pitchFamily="2" charset="-122"/>
        </a:defRPr>
      </a:lvl9pPr>
    </p:titleStyle>
    <p:bodyStyle>
      <a:lvl1pPr marL="342900" indent="-342900" algn="l" rtl="0" eaLnBrk="0" fontAlgn="base" hangingPunct="0">
        <a:spcBef>
          <a:spcPct val="15000"/>
        </a:spcBef>
        <a:spcAft>
          <a:spcPct val="0"/>
        </a:spcAft>
        <a:buClr>
          <a:schemeClr val="folHlink"/>
        </a:buClr>
        <a:buFont typeface="Wingdings" panose="05000000000000000000" pitchFamily="2" charset="2"/>
        <a:buChar char="§"/>
        <a:defRPr sz="3200">
          <a:solidFill>
            <a:schemeClr val="tx1"/>
          </a:solidFill>
          <a:latin typeface="+mn-lt"/>
          <a:ea typeface="+mn-ea"/>
          <a:cs typeface="+mn-cs"/>
        </a:defRPr>
      </a:lvl1pPr>
      <a:lvl2pPr marL="742315" indent="-285750" algn="l" rtl="0" eaLnBrk="0" fontAlgn="base" hangingPunct="0">
        <a:spcBef>
          <a:spcPct val="15000"/>
        </a:spcBef>
        <a:spcAft>
          <a:spcPct val="0"/>
        </a:spcAft>
        <a:buClr>
          <a:schemeClr val="hlink"/>
        </a:buClr>
        <a:buChar char="•"/>
        <a:defRPr sz="2800">
          <a:solidFill>
            <a:schemeClr val="tx1"/>
          </a:solidFill>
          <a:latin typeface="+mn-lt"/>
          <a:ea typeface="+mn-ea"/>
        </a:defRPr>
      </a:lvl2pPr>
      <a:lvl3pPr marL="1142365" indent="-228600" algn="l" rtl="0" eaLnBrk="0" fontAlgn="base" hangingPunct="0">
        <a:spcBef>
          <a:spcPct val="15000"/>
        </a:spcBef>
        <a:spcAft>
          <a:spcPct val="0"/>
        </a:spcAft>
        <a:buClr>
          <a:schemeClr val="folHlink"/>
        </a:buClr>
        <a:buFont typeface="Wingdings" panose="05000000000000000000" pitchFamily="2" charset="2"/>
        <a:buChar char="§"/>
        <a:defRPr>
          <a:solidFill>
            <a:schemeClr val="tx1"/>
          </a:solidFill>
          <a:latin typeface="+mn-lt"/>
          <a:ea typeface="+mn-ea"/>
        </a:defRPr>
      </a:lvl3pPr>
      <a:lvl4pPr marL="1599565" indent="-228600" algn="l" rtl="0" eaLnBrk="0" fontAlgn="base" hangingPunct="0">
        <a:spcBef>
          <a:spcPct val="15000"/>
        </a:spcBef>
        <a:spcAft>
          <a:spcPct val="0"/>
        </a:spcAft>
        <a:buClr>
          <a:schemeClr val="hlink"/>
        </a:buClr>
        <a:buSzPct val="115000"/>
        <a:buChar char="•"/>
        <a:defRPr sz="2000">
          <a:solidFill>
            <a:schemeClr val="tx1"/>
          </a:solidFill>
          <a:latin typeface="+mn-lt"/>
          <a:ea typeface="+mn-ea"/>
        </a:defRPr>
      </a:lvl4pPr>
      <a:lvl5pPr marL="2056130" indent="-228600" algn="l" rtl="0" eaLnBrk="0" fontAlgn="base" hangingPunct="0">
        <a:spcBef>
          <a:spcPct val="15000"/>
        </a:spcBef>
        <a:spcAft>
          <a:spcPct val="0"/>
        </a:spcAft>
        <a:buClr>
          <a:schemeClr val="folHlink"/>
        </a:buClr>
        <a:buFont typeface="Wingdings" panose="05000000000000000000" pitchFamily="2" charset="2"/>
        <a:buChar char="§"/>
        <a:defRPr sz="2000">
          <a:solidFill>
            <a:schemeClr val="tx1"/>
          </a:solidFill>
          <a:latin typeface="+mn-lt"/>
          <a:ea typeface="+mn-ea"/>
        </a:defRPr>
      </a:lvl5pPr>
      <a:lvl6pPr marL="2513965" indent="-227965" algn="l" rtl="0" fontAlgn="base">
        <a:spcBef>
          <a:spcPct val="15000"/>
        </a:spcBef>
        <a:spcAft>
          <a:spcPct val="0"/>
        </a:spcAft>
        <a:buClr>
          <a:schemeClr val="folHlink"/>
        </a:buClr>
        <a:buFont typeface="Wingdings" panose="05000000000000000000" pitchFamily="2" charset="2"/>
        <a:buChar char="§"/>
        <a:defRPr sz="2000">
          <a:solidFill>
            <a:schemeClr val="tx1"/>
          </a:solidFill>
          <a:latin typeface="+mn-lt"/>
          <a:ea typeface="+mn-ea"/>
        </a:defRPr>
      </a:lvl6pPr>
      <a:lvl7pPr marL="2971165" indent="-227965" algn="l" rtl="0" fontAlgn="base">
        <a:spcBef>
          <a:spcPct val="15000"/>
        </a:spcBef>
        <a:spcAft>
          <a:spcPct val="0"/>
        </a:spcAft>
        <a:buClr>
          <a:schemeClr val="folHlink"/>
        </a:buClr>
        <a:buFont typeface="Wingdings" panose="05000000000000000000" pitchFamily="2" charset="2"/>
        <a:buChar char="§"/>
        <a:defRPr sz="2000">
          <a:solidFill>
            <a:schemeClr val="tx1"/>
          </a:solidFill>
          <a:latin typeface="+mn-lt"/>
          <a:ea typeface="+mn-ea"/>
        </a:defRPr>
      </a:lvl7pPr>
      <a:lvl8pPr marL="3428365" indent="-227965" algn="l" rtl="0" fontAlgn="base">
        <a:spcBef>
          <a:spcPct val="15000"/>
        </a:spcBef>
        <a:spcAft>
          <a:spcPct val="0"/>
        </a:spcAft>
        <a:buClr>
          <a:schemeClr val="folHlink"/>
        </a:buClr>
        <a:buFont typeface="Wingdings" panose="05000000000000000000" pitchFamily="2" charset="2"/>
        <a:buChar char="§"/>
        <a:defRPr sz="2000">
          <a:solidFill>
            <a:schemeClr val="tx1"/>
          </a:solidFill>
          <a:latin typeface="+mn-lt"/>
          <a:ea typeface="+mn-ea"/>
        </a:defRPr>
      </a:lvl8pPr>
      <a:lvl9pPr marL="3884930" indent="-227965" algn="l" rtl="0" fontAlgn="base">
        <a:spcBef>
          <a:spcPct val="15000"/>
        </a:spcBef>
        <a:spcAft>
          <a:spcPct val="0"/>
        </a:spcAft>
        <a:buClr>
          <a:schemeClr val="folHlink"/>
        </a:buClr>
        <a:buFont typeface="Wingdings" panose="05000000000000000000" pitchFamily="2" charset="2"/>
        <a:buChar char="§"/>
        <a:defRPr sz="2000">
          <a:solidFill>
            <a:schemeClr val="tx1"/>
          </a:solidFill>
          <a:latin typeface="+mn-lt"/>
          <a:ea typeface="+mn-ea"/>
        </a:defRPr>
      </a:lvl9pPr>
    </p:bodyStyle>
    <p:otherStyle>
      <a:defPPr>
        <a:defRPr lang="zh-CN"/>
      </a:defPPr>
      <a:lvl1pPr marL="0" algn="l" defTabSz="913765" rtl="0" eaLnBrk="1" latinLnBrk="0" hangingPunct="1">
        <a:defRPr sz="1900" kern="1200">
          <a:solidFill>
            <a:schemeClr val="tx1"/>
          </a:solidFill>
          <a:latin typeface="+mn-lt"/>
          <a:ea typeface="+mn-ea"/>
          <a:cs typeface="+mn-cs"/>
        </a:defRPr>
      </a:lvl1pPr>
      <a:lvl2pPr marL="457200" algn="l" defTabSz="913765" rtl="0" eaLnBrk="1" latinLnBrk="0" hangingPunct="1">
        <a:defRPr sz="1900" kern="1200">
          <a:solidFill>
            <a:schemeClr val="tx1"/>
          </a:solidFill>
          <a:latin typeface="+mn-lt"/>
          <a:ea typeface="+mn-ea"/>
          <a:cs typeface="+mn-cs"/>
        </a:defRPr>
      </a:lvl2pPr>
      <a:lvl3pPr marL="913765" algn="l" defTabSz="913765" rtl="0" eaLnBrk="1" latinLnBrk="0" hangingPunct="1">
        <a:defRPr sz="1900" kern="1200">
          <a:solidFill>
            <a:schemeClr val="tx1"/>
          </a:solidFill>
          <a:latin typeface="+mn-lt"/>
          <a:ea typeface="+mn-ea"/>
          <a:cs typeface="+mn-cs"/>
        </a:defRPr>
      </a:lvl3pPr>
      <a:lvl4pPr marL="1370965" algn="l" defTabSz="913765" rtl="0" eaLnBrk="1" latinLnBrk="0" hangingPunct="1">
        <a:defRPr sz="1900" kern="1200">
          <a:solidFill>
            <a:schemeClr val="tx1"/>
          </a:solidFill>
          <a:latin typeface="+mn-lt"/>
          <a:ea typeface="+mn-ea"/>
          <a:cs typeface="+mn-cs"/>
        </a:defRPr>
      </a:lvl4pPr>
      <a:lvl5pPr marL="1828165" algn="l" defTabSz="913765" rtl="0" eaLnBrk="1" latinLnBrk="0" hangingPunct="1">
        <a:defRPr sz="1900" kern="1200">
          <a:solidFill>
            <a:schemeClr val="tx1"/>
          </a:solidFill>
          <a:latin typeface="+mn-lt"/>
          <a:ea typeface="+mn-ea"/>
          <a:cs typeface="+mn-cs"/>
        </a:defRPr>
      </a:lvl5pPr>
      <a:lvl6pPr marL="2284730" algn="l" defTabSz="913765" rtl="0" eaLnBrk="1" latinLnBrk="0" hangingPunct="1">
        <a:defRPr sz="1900" kern="1200">
          <a:solidFill>
            <a:schemeClr val="tx1"/>
          </a:solidFill>
          <a:latin typeface="+mn-lt"/>
          <a:ea typeface="+mn-ea"/>
          <a:cs typeface="+mn-cs"/>
        </a:defRPr>
      </a:lvl6pPr>
      <a:lvl7pPr marL="2742565" algn="l" defTabSz="913765" rtl="0" eaLnBrk="1" latinLnBrk="0" hangingPunct="1">
        <a:defRPr sz="1900" kern="1200">
          <a:solidFill>
            <a:schemeClr val="tx1"/>
          </a:solidFill>
          <a:latin typeface="+mn-lt"/>
          <a:ea typeface="+mn-ea"/>
          <a:cs typeface="+mn-cs"/>
        </a:defRPr>
      </a:lvl7pPr>
      <a:lvl8pPr marL="3199765" algn="l" defTabSz="913765" rtl="0" eaLnBrk="1" latinLnBrk="0" hangingPunct="1">
        <a:defRPr sz="1900" kern="1200">
          <a:solidFill>
            <a:schemeClr val="tx1"/>
          </a:solidFill>
          <a:latin typeface="+mn-lt"/>
          <a:ea typeface="+mn-ea"/>
          <a:cs typeface="+mn-cs"/>
        </a:defRPr>
      </a:lvl8pPr>
      <a:lvl9pPr marL="3656965" algn="l" defTabSz="913765" rtl="0" eaLnBrk="1" latinLnBrk="0" hangingPunct="1">
        <a:defRPr sz="19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p:cSld>
    <p:bg bwMode="auto">
      <p:bgPr>
        <a:blipFill dpi="0" rotWithShape="0">
          <a:blip r:embed="rId12"/>
          <a:stretch>
            <a:fillRect/>
          </a:stretch>
        </a:blipFill>
        <a:effectLst/>
      </p:bgPr>
    </p:bg>
    <p:spTree>
      <p:nvGrpSpPr>
        <p:cNvPr id="1" name=""/>
        <p:cNvGrpSpPr/>
        <p:nvPr/>
      </p:nvGrpSpPr>
      <p:grpSpPr>
        <a:xfrm>
          <a:off x="0" y="0"/>
          <a:ext cx="0" cy="0"/>
        </a:xfrm>
      </p:grpSpPr>
      <p:sp>
        <p:nvSpPr>
          <p:cNvPr id="1026" name="Rectangle 2"/>
          <p:cNvSpPr>
            <a:spLocks noGrp="1" noRot="1" noChangeArrowheads="1"/>
          </p:cNvSpPr>
          <p:nvPr>
            <p:ph type="title" idx="4294967295"/>
          </p:nvPr>
        </p:nvSpPr>
        <p:spPr bwMode="auto">
          <a:xfrm>
            <a:off x="402169" y="381000"/>
            <a:ext cx="11387667"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893" tIns="60946" rIns="121893" bIns="60946" numCol="1" anchor="ctr" anchorCtr="0" compatLnSpc="1"/>
          <a:lstStyle/>
          <a:p>
            <a:pPr lvl="0"/>
            <a:r>
              <a:rPr lang="zh-CN" altLang="en-US" smtClean="0"/>
              <a:t>单击此处编辑母版标题样式</a:t>
            </a:r>
            <a:endParaRPr lang="zh-CN" altLang="en-US" smtClean="0"/>
          </a:p>
        </p:txBody>
      </p:sp>
      <p:sp>
        <p:nvSpPr>
          <p:cNvPr id="1027" name="Rectangle 3"/>
          <p:cNvSpPr>
            <a:spLocks noGrp="1" noRot="1" noChangeArrowheads="1"/>
          </p:cNvSpPr>
          <p:nvPr>
            <p:ph type="body" idx="9"/>
          </p:nvPr>
        </p:nvSpPr>
        <p:spPr bwMode="auto">
          <a:xfrm>
            <a:off x="402169" y="1752613"/>
            <a:ext cx="11387667" cy="4271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893" tIns="60946" rIns="121893" bIns="60946"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6148" name="Rectangle 4"/>
          <p:cNvSpPr>
            <a:spLocks noGrp="1" noChangeArrowheads="1"/>
          </p:cNvSpPr>
          <p:nvPr>
            <p:ph type="dt" sz="half" idx="2"/>
          </p:nvPr>
        </p:nvSpPr>
        <p:spPr bwMode="auto">
          <a:xfrm>
            <a:off x="402180" y="6174330"/>
            <a:ext cx="3052233" cy="476249"/>
          </a:xfrm>
          <a:prstGeom prst="rect">
            <a:avLst/>
          </a:prstGeom>
          <a:noFill/>
          <a:ln w="9525">
            <a:noFill/>
            <a:miter lim="800000"/>
          </a:ln>
          <a:effectLst/>
        </p:spPr>
        <p:txBody>
          <a:bodyPr vert="horz" wrap="square" lIns="121893" tIns="60946" rIns="121893" bIns="60946" numCol="1" anchor="t" anchorCtr="0" compatLnSpc="1"/>
          <a:lstStyle>
            <a:lvl1pPr>
              <a:buFontTx/>
              <a:buNone/>
              <a:defRPr sz="1900" b="0">
                <a:solidFill>
                  <a:schemeClr val="tx1"/>
                </a:solidFill>
                <a:latin typeface="Arial" pitchFamily="34" charset="0"/>
                <a:ea typeface="+mn-ea"/>
              </a:defRPr>
            </a:lvl1pPr>
          </a:lstStyle>
          <a:p>
            <a:pPr defTabSz="914400" fontAlgn="base">
              <a:spcBef>
                <a:spcPct val="0"/>
              </a:spcBef>
              <a:spcAft>
                <a:spcPct val="0"/>
              </a:spcAft>
              <a:defRPr/>
            </a:pPr>
            <a:endParaRPr lang="en-US" altLang="zh-CN">
              <a:solidFill>
                <a:srgbClr val="0000FF"/>
              </a:solidFill>
            </a:endParaRPr>
          </a:p>
        </p:txBody>
      </p:sp>
      <p:sp>
        <p:nvSpPr>
          <p:cNvPr id="6149" name="Rectangle 5"/>
          <p:cNvSpPr>
            <a:spLocks noGrp="1" noChangeArrowheads="1"/>
          </p:cNvSpPr>
          <p:nvPr>
            <p:ph type="ftr" sz="quarter" idx="3"/>
          </p:nvPr>
        </p:nvSpPr>
        <p:spPr bwMode="auto">
          <a:xfrm>
            <a:off x="4165600" y="6174330"/>
            <a:ext cx="3860800" cy="476249"/>
          </a:xfrm>
          <a:prstGeom prst="rect">
            <a:avLst/>
          </a:prstGeom>
          <a:noFill/>
          <a:ln w="9525">
            <a:noFill/>
            <a:miter lim="800000"/>
          </a:ln>
          <a:effectLst/>
        </p:spPr>
        <p:txBody>
          <a:bodyPr vert="horz" wrap="square" lIns="121893" tIns="60946" rIns="121893" bIns="60946" numCol="1" anchor="t" anchorCtr="0" compatLnSpc="1"/>
          <a:lstStyle>
            <a:lvl1pPr algn="ctr">
              <a:buFontTx/>
              <a:buNone/>
              <a:defRPr sz="1900" b="0">
                <a:solidFill>
                  <a:schemeClr val="tx1"/>
                </a:solidFill>
                <a:latin typeface="Arial" pitchFamily="34" charset="0"/>
                <a:ea typeface="+mn-ea"/>
              </a:defRPr>
            </a:lvl1pPr>
          </a:lstStyle>
          <a:p>
            <a:pPr defTabSz="914400" fontAlgn="base">
              <a:spcBef>
                <a:spcPct val="0"/>
              </a:spcBef>
              <a:spcAft>
                <a:spcPct val="0"/>
              </a:spcAft>
              <a:defRPr/>
            </a:pPr>
            <a:endParaRPr lang="en-US" altLang="zh-CN">
              <a:solidFill>
                <a:srgbClr val="0000FF"/>
              </a:solidFill>
            </a:endParaRPr>
          </a:p>
        </p:txBody>
      </p:sp>
      <p:sp>
        <p:nvSpPr>
          <p:cNvPr id="6150" name="Rectangle 6"/>
          <p:cNvSpPr>
            <a:spLocks noGrp="1" noChangeArrowheads="1"/>
          </p:cNvSpPr>
          <p:nvPr>
            <p:ph type="sldNum" sz="quarter" idx="4"/>
          </p:nvPr>
        </p:nvSpPr>
        <p:spPr bwMode="auto">
          <a:xfrm>
            <a:off x="8737613" y="6174330"/>
            <a:ext cx="3052233" cy="476249"/>
          </a:xfrm>
          <a:prstGeom prst="rect">
            <a:avLst/>
          </a:prstGeom>
          <a:noFill/>
          <a:ln w="9525">
            <a:noFill/>
            <a:miter lim="800000"/>
          </a:ln>
          <a:effectLst/>
        </p:spPr>
        <p:txBody>
          <a:bodyPr vert="horz" wrap="square" lIns="121893" tIns="60946" rIns="121893" bIns="60946" numCol="1" anchor="t" anchorCtr="0" compatLnSpc="1"/>
          <a:lstStyle>
            <a:lvl1pPr algn="r">
              <a:defRPr sz="1900" b="0">
                <a:solidFill>
                  <a:schemeClr val="tx1"/>
                </a:solidFill>
                <a:ea typeface="宋体" pitchFamily="2" charset="-122"/>
              </a:defRPr>
            </a:lvl1pPr>
          </a:lstStyle>
          <a:p>
            <a:pPr defTabSz="914400" fontAlgn="base">
              <a:spcBef>
                <a:spcPct val="0"/>
              </a:spcBef>
              <a:spcAft>
                <a:spcPct val="0"/>
              </a:spcAft>
            </a:pPr>
            <a:fld id="{C8B0B43A-894A-4503-BB67-F95005928203}" type="slidenum">
              <a:rPr lang="zh-CN" altLang="en-US" smtClean="0">
                <a:solidFill>
                  <a:srgbClr val="0000FF"/>
                </a:solidFill>
              </a:rPr>
              <a:t/>
            </a:fld>
            <a:endParaRPr lang="zh-CN" altLang="en-US">
              <a:solidFill>
                <a:srgbClr val="0000FF"/>
              </a:solidFill>
            </a:endParaRPr>
          </a:p>
        </p:txBody>
      </p:sp>
    </p:spTree>
  </p:cSld>
  <p:clrMap bg1="lt1" tx1="dk1" bg2="lt2" tx2="dk2" accent1="accent1" accent2="accent2" accent3="accent3" accent4="accent4" accent5="accent5" accent6="accent6" hlink="hlink" folHlink="folHlink"/>
  <p:sldLayoutIdLst>
    <p:sldLayoutId id="2147483810" r:id="rId1"/>
    <p:sldLayoutId id="2147483811" r:id="rId2"/>
    <p:sldLayoutId id="2147483812" r:id="rId3"/>
    <p:sldLayoutId id="2147483813" r:id="rId4"/>
    <p:sldLayoutId id="2147483814" r:id="rId5"/>
    <p:sldLayoutId id="2147483815" r:id="rId6"/>
    <p:sldLayoutId id="2147483816" r:id="rId7"/>
    <p:sldLayoutId id="2147483817" r:id="rId8"/>
    <p:sldLayoutId id="2147483818" r:id="rId9"/>
    <p:sldLayoutId id="2147483819" r:id="rId10"/>
    <p:sldLayoutId id="2147483820" r:id="rId11"/>
  </p:sldLayoutIdLst>
  <p:transition/>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609600" algn="ctr" rtl="0" fontAlgn="base">
        <a:spcBef>
          <a:spcPct val="0"/>
        </a:spcBef>
        <a:spcAft>
          <a:spcPct val="0"/>
        </a:spcAft>
        <a:defRPr sz="5900">
          <a:solidFill>
            <a:schemeClr val="tx2"/>
          </a:solidFill>
          <a:latin typeface="Arial" pitchFamily="34" charset="0"/>
          <a:ea typeface="宋体" pitchFamily="2" charset="-122"/>
        </a:defRPr>
      </a:lvl6pPr>
      <a:lvl7pPr marL="1219200" algn="ctr" rtl="0" fontAlgn="base">
        <a:spcBef>
          <a:spcPct val="0"/>
        </a:spcBef>
        <a:spcAft>
          <a:spcPct val="0"/>
        </a:spcAft>
        <a:defRPr sz="5900">
          <a:solidFill>
            <a:schemeClr val="tx2"/>
          </a:solidFill>
          <a:latin typeface="Arial" pitchFamily="34" charset="0"/>
          <a:ea typeface="宋体" pitchFamily="2" charset="-122"/>
        </a:defRPr>
      </a:lvl7pPr>
      <a:lvl8pPr marL="1828165" algn="ctr" rtl="0" fontAlgn="base">
        <a:spcBef>
          <a:spcPct val="0"/>
        </a:spcBef>
        <a:spcAft>
          <a:spcPct val="0"/>
        </a:spcAft>
        <a:defRPr sz="5900">
          <a:solidFill>
            <a:schemeClr val="tx2"/>
          </a:solidFill>
          <a:latin typeface="Arial" pitchFamily="34" charset="0"/>
          <a:ea typeface="宋体" pitchFamily="2" charset="-122"/>
        </a:defRPr>
      </a:lvl8pPr>
      <a:lvl9pPr marL="2437765" algn="ctr" rtl="0" fontAlgn="base">
        <a:spcBef>
          <a:spcPct val="0"/>
        </a:spcBef>
        <a:spcAft>
          <a:spcPct val="0"/>
        </a:spcAft>
        <a:defRPr sz="5900">
          <a:solidFill>
            <a:schemeClr val="tx2"/>
          </a:solidFill>
          <a:latin typeface="Arial" pitchFamily="34" charset="0"/>
          <a:ea typeface="宋体" pitchFamily="2" charset="-122"/>
        </a:defRPr>
      </a:lvl9pPr>
    </p:titleStyle>
    <p:bodyStyle>
      <a:lvl1pPr marL="342900" indent="-342900" algn="l" rtl="0" eaLnBrk="0" fontAlgn="base" hangingPunct="0">
        <a:spcBef>
          <a:spcPct val="15000"/>
        </a:spcBef>
        <a:spcAft>
          <a:spcPct val="0"/>
        </a:spcAft>
        <a:buClr>
          <a:schemeClr val="folHlink"/>
        </a:buClr>
        <a:buFont typeface="Wingdings" panose="05000000000000000000" pitchFamily="2" charset="2"/>
        <a:buChar char="§"/>
        <a:defRPr sz="3200">
          <a:solidFill>
            <a:schemeClr val="tx1"/>
          </a:solidFill>
          <a:latin typeface="+mn-lt"/>
          <a:ea typeface="+mn-ea"/>
          <a:cs typeface="+mn-cs"/>
        </a:defRPr>
      </a:lvl1pPr>
      <a:lvl2pPr marL="742950" indent="-285750" algn="l" rtl="0" eaLnBrk="0" fontAlgn="base" hangingPunct="0">
        <a:spcBef>
          <a:spcPct val="15000"/>
        </a:spcBef>
        <a:spcAft>
          <a:spcPct val="0"/>
        </a:spcAft>
        <a:buClr>
          <a:schemeClr val="hlink"/>
        </a:buClr>
        <a:buChar char="•"/>
        <a:defRPr sz="2800">
          <a:solidFill>
            <a:schemeClr val="tx1"/>
          </a:solidFill>
          <a:latin typeface="+mn-lt"/>
          <a:ea typeface="+mn-ea"/>
        </a:defRPr>
      </a:lvl2pPr>
      <a:lvl3pPr marL="1143000" indent="-228600" algn="l" rtl="0" eaLnBrk="0" fontAlgn="base" hangingPunct="0">
        <a:spcBef>
          <a:spcPct val="15000"/>
        </a:spcBef>
        <a:spcAft>
          <a:spcPct val="0"/>
        </a:spcAft>
        <a:buClr>
          <a:schemeClr val="folHlink"/>
        </a:buClr>
        <a:buFont typeface="Wingdings" panose="05000000000000000000" pitchFamily="2" charset="2"/>
        <a:buChar char="§"/>
        <a:defRPr>
          <a:solidFill>
            <a:schemeClr val="tx1"/>
          </a:solidFill>
          <a:latin typeface="+mn-lt"/>
          <a:ea typeface="+mn-ea"/>
        </a:defRPr>
      </a:lvl3pPr>
      <a:lvl4pPr marL="1599565" indent="-228600" algn="l" rtl="0" eaLnBrk="0" fontAlgn="base" hangingPunct="0">
        <a:spcBef>
          <a:spcPct val="15000"/>
        </a:spcBef>
        <a:spcAft>
          <a:spcPct val="0"/>
        </a:spcAft>
        <a:buClr>
          <a:schemeClr val="hlink"/>
        </a:buClr>
        <a:buSzPct val="115000"/>
        <a:buChar char="•"/>
        <a:defRPr sz="2000">
          <a:solidFill>
            <a:schemeClr val="tx1"/>
          </a:solidFill>
          <a:latin typeface="+mn-lt"/>
          <a:ea typeface="+mn-ea"/>
        </a:defRPr>
      </a:lvl4pPr>
      <a:lvl5pPr marL="2056765" indent="-228600" algn="l" rtl="0" eaLnBrk="0" fontAlgn="base" hangingPunct="0">
        <a:spcBef>
          <a:spcPct val="15000"/>
        </a:spcBef>
        <a:spcAft>
          <a:spcPct val="0"/>
        </a:spcAft>
        <a:buClr>
          <a:schemeClr val="folHlink"/>
        </a:buClr>
        <a:buFont typeface="Wingdings" panose="05000000000000000000" pitchFamily="2" charset="2"/>
        <a:buChar char="§"/>
        <a:defRPr sz="2000">
          <a:solidFill>
            <a:schemeClr val="tx1"/>
          </a:solidFill>
          <a:latin typeface="+mn-lt"/>
          <a:ea typeface="+mn-ea"/>
        </a:defRPr>
      </a:lvl5pPr>
      <a:lvl6pPr marL="2514600" indent="-227965" algn="l" rtl="0" fontAlgn="base">
        <a:spcBef>
          <a:spcPct val="15000"/>
        </a:spcBef>
        <a:spcAft>
          <a:spcPct val="0"/>
        </a:spcAft>
        <a:buClr>
          <a:schemeClr val="folHlink"/>
        </a:buClr>
        <a:buFont typeface="Wingdings" panose="05000000000000000000" pitchFamily="2" charset="2"/>
        <a:buChar char="§"/>
        <a:defRPr sz="2000">
          <a:solidFill>
            <a:schemeClr val="tx1"/>
          </a:solidFill>
          <a:latin typeface="+mn-lt"/>
          <a:ea typeface="+mn-ea"/>
        </a:defRPr>
      </a:lvl6pPr>
      <a:lvl7pPr marL="2971800" indent="-227965" algn="l" rtl="0" fontAlgn="base">
        <a:spcBef>
          <a:spcPct val="15000"/>
        </a:spcBef>
        <a:spcAft>
          <a:spcPct val="0"/>
        </a:spcAft>
        <a:buClr>
          <a:schemeClr val="folHlink"/>
        </a:buClr>
        <a:buFont typeface="Wingdings" panose="05000000000000000000" pitchFamily="2" charset="2"/>
        <a:buChar char="§"/>
        <a:defRPr sz="2000">
          <a:solidFill>
            <a:schemeClr val="tx1"/>
          </a:solidFill>
          <a:latin typeface="+mn-lt"/>
          <a:ea typeface="+mn-ea"/>
        </a:defRPr>
      </a:lvl7pPr>
      <a:lvl8pPr marL="3429000" indent="-227965" algn="l" rtl="0" fontAlgn="base">
        <a:spcBef>
          <a:spcPct val="15000"/>
        </a:spcBef>
        <a:spcAft>
          <a:spcPct val="0"/>
        </a:spcAft>
        <a:buClr>
          <a:schemeClr val="folHlink"/>
        </a:buClr>
        <a:buFont typeface="Wingdings" panose="05000000000000000000" pitchFamily="2" charset="2"/>
        <a:buChar char="§"/>
        <a:defRPr sz="2000">
          <a:solidFill>
            <a:schemeClr val="tx1"/>
          </a:solidFill>
          <a:latin typeface="+mn-lt"/>
          <a:ea typeface="+mn-ea"/>
        </a:defRPr>
      </a:lvl8pPr>
      <a:lvl9pPr marL="3886200" indent="-227965" algn="l" rtl="0" fontAlgn="base">
        <a:spcBef>
          <a:spcPct val="15000"/>
        </a:spcBef>
        <a:spcAft>
          <a:spcPct val="0"/>
        </a:spcAft>
        <a:buClr>
          <a:schemeClr val="folHlink"/>
        </a:buClr>
        <a:buFont typeface="Wingdings" panose="05000000000000000000" pitchFamily="2" charset="2"/>
        <a:buChar char="§"/>
        <a:defRPr sz="2000">
          <a:solidFill>
            <a:schemeClr val="tx1"/>
          </a:solidFill>
          <a:latin typeface="+mn-lt"/>
          <a:ea typeface="+mn-ea"/>
        </a:defRPr>
      </a:lvl9pPr>
    </p:bodyStyle>
    <p:otherStyle>
      <a:defPPr>
        <a:defRPr lang="zh-CN"/>
      </a:defPPr>
      <a:lvl1pPr marL="0" algn="l" defTabSz="914400" rtl="0" eaLnBrk="1" latinLnBrk="0" hangingPunct="1">
        <a:defRPr sz="1900" kern="1200">
          <a:solidFill>
            <a:schemeClr val="tx1"/>
          </a:solidFill>
          <a:latin typeface="+mn-lt"/>
          <a:ea typeface="+mn-ea"/>
          <a:cs typeface="+mn-cs"/>
        </a:defRPr>
      </a:lvl1pPr>
      <a:lvl2pPr marL="457200" algn="l" defTabSz="914400" rtl="0" eaLnBrk="1" latinLnBrk="0" hangingPunct="1">
        <a:defRPr sz="1900" kern="1200">
          <a:solidFill>
            <a:schemeClr val="tx1"/>
          </a:solidFill>
          <a:latin typeface="+mn-lt"/>
          <a:ea typeface="+mn-ea"/>
          <a:cs typeface="+mn-cs"/>
        </a:defRPr>
      </a:lvl2pPr>
      <a:lvl3pPr marL="914400" algn="l" defTabSz="914400" rtl="0" eaLnBrk="1" latinLnBrk="0" hangingPunct="1">
        <a:defRPr sz="1900" kern="1200">
          <a:solidFill>
            <a:schemeClr val="tx1"/>
          </a:solidFill>
          <a:latin typeface="+mn-lt"/>
          <a:ea typeface="+mn-ea"/>
          <a:cs typeface="+mn-cs"/>
        </a:defRPr>
      </a:lvl3pPr>
      <a:lvl4pPr marL="1370965" algn="l" defTabSz="914400" rtl="0" eaLnBrk="1" latinLnBrk="0" hangingPunct="1">
        <a:defRPr sz="1900" kern="1200">
          <a:solidFill>
            <a:schemeClr val="tx1"/>
          </a:solidFill>
          <a:latin typeface="+mn-lt"/>
          <a:ea typeface="+mn-ea"/>
          <a:cs typeface="+mn-cs"/>
        </a:defRPr>
      </a:lvl4pPr>
      <a:lvl5pPr marL="1828165" algn="l" defTabSz="914400" rtl="0" eaLnBrk="1" latinLnBrk="0" hangingPunct="1">
        <a:defRPr sz="1900" kern="1200">
          <a:solidFill>
            <a:schemeClr val="tx1"/>
          </a:solidFill>
          <a:latin typeface="+mn-lt"/>
          <a:ea typeface="+mn-ea"/>
          <a:cs typeface="+mn-cs"/>
        </a:defRPr>
      </a:lvl5pPr>
      <a:lvl6pPr marL="2285365" algn="l" defTabSz="914400" rtl="0" eaLnBrk="1" latinLnBrk="0" hangingPunct="1">
        <a:defRPr sz="1900" kern="1200">
          <a:solidFill>
            <a:schemeClr val="tx1"/>
          </a:solidFill>
          <a:latin typeface="+mn-lt"/>
          <a:ea typeface="+mn-ea"/>
          <a:cs typeface="+mn-cs"/>
        </a:defRPr>
      </a:lvl6pPr>
      <a:lvl7pPr marL="2743200" algn="l" defTabSz="914400" rtl="0" eaLnBrk="1" latinLnBrk="0" hangingPunct="1">
        <a:defRPr sz="1900" kern="1200">
          <a:solidFill>
            <a:schemeClr val="tx1"/>
          </a:solidFill>
          <a:latin typeface="+mn-lt"/>
          <a:ea typeface="+mn-ea"/>
          <a:cs typeface="+mn-cs"/>
        </a:defRPr>
      </a:lvl7pPr>
      <a:lvl8pPr marL="3200400" algn="l" defTabSz="914400" rtl="0" eaLnBrk="1" latinLnBrk="0" hangingPunct="1">
        <a:defRPr sz="1900" kern="1200">
          <a:solidFill>
            <a:schemeClr val="tx1"/>
          </a:solidFill>
          <a:latin typeface="+mn-lt"/>
          <a:ea typeface="+mn-ea"/>
          <a:cs typeface="+mn-cs"/>
        </a:defRPr>
      </a:lvl8pPr>
      <a:lvl9pPr marL="3657600" algn="l" defTabSz="914400" rtl="0" eaLnBrk="1" latinLnBrk="0" hangingPunct="1">
        <a:defRPr sz="19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p:cSld>
    <p:bg bwMode="auto">
      <p:bgPr>
        <a:blipFill dpi="0" rotWithShape="0">
          <a:blip r:embed="rId12"/>
          <a:stretch>
            <a:fillRect/>
          </a:stretch>
        </a:blipFill>
        <a:effectLst/>
      </p:bgPr>
    </p:bg>
    <p:spTree>
      <p:nvGrpSpPr>
        <p:cNvPr id="1" name=""/>
        <p:cNvGrpSpPr/>
        <p:nvPr/>
      </p:nvGrpSpPr>
      <p:grpSpPr>
        <a:xfrm>
          <a:off x="0" y="0"/>
          <a:ext cx="0" cy="0"/>
        </a:xfrm>
      </p:grpSpPr>
      <p:sp>
        <p:nvSpPr>
          <p:cNvPr id="1026" name="Rectangle 2"/>
          <p:cNvSpPr>
            <a:spLocks noGrp="1" noRot="1" noChangeArrowheads="1"/>
          </p:cNvSpPr>
          <p:nvPr>
            <p:ph type="title" idx="4294967295"/>
          </p:nvPr>
        </p:nvSpPr>
        <p:spPr bwMode="auto">
          <a:xfrm>
            <a:off x="402167" y="381000"/>
            <a:ext cx="11387667"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17" tIns="60958" rIns="121917" bIns="60958" numCol="1" anchor="ctr" anchorCtr="0" compatLnSpc="1"/>
          <a:lstStyle/>
          <a:p>
            <a:pPr lvl="0"/>
            <a:r>
              <a:rPr lang="zh-CN" altLang="en-US" smtClean="0"/>
              <a:t>单击此处编辑母版标题样式</a:t>
            </a:r>
            <a:endParaRPr lang="zh-CN" altLang="en-US" smtClean="0"/>
          </a:p>
        </p:txBody>
      </p:sp>
      <p:sp>
        <p:nvSpPr>
          <p:cNvPr id="1027" name="Rectangle 3"/>
          <p:cNvSpPr>
            <a:spLocks noGrp="1" noRot="1" noChangeArrowheads="1"/>
          </p:cNvSpPr>
          <p:nvPr>
            <p:ph type="body" idx="9"/>
          </p:nvPr>
        </p:nvSpPr>
        <p:spPr bwMode="auto">
          <a:xfrm>
            <a:off x="402167" y="1752601"/>
            <a:ext cx="11387667" cy="4271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17" tIns="60958" rIns="121917" bIns="60958"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6148" name="Rectangle 4"/>
          <p:cNvSpPr>
            <a:spLocks noGrp="1" noChangeArrowheads="1"/>
          </p:cNvSpPr>
          <p:nvPr>
            <p:ph type="dt" sz="half" idx="2"/>
          </p:nvPr>
        </p:nvSpPr>
        <p:spPr bwMode="auto">
          <a:xfrm>
            <a:off x="402167" y="6174318"/>
            <a:ext cx="3052233" cy="476249"/>
          </a:xfrm>
          <a:prstGeom prst="rect">
            <a:avLst/>
          </a:prstGeom>
          <a:noFill/>
          <a:ln w="9525">
            <a:noFill/>
            <a:miter lim="800000"/>
          </a:ln>
          <a:effectLst/>
        </p:spPr>
        <p:txBody>
          <a:bodyPr vert="horz" wrap="square" lIns="121917" tIns="60958" rIns="121917" bIns="60958" numCol="1" anchor="t" anchorCtr="0" compatLnSpc="1"/>
          <a:lstStyle>
            <a:lvl1pPr>
              <a:buFontTx/>
              <a:buNone/>
              <a:defRPr sz="1900" b="0">
                <a:solidFill>
                  <a:schemeClr val="tx1"/>
                </a:solidFill>
                <a:latin typeface="Arial" pitchFamily="34" charset="0"/>
                <a:ea typeface="+mn-ea"/>
              </a:defRPr>
            </a:lvl1pPr>
          </a:lstStyle>
          <a:p>
            <a:pPr defTabSz="914400" fontAlgn="base">
              <a:spcBef>
                <a:spcPct val="0"/>
              </a:spcBef>
              <a:spcAft>
                <a:spcPct val="0"/>
              </a:spcAft>
              <a:defRPr/>
            </a:pPr>
            <a:endParaRPr lang="en-US" altLang="zh-CN">
              <a:solidFill>
                <a:srgbClr val="0000FF"/>
              </a:solidFill>
            </a:endParaRPr>
          </a:p>
        </p:txBody>
      </p:sp>
      <p:sp>
        <p:nvSpPr>
          <p:cNvPr id="6149" name="Rectangle 5"/>
          <p:cNvSpPr>
            <a:spLocks noGrp="1" noChangeArrowheads="1"/>
          </p:cNvSpPr>
          <p:nvPr>
            <p:ph type="ftr" sz="quarter" idx="3"/>
          </p:nvPr>
        </p:nvSpPr>
        <p:spPr bwMode="auto">
          <a:xfrm>
            <a:off x="4165600" y="6174318"/>
            <a:ext cx="3860800" cy="476249"/>
          </a:xfrm>
          <a:prstGeom prst="rect">
            <a:avLst/>
          </a:prstGeom>
          <a:noFill/>
          <a:ln w="9525">
            <a:noFill/>
            <a:miter lim="800000"/>
          </a:ln>
          <a:effectLst/>
        </p:spPr>
        <p:txBody>
          <a:bodyPr vert="horz" wrap="square" lIns="121917" tIns="60958" rIns="121917" bIns="60958" numCol="1" anchor="t" anchorCtr="0" compatLnSpc="1"/>
          <a:lstStyle>
            <a:lvl1pPr algn="ctr">
              <a:buFontTx/>
              <a:buNone/>
              <a:defRPr sz="1900" b="0">
                <a:solidFill>
                  <a:schemeClr val="tx1"/>
                </a:solidFill>
                <a:latin typeface="Arial" pitchFamily="34" charset="0"/>
                <a:ea typeface="+mn-ea"/>
              </a:defRPr>
            </a:lvl1pPr>
          </a:lstStyle>
          <a:p>
            <a:pPr defTabSz="914400" fontAlgn="base">
              <a:spcBef>
                <a:spcPct val="0"/>
              </a:spcBef>
              <a:spcAft>
                <a:spcPct val="0"/>
              </a:spcAft>
              <a:defRPr/>
            </a:pPr>
            <a:endParaRPr lang="en-US" altLang="zh-CN">
              <a:solidFill>
                <a:srgbClr val="0000FF"/>
              </a:solidFill>
            </a:endParaRPr>
          </a:p>
        </p:txBody>
      </p:sp>
      <p:sp>
        <p:nvSpPr>
          <p:cNvPr id="6150" name="Rectangle 6"/>
          <p:cNvSpPr>
            <a:spLocks noGrp="1" noChangeArrowheads="1"/>
          </p:cNvSpPr>
          <p:nvPr>
            <p:ph type="sldNum" sz="quarter" idx="4"/>
          </p:nvPr>
        </p:nvSpPr>
        <p:spPr bwMode="auto">
          <a:xfrm>
            <a:off x="8737601" y="6174318"/>
            <a:ext cx="3052233" cy="476249"/>
          </a:xfrm>
          <a:prstGeom prst="rect">
            <a:avLst/>
          </a:prstGeom>
          <a:noFill/>
          <a:ln w="9525">
            <a:noFill/>
            <a:miter lim="800000"/>
          </a:ln>
          <a:effectLst/>
        </p:spPr>
        <p:txBody>
          <a:bodyPr vert="horz" wrap="square" lIns="121917" tIns="60958" rIns="121917" bIns="60958" numCol="1" anchor="t" anchorCtr="0" compatLnSpc="1"/>
          <a:lstStyle>
            <a:lvl1pPr algn="r">
              <a:defRPr sz="1900" b="0">
                <a:solidFill>
                  <a:schemeClr val="tx1"/>
                </a:solidFill>
                <a:ea typeface="宋体" pitchFamily="2" charset="-122"/>
              </a:defRPr>
            </a:lvl1pPr>
          </a:lstStyle>
          <a:p>
            <a:pPr defTabSz="914400" fontAlgn="base">
              <a:spcBef>
                <a:spcPct val="0"/>
              </a:spcBef>
              <a:spcAft>
                <a:spcPct val="0"/>
              </a:spcAft>
              <a:buFont typeface="Arial" pitchFamily="34" charset="0"/>
              <a:buNone/>
            </a:pPr>
            <a:fld id="{67483A33-2AF1-4A9C-9D3B-3831740A05F3}" type="slidenum">
              <a:rPr lang="zh-CN" altLang="en-US">
                <a:solidFill>
                  <a:srgbClr val="0000FF"/>
                </a:solidFill>
              </a:rPr>
              <a:t/>
            </a:fld>
            <a:endParaRPr lang="zh-CN" altLang="en-US">
              <a:solidFill>
                <a:srgbClr val="0000FF"/>
              </a:solidFill>
            </a:endParaRPr>
          </a:p>
        </p:txBody>
      </p:sp>
    </p:spTree>
  </p:cSld>
  <p:clrMap bg1="lt1" tx1="dk1" bg2="lt2" tx2="dk2" accent1="accent1" accent2="accent2" accent3="accent3" accent4="accent4" accent5="accent5" accent6="accent6" hlink="hlink" folHlink="folHlink"/>
  <p:sldLayoutIdLst>
    <p:sldLayoutId id="2147483822" r:id="rId1"/>
    <p:sldLayoutId id="2147483823" r:id="rId2"/>
    <p:sldLayoutId id="2147483824" r:id="rId3"/>
    <p:sldLayoutId id="2147483825" r:id="rId4"/>
    <p:sldLayoutId id="2147483826" r:id="rId5"/>
    <p:sldLayoutId id="2147483827" r:id="rId6"/>
    <p:sldLayoutId id="2147483828" r:id="rId7"/>
    <p:sldLayoutId id="2147483829" r:id="rId8"/>
    <p:sldLayoutId id="2147483830" r:id="rId9"/>
    <p:sldLayoutId id="2147483831" r:id="rId10"/>
    <p:sldLayoutId id="2147483832" r:id="rId11"/>
  </p:sldLayoutIdLst>
  <p:transition/>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609600" algn="ctr" rtl="0" fontAlgn="base">
        <a:spcBef>
          <a:spcPct val="0"/>
        </a:spcBef>
        <a:spcAft>
          <a:spcPct val="0"/>
        </a:spcAft>
        <a:defRPr sz="5900">
          <a:solidFill>
            <a:schemeClr val="tx2"/>
          </a:solidFill>
          <a:latin typeface="Arial" pitchFamily="34" charset="0"/>
          <a:ea typeface="宋体" pitchFamily="2" charset="-122"/>
        </a:defRPr>
      </a:lvl6pPr>
      <a:lvl7pPr marL="1219200" algn="ctr" rtl="0" fontAlgn="base">
        <a:spcBef>
          <a:spcPct val="0"/>
        </a:spcBef>
        <a:spcAft>
          <a:spcPct val="0"/>
        </a:spcAft>
        <a:defRPr sz="5900">
          <a:solidFill>
            <a:schemeClr val="tx2"/>
          </a:solidFill>
          <a:latin typeface="Arial" pitchFamily="34" charset="0"/>
          <a:ea typeface="宋体" pitchFamily="2" charset="-122"/>
        </a:defRPr>
      </a:lvl7pPr>
      <a:lvl8pPr marL="1828800" algn="ctr" rtl="0" fontAlgn="base">
        <a:spcBef>
          <a:spcPct val="0"/>
        </a:spcBef>
        <a:spcAft>
          <a:spcPct val="0"/>
        </a:spcAft>
        <a:defRPr sz="5900">
          <a:solidFill>
            <a:schemeClr val="tx2"/>
          </a:solidFill>
          <a:latin typeface="Arial" pitchFamily="34" charset="0"/>
          <a:ea typeface="宋体" pitchFamily="2" charset="-122"/>
        </a:defRPr>
      </a:lvl8pPr>
      <a:lvl9pPr marL="2438400" algn="ctr" rtl="0" fontAlgn="base">
        <a:spcBef>
          <a:spcPct val="0"/>
        </a:spcBef>
        <a:spcAft>
          <a:spcPct val="0"/>
        </a:spcAft>
        <a:defRPr sz="5900">
          <a:solidFill>
            <a:schemeClr val="tx2"/>
          </a:solidFill>
          <a:latin typeface="Arial" pitchFamily="34" charset="0"/>
          <a:ea typeface="宋体" pitchFamily="2" charset="-122"/>
        </a:defRPr>
      </a:lvl9pPr>
    </p:titleStyle>
    <p:bodyStyle>
      <a:lvl1pPr marL="342900" indent="-342900" algn="l" rtl="0" eaLnBrk="0" fontAlgn="base" hangingPunct="0">
        <a:spcBef>
          <a:spcPct val="15000"/>
        </a:spcBef>
        <a:spcAft>
          <a:spcPct val="0"/>
        </a:spcAft>
        <a:buClr>
          <a:schemeClr val="folHlink"/>
        </a:buClr>
        <a:buFont typeface="Wingdings" panose="05000000000000000000" pitchFamily="2" charset="2"/>
        <a:buChar char="§"/>
        <a:defRPr sz="3200">
          <a:solidFill>
            <a:schemeClr val="tx1"/>
          </a:solidFill>
          <a:latin typeface="+mn-lt"/>
          <a:ea typeface="+mn-ea"/>
          <a:cs typeface="+mn-cs"/>
        </a:defRPr>
      </a:lvl1pPr>
      <a:lvl2pPr marL="742950" indent="-285750" algn="l" rtl="0" eaLnBrk="0" fontAlgn="base" hangingPunct="0">
        <a:spcBef>
          <a:spcPct val="15000"/>
        </a:spcBef>
        <a:spcAft>
          <a:spcPct val="0"/>
        </a:spcAft>
        <a:buClr>
          <a:schemeClr val="hlink"/>
        </a:buClr>
        <a:buChar char="•"/>
        <a:defRPr sz="2800">
          <a:solidFill>
            <a:schemeClr val="tx1"/>
          </a:solidFill>
          <a:latin typeface="+mn-lt"/>
          <a:ea typeface="+mn-ea"/>
        </a:defRPr>
      </a:lvl2pPr>
      <a:lvl3pPr marL="1143000" indent="-228600" algn="l" rtl="0" eaLnBrk="0" fontAlgn="base" hangingPunct="0">
        <a:spcBef>
          <a:spcPct val="15000"/>
        </a:spcBef>
        <a:spcAft>
          <a:spcPct val="0"/>
        </a:spcAft>
        <a:buClr>
          <a:schemeClr val="folHlink"/>
        </a:buClr>
        <a:buFont typeface="Wingdings" panose="05000000000000000000" pitchFamily="2" charset="2"/>
        <a:buChar char="§"/>
        <a:defRPr>
          <a:solidFill>
            <a:schemeClr val="tx1"/>
          </a:solidFill>
          <a:latin typeface="+mn-lt"/>
          <a:ea typeface="+mn-ea"/>
        </a:defRPr>
      </a:lvl3pPr>
      <a:lvl4pPr marL="1600200" indent="-228600" algn="l" rtl="0" eaLnBrk="0" fontAlgn="base" hangingPunct="0">
        <a:spcBef>
          <a:spcPct val="15000"/>
        </a:spcBef>
        <a:spcAft>
          <a:spcPct val="0"/>
        </a:spcAft>
        <a:buClr>
          <a:schemeClr val="hlink"/>
        </a:buClr>
        <a:buSzPct val="115000"/>
        <a:buChar char="•"/>
        <a:defRPr sz="2000">
          <a:solidFill>
            <a:schemeClr val="tx1"/>
          </a:solidFill>
          <a:latin typeface="+mn-lt"/>
          <a:ea typeface="+mn-ea"/>
        </a:defRPr>
      </a:lvl4pPr>
      <a:lvl5pPr marL="2057400" indent="-228600" algn="l" rtl="0" eaLnBrk="0" fontAlgn="base" hangingPunct="0">
        <a:spcBef>
          <a:spcPct val="15000"/>
        </a:spcBef>
        <a:spcAft>
          <a:spcPct val="0"/>
        </a:spcAft>
        <a:buClr>
          <a:schemeClr val="folHlink"/>
        </a:buClr>
        <a:buFont typeface="Wingdings" panose="05000000000000000000" pitchFamily="2" charset="2"/>
        <a:buChar char="§"/>
        <a:defRPr sz="2000">
          <a:solidFill>
            <a:schemeClr val="tx1"/>
          </a:solidFill>
          <a:latin typeface="+mn-lt"/>
          <a:ea typeface="+mn-ea"/>
        </a:defRPr>
      </a:lvl5pPr>
      <a:lvl6pPr marL="2515235" indent="-227965" algn="l" rtl="0" fontAlgn="base">
        <a:spcBef>
          <a:spcPct val="15000"/>
        </a:spcBef>
        <a:spcAft>
          <a:spcPct val="0"/>
        </a:spcAft>
        <a:buClr>
          <a:schemeClr val="folHlink"/>
        </a:buClr>
        <a:buFont typeface="Wingdings" panose="05000000000000000000" pitchFamily="2" charset="2"/>
        <a:buChar char="§"/>
        <a:defRPr sz="2000">
          <a:solidFill>
            <a:schemeClr val="tx1"/>
          </a:solidFill>
          <a:latin typeface="+mn-lt"/>
          <a:ea typeface="+mn-ea"/>
        </a:defRPr>
      </a:lvl6pPr>
      <a:lvl7pPr marL="2972435" indent="-227965" algn="l" rtl="0" fontAlgn="base">
        <a:spcBef>
          <a:spcPct val="15000"/>
        </a:spcBef>
        <a:spcAft>
          <a:spcPct val="0"/>
        </a:spcAft>
        <a:buClr>
          <a:schemeClr val="folHlink"/>
        </a:buClr>
        <a:buFont typeface="Wingdings" panose="05000000000000000000" pitchFamily="2" charset="2"/>
        <a:buChar char="§"/>
        <a:defRPr sz="2000">
          <a:solidFill>
            <a:schemeClr val="tx1"/>
          </a:solidFill>
          <a:latin typeface="+mn-lt"/>
          <a:ea typeface="+mn-ea"/>
        </a:defRPr>
      </a:lvl7pPr>
      <a:lvl8pPr marL="3429635" indent="-227965" algn="l" rtl="0" fontAlgn="base">
        <a:spcBef>
          <a:spcPct val="15000"/>
        </a:spcBef>
        <a:spcAft>
          <a:spcPct val="0"/>
        </a:spcAft>
        <a:buClr>
          <a:schemeClr val="folHlink"/>
        </a:buClr>
        <a:buFont typeface="Wingdings" panose="05000000000000000000" pitchFamily="2" charset="2"/>
        <a:buChar char="§"/>
        <a:defRPr sz="2000">
          <a:solidFill>
            <a:schemeClr val="tx1"/>
          </a:solidFill>
          <a:latin typeface="+mn-lt"/>
          <a:ea typeface="+mn-ea"/>
        </a:defRPr>
      </a:lvl8pPr>
      <a:lvl9pPr marL="3886835" indent="-227965" algn="l" rtl="0" fontAlgn="base">
        <a:spcBef>
          <a:spcPct val="15000"/>
        </a:spcBef>
        <a:spcAft>
          <a:spcPct val="0"/>
        </a:spcAft>
        <a:buClr>
          <a:schemeClr val="folHlink"/>
        </a:buClr>
        <a:buFont typeface="Wingdings" panose="05000000000000000000" pitchFamily="2"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835" algn="l" defTabSz="914400" rtl="0" eaLnBrk="1" latinLnBrk="0" hangingPunct="1">
        <a:defRPr sz="1800" kern="1200">
          <a:solidFill>
            <a:schemeClr val="tx1"/>
          </a:solidFill>
          <a:latin typeface="+mn-lt"/>
          <a:ea typeface="+mn-ea"/>
          <a:cs typeface="+mn-cs"/>
        </a:defRPr>
      </a:lvl7pPr>
      <a:lvl8pPr marL="3201035" algn="l" defTabSz="914400" rtl="0" eaLnBrk="1" latinLnBrk="0" hangingPunct="1">
        <a:defRPr sz="1800" kern="1200">
          <a:solidFill>
            <a:schemeClr val="tx1"/>
          </a:solidFill>
          <a:latin typeface="+mn-lt"/>
          <a:ea typeface="+mn-ea"/>
          <a:cs typeface="+mn-cs"/>
        </a:defRPr>
      </a:lvl8pPr>
      <a:lvl9pPr marL="3658235"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p:cSld>
    <p:bg bwMode="auto">
      <p:bgPr>
        <a:blipFill dpi="0" rotWithShape="0">
          <a:blip r:embed="rId13"/>
          <a:tile tx="0" ty="0" sx="100000" sy="100000" flip="none" algn="tl"/>
        </a:blipFill>
        <a:effectLst/>
      </p:bgPr>
    </p:bg>
    <p:spTree>
      <p:nvGrpSpPr>
        <p:cNvPr id="1" name=""/>
        <p:cNvGrpSpPr/>
        <p:nvPr/>
      </p:nvGrpSpPr>
      <p:grpSpPr>
        <a:xfrm>
          <a:off x="0" y="0"/>
          <a:ext cx="0" cy="0"/>
        </a:xfrm>
      </p:grpSpPr>
      <p:grpSp>
        <p:nvGrpSpPr>
          <p:cNvPr id="3074" name="组合 1025"/>
          <p:cNvGrpSpPr/>
          <p:nvPr/>
        </p:nvGrpSpPr>
        <p:grpSpPr>
          <a:xfrm>
            <a:off x="0" y="77"/>
            <a:ext cx="12208933" cy="757767"/>
            <a:chExt cx="5768" cy="477"/>
          </a:xfrm>
        </p:grpSpPr>
        <p:sp>
          <p:nvSpPr>
            <p:cNvPr id="3075" name="任意多边形 1026"/>
            <p:cNvSpPr>
              <a:spLocks noChangeArrowheads="1"/>
            </p:cNvSpPr>
            <p:nvPr/>
          </p:nvSpPr>
          <p:spPr bwMode="auto">
            <a:xfrm>
              <a:off x="5" y="0"/>
              <a:ext cx="5763" cy="477"/>
            </a:xfrm>
            <a:custGeom>
              <a:cxnLst>
                <a:cxn ang="0">
                  <a:pos x="0" y="450"/>
                </a:cxn>
                <a:cxn ang="0">
                  <a:pos x="3" y="0"/>
                </a:cxn>
                <a:cxn ang="0">
                  <a:pos x="5763" y="0"/>
                </a:cxn>
                <a:cxn ang="0">
                  <a:pos x="5763" y="465"/>
                </a:cxn>
                <a:cxn ang="0">
                  <a:pos x="4821" y="477"/>
                </a:cxn>
                <a:cxn ang="0">
                  <a:pos x="4326" y="447"/>
                </a:cxn>
                <a:cxn ang="0">
                  <a:pos x="3783" y="465"/>
                </a:cxn>
                <a:cxn ang="0">
                  <a:pos x="3417" y="456"/>
                </a:cxn>
                <a:cxn ang="0">
                  <a:pos x="2973" y="459"/>
                </a:cxn>
                <a:cxn ang="0">
                  <a:pos x="2451" y="453"/>
                </a:cxn>
                <a:cxn ang="0">
                  <a:pos x="2289" y="441"/>
                </a:cxn>
                <a:cxn ang="0">
                  <a:pos x="2010" y="453"/>
                </a:cxn>
                <a:cxn ang="0">
                  <a:pos x="1827" y="450"/>
                </a:cxn>
                <a:cxn ang="0">
                  <a:pos x="1215" y="465"/>
                </a:cxn>
                <a:cxn ang="0">
                  <a:pos x="660" y="456"/>
                </a:cxn>
                <a:cxn ang="0">
                  <a:pos x="0" y="450"/>
                </a:cxn>
              </a:cxnLst>
              <a:rect l="0" t="0" r="r" b="b"/>
              <a:pathLst>
                <a:path w="5763" h="477">
                  <a:moveTo>
                    <a:pt x="0" y="450"/>
                  </a:moveTo>
                  <a:lnTo>
                    <a:pt x="3" y="0"/>
                  </a:lnTo>
                  <a:lnTo>
                    <a:pt x="5763" y="0"/>
                  </a:lnTo>
                  <a:lnTo>
                    <a:pt x="5763" y="465"/>
                  </a:lnTo>
                  <a:lnTo>
                    <a:pt x="4821" y="477"/>
                  </a:lnTo>
                  <a:lnTo>
                    <a:pt x="4326" y="447"/>
                  </a:lnTo>
                  <a:lnTo>
                    <a:pt x="3783" y="465"/>
                  </a:lnTo>
                  <a:lnTo>
                    <a:pt x="3417" y="456"/>
                  </a:lnTo>
                  <a:lnTo>
                    <a:pt x="2973" y="459"/>
                  </a:lnTo>
                  <a:lnTo>
                    <a:pt x="2451" y="453"/>
                  </a:lnTo>
                  <a:lnTo>
                    <a:pt x="2289" y="441"/>
                  </a:lnTo>
                  <a:lnTo>
                    <a:pt x="2010" y="453"/>
                  </a:lnTo>
                  <a:lnTo>
                    <a:pt x="1827" y="450"/>
                  </a:lnTo>
                  <a:lnTo>
                    <a:pt x="1215" y="465"/>
                  </a:lnTo>
                  <a:lnTo>
                    <a:pt x="660" y="456"/>
                  </a:lnTo>
                  <a:lnTo>
                    <a:pt x="0" y="450"/>
                  </a:lnTo>
                  <a:close/>
                </a:path>
              </a:pathLst>
            </a:custGeom>
            <a:solidFill>
              <a:schemeClr val="accent2">
                <a:alpha val="50000"/>
              </a:schemeClr>
            </a:solidFill>
            <a:ln w="9525">
              <a:noFill/>
              <a:round/>
            </a:ln>
          </p:spPr>
          <p:txBody>
            <a:bodyPr/>
            <a:lstStyle/>
            <a:p>
              <a:pPr fontAlgn="base">
                <a:spcBef>
                  <a:spcPct val="0"/>
                </a:spcBef>
                <a:spcAft>
                  <a:spcPct val="0"/>
                </a:spcAft>
                <a:buFont typeface="Arial" pitchFamily="34" charset="0"/>
                <a:buNone/>
                <a:defRPr/>
              </a:pPr>
              <a:endParaRPr lang="zh-CN" altLang="en-US" sz="2400">
                <a:solidFill>
                  <a:srgbClr val="545472"/>
                </a:solidFill>
              </a:endParaRPr>
            </a:p>
          </p:txBody>
        </p:sp>
        <p:sp>
          <p:nvSpPr>
            <p:cNvPr id="3076" name="任意多边形 1027"/>
            <p:cNvSpPr>
              <a:spLocks noChangeArrowheads="1"/>
            </p:cNvSpPr>
            <p:nvPr/>
          </p:nvSpPr>
          <p:spPr bwMode="auto">
            <a:xfrm>
              <a:off x="0" y="99"/>
              <a:ext cx="256" cy="252"/>
            </a:xfrm>
            <a:custGeom>
              <a:cxnLst>
                <a:cxn ang="0">
                  <a:pos x="8" y="190"/>
                </a:cxn>
                <a:cxn ang="0">
                  <a:pos x="71" y="115"/>
                </a:cxn>
                <a:cxn ang="0">
                  <a:pos x="203" y="16"/>
                </a:cxn>
                <a:cxn ang="0">
                  <a:pos x="251" y="19"/>
                </a:cxn>
                <a:cxn ang="0">
                  <a:pos x="236" y="46"/>
                </a:cxn>
                <a:cxn ang="0">
                  <a:pos x="176" y="82"/>
                </a:cxn>
                <a:cxn ang="0">
                  <a:pos x="92" y="154"/>
                </a:cxn>
                <a:cxn ang="0">
                  <a:pos x="23" y="247"/>
                </a:cxn>
                <a:cxn ang="0">
                  <a:pos x="8" y="190"/>
                </a:cxn>
              </a:cxnLst>
              <a:rect l="0" t="0" r="r" b="b"/>
              <a:pathLst>
                <a:path w="256" h="253">
                  <a:moveTo>
                    <a:pt x="8" y="190"/>
                  </a:moveTo>
                  <a:cubicBezTo>
                    <a:pt x="16" y="168"/>
                    <a:pt x="38" y="144"/>
                    <a:pt x="71" y="115"/>
                  </a:cubicBezTo>
                  <a:cubicBezTo>
                    <a:pt x="104" y="86"/>
                    <a:pt x="173" y="32"/>
                    <a:pt x="203" y="16"/>
                  </a:cubicBezTo>
                  <a:cubicBezTo>
                    <a:pt x="233" y="0"/>
                    <a:pt x="246" y="14"/>
                    <a:pt x="251" y="19"/>
                  </a:cubicBezTo>
                  <a:cubicBezTo>
                    <a:pt x="256" y="24"/>
                    <a:pt x="249" y="35"/>
                    <a:pt x="236" y="46"/>
                  </a:cubicBezTo>
                  <a:cubicBezTo>
                    <a:pt x="223" y="57"/>
                    <a:pt x="200" y="64"/>
                    <a:pt x="176" y="82"/>
                  </a:cubicBezTo>
                  <a:cubicBezTo>
                    <a:pt x="152" y="100"/>
                    <a:pt x="118" y="126"/>
                    <a:pt x="92" y="154"/>
                  </a:cubicBezTo>
                  <a:cubicBezTo>
                    <a:pt x="66" y="182"/>
                    <a:pt x="36" y="241"/>
                    <a:pt x="23" y="247"/>
                  </a:cubicBezTo>
                  <a:cubicBezTo>
                    <a:pt x="10" y="253"/>
                    <a:pt x="0" y="212"/>
                    <a:pt x="8" y="190"/>
                  </a:cubicBezTo>
                  <a:close/>
                </a:path>
              </a:pathLst>
            </a:custGeom>
            <a:gradFill rotWithShape="0">
              <a:gsLst>
                <a:gs pos="0">
                  <a:schemeClr val="accent2"/>
                </a:gs>
                <a:gs pos="100000">
                  <a:schemeClr val="bg2"/>
                </a:gs>
              </a:gsLst>
              <a:lin ang="18900000" scaled="1"/>
            </a:gradFill>
            <a:ln w="9525">
              <a:noFill/>
              <a:round/>
            </a:ln>
          </p:spPr>
          <p:txBody>
            <a:bodyPr/>
            <a:lstStyle/>
            <a:p>
              <a:pPr fontAlgn="base">
                <a:spcBef>
                  <a:spcPct val="0"/>
                </a:spcBef>
                <a:spcAft>
                  <a:spcPct val="0"/>
                </a:spcAft>
                <a:buFont typeface="Arial" pitchFamily="34" charset="0"/>
                <a:buNone/>
                <a:defRPr/>
              </a:pPr>
              <a:endParaRPr lang="zh-CN" altLang="en-US" sz="2400">
                <a:solidFill>
                  <a:srgbClr val="545472"/>
                </a:solidFill>
              </a:endParaRPr>
            </a:p>
          </p:txBody>
        </p:sp>
        <p:sp>
          <p:nvSpPr>
            <p:cNvPr id="3077" name="任意多边形 1028"/>
            <p:cNvSpPr>
              <a:spLocks noChangeArrowheads="1"/>
            </p:cNvSpPr>
            <p:nvPr/>
          </p:nvSpPr>
          <p:spPr bwMode="auto">
            <a:xfrm>
              <a:off x="56" y="0"/>
              <a:ext cx="708" cy="458"/>
            </a:xfrm>
            <a:custGeom>
              <a:cxnLst>
                <a:cxn ang="0">
                  <a:pos x="0" y="432"/>
                </a:cxn>
                <a:cxn ang="0">
                  <a:pos x="0" y="453"/>
                </a:cxn>
                <a:cxn ang="0">
                  <a:pos x="72" y="324"/>
                </a:cxn>
                <a:cxn ang="0">
                  <a:pos x="198" y="201"/>
                </a:cxn>
                <a:cxn ang="0">
                  <a:pos x="366" y="102"/>
                </a:cxn>
                <a:cxn ang="0">
                  <a:pos x="531" y="36"/>
                </a:cxn>
                <a:cxn ang="0">
                  <a:pos x="609" y="0"/>
                </a:cxn>
                <a:cxn ang="0">
                  <a:pos x="708" y="3"/>
                </a:cxn>
                <a:cxn ang="0">
                  <a:pos x="591" y="66"/>
                </a:cxn>
                <a:cxn ang="0">
                  <a:pos x="417" y="126"/>
                </a:cxn>
                <a:cxn ang="0">
                  <a:pos x="237" y="231"/>
                </a:cxn>
                <a:cxn ang="0">
                  <a:pos x="117" y="345"/>
                </a:cxn>
                <a:cxn ang="0">
                  <a:pos x="51" y="459"/>
                </a:cxn>
                <a:cxn ang="0">
                  <a:pos x="0" y="453"/>
                </a:cxn>
              </a:cxnLst>
              <a:rect l="0" t="0" r="r" b="b"/>
              <a:pathLst>
                <a:path w="708" h="459">
                  <a:moveTo>
                    <a:pt x="0" y="432"/>
                  </a:moveTo>
                  <a:lnTo>
                    <a:pt x="0" y="453"/>
                  </a:lnTo>
                  <a:cubicBezTo>
                    <a:pt x="12" y="435"/>
                    <a:pt x="39" y="366"/>
                    <a:pt x="72" y="324"/>
                  </a:cubicBezTo>
                  <a:cubicBezTo>
                    <a:pt x="105" y="282"/>
                    <a:pt x="149" y="238"/>
                    <a:pt x="198" y="201"/>
                  </a:cubicBezTo>
                  <a:cubicBezTo>
                    <a:pt x="247" y="164"/>
                    <a:pt x="311" y="129"/>
                    <a:pt x="366" y="102"/>
                  </a:cubicBezTo>
                  <a:cubicBezTo>
                    <a:pt x="421" y="75"/>
                    <a:pt x="490" y="53"/>
                    <a:pt x="531" y="36"/>
                  </a:cubicBezTo>
                  <a:cubicBezTo>
                    <a:pt x="572" y="19"/>
                    <a:pt x="580" y="5"/>
                    <a:pt x="609" y="0"/>
                  </a:cubicBezTo>
                  <a:lnTo>
                    <a:pt x="708" y="3"/>
                  </a:lnTo>
                  <a:cubicBezTo>
                    <a:pt x="705" y="14"/>
                    <a:pt x="640" y="45"/>
                    <a:pt x="591" y="66"/>
                  </a:cubicBezTo>
                  <a:cubicBezTo>
                    <a:pt x="542" y="87"/>
                    <a:pt x="476" y="98"/>
                    <a:pt x="417" y="126"/>
                  </a:cubicBezTo>
                  <a:cubicBezTo>
                    <a:pt x="358" y="154"/>
                    <a:pt x="287" y="195"/>
                    <a:pt x="237" y="231"/>
                  </a:cubicBezTo>
                  <a:cubicBezTo>
                    <a:pt x="187" y="267"/>
                    <a:pt x="148" y="307"/>
                    <a:pt x="117" y="345"/>
                  </a:cubicBezTo>
                  <a:cubicBezTo>
                    <a:pt x="86" y="383"/>
                    <a:pt x="70" y="441"/>
                    <a:pt x="51" y="459"/>
                  </a:cubicBezTo>
                  <a:lnTo>
                    <a:pt x="0" y="453"/>
                  </a:lnTo>
                </a:path>
              </a:pathLst>
            </a:custGeom>
            <a:gradFill rotWithShape="0">
              <a:gsLst>
                <a:gs pos="0">
                  <a:schemeClr val="bg2"/>
                </a:gs>
                <a:gs pos="50000">
                  <a:schemeClr val="accent2"/>
                </a:gs>
                <a:gs pos="100000">
                  <a:schemeClr val="bg2"/>
                </a:gs>
              </a:gsLst>
              <a:lin ang="5400000" scaled="1"/>
            </a:gradFill>
            <a:ln w="9525">
              <a:noFill/>
              <a:round/>
            </a:ln>
          </p:spPr>
          <p:txBody>
            <a:bodyPr/>
            <a:lstStyle/>
            <a:p>
              <a:pPr fontAlgn="base">
                <a:spcBef>
                  <a:spcPct val="0"/>
                </a:spcBef>
                <a:spcAft>
                  <a:spcPct val="0"/>
                </a:spcAft>
                <a:buFont typeface="Arial" pitchFamily="34" charset="0"/>
                <a:buNone/>
                <a:defRPr/>
              </a:pPr>
              <a:endParaRPr lang="zh-CN" altLang="en-US" sz="2400">
                <a:solidFill>
                  <a:srgbClr val="545472"/>
                </a:solidFill>
              </a:endParaRPr>
            </a:p>
          </p:txBody>
        </p:sp>
        <p:sp>
          <p:nvSpPr>
            <p:cNvPr id="3078" name="任意多边形 1029"/>
            <p:cNvSpPr>
              <a:spLocks noChangeArrowheads="1"/>
            </p:cNvSpPr>
            <p:nvPr/>
          </p:nvSpPr>
          <p:spPr bwMode="auto">
            <a:xfrm>
              <a:off x="131" y="269"/>
              <a:ext cx="251" cy="193"/>
            </a:xfrm>
            <a:custGeom>
              <a:cxnLst>
                <a:cxn ang="0">
                  <a:pos x="21" y="163"/>
                </a:cxn>
                <a:cxn ang="0">
                  <a:pos x="9" y="184"/>
                </a:cxn>
                <a:cxn ang="0">
                  <a:pos x="75" y="103"/>
                </a:cxn>
                <a:cxn ang="0">
                  <a:pos x="165" y="28"/>
                </a:cxn>
                <a:cxn ang="0">
                  <a:pos x="207" y="7"/>
                </a:cxn>
                <a:cxn ang="0">
                  <a:pos x="246" y="4"/>
                </a:cxn>
                <a:cxn ang="0">
                  <a:pos x="237" y="34"/>
                </a:cxn>
                <a:cxn ang="0">
                  <a:pos x="183" y="61"/>
                </a:cxn>
                <a:cxn ang="0">
                  <a:pos x="108" y="124"/>
                </a:cxn>
                <a:cxn ang="0">
                  <a:pos x="54" y="190"/>
                </a:cxn>
                <a:cxn ang="0">
                  <a:pos x="6" y="184"/>
                </a:cxn>
              </a:cxnLst>
              <a:rect l="0" t="0" r="r" b="b"/>
              <a:pathLst>
                <a:path w="251" h="194">
                  <a:moveTo>
                    <a:pt x="21" y="163"/>
                  </a:moveTo>
                  <a:cubicBezTo>
                    <a:pt x="10" y="178"/>
                    <a:pt x="0" y="194"/>
                    <a:pt x="9" y="184"/>
                  </a:cubicBezTo>
                  <a:cubicBezTo>
                    <a:pt x="18" y="174"/>
                    <a:pt x="49" y="129"/>
                    <a:pt x="75" y="103"/>
                  </a:cubicBezTo>
                  <a:cubicBezTo>
                    <a:pt x="101" y="77"/>
                    <a:pt x="143" y="44"/>
                    <a:pt x="165" y="28"/>
                  </a:cubicBezTo>
                  <a:cubicBezTo>
                    <a:pt x="187" y="12"/>
                    <a:pt x="194" y="11"/>
                    <a:pt x="207" y="7"/>
                  </a:cubicBezTo>
                  <a:cubicBezTo>
                    <a:pt x="220" y="3"/>
                    <a:pt x="241" y="0"/>
                    <a:pt x="246" y="4"/>
                  </a:cubicBezTo>
                  <a:cubicBezTo>
                    <a:pt x="251" y="8"/>
                    <a:pt x="247" y="25"/>
                    <a:pt x="237" y="34"/>
                  </a:cubicBezTo>
                  <a:cubicBezTo>
                    <a:pt x="227" y="43"/>
                    <a:pt x="204" y="46"/>
                    <a:pt x="183" y="61"/>
                  </a:cubicBezTo>
                  <a:cubicBezTo>
                    <a:pt x="162" y="76"/>
                    <a:pt x="129" y="103"/>
                    <a:pt x="108" y="124"/>
                  </a:cubicBezTo>
                  <a:cubicBezTo>
                    <a:pt x="87" y="145"/>
                    <a:pt x="71" y="180"/>
                    <a:pt x="54" y="190"/>
                  </a:cubicBezTo>
                  <a:lnTo>
                    <a:pt x="6" y="184"/>
                  </a:lnTo>
                </a:path>
              </a:pathLst>
            </a:custGeom>
            <a:gradFill rotWithShape="0">
              <a:gsLst>
                <a:gs pos="0">
                  <a:schemeClr val="accent2"/>
                </a:gs>
                <a:gs pos="100000">
                  <a:schemeClr val="bg2"/>
                </a:gs>
              </a:gsLst>
              <a:lin ang="18900000" scaled="1"/>
            </a:gradFill>
            <a:ln w="9525">
              <a:noFill/>
              <a:round/>
            </a:ln>
          </p:spPr>
          <p:txBody>
            <a:bodyPr/>
            <a:lstStyle/>
            <a:p>
              <a:pPr fontAlgn="base">
                <a:spcBef>
                  <a:spcPct val="0"/>
                </a:spcBef>
                <a:spcAft>
                  <a:spcPct val="0"/>
                </a:spcAft>
                <a:buFont typeface="Arial" pitchFamily="34" charset="0"/>
                <a:buNone/>
                <a:defRPr/>
              </a:pPr>
              <a:endParaRPr lang="zh-CN" altLang="en-US" sz="2400">
                <a:solidFill>
                  <a:srgbClr val="545472"/>
                </a:solidFill>
              </a:endParaRPr>
            </a:p>
          </p:txBody>
        </p:sp>
        <p:sp>
          <p:nvSpPr>
            <p:cNvPr id="3079" name="任意多边形 1030"/>
            <p:cNvSpPr>
              <a:spLocks noChangeArrowheads="1"/>
            </p:cNvSpPr>
            <p:nvPr/>
          </p:nvSpPr>
          <p:spPr bwMode="auto">
            <a:xfrm>
              <a:off x="341" y="0"/>
              <a:ext cx="159" cy="72"/>
            </a:xfrm>
            <a:custGeom>
              <a:cxnLst>
                <a:cxn ang="0">
                  <a:pos x="99" y="0"/>
                </a:cxn>
                <a:cxn ang="0">
                  <a:pos x="15" y="36"/>
                </a:cxn>
                <a:cxn ang="0">
                  <a:pos x="6" y="60"/>
                </a:cxn>
                <a:cxn ang="0">
                  <a:pos x="36" y="69"/>
                </a:cxn>
                <a:cxn ang="0">
                  <a:pos x="87" y="42"/>
                </a:cxn>
                <a:cxn ang="0">
                  <a:pos x="159" y="0"/>
                </a:cxn>
                <a:cxn ang="0">
                  <a:pos x="99" y="0"/>
                </a:cxn>
              </a:cxnLst>
              <a:rect l="0" t="0" r="r" b="b"/>
              <a:pathLst>
                <a:path w="159" h="72">
                  <a:moveTo>
                    <a:pt x="99" y="0"/>
                  </a:moveTo>
                  <a:cubicBezTo>
                    <a:pt x="75" y="6"/>
                    <a:pt x="30" y="26"/>
                    <a:pt x="15" y="36"/>
                  </a:cubicBezTo>
                  <a:cubicBezTo>
                    <a:pt x="0" y="46"/>
                    <a:pt x="3" y="55"/>
                    <a:pt x="6" y="60"/>
                  </a:cubicBezTo>
                  <a:cubicBezTo>
                    <a:pt x="9" y="65"/>
                    <a:pt x="23" y="72"/>
                    <a:pt x="36" y="69"/>
                  </a:cubicBezTo>
                  <a:cubicBezTo>
                    <a:pt x="49" y="66"/>
                    <a:pt x="67" y="53"/>
                    <a:pt x="87" y="42"/>
                  </a:cubicBezTo>
                  <a:cubicBezTo>
                    <a:pt x="107" y="31"/>
                    <a:pt x="158" y="6"/>
                    <a:pt x="159" y="0"/>
                  </a:cubicBezTo>
                  <a:lnTo>
                    <a:pt x="99" y="0"/>
                  </a:lnTo>
                  <a:close/>
                </a:path>
              </a:pathLst>
            </a:custGeom>
            <a:gradFill rotWithShape="0">
              <a:gsLst>
                <a:gs pos="0">
                  <a:schemeClr val="accent2"/>
                </a:gs>
                <a:gs pos="100000">
                  <a:schemeClr val="bg2"/>
                </a:gs>
              </a:gsLst>
              <a:lin ang="18900000" scaled="1"/>
            </a:gradFill>
            <a:ln w="9525">
              <a:noFill/>
              <a:round/>
            </a:ln>
          </p:spPr>
          <p:txBody>
            <a:bodyPr/>
            <a:lstStyle/>
            <a:p>
              <a:pPr fontAlgn="base">
                <a:spcBef>
                  <a:spcPct val="0"/>
                </a:spcBef>
                <a:spcAft>
                  <a:spcPct val="0"/>
                </a:spcAft>
                <a:buFont typeface="Arial" pitchFamily="34" charset="0"/>
                <a:buNone/>
                <a:defRPr/>
              </a:pPr>
              <a:endParaRPr lang="zh-CN" altLang="en-US" sz="2400">
                <a:solidFill>
                  <a:srgbClr val="545472"/>
                </a:solidFill>
              </a:endParaRPr>
            </a:p>
          </p:txBody>
        </p:sp>
        <p:sp>
          <p:nvSpPr>
            <p:cNvPr id="3080" name="任意多边形 1031"/>
            <p:cNvSpPr>
              <a:spLocks noChangeArrowheads="1"/>
            </p:cNvSpPr>
            <p:nvPr/>
          </p:nvSpPr>
          <p:spPr bwMode="auto">
            <a:xfrm>
              <a:off x="488" y="0"/>
              <a:ext cx="455" cy="216"/>
            </a:xfrm>
            <a:custGeom>
              <a:cxnLst>
                <a:cxn ang="0">
                  <a:pos x="395" y="0"/>
                </a:cxn>
                <a:cxn ang="0">
                  <a:pos x="338" y="48"/>
                </a:cxn>
                <a:cxn ang="0">
                  <a:pos x="242" y="102"/>
                </a:cxn>
                <a:cxn ang="0">
                  <a:pos x="104" y="147"/>
                </a:cxn>
                <a:cxn ang="0">
                  <a:pos x="35" y="168"/>
                </a:cxn>
                <a:cxn ang="0">
                  <a:pos x="8" y="192"/>
                </a:cxn>
                <a:cxn ang="0">
                  <a:pos x="8" y="213"/>
                </a:cxn>
                <a:cxn ang="0">
                  <a:pos x="59" y="213"/>
                </a:cxn>
                <a:cxn ang="0">
                  <a:pos x="86" y="192"/>
                </a:cxn>
                <a:cxn ang="0">
                  <a:pos x="173" y="159"/>
                </a:cxn>
                <a:cxn ang="0">
                  <a:pos x="299" y="126"/>
                </a:cxn>
                <a:cxn ang="0">
                  <a:pos x="392" y="72"/>
                </a:cxn>
                <a:cxn ang="0">
                  <a:pos x="455" y="0"/>
                </a:cxn>
                <a:cxn ang="0">
                  <a:pos x="395" y="0"/>
                </a:cxn>
              </a:cxnLst>
              <a:rect l="0" t="0" r="r" b="b"/>
              <a:pathLst>
                <a:path w="455" h="216">
                  <a:moveTo>
                    <a:pt x="395" y="0"/>
                  </a:moveTo>
                  <a:cubicBezTo>
                    <a:pt x="376" y="8"/>
                    <a:pt x="364" y="31"/>
                    <a:pt x="338" y="48"/>
                  </a:cubicBezTo>
                  <a:cubicBezTo>
                    <a:pt x="312" y="65"/>
                    <a:pt x="281" y="86"/>
                    <a:pt x="242" y="102"/>
                  </a:cubicBezTo>
                  <a:cubicBezTo>
                    <a:pt x="203" y="118"/>
                    <a:pt x="138" y="136"/>
                    <a:pt x="104" y="147"/>
                  </a:cubicBezTo>
                  <a:cubicBezTo>
                    <a:pt x="70" y="158"/>
                    <a:pt x="51" y="161"/>
                    <a:pt x="35" y="168"/>
                  </a:cubicBezTo>
                  <a:cubicBezTo>
                    <a:pt x="19" y="175"/>
                    <a:pt x="12" y="185"/>
                    <a:pt x="8" y="192"/>
                  </a:cubicBezTo>
                  <a:cubicBezTo>
                    <a:pt x="4" y="199"/>
                    <a:pt x="0" y="210"/>
                    <a:pt x="8" y="213"/>
                  </a:cubicBezTo>
                  <a:cubicBezTo>
                    <a:pt x="16" y="216"/>
                    <a:pt x="46" y="216"/>
                    <a:pt x="59" y="213"/>
                  </a:cubicBezTo>
                  <a:cubicBezTo>
                    <a:pt x="72" y="210"/>
                    <a:pt x="67" y="201"/>
                    <a:pt x="86" y="192"/>
                  </a:cubicBezTo>
                  <a:cubicBezTo>
                    <a:pt x="105" y="183"/>
                    <a:pt x="138" y="170"/>
                    <a:pt x="173" y="159"/>
                  </a:cubicBezTo>
                  <a:cubicBezTo>
                    <a:pt x="208" y="148"/>
                    <a:pt x="263" y="140"/>
                    <a:pt x="299" y="126"/>
                  </a:cubicBezTo>
                  <a:cubicBezTo>
                    <a:pt x="335" y="112"/>
                    <a:pt x="366" y="93"/>
                    <a:pt x="392" y="72"/>
                  </a:cubicBezTo>
                  <a:cubicBezTo>
                    <a:pt x="418" y="51"/>
                    <a:pt x="454" y="12"/>
                    <a:pt x="455" y="0"/>
                  </a:cubicBezTo>
                  <a:lnTo>
                    <a:pt x="395" y="0"/>
                  </a:lnTo>
                  <a:close/>
                </a:path>
              </a:pathLst>
            </a:custGeom>
            <a:gradFill rotWithShape="0">
              <a:gsLst>
                <a:gs pos="0">
                  <a:schemeClr val="bg2"/>
                </a:gs>
                <a:gs pos="100000">
                  <a:schemeClr val="accent2"/>
                </a:gs>
              </a:gsLst>
              <a:lin ang="2700000" scaled="1"/>
            </a:gradFill>
            <a:ln w="9525">
              <a:noFill/>
              <a:round/>
            </a:ln>
          </p:spPr>
          <p:txBody>
            <a:bodyPr/>
            <a:lstStyle/>
            <a:p>
              <a:pPr fontAlgn="base">
                <a:spcBef>
                  <a:spcPct val="0"/>
                </a:spcBef>
                <a:spcAft>
                  <a:spcPct val="0"/>
                </a:spcAft>
                <a:buFont typeface="Arial" pitchFamily="34" charset="0"/>
                <a:buNone/>
                <a:defRPr/>
              </a:pPr>
              <a:endParaRPr lang="zh-CN" altLang="en-US" sz="2400">
                <a:solidFill>
                  <a:srgbClr val="545472"/>
                </a:solidFill>
              </a:endParaRPr>
            </a:p>
          </p:txBody>
        </p:sp>
        <p:sp>
          <p:nvSpPr>
            <p:cNvPr id="3081" name="任意多边形 1032"/>
            <p:cNvSpPr>
              <a:spLocks noChangeArrowheads="1"/>
            </p:cNvSpPr>
            <p:nvPr/>
          </p:nvSpPr>
          <p:spPr bwMode="auto">
            <a:xfrm>
              <a:off x="1448" y="37"/>
              <a:ext cx="414" cy="108"/>
            </a:xfrm>
            <a:custGeom>
              <a:cxnLst>
                <a:cxn ang="0">
                  <a:pos x="0" y="11"/>
                </a:cxn>
                <a:cxn ang="0">
                  <a:pos x="24" y="11"/>
                </a:cxn>
                <a:cxn ang="0">
                  <a:pos x="156" y="2"/>
                </a:cxn>
                <a:cxn ang="0">
                  <a:pos x="288" y="23"/>
                </a:cxn>
                <a:cxn ang="0">
                  <a:pos x="384" y="53"/>
                </a:cxn>
                <a:cxn ang="0">
                  <a:pos x="411" y="74"/>
                </a:cxn>
                <a:cxn ang="0">
                  <a:pos x="405" y="104"/>
                </a:cxn>
                <a:cxn ang="0">
                  <a:pos x="363" y="101"/>
                </a:cxn>
                <a:cxn ang="0">
                  <a:pos x="294" y="77"/>
                </a:cxn>
                <a:cxn ang="0">
                  <a:pos x="174" y="50"/>
                </a:cxn>
                <a:cxn ang="0">
                  <a:pos x="72" y="62"/>
                </a:cxn>
                <a:cxn ang="0">
                  <a:pos x="36" y="59"/>
                </a:cxn>
                <a:cxn ang="0">
                  <a:pos x="0" y="11"/>
                </a:cxn>
              </a:cxnLst>
              <a:rect l="0" t="0" r="r" b="b"/>
              <a:pathLst>
                <a:path w="413" h="108">
                  <a:moveTo>
                    <a:pt x="0" y="11"/>
                  </a:moveTo>
                  <a:lnTo>
                    <a:pt x="24" y="11"/>
                  </a:lnTo>
                  <a:cubicBezTo>
                    <a:pt x="50" y="9"/>
                    <a:pt x="112" y="0"/>
                    <a:pt x="156" y="2"/>
                  </a:cubicBezTo>
                  <a:cubicBezTo>
                    <a:pt x="200" y="4"/>
                    <a:pt x="250" y="15"/>
                    <a:pt x="288" y="23"/>
                  </a:cubicBezTo>
                  <a:cubicBezTo>
                    <a:pt x="326" y="31"/>
                    <a:pt x="363" y="44"/>
                    <a:pt x="384" y="53"/>
                  </a:cubicBezTo>
                  <a:cubicBezTo>
                    <a:pt x="405" y="62"/>
                    <a:pt x="408" y="66"/>
                    <a:pt x="411" y="74"/>
                  </a:cubicBezTo>
                  <a:cubicBezTo>
                    <a:pt x="414" y="82"/>
                    <a:pt x="413" y="100"/>
                    <a:pt x="405" y="104"/>
                  </a:cubicBezTo>
                  <a:cubicBezTo>
                    <a:pt x="397" y="108"/>
                    <a:pt x="381" y="105"/>
                    <a:pt x="363" y="101"/>
                  </a:cubicBezTo>
                  <a:cubicBezTo>
                    <a:pt x="345" y="97"/>
                    <a:pt x="325" y="85"/>
                    <a:pt x="294" y="77"/>
                  </a:cubicBezTo>
                  <a:cubicBezTo>
                    <a:pt x="263" y="69"/>
                    <a:pt x="211" y="53"/>
                    <a:pt x="174" y="50"/>
                  </a:cubicBezTo>
                  <a:cubicBezTo>
                    <a:pt x="137" y="47"/>
                    <a:pt x="95" y="61"/>
                    <a:pt x="72" y="62"/>
                  </a:cubicBezTo>
                  <a:cubicBezTo>
                    <a:pt x="49" y="63"/>
                    <a:pt x="48" y="66"/>
                    <a:pt x="36" y="59"/>
                  </a:cubicBezTo>
                  <a:cubicBezTo>
                    <a:pt x="24" y="52"/>
                    <a:pt x="13" y="36"/>
                    <a:pt x="0" y="11"/>
                  </a:cubicBezTo>
                  <a:close/>
                </a:path>
              </a:pathLst>
            </a:custGeom>
            <a:gradFill rotWithShape="0">
              <a:gsLst>
                <a:gs pos="0">
                  <a:schemeClr val="accent2"/>
                </a:gs>
                <a:gs pos="100000">
                  <a:schemeClr val="bg2"/>
                </a:gs>
              </a:gsLst>
              <a:lin ang="0" scaled="1"/>
            </a:gradFill>
            <a:ln w="9525">
              <a:noFill/>
              <a:round/>
            </a:ln>
          </p:spPr>
          <p:txBody>
            <a:bodyPr/>
            <a:lstStyle/>
            <a:p>
              <a:pPr fontAlgn="base">
                <a:spcBef>
                  <a:spcPct val="0"/>
                </a:spcBef>
                <a:spcAft>
                  <a:spcPct val="0"/>
                </a:spcAft>
                <a:buFont typeface="Arial" pitchFamily="34" charset="0"/>
                <a:buNone/>
                <a:defRPr/>
              </a:pPr>
              <a:endParaRPr lang="zh-CN" altLang="en-US" sz="2400">
                <a:solidFill>
                  <a:srgbClr val="545472"/>
                </a:solidFill>
              </a:endParaRPr>
            </a:p>
          </p:txBody>
        </p:sp>
        <p:sp>
          <p:nvSpPr>
            <p:cNvPr id="3082" name="任意多边形 1033"/>
            <p:cNvSpPr>
              <a:spLocks noChangeArrowheads="1"/>
            </p:cNvSpPr>
            <p:nvPr/>
          </p:nvSpPr>
          <p:spPr bwMode="auto">
            <a:xfrm>
              <a:off x="1790" y="0"/>
              <a:ext cx="520" cy="225"/>
            </a:xfrm>
            <a:custGeom>
              <a:cxnLst>
                <a:cxn ang="0">
                  <a:pos x="42" y="0"/>
                </a:cxn>
                <a:cxn ang="0">
                  <a:pos x="12" y="24"/>
                </a:cxn>
                <a:cxn ang="0">
                  <a:pos x="114" y="54"/>
                </a:cxn>
                <a:cxn ang="0">
                  <a:pos x="240" y="117"/>
                </a:cxn>
                <a:cxn ang="0">
                  <a:pos x="333" y="153"/>
                </a:cxn>
                <a:cxn ang="0">
                  <a:pos x="438" y="219"/>
                </a:cxn>
                <a:cxn ang="0">
                  <a:pos x="426" y="192"/>
                </a:cxn>
                <a:cxn ang="0">
                  <a:pos x="441" y="180"/>
                </a:cxn>
                <a:cxn ang="0">
                  <a:pos x="519" y="216"/>
                </a:cxn>
                <a:cxn ang="0">
                  <a:pos x="450" y="162"/>
                </a:cxn>
                <a:cxn ang="0">
                  <a:pos x="381" y="135"/>
                </a:cxn>
                <a:cxn ang="0">
                  <a:pos x="285" y="84"/>
                </a:cxn>
                <a:cxn ang="0">
                  <a:pos x="186" y="18"/>
                </a:cxn>
                <a:cxn ang="0">
                  <a:pos x="123" y="0"/>
                </a:cxn>
                <a:cxn ang="0">
                  <a:pos x="42" y="0"/>
                </a:cxn>
              </a:cxnLst>
              <a:rect l="0" t="0" r="r" b="b"/>
              <a:pathLst>
                <a:path w="520" h="225">
                  <a:moveTo>
                    <a:pt x="42" y="0"/>
                  </a:moveTo>
                  <a:cubicBezTo>
                    <a:pt x="24" y="4"/>
                    <a:pt x="0" y="15"/>
                    <a:pt x="12" y="24"/>
                  </a:cubicBezTo>
                  <a:cubicBezTo>
                    <a:pt x="24" y="33"/>
                    <a:pt x="76" y="39"/>
                    <a:pt x="114" y="54"/>
                  </a:cubicBezTo>
                  <a:cubicBezTo>
                    <a:pt x="152" y="69"/>
                    <a:pt x="203" y="100"/>
                    <a:pt x="240" y="117"/>
                  </a:cubicBezTo>
                  <a:cubicBezTo>
                    <a:pt x="277" y="134"/>
                    <a:pt x="300" y="136"/>
                    <a:pt x="333" y="153"/>
                  </a:cubicBezTo>
                  <a:cubicBezTo>
                    <a:pt x="366" y="170"/>
                    <a:pt x="423" y="213"/>
                    <a:pt x="438" y="219"/>
                  </a:cubicBezTo>
                  <a:cubicBezTo>
                    <a:pt x="453" y="225"/>
                    <a:pt x="426" y="198"/>
                    <a:pt x="426" y="192"/>
                  </a:cubicBezTo>
                  <a:cubicBezTo>
                    <a:pt x="426" y="186"/>
                    <a:pt x="426" y="176"/>
                    <a:pt x="441" y="180"/>
                  </a:cubicBezTo>
                  <a:cubicBezTo>
                    <a:pt x="456" y="184"/>
                    <a:pt x="518" y="219"/>
                    <a:pt x="519" y="216"/>
                  </a:cubicBezTo>
                  <a:cubicBezTo>
                    <a:pt x="520" y="213"/>
                    <a:pt x="473" y="176"/>
                    <a:pt x="450" y="162"/>
                  </a:cubicBezTo>
                  <a:cubicBezTo>
                    <a:pt x="427" y="148"/>
                    <a:pt x="408" y="148"/>
                    <a:pt x="381" y="135"/>
                  </a:cubicBezTo>
                  <a:cubicBezTo>
                    <a:pt x="354" y="122"/>
                    <a:pt x="318" y="104"/>
                    <a:pt x="285" y="84"/>
                  </a:cubicBezTo>
                  <a:cubicBezTo>
                    <a:pt x="252" y="64"/>
                    <a:pt x="213" y="32"/>
                    <a:pt x="186" y="18"/>
                  </a:cubicBezTo>
                  <a:cubicBezTo>
                    <a:pt x="159" y="4"/>
                    <a:pt x="147" y="2"/>
                    <a:pt x="123" y="0"/>
                  </a:cubicBezTo>
                  <a:lnTo>
                    <a:pt x="42" y="0"/>
                  </a:lnTo>
                  <a:close/>
                </a:path>
              </a:pathLst>
            </a:custGeom>
            <a:gradFill rotWithShape="0">
              <a:gsLst>
                <a:gs pos="0">
                  <a:schemeClr val="accent2"/>
                </a:gs>
                <a:gs pos="100000">
                  <a:schemeClr val="bg2"/>
                </a:gs>
              </a:gsLst>
              <a:lin ang="18900000" scaled="1"/>
            </a:gradFill>
            <a:ln w="9525">
              <a:noFill/>
              <a:round/>
            </a:ln>
          </p:spPr>
          <p:txBody>
            <a:bodyPr/>
            <a:lstStyle/>
            <a:p>
              <a:pPr fontAlgn="base">
                <a:spcBef>
                  <a:spcPct val="0"/>
                </a:spcBef>
                <a:spcAft>
                  <a:spcPct val="0"/>
                </a:spcAft>
                <a:buFont typeface="Arial" pitchFamily="34" charset="0"/>
                <a:buNone/>
                <a:defRPr/>
              </a:pPr>
              <a:endParaRPr lang="zh-CN" altLang="en-US" sz="2400">
                <a:solidFill>
                  <a:srgbClr val="545472"/>
                </a:solidFill>
              </a:endParaRPr>
            </a:p>
          </p:txBody>
        </p:sp>
        <p:sp>
          <p:nvSpPr>
            <p:cNvPr id="3083" name="任意多边形 1034"/>
            <p:cNvSpPr>
              <a:spLocks noChangeArrowheads="1"/>
            </p:cNvSpPr>
            <p:nvPr/>
          </p:nvSpPr>
          <p:spPr bwMode="auto">
            <a:xfrm>
              <a:off x="1943" y="155"/>
              <a:ext cx="431" cy="232"/>
            </a:xfrm>
            <a:custGeom>
              <a:cxnLst>
                <a:cxn ang="0">
                  <a:pos x="6" y="38"/>
                </a:cxn>
                <a:cxn ang="0">
                  <a:pos x="9" y="20"/>
                </a:cxn>
                <a:cxn ang="0">
                  <a:pos x="42" y="2"/>
                </a:cxn>
                <a:cxn ang="0">
                  <a:pos x="90" y="35"/>
                </a:cxn>
                <a:cxn ang="0">
                  <a:pos x="189" y="89"/>
                </a:cxn>
                <a:cxn ang="0">
                  <a:pos x="288" y="140"/>
                </a:cxn>
                <a:cxn ang="0">
                  <a:pos x="375" y="176"/>
                </a:cxn>
                <a:cxn ang="0">
                  <a:pos x="396" y="176"/>
                </a:cxn>
                <a:cxn ang="0">
                  <a:pos x="429" y="212"/>
                </a:cxn>
                <a:cxn ang="0">
                  <a:pos x="408" y="233"/>
                </a:cxn>
                <a:cxn ang="0">
                  <a:pos x="333" y="212"/>
                </a:cxn>
                <a:cxn ang="0">
                  <a:pos x="186" y="143"/>
                </a:cxn>
                <a:cxn ang="0">
                  <a:pos x="48" y="68"/>
                </a:cxn>
                <a:cxn ang="0">
                  <a:pos x="6" y="38"/>
                </a:cxn>
              </a:cxnLst>
              <a:rect l="0" t="0" r="r" b="b"/>
              <a:pathLst>
                <a:path w="431" h="233">
                  <a:moveTo>
                    <a:pt x="6" y="38"/>
                  </a:moveTo>
                  <a:cubicBezTo>
                    <a:pt x="0" y="26"/>
                    <a:pt x="3" y="26"/>
                    <a:pt x="9" y="20"/>
                  </a:cubicBezTo>
                  <a:cubicBezTo>
                    <a:pt x="15" y="14"/>
                    <a:pt x="29" y="0"/>
                    <a:pt x="42" y="2"/>
                  </a:cubicBezTo>
                  <a:cubicBezTo>
                    <a:pt x="55" y="4"/>
                    <a:pt x="66" y="21"/>
                    <a:pt x="90" y="35"/>
                  </a:cubicBezTo>
                  <a:cubicBezTo>
                    <a:pt x="114" y="49"/>
                    <a:pt x="156" y="72"/>
                    <a:pt x="189" y="89"/>
                  </a:cubicBezTo>
                  <a:cubicBezTo>
                    <a:pt x="222" y="106"/>
                    <a:pt x="257" y="126"/>
                    <a:pt x="288" y="140"/>
                  </a:cubicBezTo>
                  <a:cubicBezTo>
                    <a:pt x="319" y="154"/>
                    <a:pt x="357" y="170"/>
                    <a:pt x="375" y="176"/>
                  </a:cubicBezTo>
                  <a:cubicBezTo>
                    <a:pt x="393" y="182"/>
                    <a:pt x="387" y="170"/>
                    <a:pt x="396" y="176"/>
                  </a:cubicBezTo>
                  <a:cubicBezTo>
                    <a:pt x="405" y="182"/>
                    <a:pt x="427" y="203"/>
                    <a:pt x="429" y="212"/>
                  </a:cubicBezTo>
                  <a:cubicBezTo>
                    <a:pt x="431" y="221"/>
                    <a:pt x="424" y="233"/>
                    <a:pt x="408" y="233"/>
                  </a:cubicBezTo>
                  <a:cubicBezTo>
                    <a:pt x="392" y="233"/>
                    <a:pt x="370" y="227"/>
                    <a:pt x="333" y="212"/>
                  </a:cubicBezTo>
                  <a:cubicBezTo>
                    <a:pt x="296" y="197"/>
                    <a:pt x="234" y="167"/>
                    <a:pt x="186" y="143"/>
                  </a:cubicBezTo>
                  <a:cubicBezTo>
                    <a:pt x="138" y="119"/>
                    <a:pt x="78" y="86"/>
                    <a:pt x="48" y="68"/>
                  </a:cubicBezTo>
                  <a:cubicBezTo>
                    <a:pt x="18" y="50"/>
                    <a:pt x="12" y="50"/>
                    <a:pt x="6" y="38"/>
                  </a:cubicBezTo>
                  <a:close/>
                </a:path>
              </a:pathLst>
            </a:custGeom>
            <a:gradFill rotWithShape="0">
              <a:gsLst>
                <a:gs pos="0">
                  <a:schemeClr val="accent2"/>
                </a:gs>
                <a:gs pos="100000">
                  <a:schemeClr val="bg2"/>
                </a:gs>
              </a:gsLst>
              <a:lin ang="18900000" scaled="1"/>
            </a:gradFill>
            <a:ln w="9525">
              <a:noFill/>
              <a:round/>
            </a:ln>
          </p:spPr>
          <p:txBody>
            <a:bodyPr/>
            <a:lstStyle/>
            <a:p>
              <a:pPr fontAlgn="base">
                <a:spcBef>
                  <a:spcPct val="0"/>
                </a:spcBef>
                <a:spcAft>
                  <a:spcPct val="0"/>
                </a:spcAft>
                <a:buFont typeface="Arial" pitchFamily="34" charset="0"/>
                <a:buNone/>
                <a:defRPr/>
              </a:pPr>
              <a:endParaRPr lang="zh-CN" altLang="en-US" sz="2400">
                <a:solidFill>
                  <a:srgbClr val="545472"/>
                </a:solidFill>
              </a:endParaRPr>
            </a:p>
          </p:txBody>
        </p:sp>
        <p:sp>
          <p:nvSpPr>
            <p:cNvPr id="3084" name="任意多边形 1035"/>
            <p:cNvSpPr>
              <a:spLocks noChangeArrowheads="1"/>
            </p:cNvSpPr>
            <p:nvPr/>
          </p:nvSpPr>
          <p:spPr bwMode="auto">
            <a:xfrm>
              <a:off x="2262" y="87"/>
              <a:ext cx="396" cy="228"/>
            </a:xfrm>
            <a:custGeom>
              <a:cxnLst>
                <a:cxn ang="0">
                  <a:pos x="2" y="9"/>
                </a:cxn>
                <a:cxn ang="0">
                  <a:pos x="53" y="66"/>
                </a:cxn>
                <a:cxn ang="0">
                  <a:pos x="176" y="132"/>
                </a:cxn>
                <a:cxn ang="0">
                  <a:pos x="293" y="189"/>
                </a:cxn>
                <a:cxn ang="0">
                  <a:pos x="341" y="222"/>
                </a:cxn>
                <a:cxn ang="0">
                  <a:pos x="377" y="219"/>
                </a:cxn>
                <a:cxn ang="0">
                  <a:pos x="377" y="180"/>
                </a:cxn>
                <a:cxn ang="0">
                  <a:pos x="260" y="126"/>
                </a:cxn>
                <a:cxn ang="0">
                  <a:pos x="113" y="51"/>
                </a:cxn>
                <a:cxn ang="0">
                  <a:pos x="41" y="9"/>
                </a:cxn>
                <a:cxn ang="0">
                  <a:pos x="2" y="9"/>
                </a:cxn>
              </a:cxnLst>
              <a:rect l="0" t="0" r="r" b="b"/>
              <a:pathLst>
                <a:path w="396" h="226">
                  <a:moveTo>
                    <a:pt x="2" y="9"/>
                  </a:moveTo>
                  <a:cubicBezTo>
                    <a:pt x="4" y="18"/>
                    <a:pt x="24" y="45"/>
                    <a:pt x="53" y="66"/>
                  </a:cubicBezTo>
                  <a:cubicBezTo>
                    <a:pt x="82" y="87"/>
                    <a:pt x="136" y="111"/>
                    <a:pt x="176" y="132"/>
                  </a:cubicBezTo>
                  <a:cubicBezTo>
                    <a:pt x="216" y="153"/>
                    <a:pt x="266" y="174"/>
                    <a:pt x="293" y="189"/>
                  </a:cubicBezTo>
                  <a:cubicBezTo>
                    <a:pt x="320" y="204"/>
                    <a:pt x="327" y="217"/>
                    <a:pt x="341" y="222"/>
                  </a:cubicBezTo>
                  <a:cubicBezTo>
                    <a:pt x="355" y="227"/>
                    <a:pt x="371" y="226"/>
                    <a:pt x="377" y="219"/>
                  </a:cubicBezTo>
                  <a:cubicBezTo>
                    <a:pt x="383" y="212"/>
                    <a:pt x="396" y="195"/>
                    <a:pt x="377" y="180"/>
                  </a:cubicBezTo>
                  <a:cubicBezTo>
                    <a:pt x="358" y="165"/>
                    <a:pt x="304" y="147"/>
                    <a:pt x="260" y="126"/>
                  </a:cubicBezTo>
                  <a:cubicBezTo>
                    <a:pt x="216" y="105"/>
                    <a:pt x="149" y="70"/>
                    <a:pt x="113" y="51"/>
                  </a:cubicBezTo>
                  <a:cubicBezTo>
                    <a:pt x="77" y="32"/>
                    <a:pt x="60" y="17"/>
                    <a:pt x="41" y="9"/>
                  </a:cubicBezTo>
                  <a:cubicBezTo>
                    <a:pt x="22" y="1"/>
                    <a:pt x="0" y="0"/>
                    <a:pt x="2" y="9"/>
                  </a:cubicBezTo>
                  <a:close/>
                </a:path>
              </a:pathLst>
            </a:custGeom>
            <a:gradFill rotWithShape="0">
              <a:gsLst>
                <a:gs pos="0">
                  <a:schemeClr val="accent2"/>
                </a:gs>
                <a:gs pos="100000">
                  <a:schemeClr val="bg2"/>
                </a:gs>
              </a:gsLst>
              <a:lin ang="18900000" scaled="1"/>
            </a:gradFill>
            <a:ln w="9525">
              <a:noFill/>
              <a:round/>
            </a:ln>
          </p:spPr>
          <p:txBody>
            <a:bodyPr/>
            <a:lstStyle/>
            <a:p>
              <a:pPr fontAlgn="base">
                <a:spcBef>
                  <a:spcPct val="0"/>
                </a:spcBef>
                <a:spcAft>
                  <a:spcPct val="0"/>
                </a:spcAft>
                <a:buFont typeface="Arial" pitchFamily="34" charset="0"/>
                <a:buNone/>
                <a:defRPr/>
              </a:pPr>
              <a:endParaRPr lang="zh-CN" altLang="en-US" sz="2400">
                <a:solidFill>
                  <a:srgbClr val="545472"/>
                </a:solidFill>
              </a:endParaRPr>
            </a:p>
          </p:txBody>
        </p:sp>
        <p:sp>
          <p:nvSpPr>
            <p:cNvPr id="3085" name="任意多边形 1036"/>
            <p:cNvSpPr>
              <a:spLocks noChangeArrowheads="1"/>
            </p:cNvSpPr>
            <p:nvPr/>
          </p:nvSpPr>
          <p:spPr bwMode="auto">
            <a:xfrm>
              <a:off x="2264" y="240"/>
              <a:ext cx="516" cy="223"/>
            </a:xfrm>
            <a:custGeom>
              <a:cxnLst>
                <a:cxn ang="0">
                  <a:pos x="3" y="10"/>
                </a:cxn>
                <a:cxn ang="0">
                  <a:pos x="105" y="97"/>
                </a:cxn>
                <a:cxn ang="0">
                  <a:pos x="243" y="178"/>
                </a:cxn>
                <a:cxn ang="0">
                  <a:pos x="357" y="217"/>
                </a:cxn>
                <a:cxn ang="0">
                  <a:pos x="498" y="214"/>
                </a:cxn>
                <a:cxn ang="0">
                  <a:pos x="468" y="187"/>
                </a:cxn>
                <a:cxn ang="0">
                  <a:pos x="309" y="136"/>
                </a:cxn>
                <a:cxn ang="0">
                  <a:pos x="123" y="34"/>
                </a:cxn>
                <a:cxn ang="0">
                  <a:pos x="3" y="10"/>
                </a:cxn>
              </a:cxnLst>
              <a:rect l="0" t="0" r="r" b="b"/>
              <a:pathLst>
                <a:path w="516" h="223">
                  <a:moveTo>
                    <a:pt x="3" y="10"/>
                  </a:moveTo>
                  <a:cubicBezTo>
                    <a:pt x="0" y="20"/>
                    <a:pt x="65" y="69"/>
                    <a:pt x="105" y="97"/>
                  </a:cubicBezTo>
                  <a:cubicBezTo>
                    <a:pt x="145" y="125"/>
                    <a:pt x="201" y="158"/>
                    <a:pt x="243" y="178"/>
                  </a:cubicBezTo>
                  <a:cubicBezTo>
                    <a:pt x="285" y="198"/>
                    <a:pt x="315" y="211"/>
                    <a:pt x="357" y="217"/>
                  </a:cubicBezTo>
                  <a:cubicBezTo>
                    <a:pt x="399" y="223"/>
                    <a:pt x="480" y="219"/>
                    <a:pt x="498" y="214"/>
                  </a:cubicBezTo>
                  <a:cubicBezTo>
                    <a:pt x="516" y="209"/>
                    <a:pt x="499" y="200"/>
                    <a:pt x="468" y="187"/>
                  </a:cubicBezTo>
                  <a:cubicBezTo>
                    <a:pt x="437" y="174"/>
                    <a:pt x="366" y="161"/>
                    <a:pt x="309" y="136"/>
                  </a:cubicBezTo>
                  <a:cubicBezTo>
                    <a:pt x="252" y="111"/>
                    <a:pt x="172" y="54"/>
                    <a:pt x="123" y="34"/>
                  </a:cubicBezTo>
                  <a:cubicBezTo>
                    <a:pt x="74" y="14"/>
                    <a:pt x="6" y="0"/>
                    <a:pt x="3" y="10"/>
                  </a:cubicBezTo>
                  <a:close/>
                </a:path>
              </a:pathLst>
            </a:custGeom>
            <a:gradFill rotWithShape="0">
              <a:gsLst>
                <a:gs pos="0">
                  <a:schemeClr val="bg2"/>
                </a:gs>
                <a:gs pos="100000">
                  <a:schemeClr val="accent2"/>
                </a:gs>
              </a:gsLst>
              <a:lin ang="5400000" scaled="1"/>
            </a:gradFill>
            <a:ln w="9525">
              <a:noFill/>
              <a:round/>
            </a:ln>
          </p:spPr>
          <p:txBody>
            <a:bodyPr/>
            <a:lstStyle/>
            <a:p>
              <a:pPr fontAlgn="base">
                <a:spcBef>
                  <a:spcPct val="0"/>
                </a:spcBef>
                <a:spcAft>
                  <a:spcPct val="0"/>
                </a:spcAft>
                <a:buFont typeface="Arial" pitchFamily="34" charset="0"/>
                <a:buNone/>
                <a:defRPr/>
              </a:pPr>
              <a:endParaRPr lang="zh-CN" altLang="en-US" sz="2400">
                <a:solidFill>
                  <a:srgbClr val="545472"/>
                </a:solidFill>
              </a:endParaRPr>
            </a:p>
          </p:txBody>
        </p:sp>
        <p:sp>
          <p:nvSpPr>
            <p:cNvPr id="3086" name="任意多边形 1037"/>
            <p:cNvSpPr>
              <a:spLocks noChangeArrowheads="1"/>
            </p:cNvSpPr>
            <p:nvPr/>
          </p:nvSpPr>
          <p:spPr bwMode="auto">
            <a:xfrm>
              <a:off x="2723" y="324"/>
              <a:ext cx="414" cy="100"/>
            </a:xfrm>
            <a:custGeom>
              <a:cxnLst>
                <a:cxn ang="0">
                  <a:pos x="69" y="60"/>
                </a:cxn>
                <a:cxn ang="0">
                  <a:pos x="12" y="42"/>
                </a:cxn>
                <a:cxn ang="0">
                  <a:pos x="3" y="15"/>
                </a:cxn>
                <a:cxn ang="0">
                  <a:pos x="30" y="0"/>
                </a:cxn>
                <a:cxn ang="0">
                  <a:pos x="117" y="18"/>
                </a:cxn>
                <a:cxn ang="0">
                  <a:pos x="243" y="48"/>
                </a:cxn>
                <a:cxn ang="0">
                  <a:pos x="387" y="48"/>
                </a:cxn>
                <a:cxn ang="0">
                  <a:pos x="408" y="54"/>
                </a:cxn>
                <a:cxn ang="0">
                  <a:pos x="381" y="87"/>
                </a:cxn>
                <a:cxn ang="0">
                  <a:pos x="318" y="99"/>
                </a:cxn>
                <a:cxn ang="0">
                  <a:pos x="195" y="93"/>
                </a:cxn>
                <a:cxn ang="0">
                  <a:pos x="69" y="60"/>
                </a:cxn>
              </a:cxnLst>
              <a:rect l="0" t="0" r="r" b="b"/>
              <a:pathLst>
                <a:path w="413" h="100">
                  <a:moveTo>
                    <a:pt x="69" y="60"/>
                  </a:moveTo>
                  <a:cubicBezTo>
                    <a:pt x="39" y="52"/>
                    <a:pt x="23" y="49"/>
                    <a:pt x="12" y="42"/>
                  </a:cubicBezTo>
                  <a:cubicBezTo>
                    <a:pt x="1" y="35"/>
                    <a:pt x="0" y="22"/>
                    <a:pt x="3" y="15"/>
                  </a:cubicBezTo>
                  <a:cubicBezTo>
                    <a:pt x="6" y="8"/>
                    <a:pt x="11" y="0"/>
                    <a:pt x="30" y="0"/>
                  </a:cubicBezTo>
                  <a:cubicBezTo>
                    <a:pt x="49" y="0"/>
                    <a:pt x="82" y="10"/>
                    <a:pt x="117" y="18"/>
                  </a:cubicBezTo>
                  <a:cubicBezTo>
                    <a:pt x="152" y="26"/>
                    <a:pt x="198" y="43"/>
                    <a:pt x="243" y="48"/>
                  </a:cubicBezTo>
                  <a:cubicBezTo>
                    <a:pt x="288" y="53"/>
                    <a:pt x="360" y="47"/>
                    <a:pt x="387" y="48"/>
                  </a:cubicBezTo>
                  <a:cubicBezTo>
                    <a:pt x="414" y="49"/>
                    <a:pt x="409" y="48"/>
                    <a:pt x="408" y="54"/>
                  </a:cubicBezTo>
                  <a:cubicBezTo>
                    <a:pt x="407" y="60"/>
                    <a:pt x="396" y="80"/>
                    <a:pt x="381" y="87"/>
                  </a:cubicBezTo>
                  <a:cubicBezTo>
                    <a:pt x="366" y="94"/>
                    <a:pt x="349" y="98"/>
                    <a:pt x="318" y="99"/>
                  </a:cubicBezTo>
                  <a:cubicBezTo>
                    <a:pt x="287" y="100"/>
                    <a:pt x="237" y="99"/>
                    <a:pt x="195" y="93"/>
                  </a:cubicBezTo>
                  <a:cubicBezTo>
                    <a:pt x="153" y="87"/>
                    <a:pt x="99" y="68"/>
                    <a:pt x="69" y="60"/>
                  </a:cubicBezTo>
                  <a:close/>
                </a:path>
              </a:pathLst>
            </a:custGeom>
            <a:gradFill rotWithShape="0">
              <a:gsLst>
                <a:gs pos="0">
                  <a:schemeClr val="bg2"/>
                </a:gs>
                <a:gs pos="100000">
                  <a:schemeClr val="accent2"/>
                </a:gs>
              </a:gsLst>
              <a:lin ang="0" scaled="1"/>
            </a:gradFill>
            <a:ln w="9525">
              <a:noFill/>
              <a:round/>
            </a:ln>
          </p:spPr>
          <p:txBody>
            <a:bodyPr/>
            <a:lstStyle/>
            <a:p>
              <a:pPr fontAlgn="base">
                <a:spcBef>
                  <a:spcPct val="0"/>
                </a:spcBef>
                <a:spcAft>
                  <a:spcPct val="0"/>
                </a:spcAft>
                <a:buFont typeface="Arial" pitchFamily="34" charset="0"/>
                <a:buNone/>
                <a:defRPr/>
              </a:pPr>
              <a:endParaRPr lang="zh-CN" altLang="en-US" sz="2400">
                <a:solidFill>
                  <a:srgbClr val="545472"/>
                </a:solidFill>
              </a:endParaRPr>
            </a:p>
          </p:txBody>
        </p:sp>
        <p:sp>
          <p:nvSpPr>
            <p:cNvPr id="3087" name="任意多边形 1038"/>
            <p:cNvSpPr>
              <a:spLocks noChangeArrowheads="1"/>
            </p:cNvSpPr>
            <p:nvPr/>
          </p:nvSpPr>
          <p:spPr bwMode="auto">
            <a:xfrm>
              <a:off x="3165" y="374"/>
              <a:ext cx="150" cy="72"/>
            </a:xfrm>
            <a:custGeom>
              <a:cxnLst>
                <a:cxn ang="0">
                  <a:pos x="3" y="67"/>
                </a:cxn>
                <a:cxn ang="0">
                  <a:pos x="84" y="19"/>
                </a:cxn>
                <a:cxn ang="0">
                  <a:pos x="123" y="1"/>
                </a:cxn>
                <a:cxn ang="0">
                  <a:pos x="150" y="22"/>
                </a:cxn>
                <a:cxn ang="0">
                  <a:pos x="123" y="55"/>
                </a:cxn>
                <a:cxn ang="0">
                  <a:pos x="90" y="70"/>
                </a:cxn>
                <a:cxn ang="0">
                  <a:pos x="0" y="67"/>
                </a:cxn>
              </a:cxnLst>
              <a:rect l="0" t="0" r="r" b="b"/>
              <a:pathLst>
                <a:path w="150" h="72">
                  <a:moveTo>
                    <a:pt x="3" y="67"/>
                  </a:moveTo>
                  <a:cubicBezTo>
                    <a:pt x="16" y="59"/>
                    <a:pt x="64" y="30"/>
                    <a:pt x="84" y="19"/>
                  </a:cubicBezTo>
                  <a:cubicBezTo>
                    <a:pt x="104" y="8"/>
                    <a:pt x="112" y="0"/>
                    <a:pt x="123" y="1"/>
                  </a:cubicBezTo>
                  <a:cubicBezTo>
                    <a:pt x="134" y="2"/>
                    <a:pt x="150" y="13"/>
                    <a:pt x="150" y="22"/>
                  </a:cubicBezTo>
                  <a:cubicBezTo>
                    <a:pt x="150" y="31"/>
                    <a:pt x="133" y="47"/>
                    <a:pt x="123" y="55"/>
                  </a:cubicBezTo>
                  <a:cubicBezTo>
                    <a:pt x="113" y="63"/>
                    <a:pt x="110" y="68"/>
                    <a:pt x="90" y="70"/>
                  </a:cubicBezTo>
                  <a:cubicBezTo>
                    <a:pt x="70" y="72"/>
                    <a:pt x="35" y="69"/>
                    <a:pt x="0" y="67"/>
                  </a:cubicBezTo>
                </a:path>
              </a:pathLst>
            </a:custGeom>
            <a:gradFill rotWithShape="0">
              <a:gsLst>
                <a:gs pos="0">
                  <a:schemeClr val="accent2"/>
                </a:gs>
                <a:gs pos="100000">
                  <a:schemeClr val="bg2"/>
                </a:gs>
              </a:gsLst>
              <a:lin ang="0" scaled="1"/>
            </a:gradFill>
            <a:ln w="9525">
              <a:noFill/>
              <a:round/>
            </a:ln>
          </p:spPr>
          <p:txBody>
            <a:bodyPr/>
            <a:lstStyle/>
            <a:p>
              <a:pPr fontAlgn="base">
                <a:spcBef>
                  <a:spcPct val="0"/>
                </a:spcBef>
                <a:spcAft>
                  <a:spcPct val="0"/>
                </a:spcAft>
                <a:buFont typeface="Arial" pitchFamily="34" charset="0"/>
                <a:buNone/>
                <a:defRPr/>
              </a:pPr>
              <a:endParaRPr lang="zh-CN" altLang="en-US" sz="2400">
                <a:solidFill>
                  <a:srgbClr val="545472"/>
                </a:solidFill>
              </a:endParaRPr>
            </a:p>
          </p:txBody>
        </p:sp>
        <p:sp>
          <p:nvSpPr>
            <p:cNvPr id="3088" name="任意多边形 1039"/>
            <p:cNvSpPr>
              <a:spLocks noChangeArrowheads="1"/>
            </p:cNvSpPr>
            <p:nvPr/>
          </p:nvSpPr>
          <p:spPr bwMode="auto">
            <a:xfrm>
              <a:off x="3463" y="266"/>
              <a:ext cx="148" cy="92"/>
            </a:xfrm>
            <a:custGeom>
              <a:cxnLst>
                <a:cxn ang="0">
                  <a:pos x="1" y="69"/>
                </a:cxn>
                <a:cxn ang="0">
                  <a:pos x="25" y="51"/>
                </a:cxn>
                <a:cxn ang="0">
                  <a:pos x="100" y="9"/>
                </a:cxn>
                <a:cxn ang="0">
                  <a:pos x="133" y="3"/>
                </a:cxn>
                <a:cxn ang="0">
                  <a:pos x="136" y="27"/>
                </a:cxn>
                <a:cxn ang="0">
                  <a:pos x="61" y="75"/>
                </a:cxn>
                <a:cxn ang="0">
                  <a:pos x="19" y="90"/>
                </a:cxn>
                <a:cxn ang="0">
                  <a:pos x="1" y="69"/>
                </a:cxn>
              </a:cxnLst>
              <a:rect l="0" t="0" r="r" b="b"/>
              <a:pathLst>
                <a:path w="148" h="91">
                  <a:moveTo>
                    <a:pt x="1" y="69"/>
                  </a:moveTo>
                  <a:cubicBezTo>
                    <a:pt x="2" y="63"/>
                    <a:pt x="9" y="61"/>
                    <a:pt x="25" y="51"/>
                  </a:cubicBezTo>
                  <a:cubicBezTo>
                    <a:pt x="41" y="41"/>
                    <a:pt x="82" y="17"/>
                    <a:pt x="100" y="9"/>
                  </a:cubicBezTo>
                  <a:cubicBezTo>
                    <a:pt x="118" y="1"/>
                    <a:pt x="127" y="0"/>
                    <a:pt x="133" y="3"/>
                  </a:cubicBezTo>
                  <a:cubicBezTo>
                    <a:pt x="139" y="6"/>
                    <a:pt x="148" y="15"/>
                    <a:pt x="136" y="27"/>
                  </a:cubicBezTo>
                  <a:cubicBezTo>
                    <a:pt x="124" y="39"/>
                    <a:pt x="80" y="65"/>
                    <a:pt x="61" y="75"/>
                  </a:cubicBezTo>
                  <a:cubicBezTo>
                    <a:pt x="42" y="85"/>
                    <a:pt x="29" y="91"/>
                    <a:pt x="19" y="90"/>
                  </a:cubicBezTo>
                  <a:cubicBezTo>
                    <a:pt x="9" y="89"/>
                    <a:pt x="0" y="75"/>
                    <a:pt x="1" y="69"/>
                  </a:cubicBezTo>
                  <a:close/>
                </a:path>
              </a:pathLst>
            </a:custGeom>
            <a:gradFill rotWithShape="0">
              <a:gsLst>
                <a:gs pos="0">
                  <a:schemeClr val="bg2"/>
                </a:gs>
                <a:gs pos="100000">
                  <a:schemeClr val="accent2"/>
                </a:gs>
              </a:gsLst>
              <a:lin ang="2700000" scaled="1"/>
            </a:gradFill>
            <a:ln w="9525">
              <a:noFill/>
              <a:round/>
            </a:ln>
          </p:spPr>
          <p:txBody>
            <a:bodyPr/>
            <a:lstStyle/>
            <a:p>
              <a:pPr fontAlgn="base">
                <a:spcBef>
                  <a:spcPct val="0"/>
                </a:spcBef>
                <a:spcAft>
                  <a:spcPct val="0"/>
                </a:spcAft>
                <a:buFont typeface="Arial" pitchFamily="34" charset="0"/>
                <a:buNone/>
                <a:defRPr/>
              </a:pPr>
              <a:endParaRPr lang="zh-CN" altLang="en-US" sz="2400">
                <a:solidFill>
                  <a:srgbClr val="545472"/>
                </a:solidFill>
              </a:endParaRPr>
            </a:p>
          </p:txBody>
        </p:sp>
        <p:sp>
          <p:nvSpPr>
            <p:cNvPr id="3089" name="任意多边形 1040"/>
            <p:cNvSpPr>
              <a:spLocks noChangeArrowheads="1"/>
            </p:cNvSpPr>
            <p:nvPr/>
          </p:nvSpPr>
          <p:spPr bwMode="auto">
            <a:xfrm>
              <a:off x="3580" y="59"/>
              <a:ext cx="938" cy="157"/>
            </a:xfrm>
            <a:custGeom>
              <a:cxnLst>
                <a:cxn ang="0">
                  <a:pos x="172" y="86"/>
                </a:cxn>
                <a:cxn ang="0">
                  <a:pos x="61" y="137"/>
                </a:cxn>
                <a:cxn ang="0">
                  <a:pos x="16" y="155"/>
                </a:cxn>
                <a:cxn ang="0">
                  <a:pos x="7" y="122"/>
                </a:cxn>
                <a:cxn ang="0">
                  <a:pos x="58" y="80"/>
                </a:cxn>
                <a:cxn ang="0">
                  <a:pos x="172" y="38"/>
                </a:cxn>
                <a:cxn ang="0">
                  <a:pos x="304" y="11"/>
                </a:cxn>
                <a:cxn ang="0">
                  <a:pos x="463" y="2"/>
                </a:cxn>
                <a:cxn ang="0">
                  <a:pos x="631" y="23"/>
                </a:cxn>
                <a:cxn ang="0">
                  <a:pos x="796" y="53"/>
                </a:cxn>
                <a:cxn ang="0">
                  <a:pos x="841" y="47"/>
                </a:cxn>
                <a:cxn ang="0">
                  <a:pos x="907" y="71"/>
                </a:cxn>
                <a:cxn ang="0">
                  <a:pos x="919" y="101"/>
                </a:cxn>
                <a:cxn ang="0">
                  <a:pos x="793" y="98"/>
                </a:cxn>
                <a:cxn ang="0">
                  <a:pos x="634" y="62"/>
                </a:cxn>
                <a:cxn ang="0">
                  <a:pos x="439" y="38"/>
                </a:cxn>
                <a:cxn ang="0">
                  <a:pos x="238" y="59"/>
                </a:cxn>
                <a:cxn ang="0">
                  <a:pos x="172" y="86"/>
                </a:cxn>
              </a:cxnLst>
              <a:rect l="0" t="0" r="r" b="b"/>
              <a:pathLst>
                <a:path w="938" h="158">
                  <a:moveTo>
                    <a:pt x="172" y="86"/>
                  </a:moveTo>
                  <a:cubicBezTo>
                    <a:pt x="142" y="99"/>
                    <a:pt x="87" y="126"/>
                    <a:pt x="61" y="137"/>
                  </a:cubicBezTo>
                  <a:cubicBezTo>
                    <a:pt x="35" y="148"/>
                    <a:pt x="25" y="158"/>
                    <a:pt x="16" y="155"/>
                  </a:cubicBezTo>
                  <a:cubicBezTo>
                    <a:pt x="7" y="152"/>
                    <a:pt x="0" y="134"/>
                    <a:pt x="7" y="122"/>
                  </a:cubicBezTo>
                  <a:cubicBezTo>
                    <a:pt x="14" y="110"/>
                    <a:pt x="31" y="94"/>
                    <a:pt x="58" y="80"/>
                  </a:cubicBezTo>
                  <a:cubicBezTo>
                    <a:pt x="85" y="66"/>
                    <a:pt x="131" y="49"/>
                    <a:pt x="172" y="38"/>
                  </a:cubicBezTo>
                  <a:cubicBezTo>
                    <a:pt x="213" y="27"/>
                    <a:pt x="256" y="17"/>
                    <a:pt x="304" y="11"/>
                  </a:cubicBezTo>
                  <a:cubicBezTo>
                    <a:pt x="352" y="5"/>
                    <a:pt x="409" y="0"/>
                    <a:pt x="463" y="2"/>
                  </a:cubicBezTo>
                  <a:cubicBezTo>
                    <a:pt x="517" y="4"/>
                    <a:pt x="576" y="15"/>
                    <a:pt x="631" y="23"/>
                  </a:cubicBezTo>
                  <a:cubicBezTo>
                    <a:pt x="686" y="31"/>
                    <a:pt x="761" y="49"/>
                    <a:pt x="796" y="53"/>
                  </a:cubicBezTo>
                  <a:cubicBezTo>
                    <a:pt x="831" y="57"/>
                    <a:pt x="823" y="44"/>
                    <a:pt x="841" y="47"/>
                  </a:cubicBezTo>
                  <a:cubicBezTo>
                    <a:pt x="859" y="50"/>
                    <a:pt x="894" y="62"/>
                    <a:pt x="907" y="71"/>
                  </a:cubicBezTo>
                  <a:cubicBezTo>
                    <a:pt x="920" y="80"/>
                    <a:pt x="938" y="97"/>
                    <a:pt x="919" y="101"/>
                  </a:cubicBezTo>
                  <a:cubicBezTo>
                    <a:pt x="900" y="105"/>
                    <a:pt x="840" y="104"/>
                    <a:pt x="793" y="98"/>
                  </a:cubicBezTo>
                  <a:cubicBezTo>
                    <a:pt x="746" y="92"/>
                    <a:pt x="693" y="72"/>
                    <a:pt x="634" y="62"/>
                  </a:cubicBezTo>
                  <a:cubicBezTo>
                    <a:pt x="575" y="52"/>
                    <a:pt x="505" y="38"/>
                    <a:pt x="439" y="38"/>
                  </a:cubicBezTo>
                  <a:cubicBezTo>
                    <a:pt x="373" y="38"/>
                    <a:pt x="284" y="51"/>
                    <a:pt x="238" y="59"/>
                  </a:cubicBezTo>
                  <a:cubicBezTo>
                    <a:pt x="192" y="67"/>
                    <a:pt x="202" y="73"/>
                    <a:pt x="172" y="86"/>
                  </a:cubicBezTo>
                  <a:close/>
                </a:path>
              </a:pathLst>
            </a:custGeom>
            <a:gradFill rotWithShape="0">
              <a:gsLst>
                <a:gs pos="0">
                  <a:schemeClr val="bg2"/>
                </a:gs>
                <a:gs pos="100000">
                  <a:schemeClr val="accent2"/>
                </a:gs>
              </a:gsLst>
              <a:lin ang="0" scaled="1"/>
            </a:gradFill>
            <a:ln w="9525">
              <a:noFill/>
              <a:round/>
            </a:ln>
          </p:spPr>
          <p:txBody>
            <a:bodyPr/>
            <a:lstStyle/>
            <a:p>
              <a:pPr fontAlgn="base">
                <a:spcBef>
                  <a:spcPct val="0"/>
                </a:spcBef>
                <a:spcAft>
                  <a:spcPct val="0"/>
                </a:spcAft>
                <a:buFont typeface="Arial" pitchFamily="34" charset="0"/>
                <a:buNone/>
                <a:defRPr/>
              </a:pPr>
              <a:endParaRPr lang="zh-CN" altLang="en-US" sz="2400">
                <a:solidFill>
                  <a:srgbClr val="545472"/>
                </a:solidFill>
              </a:endParaRPr>
            </a:p>
          </p:txBody>
        </p:sp>
        <p:sp>
          <p:nvSpPr>
            <p:cNvPr id="3090" name="任意多边形 1041"/>
            <p:cNvSpPr>
              <a:spLocks noChangeArrowheads="1"/>
            </p:cNvSpPr>
            <p:nvPr/>
          </p:nvSpPr>
          <p:spPr bwMode="auto">
            <a:xfrm>
              <a:off x="3686" y="145"/>
              <a:ext cx="372" cy="97"/>
            </a:xfrm>
            <a:custGeom>
              <a:cxnLst>
                <a:cxn ang="0">
                  <a:pos x="18" y="47"/>
                </a:cxn>
                <a:cxn ang="0">
                  <a:pos x="141" y="17"/>
                </a:cxn>
                <a:cxn ang="0">
                  <a:pos x="246" y="2"/>
                </a:cxn>
                <a:cxn ang="0">
                  <a:pos x="351" y="5"/>
                </a:cxn>
                <a:cxn ang="0">
                  <a:pos x="372" y="23"/>
                </a:cxn>
                <a:cxn ang="0">
                  <a:pos x="354" y="44"/>
                </a:cxn>
                <a:cxn ang="0">
                  <a:pos x="264" y="50"/>
                </a:cxn>
                <a:cxn ang="0">
                  <a:pos x="168" y="53"/>
                </a:cxn>
                <a:cxn ang="0">
                  <a:pos x="72" y="77"/>
                </a:cxn>
                <a:cxn ang="0">
                  <a:pos x="15" y="95"/>
                </a:cxn>
                <a:cxn ang="0">
                  <a:pos x="0" y="56"/>
                </a:cxn>
              </a:cxnLst>
              <a:rect l="0" t="0" r="r" b="b"/>
              <a:pathLst>
                <a:path w="372" h="98">
                  <a:moveTo>
                    <a:pt x="18" y="47"/>
                  </a:moveTo>
                  <a:cubicBezTo>
                    <a:pt x="60" y="36"/>
                    <a:pt x="103" y="25"/>
                    <a:pt x="141" y="17"/>
                  </a:cubicBezTo>
                  <a:cubicBezTo>
                    <a:pt x="179" y="9"/>
                    <a:pt x="211" y="4"/>
                    <a:pt x="246" y="2"/>
                  </a:cubicBezTo>
                  <a:cubicBezTo>
                    <a:pt x="281" y="0"/>
                    <a:pt x="330" y="1"/>
                    <a:pt x="351" y="5"/>
                  </a:cubicBezTo>
                  <a:cubicBezTo>
                    <a:pt x="372" y="9"/>
                    <a:pt x="372" y="17"/>
                    <a:pt x="372" y="23"/>
                  </a:cubicBezTo>
                  <a:cubicBezTo>
                    <a:pt x="372" y="29"/>
                    <a:pt x="372" y="40"/>
                    <a:pt x="354" y="44"/>
                  </a:cubicBezTo>
                  <a:cubicBezTo>
                    <a:pt x="336" y="48"/>
                    <a:pt x="295" y="49"/>
                    <a:pt x="264" y="50"/>
                  </a:cubicBezTo>
                  <a:cubicBezTo>
                    <a:pt x="233" y="51"/>
                    <a:pt x="200" y="49"/>
                    <a:pt x="168" y="53"/>
                  </a:cubicBezTo>
                  <a:cubicBezTo>
                    <a:pt x="136" y="57"/>
                    <a:pt x="98" y="70"/>
                    <a:pt x="72" y="77"/>
                  </a:cubicBezTo>
                  <a:cubicBezTo>
                    <a:pt x="46" y="84"/>
                    <a:pt x="27" y="98"/>
                    <a:pt x="15" y="95"/>
                  </a:cubicBezTo>
                  <a:cubicBezTo>
                    <a:pt x="3" y="92"/>
                    <a:pt x="1" y="74"/>
                    <a:pt x="0" y="56"/>
                  </a:cubicBezTo>
                </a:path>
              </a:pathLst>
            </a:custGeom>
            <a:gradFill rotWithShape="0">
              <a:gsLst>
                <a:gs pos="0">
                  <a:schemeClr val="accent2"/>
                </a:gs>
                <a:gs pos="100000">
                  <a:schemeClr val="bg2"/>
                </a:gs>
              </a:gsLst>
              <a:lin ang="0" scaled="1"/>
            </a:gradFill>
            <a:ln w="9525">
              <a:noFill/>
              <a:round/>
            </a:ln>
          </p:spPr>
          <p:txBody>
            <a:bodyPr/>
            <a:lstStyle/>
            <a:p>
              <a:pPr fontAlgn="base">
                <a:spcBef>
                  <a:spcPct val="0"/>
                </a:spcBef>
                <a:spcAft>
                  <a:spcPct val="0"/>
                </a:spcAft>
                <a:buFont typeface="Arial" pitchFamily="34" charset="0"/>
                <a:buNone/>
                <a:defRPr/>
              </a:pPr>
              <a:endParaRPr lang="zh-CN" altLang="en-US" sz="2400">
                <a:solidFill>
                  <a:srgbClr val="545472"/>
                </a:solidFill>
              </a:endParaRPr>
            </a:p>
          </p:txBody>
        </p:sp>
        <p:sp>
          <p:nvSpPr>
            <p:cNvPr id="3091" name="任意多边形 1042"/>
            <p:cNvSpPr>
              <a:spLocks noChangeArrowheads="1"/>
            </p:cNvSpPr>
            <p:nvPr/>
          </p:nvSpPr>
          <p:spPr bwMode="auto">
            <a:xfrm>
              <a:off x="3618" y="308"/>
              <a:ext cx="318" cy="159"/>
            </a:xfrm>
            <a:custGeom>
              <a:cxnLst>
                <a:cxn ang="0">
                  <a:pos x="0" y="158"/>
                </a:cxn>
                <a:cxn ang="0">
                  <a:pos x="12" y="137"/>
                </a:cxn>
                <a:cxn ang="0">
                  <a:pos x="162" y="71"/>
                </a:cxn>
                <a:cxn ang="0">
                  <a:pos x="249" y="20"/>
                </a:cxn>
                <a:cxn ang="0">
                  <a:pos x="285" y="2"/>
                </a:cxn>
                <a:cxn ang="0">
                  <a:pos x="309" y="11"/>
                </a:cxn>
                <a:cxn ang="0">
                  <a:pos x="303" y="47"/>
                </a:cxn>
                <a:cxn ang="0">
                  <a:pos x="219" y="89"/>
                </a:cxn>
                <a:cxn ang="0">
                  <a:pos x="108" y="140"/>
                </a:cxn>
                <a:cxn ang="0">
                  <a:pos x="57" y="152"/>
                </a:cxn>
                <a:cxn ang="0">
                  <a:pos x="0" y="158"/>
                </a:cxn>
              </a:cxnLst>
              <a:rect l="0" t="0" r="r" b="b"/>
              <a:pathLst>
                <a:path w="318" h="158">
                  <a:moveTo>
                    <a:pt x="0" y="158"/>
                  </a:moveTo>
                  <a:lnTo>
                    <a:pt x="12" y="137"/>
                  </a:lnTo>
                  <a:cubicBezTo>
                    <a:pt x="39" y="123"/>
                    <a:pt x="122" y="90"/>
                    <a:pt x="162" y="71"/>
                  </a:cubicBezTo>
                  <a:cubicBezTo>
                    <a:pt x="202" y="52"/>
                    <a:pt x="229" y="31"/>
                    <a:pt x="249" y="20"/>
                  </a:cubicBezTo>
                  <a:cubicBezTo>
                    <a:pt x="269" y="9"/>
                    <a:pt x="275" y="4"/>
                    <a:pt x="285" y="2"/>
                  </a:cubicBezTo>
                  <a:cubicBezTo>
                    <a:pt x="295" y="0"/>
                    <a:pt x="306" y="4"/>
                    <a:pt x="309" y="11"/>
                  </a:cubicBezTo>
                  <a:cubicBezTo>
                    <a:pt x="312" y="18"/>
                    <a:pt x="318" y="34"/>
                    <a:pt x="303" y="47"/>
                  </a:cubicBezTo>
                  <a:cubicBezTo>
                    <a:pt x="288" y="60"/>
                    <a:pt x="252" y="74"/>
                    <a:pt x="219" y="89"/>
                  </a:cubicBezTo>
                  <a:cubicBezTo>
                    <a:pt x="186" y="104"/>
                    <a:pt x="135" y="130"/>
                    <a:pt x="108" y="140"/>
                  </a:cubicBezTo>
                  <a:cubicBezTo>
                    <a:pt x="81" y="150"/>
                    <a:pt x="74" y="150"/>
                    <a:pt x="57" y="152"/>
                  </a:cubicBezTo>
                  <a:cubicBezTo>
                    <a:pt x="40" y="154"/>
                    <a:pt x="23" y="154"/>
                    <a:pt x="0" y="158"/>
                  </a:cubicBezTo>
                  <a:close/>
                </a:path>
              </a:pathLst>
            </a:custGeom>
            <a:gradFill rotWithShape="0">
              <a:gsLst>
                <a:gs pos="0">
                  <a:schemeClr val="bg2"/>
                </a:gs>
                <a:gs pos="50000">
                  <a:schemeClr val="accent2"/>
                </a:gs>
                <a:gs pos="100000">
                  <a:schemeClr val="bg2"/>
                </a:gs>
              </a:gsLst>
              <a:lin ang="2700000" scaled="1"/>
            </a:gradFill>
            <a:ln w="9525">
              <a:noFill/>
              <a:round/>
            </a:ln>
          </p:spPr>
          <p:txBody>
            <a:bodyPr/>
            <a:lstStyle/>
            <a:p>
              <a:pPr fontAlgn="base">
                <a:spcBef>
                  <a:spcPct val="0"/>
                </a:spcBef>
                <a:spcAft>
                  <a:spcPct val="0"/>
                </a:spcAft>
                <a:buFont typeface="Arial" pitchFamily="34" charset="0"/>
                <a:buNone/>
                <a:defRPr/>
              </a:pPr>
              <a:endParaRPr lang="zh-CN" altLang="en-US" sz="2400">
                <a:solidFill>
                  <a:srgbClr val="545472"/>
                </a:solidFill>
              </a:endParaRPr>
            </a:p>
          </p:txBody>
        </p:sp>
        <p:sp>
          <p:nvSpPr>
            <p:cNvPr id="3092" name="任意多边形 1043"/>
            <p:cNvSpPr>
              <a:spLocks noChangeArrowheads="1"/>
            </p:cNvSpPr>
            <p:nvPr/>
          </p:nvSpPr>
          <p:spPr bwMode="auto">
            <a:xfrm>
              <a:off x="3413" y="290"/>
              <a:ext cx="380" cy="175"/>
            </a:xfrm>
            <a:custGeom>
              <a:cxnLst>
                <a:cxn ang="0">
                  <a:pos x="3" y="165"/>
                </a:cxn>
                <a:cxn ang="0">
                  <a:pos x="129" y="93"/>
                </a:cxn>
                <a:cxn ang="0">
                  <a:pos x="261" y="30"/>
                </a:cxn>
                <a:cxn ang="0">
                  <a:pos x="351" y="0"/>
                </a:cxn>
                <a:cxn ang="0">
                  <a:pos x="378" y="27"/>
                </a:cxn>
                <a:cxn ang="0">
                  <a:pos x="336" y="51"/>
                </a:cxn>
                <a:cxn ang="0">
                  <a:pos x="291" y="60"/>
                </a:cxn>
                <a:cxn ang="0">
                  <a:pos x="240" y="75"/>
                </a:cxn>
                <a:cxn ang="0">
                  <a:pos x="189" y="120"/>
                </a:cxn>
                <a:cxn ang="0">
                  <a:pos x="102" y="174"/>
                </a:cxn>
                <a:cxn ang="0">
                  <a:pos x="0" y="162"/>
                </a:cxn>
              </a:cxnLst>
              <a:rect l="0" t="0" r="r" b="b"/>
              <a:pathLst>
                <a:path w="380" h="174">
                  <a:moveTo>
                    <a:pt x="3" y="165"/>
                  </a:moveTo>
                  <a:cubicBezTo>
                    <a:pt x="24" y="153"/>
                    <a:pt x="86" y="115"/>
                    <a:pt x="129" y="93"/>
                  </a:cubicBezTo>
                  <a:cubicBezTo>
                    <a:pt x="172" y="71"/>
                    <a:pt x="224" y="45"/>
                    <a:pt x="261" y="30"/>
                  </a:cubicBezTo>
                  <a:cubicBezTo>
                    <a:pt x="298" y="15"/>
                    <a:pt x="332" y="0"/>
                    <a:pt x="351" y="0"/>
                  </a:cubicBezTo>
                  <a:cubicBezTo>
                    <a:pt x="370" y="0"/>
                    <a:pt x="380" y="19"/>
                    <a:pt x="378" y="27"/>
                  </a:cubicBezTo>
                  <a:cubicBezTo>
                    <a:pt x="376" y="35"/>
                    <a:pt x="350" y="46"/>
                    <a:pt x="336" y="51"/>
                  </a:cubicBezTo>
                  <a:cubicBezTo>
                    <a:pt x="322" y="56"/>
                    <a:pt x="307" y="56"/>
                    <a:pt x="291" y="60"/>
                  </a:cubicBezTo>
                  <a:cubicBezTo>
                    <a:pt x="275" y="64"/>
                    <a:pt x="257" y="65"/>
                    <a:pt x="240" y="75"/>
                  </a:cubicBezTo>
                  <a:cubicBezTo>
                    <a:pt x="223" y="85"/>
                    <a:pt x="212" y="104"/>
                    <a:pt x="189" y="120"/>
                  </a:cubicBezTo>
                  <a:cubicBezTo>
                    <a:pt x="166" y="136"/>
                    <a:pt x="133" y="167"/>
                    <a:pt x="102" y="174"/>
                  </a:cubicBezTo>
                  <a:lnTo>
                    <a:pt x="0" y="162"/>
                  </a:lnTo>
                </a:path>
              </a:pathLst>
            </a:custGeom>
            <a:gradFill rotWithShape="0">
              <a:gsLst>
                <a:gs pos="0">
                  <a:schemeClr val="bg2"/>
                </a:gs>
                <a:gs pos="100000">
                  <a:schemeClr val="accent2"/>
                </a:gs>
              </a:gsLst>
              <a:lin ang="0" scaled="1"/>
            </a:gradFill>
            <a:ln w="9525">
              <a:noFill/>
              <a:round/>
            </a:ln>
          </p:spPr>
          <p:txBody>
            <a:bodyPr/>
            <a:lstStyle/>
            <a:p>
              <a:pPr fontAlgn="base">
                <a:spcBef>
                  <a:spcPct val="0"/>
                </a:spcBef>
                <a:spcAft>
                  <a:spcPct val="0"/>
                </a:spcAft>
                <a:buFont typeface="Arial" pitchFamily="34" charset="0"/>
                <a:buNone/>
                <a:defRPr/>
              </a:pPr>
              <a:endParaRPr lang="zh-CN" altLang="en-US" sz="2400">
                <a:solidFill>
                  <a:srgbClr val="545472"/>
                </a:solidFill>
              </a:endParaRPr>
            </a:p>
          </p:txBody>
        </p:sp>
        <p:sp>
          <p:nvSpPr>
            <p:cNvPr id="3093" name="任意多边形 1044"/>
            <p:cNvSpPr>
              <a:spLocks noChangeArrowheads="1"/>
            </p:cNvSpPr>
            <p:nvPr/>
          </p:nvSpPr>
          <p:spPr bwMode="auto">
            <a:xfrm>
              <a:off x="4178" y="187"/>
              <a:ext cx="523" cy="69"/>
            </a:xfrm>
            <a:custGeom>
              <a:cxnLst>
                <a:cxn ang="0">
                  <a:pos x="84" y="11"/>
                </a:cxn>
                <a:cxn ang="0">
                  <a:pos x="27" y="5"/>
                </a:cxn>
                <a:cxn ang="0">
                  <a:pos x="9" y="35"/>
                </a:cxn>
                <a:cxn ang="0">
                  <a:pos x="81" y="56"/>
                </a:cxn>
                <a:cxn ang="0">
                  <a:pos x="255" y="68"/>
                </a:cxn>
                <a:cxn ang="0">
                  <a:pos x="432" y="50"/>
                </a:cxn>
                <a:cxn ang="0">
                  <a:pos x="513" y="5"/>
                </a:cxn>
                <a:cxn ang="0">
                  <a:pos x="372" y="20"/>
                </a:cxn>
                <a:cxn ang="0">
                  <a:pos x="141" y="14"/>
                </a:cxn>
                <a:cxn ang="0">
                  <a:pos x="84" y="11"/>
                </a:cxn>
              </a:cxnLst>
              <a:rect l="0" t="0" r="r" b="b"/>
              <a:pathLst>
                <a:path w="523" h="69">
                  <a:moveTo>
                    <a:pt x="84" y="11"/>
                  </a:moveTo>
                  <a:cubicBezTo>
                    <a:pt x="65" y="9"/>
                    <a:pt x="40" y="1"/>
                    <a:pt x="27" y="5"/>
                  </a:cubicBezTo>
                  <a:cubicBezTo>
                    <a:pt x="14" y="9"/>
                    <a:pt x="0" y="27"/>
                    <a:pt x="9" y="35"/>
                  </a:cubicBezTo>
                  <a:cubicBezTo>
                    <a:pt x="18" y="43"/>
                    <a:pt x="40" y="51"/>
                    <a:pt x="81" y="56"/>
                  </a:cubicBezTo>
                  <a:cubicBezTo>
                    <a:pt x="122" y="61"/>
                    <a:pt x="197" y="69"/>
                    <a:pt x="255" y="68"/>
                  </a:cubicBezTo>
                  <a:cubicBezTo>
                    <a:pt x="313" y="67"/>
                    <a:pt x="389" y="60"/>
                    <a:pt x="432" y="50"/>
                  </a:cubicBezTo>
                  <a:cubicBezTo>
                    <a:pt x="475" y="40"/>
                    <a:pt x="523" y="10"/>
                    <a:pt x="513" y="5"/>
                  </a:cubicBezTo>
                  <a:cubicBezTo>
                    <a:pt x="503" y="0"/>
                    <a:pt x="434" y="19"/>
                    <a:pt x="372" y="20"/>
                  </a:cubicBezTo>
                  <a:cubicBezTo>
                    <a:pt x="310" y="21"/>
                    <a:pt x="189" y="15"/>
                    <a:pt x="141" y="14"/>
                  </a:cubicBezTo>
                  <a:cubicBezTo>
                    <a:pt x="93" y="13"/>
                    <a:pt x="103" y="13"/>
                    <a:pt x="84" y="11"/>
                  </a:cubicBezTo>
                  <a:close/>
                </a:path>
              </a:pathLst>
            </a:custGeom>
            <a:gradFill rotWithShape="0">
              <a:gsLst>
                <a:gs pos="0">
                  <a:schemeClr val="bg2"/>
                </a:gs>
                <a:gs pos="100000">
                  <a:schemeClr val="accent2"/>
                </a:gs>
              </a:gsLst>
              <a:lin ang="18900000" scaled="1"/>
            </a:gradFill>
            <a:ln w="9525">
              <a:noFill/>
              <a:round/>
            </a:ln>
          </p:spPr>
          <p:txBody>
            <a:bodyPr/>
            <a:lstStyle/>
            <a:p>
              <a:pPr fontAlgn="base">
                <a:spcBef>
                  <a:spcPct val="0"/>
                </a:spcBef>
                <a:spcAft>
                  <a:spcPct val="0"/>
                </a:spcAft>
                <a:buFont typeface="Arial" pitchFamily="34" charset="0"/>
                <a:buNone/>
                <a:defRPr/>
              </a:pPr>
              <a:endParaRPr lang="zh-CN" altLang="en-US" sz="2400">
                <a:solidFill>
                  <a:srgbClr val="545472"/>
                </a:solidFill>
              </a:endParaRPr>
            </a:p>
          </p:txBody>
        </p:sp>
        <p:sp>
          <p:nvSpPr>
            <p:cNvPr id="3094" name="任意多边形 1045"/>
            <p:cNvSpPr>
              <a:spLocks noChangeArrowheads="1"/>
            </p:cNvSpPr>
            <p:nvPr/>
          </p:nvSpPr>
          <p:spPr bwMode="auto">
            <a:xfrm>
              <a:off x="4689" y="187"/>
              <a:ext cx="537" cy="120"/>
            </a:xfrm>
            <a:custGeom>
              <a:cxnLst>
                <a:cxn ang="0">
                  <a:pos x="23" y="6"/>
                </a:cxn>
                <a:cxn ang="0">
                  <a:pos x="188" y="3"/>
                </a:cxn>
                <a:cxn ang="0">
                  <a:pos x="323" y="27"/>
                </a:cxn>
                <a:cxn ang="0">
                  <a:pos x="464" y="69"/>
                </a:cxn>
                <a:cxn ang="0">
                  <a:pos x="521" y="90"/>
                </a:cxn>
                <a:cxn ang="0">
                  <a:pos x="533" y="105"/>
                </a:cxn>
                <a:cxn ang="0">
                  <a:pos x="497" y="120"/>
                </a:cxn>
                <a:cxn ang="0">
                  <a:pos x="452" y="108"/>
                </a:cxn>
                <a:cxn ang="0">
                  <a:pos x="350" y="72"/>
                </a:cxn>
                <a:cxn ang="0">
                  <a:pos x="158" y="39"/>
                </a:cxn>
                <a:cxn ang="0">
                  <a:pos x="50" y="39"/>
                </a:cxn>
                <a:cxn ang="0">
                  <a:pos x="23" y="6"/>
                </a:cxn>
              </a:cxnLst>
              <a:rect l="0" t="0" r="r" b="b"/>
              <a:pathLst>
                <a:path w="537" h="120">
                  <a:moveTo>
                    <a:pt x="23" y="6"/>
                  </a:moveTo>
                  <a:cubicBezTo>
                    <a:pt x="46" y="0"/>
                    <a:pt x="138" y="0"/>
                    <a:pt x="188" y="3"/>
                  </a:cubicBezTo>
                  <a:cubicBezTo>
                    <a:pt x="238" y="6"/>
                    <a:pt x="277" y="16"/>
                    <a:pt x="323" y="27"/>
                  </a:cubicBezTo>
                  <a:cubicBezTo>
                    <a:pt x="369" y="38"/>
                    <a:pt x="431" y="59"/>
                    <a:pt x="464" y="69"/>
                  </a:cubicBezTo>
                  <a:cubicBezTo>
                    <a:pt x="497" y="79"/>
                    <a:pt x="509" y="84"/>
                    <a:pt x="521" y="90"/>
                  </a:cubicBezTo>
                  <a:cubicBezTo>
                    <a:pt x="533" y="96"/>
                    <a:pt x="537" y="100"/>
                    <a:pt x="533" y="105"/>
                  </a:cubicBezTo>
                  <a:cubicBezTo>
                    <a:pt x="529" y="110"/>
                    <a:pt x="510" y="120"/>
                    <a:pt x="497" y="120"/>
                  </a:cubicBezTo>
                  <a:cubicBezTo>
                    <a:pt x="484" y="120"/>
                    <a:pt x="476" y="116"/>
                    <a:pt x="452" y="108"/>
                  </a:cubicBezTo>
                  <a:cubicBezTo>
                    <a:pt x="428" y="100"/>
                    <a:pt x="399" y="84"/>
                    <a:pt x="350" y="72"/>
                  </a:cubicBezTo>
                  <a:cubicBezTo>
                    <a:pt x="301" y="60"/>
                    <a:pt x="208" y="45"/>
                    <a:pt x="158" y="39"/>
                  </a:cubicBezTo>
                  <a:cubicBezTo>
                    <a:pt x="108" y="33"/>
                    <a:pt x="72" y="43"/>
                    <a:pt x="50" y="39"/>
                  </a:cubicBezTo>
                  <a:cubicBezTo>
                    <a:pt x="28" y="35"/>
                    <a:pt x="0" y="12"/>
                    <a:pt x="23" y="6"/>
                  </a:cubicBezTo>
                  <a:close/>
                </a:path>
              </a:pathLst>
            </a:custGeom>
            <a:gradFill rotWithShape="0">
              <a:gsLst>
                <a:gs pos="0">
                  <a:schemeClr val="bg2"/>
                </a:gs>
                <a:gs pos="50000">
                  <a:schemeClr val="accent2"/>
                </a:gs>
                <a:gs pos="100000">
                  <a:schemeClr val="bg2"/>
                </a:gs>
              </a:gsLst>
              <a:lin ang="18900000" scaled="1"/>
            </a:gradFill>
            <a:ln w="9525">
              <a:noFill/>
              <a:round/>
            </a:ln>
          </p:spPr>
          <p:txBody>
            <a:bodyPr/>
            <a:lstStyle/>
            <a:p>
              <a:pPr fontAlgn="base">
                <a:spcBef>
                  <a:spcPct val="0"/>
                </a:spcBef>
                <a:spcAft>
                  <a:spcPct val="0"/>
                </a:spcAft>
                <a:buFont typeface="Arial" pitchFamily="34" charset="0"/>
                <a:buNone/>
                <a:defRPr/>
              </a:pPr>
              <a:endParaRPr lang="zh-CN" altLang="en-US" sz="2400">
                <a:solidFill>
                  <a:srgbClr val="545472"/>
                </a:solidFill>
              </a:endParaRPr>
            </a:p>
          </p:txBody>
        </p:sp>
        <p:sp>
          <p:nvSpPr>
            <p:cNvPr id="3095" name="任意多边形 1046"/>
            <p:cNvSpPr>
              <a:spLocks noChangeArrowheads="1"/>
            </p:cNvSpPr>
            <p:nvPr/>
          </p:nvSpPr>
          <p:spPr bwMode="auto">
            <a:xfrm>
              <a:off x="4968" y="312"/>
              <a:ext cx="800" cy="143"/>
            </a:xfrm>
            <a:custGeom>
              <a:cxnLst>
                <a:cxn ang="0">
                  <a:pos x="800" y="24"/>
                </a:cxn>
                <a:cxn ang="0">
                  <a:pos x="782" y="15"/>
                </a:cxn>
                <a:cxn ang="0">
                  <a:pos x="659" y="63"/>
                </a:cxn>
                <a:cxn ang="0">
                  <a:pos x="500" y="84"/>
                </a:cxn>
                <a:cxn ang="0">
                  <a:pos x="326" y="69"/>
                </a:cxn>
                <a:cxn ang="0">
                  <a:pos x="98" y="21"/>
                </a:cxn>
                <a:cxn ang="0">
                  <a:pos x="11" y="6"/>
                </a:cxn>
                <a:cxn ang="0">
                  <a:pos x="32" y="60"/>
                </a:cxn>
                <a:cxn ang="0">
                  <a:pos x="155" y="96"/>
                </a:cxn>
                <a:cxn ang="0">
                  <a:pos x="410" y="138"/>
                </a:cxn>
                <a:cxn ang="0">
                  <a:pos x="596" y="129"/>
                </a:cxn>
                <a:cxn ang="0">
                  <a:pos x="737" y="90"/>
                </a:cxn>
                <a:cxn ang="0">
                  <a:pos x="788" y="69"/>
                </a:cxn>
                <a:cxn ang="0">
                  <a:pos x="800" y="24"/>
                </a:cxn>
              </a:cxnLst>
              <a:rect l="0" t="0" r="r" b="b"/>
              <a:pathLst>
                <a:path w="800" h="143">
                  <a:moveTo>
                    <a:pt x="800" y="24"/>
                  </a:moveTo>
                  <a:lnTo>
                    <a:pt x="782" y="15"/>
                  </a:lnTo>
                  <a:cubicBezTo>
                    <a:pt x="759" y="21"/>
                    <a:pt x="706" y="51"/>
                    <a:pt x="659" y="63"/>
                  </a:cubicBezTo>
                  <a:cubicBezTo>
                    <a:pt x="612" y="75"/>
                    <a:pt x="555" y="83"/>
                    <a:pt x="500" y="84"/>
                  </a:cubicBezTo>
                  <a:cubicBezTo>
                    <a:pt x="445" y="85"/>
                    <a:pt x="393" y="79"/>
                    <a:pt x="326" y="69"/>
                  </a:cubicBezTo>
                  <a:cubicBezTo>
                    <a:pt x="259" y="59"/>
                    <a:pt x="150" y="31"/>
                    <a:pt x="98" y="21"/>
                  </a:cubicBezTo>
                  <a:cubicBezTo>
                    <a:pt x="46" y="11"/>
                    <a:pt x="22" y="0"/>
                    <a:pt x="11" y="6"/>
                  </a:cubicBezTo>
                  <a:cubicBezTo>
                    <a:pt x="0" y="12"/>
                    <a:pt x="8" y="45"/>
                    <a:pt x="32" y="60"/>
                  </a:cubicBezTo>
                  <a:cubicBezTo>
                    <a:pt x="56" y="75"/>
                    <a:pt x="92" y="83"/>
                    <a:pt x="155" y="96"/>
                  </a:cubicBezTo>
                  <a:cubicBezTo>
                    <a:pt x="218" y="109"/>
                    <a:pt x="337" y="133"/>
                    <a:pt x="410" y="138"/>
                  </a:cubicBezTo>
                  <a:cubicBezTo>
                    <a:pt x="483" y="143"/>
                    <a:pt x="542" y="137"/>
                    <a:pt x="596" y="129"/>
                  </a:cubicBezTo>
                  <a:cubicBezTo>
                    <a:pt x="650" y="121"/>
                    <a:pt x="705" y="100"/>
                    <a:pt x="737" y="90"/>
                  </a:cubicBezTo>
                  <a:cubicBezTo>
                    <a:pt x="769" y="80"/>
                    <a:pt x="780" y="80"/>
                    <a:pt x="788" y="69"/>
                  </a:cubicBezTo>
                  <a:cubicBezTo>
                    <a:pt x="796" y="58"/>
                    <a:pt x="792" y="39"/>
                    <a:pt x="800" y="24"/>
                  </a:cubicBezTo>
                  <a:close/>
                </a:path>
              </a:pathLst>
            </a:custGeom>
            <a:gradFill rotWithShape="0">
              <a:gsLst>
                <a:gs pos="0">
                  <a:schemeClr val="bg2"/>
                </a:gs>
                <a:gs pos="50000">
                  <a:schemeClr val="accent2"/>
                </a:gs>
                <a:gs pos="100000">
                  <a:schemeClr val="bg2"/>
                </a:gs>
              </a:gsLst>
              <a:lin ang="0" scaled="1"/>
            </a:gradFill>
            <a:ln w="9525">
              <a:noFill/>
              <a:round/>
            </a:ln>
          </p:spPr>
          <p:txBody>
            <a:bodyPr/>
            <a:lstStyle/>
            <a:p>
              <a:pPr fontAlgn="base">
                <a:spcBef>
                  <a:spcPct val="0"/>
                </a:spcBef>
                <a:spcAft>
                  <a:spcPct val="0"/>
                </a:spcAft>
                <a:buFont typeface="Arial" pitchFamily="34" charset="0"/>
                <a:buNone/>
                <a:defRPr/>
              </a:pPr>
              <a:endParaRPr lang="zh-CN" altLang="en-US" sz="2400">
                <a:solidFill>
                  <a:srgbClr val="545472"/>
                </a:solidFill>
              </a:endParaRPr>
            </a:p>
          </p:txBody>
        </p:sp>
        <p:sp>
          <p:nvSpPr>
            <p:cNvPr id="3096" name="任意多边形 1047"/>
            <p:cNvSpPr>
              <a:spLocks noChangeArrowheads="1"/>
            </p:cNvSpPr>
            <p:nvPr/>
          </p:nvSpPr>
          <p:spPr bwMode="auto">
            <a:xfrm>
              <a:off x="5318" y="240"/>
              <a:ext cx="402" cy="115"/>
            </a:xfrm>
            <a:custGeom>
              <a:cxnLst>
                <a:cxn ang="0">
                  <a:pos x="402" y="0"/>
                </a:cxn>
                <a:cxn ang="0">
                  <a:pos x="384" y="12"/>
                </a:cxn>
                <a:cxn ang="0">
                  <a:pos x="276" y="51"/>
                </a:cxn>
                <a:cxn ang="0">
                  <a:pos x="165" y="66"/>
                </a:cxn>
                <a:cxn ang="0">
                  <a:pos x="51" y="57"/>
                </a:cxn>
                <a:cxn ang="0">
                  <a:pos x="15" y="54"/>
                </a:cxn>
                <a:cxn ang="0">
                  <a:pos x="3" y="69"/>
                </a:cxn>
                <a:cxn ang="0">
                  <a:pos x="9" y="93"/>
                </a:cxn>
                <a:cxn ang="0">
                  <a:pos x="54" y="102"/>
                </a:cxn>
                <a:cxn ang="0">
                  <a:pos x="198" y="111"/>
                </a:cxn>
                <a:cxn ang="0">
                  <a:pos x="336" y="75"/>
                </a:cxn>
                <a:cxn ang="0">
                  <a:pos x="375" y="54"/>
                </a:cxn>
                <a:cxn ang="0">
                  <a:pos x="402" y="0"/>
                </a:cxn>
              </a:cxnLst>
              <a:rect l="0" t="0" r="r" b="b"/>
              <a:pathLst>
                <a:path w="402" h="115">
                  <a:moveTo>
                    <a:pt x="402" y="0"/>
                  </a:moveTo>
                  <a:lnTo>
                    <a:pt x="384" y="12"/>
                  </a:lnTo>
                  <a:cubicBezTo>
                    <a:pt x="363" y="20"/>
                    <a:pt x="312" y="42"/>
                    <a:pt x="276" y="51"/>
                  </a:cubicBezTo>
                  <a:cubicBezTo>
                    <a:pt x="240" y="60"/>
                    <a:pt x="202" y="65"/>
                    <a:pt x="165" y="66"/>
                  </a:cubicBezTo>
                  <a:cubicBezTo>
                    <a:pt x="128" y="67"/>
                    <a:pt x="76" y="59"/>
                    <a:pt x="51" y="57"/>
                  </a:cubicBezTo>
                  <a:cubicBezTo>
                    <a:pt x="26" y="55"/>
                    <a:pt x="23" y="52"/>
                    <a:pt x="15" y="54"/>
                  </a:cubicBezTo>
                  <a:cubicBezTo>
                    <a:pt x="7" y="56"/>
                    <a:pt x="4" y="63"/>
                    <a:pt x="3" y="69"/>
                  </a:cubicBezTo>
                  <a:cubicBezTo>
                    <a:pt x="2" y="75"/>
                    <a:pt x="0" y="88"/>
                    <a:pt x="9" y="93"/>
                  </a:cubicBezTo>
                  <a:cubicBezTo>
                    <a:pt x="18" y="98"/>
                    <a:pt x="22" y="99"/>
                    <a:pt x="54" y="102"/>
                  </a:cubicBezTo>
                  <a:cubicBezTo>
                    <a:pt x="86" y="105"/>
                    <a:pt x="151" y="115"/>
                    <a:pt x="198" y="111"/>
                  </a:cubicBezTo>
                  <a:cubicBezTo>
                    <a:pt x="245" y="107"/>
                    <a:pt x="307" y="84"/>
                    <a:pt x="336" y="75"/>
                  </a:cubicBezTo>
                  <a:cubicBezTo>
                    <a:pt x="365" y="66"/>
                    <a:pt x="365" y="65"/>
                    <a:pt x="375" y="54"/>
                  </a:cubicBezTo>
                  <a:cubicBezTo>
                    <a:pt x="385" y="43"/>
                    <a:pt x="392" y="26"/>
                    <a:pt x="402" y="0"/>
                  </a:cubicBezTo>
                  <a:close/>
                </a:path>
              </a:pathLst>
            </a:custGeom>
            <a:gradFill rotWithShape="0">
              <a:gsLst>
                <a:gs pos="0">
                  <a:schemeClr val="bg2"/>
                </a:gs>
                <a:gs pos="100000">
                  <a:schemeClr val="accent2"/>
                </a:gs>
              </a:gsLst>
              <a:lin ang="0" scaled="1"/>
            </a:gradFill>
            <a:ln w="9525">
              <a:noFill/>
              <a:round/>
            </a:ln>
          </p:spPr>
          <p:txBody>
            <a:bodyPr/>
            <a:lstStyle/>
            <a:p>
              <a:pPr fontAlgn="base">
                <a:spcBef>
                  <a:spcPct val="0"/>
                </a:spcBef>
                <a:spcAft>
                  <a:spcPct val="0"/>
                </a:spcAft>
                <a:buFont typeface="Arial" pitchFamily="34" charset="0"/>
                <a:buNone/>
                <a:defRPr/>
              </a:pPr>
              <a:endParaRPr lang="zh-CN" altLang="en-US" sz="2400">
                <a:solidFill>
                  <a:srgbClr val="545472"/>
                </a:solidFill>
              </a:endParaRPr>
            </a:p>
          </p:txBody>
        </p:sp>
      </p:grpSp>
      <p:grpSp>
        <p:nvGrpSpPr>
          <p:cNvPr id="3097" name="组合 1048"/>
          <p:cNvGrpSpPr/>
          <p:nvPr/>
        </p:nvGrpSpPr>
        <p:grpSpPr>
          <a:xfrm>
            <a:off x="1" y="6180667"/>
            <a:ext cx="12225867" cy="137584"/>
            <a:chExt cx="5776" cy="87"/>
          </a:xfrm>
        </p:grpSpPr>
        <p:sp>
          <p:nvSpPr>
            <p:cNvPr id="3098" name="任意多边形 1049"/>
            <p:cNvSpPr>
              <a:spLocks noChangeArrowheads="1"/>
            </p:cNvSpPr>
            <p:nvPr/>
          </p:nvSpPr>
          <p:spPr bwMode="auto">
            <a:xfrm>
              <a:off x="4041" y="15"/>
              <a:ext cx="1735" cy="72"/>
            </a:xfrm>
            <a:custGeom>
              <a:cxnLst>
                <a:cxn ang="0">
                  <a:pos x="165" y="6"/>
                </a:cxn>
                <a:cxn ang="0">
                  <a:pos x="450" y="3"/>
                </a:cxn>
                <a:cxn ang="0">
                  <a:pos x="714" y="12"/>
                </a:cxn>
                <a:cxn ang="0">
                  <a:pos x="957" y="24"/>
                </a:cxn>
                <a:cxn ang="0">
                  <a:pos x="1173" y="24"/>
                </a:cxn>
                <a:cxn ang="0">
                  <a:pos x="1473" y="15"/>
                </a:cxn>
                <a:cxn ang="0">
                  <a:pos x="1617" y="0"/>
                </a:cxn>
                <a:cxn ang="0">
                  <a:pos x="1719" y="15"/>
                </a:cxn>
                <a:cxn ang="0">
                  <a:pos x="1716" y="66"/>
                </a:cxn>
                <a:cxn ang="0">
                  <a:pos x="1632" y="51"/>
                </a:cxn>
                <a:cxn ang="0">
                  <a:pos x="1407" y="51"/>
                </a:cxn>
                <a:cxn ang="0">
                  <a:pos x="1191" y="48"/>
                </a:cxn>
                <a:cxn ang="0">
                  <a:pos x="870" y="60"/>
                </a:cxn>
                <a:cxn ang="0">
                  <a:pos x="492" y="48"/>
                </a:cxn>
                <a:cxn ang="0">
                  <a:pos x="291" y="27"/>
                </a:cxn>
                <a:cxn ang="0">
                  <a:pos x="21" y="36"/>
                </a:cxn>
                <a:cxn ang="0">
                  <a:pos x="165" y="6"/>
                </a:cxn>
              </a:cxnLst>
              <a:rect l="0" t="0" r="r" b="b"/>
              <a:pathLst>
                <a:path w="1735" h="72">
                  <a:moveTo>
                    <a:pt x="165" y="6"/>
                  </a:moveTo>
                  <a:cubicBezTo>
                    <a:pt x="236" y="1"/>
                    <a:pt x="359" y="2"/>
                    <a:pt x="450" y="3"/>
                  </a:cubicBezTo>
                  <a:cubicBezTo>
                    <a:pt x="541" y="4"/>
                    <a:pt x="630" y="9"/>
                    <a:pt x="714" y="12"/>
                  </a:cubicBezTo>
                  <a:cubicBezTo>
                    <a:pt x="798" y="15"/>
                    <a:pt x="881" y="22"/>
                    <a:pt x="957" y="24"/>
                  </a:cubicBezTo>
                  <a:cubicBezTo>
                    <a:pt x="1033" y="26"/>
                    <a:pt x="1087" y="25"/>
                    <a:pt x="1173" y="24"/>
                  </a:cubicBezTo>
                  <a:cubicBezTo>
                    <a:pt x="1259" y="23"/>
                    <a:pt x="1399" y="19"/>
                    <a:pt x="1473" y="15"/>
                  </a:cubicBezTo>
                  <a:cubicBezTo>
                    <a:pt x="1547" y="11"/>
                    <a:pt x="1576" y="0"/>
                    <a:pt x="1617" y="0"/>
                  </a:cubicBezTo>
                  <a:cubicBezTo>
                    <a:pt x="1658" y="0"/>
                    <a:pt x="1703" y="4"/>
                    <a:pt x="1719" y="15"/>
                  </a:cubicBezTo>
                  <a:cubicBezTo>
                    <a:pt x="1735" y="26"/>
                    <a:pt x="1730" y="60"/>
                    <a:pt x="1716" y="66"/>
                  </a:cubicBezTo>
                  <a:cubicBezTo>
                    <a:pt x="1702" y="72"/>
                    <a:pt x="1683" y="53"/>
                    <a:pt x="1632" y="51"/>
                  </a:cubicBezTo>
                  <a:cubicBezTo>
                    <a:pt x="1581" y="49"/>
                    <a:pt x="1480" y="51"/>
                    <a:pt x="1407" y="51"/>
                  </a:cubicBezTo>
                  <a:cubicBezTo>
                    <a:pt x="1334" y="51"/>
                    <a:pt x="1280" y="47"/>
                    <a:pt x="1191" y="48"/>
                  </a:cubicBezTo>
                  <a:cubicBezTo>
                    <a:pt x="1102" y="49"/>
                    <a:pt x="986" y="60"/>
                    <a:pt x="870" y="60"/>
                  </a:cubicBezTo>
                  <a:cubicBezTo>
                    <a:pt x="754" y="60"/>
                    <a:pt x="588" y="53"/>
                    <a:pt x="492" y="48"/>
                  </a:cubicBezTo>
                  <a:cubicBezTo>
                    <a:pt x="396" y="43"/>
                    <a:pt x="369" y="29"/>
                    <a:pt x="291" y="27"/>
                  </a:cubicBezTo>
                  <a:cubicBezTo>
                    <a:pt x="213" y="25"/>
                    <a:pt x="42" y="39"/>
                    <a:pt x="21" y="36"/>
                  </a:cubicBezTo>
                  <a:cubicBezTo>
                    <a:pt x="0" y="33"/>
                    <a:pt x="94" y="11"/>
                    <a:pt x="165" y="6"/>
                  </a:cubicBezTo>
                  <a:close/>
                </a:path>
              </a:pathLst>
            </a:custGeom>
            <a:gradFill rotWithShape="0">
              <a:gsLst>
                <a:gs pos="0">
                  <a:schemeClr val="accent2"/>
                </a:gs>
                <a:gs pos="100000">
                  <a:schemeClr val="bg2"/>
                </a:gs>
              </a:gsLst>
              <a:lin ang="5400000" scaled="1"/>
            </a:gradFill>
            <a:ln w="9525">
              <a:noFill/>
              <a:round/>
            </a:ln>
          </p:spPr>
          <p:txBody>
            <a:bodyPr/>
            <a:lstStyle/>
            <a:p>
              <a:pPr fontAlgn="base">
                <a:spcBef>
                  <a:spcPct val="0"/>
                </a:spcBef>
                <a:spcAft>
                  <a:spcPct val="0"/>
                </a:spcAft>
                <a:buFont typeface="Arial" pitchFamily="34" charset="0"/>
                <a:buNone/>
                <a:defRPr/>
              </a:pPr>
              <a:endParaRPr lang="zh-CN" altLang="en-US" sz="2400">
                <a:solidFill>
                  <a:srgbClr val="545472"/>
                </a:solidFill>
              </a:endParaRPr>
            </a:p>
          </p:txBody>
        </p:sp>
        <p:sp>
          <p:nvSpPr>
            <p:cNvPr id="3099" name="任意多边形 1050"/>
            <p:cNvSpPr>
              <a:spLocks noChangeArrowheads="1"/>
            </p:cNvSpPr>
            <p:nvPr/>
          </p:nvSpPr>
          <p:spPr bwMode="auto">
            <a:xfrm>
              <a:off x="1727" y="5"/>
              <a:ext cx="2655" cy="60"/>
            </a:xfrm>
            <a:custGeom>
              <a:cxnLst>
                <a:cxn ang="0">
                  <a:pos x="2641" y="6"/>
                </a:cxn>
                <a:cxn ang="0">
                  <a:pos x="2620" y="30"/>
                </a:cxn>
                <a:cxn ang="0">
                  <a:pos x="2368" y="45"/>
                </a:cxn>
                <a:cxn ang="0">
                  <a:pos x="2023" y="60"/>
                </a:cxn>
                <a:cxn ang="0">
                  <a:pos x="1786" y="48"/>
                </a:cxn>
                <a:cxn ang="0">
                  <a:pos x="1525" y="36"/>
                </a:cxn>
                <a:cxn ang="0">
                  <a:pos x="1195" y="45"/>
                </a:cxn>
                <a:cxn ang="0">
                  <a:pos x="817" y="39"/>
                </a:cxn>
                <a:cxn ang="0">
                  <a:pos x="499" y="27"/>
                </a:cxn>
                <a:cxn ang="0">
                  <a:pos x="136" y="39"/>
                </a:cxn>
                <a:cxn ang="0">
                  <a:pos x="10" y="33"/>
                </a:cxn>
                <a:cxn ang="0">
                  <a:pos x="76" y="24"/>
                </a:cxn>
                <a:cxn ang="0">
                  <a:pos x="310" y="18"/>
                </a:cxn>
                <a:cxn ang="0">
                  <a:pos x="544" y="0"/>
                </a:cxn>
                <a:cxn ang="0">
                  <a:pos x="853" y="21"/>
                </a:cxn>
                <a:cxn ang="0">
                  <a:pos x="1114" y="21"/>
                </a:cxn>
                <a:cxn ang="0">
                  <a:pos x="1399" y="3"/>
                </a:cxn>
                <a:cxn ang="0">
                  <a:pos x="1588" y="9"/>
                </a:cxn>
                <a:cxn ang="0">
                  <a:pos x="1807" y="21"/>
                </a:cxn>
                <a:cxn ang="0">
                  <a:pos x="2035" y="12"/>
                </a:cxn>
                <a:cxn ang="0">
                  <a:pos x="2290" y="18"/>
                </a:cxn>
                <a:cxn ang="0">
                  <a:pos x="2596" y="3"/>
                </a:cxn>
                <a:cxn ang="0">
                  <a:pos x="2641" y="6"/>
                </a:cxn>
              </a:cxnLst>
              <a:rect l="0" t="0" r="r" b="b"/>
              <a:pathLst>
                <a:path w="2655" h="60">
                  <a:moveTo>
                    <a:pt x="2641" y="6"/>
                  </a:moveTo>
                  <a:lnTo>
                    <a:pt x="2620" y="30"/>
                  </a:lnTo>
                  <a:cubicBezTo>
                    <a:pt x="2575" y="36"/>
                    <a:pt x="2467" y="40"/>
                    <a:pt x="2368" y="45"/>
                  </a:cubicBezTo>
                  <a:cubicBezTo>
                    <a:pt x="2269" y="50"/>
                    <a:pt x="2120" y="60"/>
                    <a:pt x="2023" y="60"/>
                  </a:cubicBezTo>
                  <a:cubicBezTo>
                    <a:pt x="1926" y="60"/>
                    <a:pt x="1869" y="52"/>
                    <a:pt x="1786" y="48"/>
                  </a:cubicBezTo>
                  <a:cubicBezTo>
                    <a:pt x="1703" y="44"/>
                    <a:pt x="1623" y="36"/>
                    <a:pt x="1525" y="36"/>
                  </a:cubicBezTo>
                  <a:cubicBezTo>
                    <a:pt x="1427" y="36"/>
                    <a:pt x="1313" y="44"/>
                    <a:pt x="1195" y="45"/>
                  </a:cubicBezTo>
                  <a:cubicBezTo>
                    <a:pt x="1077" y="46"/>
                    <a:pt x="933" y="42"/>
                    <a:pt x="817" y="39"/>
                  </a:cubicBezTo>
                  <a:cubicBezTo>
                    <a:pt x="701" y="36"/>
                    <a:pt x="612" y="27"/>
                    <a:pt x="499" y="27"/>
                  </a:cubicBezTo>
                  <a:cubicBezTo>
                    <a:pt x="386" y="27"/>
                    <a:pt x="217" y="38"/>
                    <a:pt x="136" y="39"/>
                  </a:cubicBezTo>
                  <a:cubicBezTo>
                    <a:pt x="55" y="40"/>
                    <a:pt x="20" y="36"/>
                    <a:pt x="10" y="33"/>
                  </a:cubicBezTo>
                  <a:cubicBezTo>
                    <a:pt x="0" y="30"/>
                    <a:pt x="26" y="27"/>
                    <a:pt x="76" y="24"/>
                  </a:cubicBezTo>
                  <a:cubicBezTo>
                    <a:pt x="126" y="21"/>
                    <a:pt x="232" y="22"/>
                    <a:pt x="310" y="18"/>
                  </a:cubicBezTo>
                  <a:cubicBezTo>
                    <a:pt x="388" y="14"/>
                    <a:pt x="454" y="0"/>
                    <a:pt x="544" y="0"/>
                  </a:cubicBezTo>
                  <a:cubicBezTo>
                    <a:pt x="634" y="0"/>
                    <a:pt x="758" y="18"/>
                    <a:pt x="853" y="21"/>
                  </a:cubicBezTo>
                  <a:cubicBezTo>
                    <a:pt x="948" y="24"/>
                    <a:pt x="1023" y="24"/>
                    <a:pt x="1114" y="21"/>
                  </a:cubicBezTo>
                  <a:cubicBezTo>
                    <a:pt x="1205" y="18"/>
                    <a:pt x="1320" y="5"/>
                    <a:pt x="1399" y="3"/>
                  </a:cubicBezTo>
                  <a:cubicBezTo>
                    <a:pt x="1478" y="1"/>
                    <a:pt x="1520" y="6"/>
                    <a:pt x="1588" y="9"/>
                  </a:cubicBezTo>
                  <a:cubicBezTo>
                    <a:pt x="1656" y="12"/>
                    <a:pt x="1733" y="21"/>
                    <a:pt x="1807" y="21"/>
                  </a:cubicBezTo>
                  <a:cubicBezTo>
                    <a:pt x="1881" y="21"/>
                    <a:pt x="1955" y="12"/>
                    <a:pt x="2035" y="12"/>
                  </a:cubicBezTo>
                  <a:cubicBezTo>
                    <a:pt x="2115" y="12"/>
                    <a:pt x="2197" y="19"/>
                    <a:pt x="2290" y="18"/>
                  </a:cubicBezTo>
                  <a:cubicBezTo>
                    <a:pt x="2383" y="17"/>
                    <a:pt x="2537" y="5"/>
                    <a:pt x="2596" y="3"/>
                  </a:cubicBezTo>
                  <a:cubicBezTo>
                    <a:pt x="2655" y="1"/>
                    <a:pt x="2651" y="3"/>
                    <a:pt x="2641" y="6"/>
                  </a:cubicBezTo>
                  <a:close/>
                </a:path>
              </a:pathLst>
            </a:custGeom>
            <a:gradFill rotWithShape="0">
              <a:gsLst>
                <a:gs pos="0">
                  <a:schemeClr val="accent2"/>
                </a:gs>
                <a:gs pos="100000">
                  <a:schemeClr val="bg2"/>
                </a:gs>
              </a:gsLst>
              <a:lin ang="5400000" scaled="1"/>
            </a:gradFill>
            <a:ln w="9525">
              <a:noFill/>
              <a:round/>
            </a:ln>
          </p:spPr>
          <p:txBody>
            <a:bodyPr/>
            <a:lstStyle/>
            <a:p>
              <a:pPr fontAlgn="base">
                <a:spcBef>
                  <a:spcPct val="0"/>
                </a:spcBef>
                <a:spcAft>
                  <a:spcPct val="0"/>
                </a:spcAft>
                <a:buFont typeface="Arial" pitchFamily="34" charset="0"/>
                <a:buNone/>
                <a:defRPr/>
              </a:pPr>
              <a:endParaRPr lang="zh-CN" altLang="en-US" sz="2400">
                <a:solidFill>
                  <a:srgbClr val="545472"/>
                </a:solidFill>
              </a:endParaRPr>
            </a:p>
          </p:txBody>
        </p:sp>
        <p:sp>
          <p:nvSpPr>
            <p:cNvPr id="3100" name="任意多边形 1051"/>
            <p:cNvSpPr>
              <a:spLocks noChangeArrowheads="1"/>
            </p:cNvSpPr>
            <p:nvPr/>
          </p:nvSpPr>
          <p:spPr bwMode="auto">
            <a:xfrm>
              <a:off x="0" y="0"/>
              <a:ext cx="2041" cy="62"/>
            </a:xfrm>
            <a:custGeom>
              <a:cxnLst>
                <a:cxn ang="0">
                  <a:pos x="1893" y="39"/>
                </a:cxn>
                <a:cxn ang="0">
                  <a:pos x="1578" y="45"/>
                </a:cxn>
                <a:cxn ang="0">
                  <a:pos x="1011" y="60"/>
                </a:cxn>
                <a:cxn ang="0">
                  <a:pos x="438" y="57"/>
                </a:cxn>
                <a:cxn ang="0">
                  <a:pos x="0" y="36"/>
                </a:cxn>
                <a:cxn ang="0">
                  <a:pos x="0" y="3"/>
                </a:cxn>
                <a:cxn ang="0">
                  <a:pos x="210" y="18"/>
                </a:cxn>
                <a:cxn ang="0">
                  <a:pos x="474" y="21"/>
                </a:cxn>
                <a:cxn ang="0">
                  <a:pos x="678" y="9"/>
                </a:cxn>
                <a:cxn ang="0">
                  <a:pos x="897" y="9"/>
                </a:cxn>
                <a:cxn ang="0">
                  <a:pos x="1167" y="30"/>
                </a:cxn>
                <a:cxn ang="0">
                  <a:pos x="1500" y="24"/>
                </a:cxn>
                <a:cxn ang="0">
                  <a:pos x="1758" y="3"/>
                </a:cxn>
                <a:cxn ang="0">
                  <a:pos x="1938" y="18"/>
                </a:cxn>
                <a:cxn ang="0">
                  <a:pos x="2034" y="33"/>
                </a:cxn>
                <a:cxn ang="0">
                  <a:pos x="1893" y="39"/>
                </a:cxn>
              </a:cxnLst>
              <a:rect l="0" t="0" r="r" b="b"/>
              <a:pathLst>
                <a:path w="2041" h="62">
                  <a:moveTo>
                    <a:pt x="1893" y="39"/>
                  </a:moveTo>
                  <a:cubicBezTo>
                    <a:pt x="1817" y="41"/>
                    <a:pt x="1725" y="42"/>
                    <a:pt x="1578" y="45"/>
                  </a:cubicBezTo>
                  <a:cubicBezTo>
                    <a:pt x="1431" y="48"/>
                    <a:pt x="1201" y="58"/>
                    <a:pt x="1011" y="60"/>
                  </a:cubicBezTo>
                  <a:cubicBezTo>
                    <a:pt x="821" y="62"/>
                    <a:pt x="606" y="61"/>
                    <a:pt x="438" y="57"/>
                  </a:cubicBezTo>
                  <a:cubicBezTo>
                    <a:pt x="270" y="53"/>
                    <a:pt x="73" y="45"/>
                    <a:pt x="0" y="36"/>
                  </a:cubicBezTo>
                  <a:lnTo>
                    <a:pt x="0" y="3"/>
                  </a:lnTo>
                  <a:cubicBezTo>
                    <a:pt x="35" y="0"/>
                    <a:pt x="131" y="15"/>
                    <a:pt x="210" y="18"/>
                  </a:cubicBezTo>
                  <a:cubicBezTo>
                    <a:pt x="289" y="21"/>
                    <a:pt x="396" y="22"/>
                    <a:pt x="474" y="21"/>
                  </a:cubicBezTo>
                  <a:cubicBezTo>
                    <a:pt x="552" y="20"/>
                    <a:pt x="608" y="11"/>
                    <a:pt x="678" y="9"/>
                  </a:cubicBezTo>
                  <a:cubicBezTo>
                    <a:pt x="748" y="7"/>
                    <a:pt x="816" y="6"/>
                    <a:pt x="897" y="9"/>
                  </a:cubicBezTo>
                  <a:cubicBezTo>
                    <a:pt x="978" y="12"/>
                    <a:pt x="1067" y="28"/>
                    <a:pt x="1167" y="30"/>
                  </a:cubicBezTo>
                  <a:cubicBezTo>
                    <a:pt x="1267" y="32"/>
                    <a:pt x="1402" y="28"/>
                    <a:pt x="1500" y="24"/>
                  </a:cubicBezTo>
                  <a:cubicBezTo>
                    <a:pt x="1598" y="20"/>
                    <a:pt x="1685" y="4"/>
                    <a:pt x="1758" y="3"/>
                  </a:cubicBezTo>
                  <a:cubicBezTo>
                    <a:pt x="1831" y="2"/>
                    <a:pt x="1892" y="13"/>
                    <a:pt x="1938" y="18"/>
                  </a:cubicBezTo>
                  <a:cubicBezTo>
                    <a:pt x="1984" y="23"/>
                    <a:pt x="2041" y="30"/>
                    <a:pt x="2034" y="33"/>
                  </a:cubicBezTo>
                  <a:cubicBezTo>
                    <a:pt x="2027" y="36"/>
                    <a:pt x="1969" y="37"/>
                    <a:pt x="1893" y="39"/>
                  </a:cubicBezTo>
                  <a:close/>
                </a:path>
              </a:pathLst>
            </a:custGeom>
            <a:gradFill rotWithShape="0">
              <a:gsLst>
                <a:gs pos="0">
                  <a:schemeClr val="accent2"/>
                </a:gs>
                <a:gs pos="100000">
                  <a:schemeClr val="bg2"/>
                </a:gs>
              </a:gsLst>
              <a:lin ang="5400000" scaled="1"/>
            </a:gradFill>
            <a:ln w="9525">
              <a:noFill/>
              <a:round/>
            </a:ln>
          </p:spPr>
          <p:txBody>
            <a:bodyPr/>
            <a:lstStyle/>
            <a:p>
              <a:pPr fontAlgn="base">
                <a:spcBef>
                  <a:spcPct val="0"/>
                </a:spcBef>
                <a:spcAft>
                  <a:spcPct val="0"/>
                </a:spcAft>
                <a:buFont typeface="Arial" pitchFamily="34" charset="0"/>
                <a:buNone/>
                <a:defRPr/>
              </a:pPr>
              <a:endParaRPr lang="zh-CN" altLang="en-US" sz="2400">
                <a:solidFill>
                  <a:srgbClr val="545472"/>
                </a:solidFill>
              </a:endParaRPr>
            </a:p>
          </p:txBody>
        </p:sp>
      </p:grpSp>
      <p:sp>
        <p:nvSpPr>
          <p:cNvPr id="3101" name="标题 1052"/>
          <p:cNvSpPr>
            <a:spLocks noGrp="1" noChangeArrowheads="1"/>
          </p:cNvSpPr>
          <p:nvPr>
            <p:ph type="title" idx="4294967295"/>
          </p:nvPr>
        </p:nvSpPr>
        <p:spPr bwMode="auto">
          <a:xfrm>
            <a:off x="914400" y="768351"/>
            <a:ext cx="103632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765" tIns="60882" rIns="121765" bIns="60882" numCol="1" anchor="b" anchorCtr="0" compatLnSpc="1"/>
          <a:lstStyle/>
          <a:p>
            <a:pPr lvl="0"/>
            <a:r>
              <a:rPr lang="zh-CN" altLang="en-US" smtClean="0"/>
              <a:t>单击此处编辑母版标题样式</a:t>
            </a:r>
            <a:endParaRPr lang="zh-CN" altLang="en-US" smtClean="0"/>
          </a:p>
        </p:txBody>
      </p:sp>
      <p:sp>
        <p:nvSpPr>
          <p:cNvPr id="3102" name="文本占位符 1053"/>
          <p:cNvSpPr>
            <a:spLocks noGrp="1" noChangeArrowheads="1"/>
          </p:cNvSpPr>
          <p:nvPr>
            <p:ph type="body" idx="9"/>
          </p:nvPr>
        </p:nvSpPr>
        <p:spPr bwMode="auto">
          <a:xfrm>
            <a:off x="914400" y="1981200"/>
            <a:ext cx="103632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765" tIns="60882" rIns="121765" bIns="60882"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055" name="日期占位符 1054"/>
          <p:cNvSpPr>
            <a:spLocks noGrp="1"/>
          </p:cNvSpPr>
          <p:nvPr>
            <p:ph type="dt" sz="half" idx="2"/>
          </p:nvPr>
        </p:nvSpPr>
        <p:spPr>
          <a:xfrm>
            <a:off x="886884" y="6369051"/>
            <a:ext cx="2540000" cy="457200"/>
          </a:xfrm>
          <a:prstGeom prst="rect">
            <a:avLst/>
          </a:prstGeom>
          <a:noFill/>
          <a:ln w="9525">
            <a:noFill/>
            <a:miter/>
          </a:ln>
        </p:spPr>
        <p:txBody>
          <a:bodyPr lIns="121765" tIns="60882" rIns="121765" bIns="60882" anchor="b"/>
          <a:lstStyle>
            <a:lvl1pPr>
              <a:defRPr sz="1500" noProof="1"/>
            </a:lvl1pPr>
          </a:lstStyle>
          <a:p>
            <a:pPr fontAlgn="base">
              <a:spcBef>
                <a:spcPct val="0"/>
              </a:spcBef>
              <a:spcAft>
                <a:spcPct val="0"/>
              </a:spcAft>
              <a:buFont typeface="Arial" pitchFamily="34" charset="0"/>
              <a:buNone/>
              <a:defRPr/>
            </a:pPr>
            <a:endParaRPr lang="zh-CN" altLang="en-US" b="1">
              <a:solidFill>
                <a:srgbClr val="FF3300"/>
              </a:solidFill>
              <a:ea typeface="黑体" panose="02010609060101010101" pitchFamily="49" charset="-122"/>
            </a:endParaRPr>
          </a:p>
        </p:txBody>
      </p:sp>
      <p:sp>
        <p:nvSpPr>
          <p:cNvPr id="1056" name="页脚占位符 1055"/>
          <p:cNvSpPr>
            <a:spLocks noGrp="1"/>
          </p:cNvSpPr>
          <p:nvPr>
            <p:ph type="ftr" sz="quarter" idx="3"/>
          </p:nvPr>
        </p:nvSpPr>
        <p:spPr>
          <a:xfrm>
            <a:off x="4138084" y="6369051"/>
            <a:ext cx="3860800" cy="457200"/>
          </a:xfrm>
          <a:prstGeom prst="rect">
            <a:avLst/>
          </a:prstGeom>
          <a:noFill/>
          <a:ln w="9525">
            <a:noFill/>
            <a:miter/>
          </a:ln>
        </p:spPr>
        <p:txBody>
          <a:bodyPr lIns="121765" tIns="60882" rIns="121765" bIns="60882" anchor="b"/>
          <a:lstStyle>
            <a:lvl1pPr algn="ctr">
              <a:defRPr sz="1500" noProof="1"/>
            </a:lvl1pPr>
          </a:lstStyle>
          <a:p>
            <a:pPr fontAlgn="base">
              <a:spcBef>
                <a:spcPct val="0"/>
              </a:spcBef>
              <a:spcAft>
                <a:spcPct val="0"/>
              </a:spcAft>
              <a:buFont typeface="Arial" pitchFamily="34" charset="0"/>
              <a:buNone/>
              <a:defRPr/>
            </a:pPr>
            <a:endParaRPr lang="zh-CN" altLang="en-US" b="1">
              <a:solidFill>
                <a:srgbClr val="FF3300"/>
              </a:solidFill>
              <a:ea typeface="黑体" panose="02010609060101010101" pitchFamily="49" charset="-122"/>
            </a:endParaRPr>
          </a:p>
        </p:txBody>
      </p:sp>
      <p:sp>
        <p:nvSpPr>
          <p:cNvPr id="1057" name="灯片编号占位符 1056"/>
          <p:cNvSpPr>
            <a:spLocks noGrp="1"/>
          </p:cNvSpPr>
          <p:nvPr>
            <p:ph type="sldNum" sz="quarter" idx="4"/>
          </p:nvPr>
        </p:nvSpPr>
        <p:spPr>
          <a:xfrm>
            <a:off x="8710084" y="6369051"/>
            <a:ext cx="2540000" cy="457200"/>
          </a:xfrm>
          <a:prstGeom prst="rect">
            <a:avLst/>
          </a:prstGeom>
          <a:noFill/>
          <a:ln w="9525">
            <a:noFill/>
            <a:miter/>
          </a:ln>
        </p:spPr>
        <p:txBody>
          <a:bodyPr vert="horz" wrap="square" lIns="121765" tIns="60882" rIns="121765" bIns="60882" numCol="1" anchor="b" anchorCtr="0" compatLnSpc="1"/>
          <a:lstStyle>
            <a:lvl1pPr algn="r">
              <a:defRPr sz="1300" b="0">
                <a:solidFill>
                  <a:schemeClr val="tx1"/>
                </a:solidFill>
              </a:defRPr>
            </a:lvl1pPr>
          </a:lstStyle>
          <a:p>
            <a:pPr fontAlgn="base">
              <a:spcBef>
                <a:spcPct val="0"/>
              </a:spcBef>
              <a:spcAft>
                <a:spcPct val="0"/>
              </a:spcAft>
              <a:buFont typeface="Arial" pitchFamily="34" charset="0"/>
              <a:buNone/>
            </a:pPr>
            <a:fld id="{8E1167A0-BEFE-4B21-BBF7-FBF09FABE294}" type="slidenum">
              <a:rPr lang="zh-CN" altLang="en-US">
                <a:solidFill>
                  <a:srgbClr val="545472"/>
                </a:solidFill>
                <a:ea typeface="黑体" panose="02010609060101010101" pitchFamily="49" charset="-122"/>
              </a:rPr>
              <a:t/>
            </a:fld>
            <a:endParaRPr lang="zh-CN" altLang="en-US">
              <a:solidFill>
                <a:srgbClr val="545472"/>
              </a:solidFill>
              <a:ea typeface="黑体" panose="02010609060101010101" pitchFamily="49" charset="-122"/>
            </a:endParaRP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ransition/>
  <p:timing/>
  <p:txStyles>
    <p:titleStyle>
      <a:lvl1pPr algn="ctr" defTabSz="913130" rtl="0" eaLnBrk="0" fontAlgn="base" hangingPunct="0">
        <a:spcBef>
          <a:spcPct val="0"/>
        </a:spcBef>
        <a:spcAft>
          <a:spcPct val="0"/>
        </a:spcAft>
        <a:defRPr sz="4400" kern="1200">
          <a:solidFill>
            <a:schemeClr val="tx2"/>
          </a:solidFill>
          <a:latin typeface="+mj-lt"/>
          <a:ea typeface="+mj-ea"/>
          <a:cs typeface="+mj-cs"/>
        </a:defRPr>
      </a:lvl1pPr>
      <a:lvl2pPr algn="ctr" defTabSz="913130" rtl="0" eaLnBrk="0" fontAlgn="base" hangingPunct="0">
        <a:spcBef>
          <a:spcPct val="0"/>
        </a:spcBef>
        <a:spcAft>
          <a:spcPct val="0"/>
        </a:spcAft>
        <a:defRPr sz="4400">
          <a:solidFill>
            <a:schemeClr val="tx2"/>
          </a:solidFill>
          <a:latin typeface="Arial" pitchFamily="34" charset="0"/>
          <a:ea typeface="宋体" pitchFamily="2" charset="-122"/>
        </a:defRPr>
      </a:lvl2pPr>
      <a:lvl3pPr algn="ctr" defTabSz="913130" rtl="0" eaLnBrk="0" fontAlgn="base" hangingPunct="0">
        <a:spcBef>
          <a:spcPct val="0"/>
        </a:spcBef>
        <a:spcAft>
          <a:spcPct val="0"/>
        </a:spcAft>
        <a:defRPr sz="4400">
          <a:solidFill>
            <a:schemeClr val="tx2"/>
          </a:solidFill>
          <a:latin typeface="Arial" pitchFamily="34" charset="0"/>
          <a:ea typeface="宋体" pitchFamily="2" charset="-122"/>
        </a:defRPr>
      </a:lvl3pPr>
      <a:lvl4pPr algn="ctr" defTabSz="913130" rtl="0" eaLnBrk="0" fontAlgn="base" hangingPunct="0">
        <a:spcBef>
          <a:spcPct val="0"/>
        </a:spcBef>
        <a:spcAft>
          <a:spcPct val="0"/>
        </a:spcAft>
        <a:defRPr sz="4400">
          <a:solidFill>
            <a:schemeClr val="tx2"/>
          </a:solidFill>
          <a:latin typeface="Arial" pitchFamily="34" charset="0"/>
          <a:ea typeface="宋体" pitchFamily="2" charset="-122"/>
        </a:defRPr>
      </a:lvl4pPr>
      <a:lvl5pPr algn="ctr" defTabSz="913130" rtl="0" eaLnBrk="0" fontAlgn="base" hangingPunct="0">
        <a:spcBef>
          <a:spcPct val="0"/>
        </a:spcBef>
        <a:spcAft>
          <a:spcPct val="0"/>
        </a:spcAft>
        <a:defRPr sz="4400">
          <a:solidFill>
            <a:schemeClr val="tx2"/>
          </a:solidFill>
          <a:latin typeface="Arial" pitchFamily="34" charset="0"/>
          <a:ea typeface="宋体" pitchFamily="2" charset="-122"/>
        </a:defRPr>
      </a:lvl5pPr>
      <a:lvl6pPr marL="608965" algn="ctr" defTabSz="913130" rtl="0" fontAlgn="base">
        <a:spcBef>
          <a:spcPct val="0"/>
        </a:spcBef>
        <a:spcAft>
          <a:spcPct val="0"/>
        </a:spcAft>
        <a:defRPr sz="4400">
          <a:solidFill>
            <a:schemeClr val="tx2"/>
          </a:solidFill>
          <a:latin typeface="Arial" pitchFamily="34" charset="0"/>
          <a:ea typeface="宋体" pitchFamily="2" charset="-122"/>
        </a:defRPr>
      </a:lvl6pPr>
      <a:lvl7pPr marL="1217295" algn="ctr" defTabSz="913130" rtl="0" fontAlgn="base">
        <a:spcBef>
          <a:spcPct val="0"/>
        </a:spcBef>
        <a:spcAft>
          <a:spcPct val="0"/>
        </a:spcAft>
        <a:defRPr sz="4400">
          <a:solidFill>
            <a:schemeClr val="tx2"/>
          </a:solidFill>
          <a:latin typeface="Arial" pitchFamily="34" charset="0"/>
          <a:ea typeface="宋体" pitchFamily="2" charset="-122"/>
        </a:defRPr>
      </a:lvl7pPr>
      <a:lvl8pPr marL="1826260" algn="ctr" defTabSz="913130" rtl="0" fontAlgn="base">
        <a:spcBef>
          <a:spcPct val="0"/>
        </a:spcBef>
        <a:spcAft>
          <a:spcPct val="0"/>
        </a:spcAft>
        <a:defRPr sz="4400">
          <a:solidFill>
            <a:schemeClr val="tx2"/>
          </a:solidFill>
          <a:latin typeface="Arial" pitchFamily="34" charset="0"/>
          <a:ea typeface="宋体" pitchFamily="2" charset="-122"/>
        </a:defRPr>
      </a:lvl8pPr>
      <a:lvl9pPr marL="2435225" algn="ctr" defTabSz="913130" rtl="0" fontAlgn="base">
        <a:spcBef>
          <a:spcPct val="0"/>
        </a:spcBef>
        <a:spcAft>
          <a:spcPct val="0"/>
        </a:spcAft>
        <a:defRPr sz="4400">
          <a:solidFill>
            <a:schemeClr val="tx2"/>
          </a:solidFill>
          <a:latin typeface="Arial" pitchFamily="34" charset="0"/>
          <a:ea typeface="宋体" pitchFamily="2" charset="-122"/>
        </a:defRPr>
      </a:lvl9pPr>
    </p:titleStyle>
    <p:bodyStyle>
      <a:lvl1pPr marL="342265" indent="-342265" algn="l" defTabSz="913130" rtl="0" eaLnBrk="0" fontAlgn="base" hangingPunct="0">
        <a:spcBef>
          <a:spcPct val="15000"/>
        </a:spcBef>
        <a:spcAft>
          <a:spcPct val="0"/>
        </a:spcAft>
        <a:buSzPct val="90000"/>
        <a:buBlip>
          <a:blip r:embed="rId14"/>
        </a:buBlip>
        <a:defRPr sz="3200" kern="1200">
          <a:solidFill>
            <a:schemeClr val="tx1"/>
          </a:solidFill>
          <a:latin typeface="+mn-lt"/>
          <a:ea typeface="+mn-ea"/>
          <a:cs typeface="+mn-cs"/>
        </a:defRPr>
      </a:lvl1pPr>
      <a:lvl2pPr marL="741680" lvl="1" indent="-285115" algn="l" defTabSz="913130" rtl="0" eaLnBrk="0" fontAlgn="base" hangingPunct="0">
        <a:spcBef>
          <a:spcPct val="15000"/>
        </a:spcBef>
        <a:spcAft>
          <a:spcPct val="0"/>
        </a:spcAft>
        <a:buSzPct val="80000"/>
        <a:buBlip>
          <a:blip r:embed="rId15"/>
        </a:buBlip>
        <a:defRPr sz="2800" kern="1200">
          <a:solidFill>
            <a:schemeClr val="tx1"/>
          </a:solidFill>
          <a:latin typeface="+mn-lt"/>
          <a:ea typeface="+mn-ea"/>
          <a:cs typeface="+mn-cs"/>
        </a:defRPr>
      </a:lvl2pPr>
      <a:lvl3pPr marL="1141095" lvl="2" indent="-228600" algn="l" defTabSz="913130" rtl="0" eaLnBrk="0" fontAlgn="base" hangingPunct="0">
        <a:spcBef>
          <a:spcPct val="15000"/>
        </a:spcBef>
        <a:spcAft>
          <a:spcPct val="0"/>
        </a:spcAft>
        <a:buSzPct val="70000"/>
        <a:buBlip>
          <a:blip r:embed="rId16"/>
        </a:buBlip>
        <a:defRPr kern="1200">
          <a:solidFill>
            <a:schemeClr val="tx1"/>
          </a:solidFill>
          <a:latin typeface="+mn-lt"/>
          <a:ea typeface="+mn-ea"/>
          <a:cs typeface="+mn-cs"/>
        </a:defRPr>
      </a:lvl3pPr>
      <a:lvl4pPr marL="1597660" lvl="3" indent="-228600" algn="l" defTabSz="913130" rtl="0" eaLnBrk="0" fontAlgn="base" hangingPunct="0">
        <a:spcBef>
          <a:spcPct val="15000"/>
        </a:spcBef>
        <a:spcAft>
          <a:spcPct val="0"/>
        </a:spcAft>
        <a:buSzPct val="70000"/>
        <a:buBlip>
          <a:blip r:embed="rId17"/>
        </a:buBlip>
        <a:defRPr sz="2000" kern="1200">
          <a:solidFill>
            <a:schemeClr val="tx1"/>
          </a:solidFill>
          <a:latin typeface="+mn-lt"/>
          <a:ea typeface="+mn-ea"/>
          <a:cs typeface="+mn-cs"/>
        </a:defRPr>
      </a:lvl4pPr>
      <a:lvl5pPr marL="2054225" lvl="4" indent="-228600" algn="l" defTabSz="913130" rtl="0" eaLnBrk="0" fontAlgn="base" hangingPunct="0">
        <a:spcBef>
          <a:spcPct val="15000"/>
        </a:spcBef>
        <a:spcAft>
          <a:spcPct val="0"/>
        </a:spcAft>
        <a:buSzPct val="70000"/>
        <a:buBlip>
          <a:blip r:embed="rId18"/>
        </a:buBlip>
        <a:defRPr sz="2000" kern="1200">
          <a:solidFill>
            <a:schemeClr val="tx1"/>
          </a:solidFill>
          <a:latin typeface="+mn-lt"/>
          <a:ea typeface="+mn-ea"/>
          <a:cs typeface="+mn-cs"/>
        </a:defRPr>
      </a:lvl5pPr>
      <a:lvl6pPr marL="2510790" lvl="5" indent="-227330" algn="l" defTabSz="913130" eaLnBrk="1" fontAlgn="base" latinLnBrk="0" hangingPunct="1">
        <a:spcBef>
          <a:spcPct val="15000"/>
        </a:spcBef>
        <a:spcAft>
          <a:spcPct val="0"/>
        </a:spcAft>
        <a:buSzPct val="70000"/>
        <a:buBlip>
          <a:blip r:embed="rId18"/>
        </a:buBlip>
        <a:defRPr sz="2000" b="0" i="0" u="none" kern="1200" baseline="0">
          <a:solidFill>
            <a:schemeClr val="tx1"/>
          </a:solidFill>
          <a:latin typeface="+mn-lt"/>
          <a:ea typeface="+mn-ea"/>
          <a:cs typeface="+mn-cs"/>
        </a:defRPr>
      </a:lvl6pPr>
      <a:lvl7pPr marL="2967355" lvl="6" indent="-227330" algn="l" defTabSz="913130" eaLnBrk="1" fontAlgn="base" latinLnBrk="0" hangingPunct="1">
        <a:spcBef>
          <a:spcPct val="15000"/>
        </a:spcBef>
        <a:spcAft>
          <a:spcPct val="0"/>
        </a:spcAft>
        <a:buSzPct val="70000"/>
        <a:buBlip>
          <a:blip r:embed="rId18"/>
        </a:buBlip>
        <a:defRPr sz="2000" b="0" i="0" u="none" kern="1200" baseline="0">
          <a:solidFill>
            <a:schemeClr val="tx1"/>
          </a:solidFill>
          <a:latin typeface="+mn-lt"/>
          <a:ea typeface="+mn-ea"/>
          <a:cs typeface="+mn-cs"/>
        </a:defRPr>
      </a:lvl7pPr>
      <a:lvl8pPr marL="3423920" lvl="7" indent="-227330" algn="l" defTabSz="913130" eaLnBrk="1" fontAlgn="base" latinLnBrk="0" hangingPunct="1">
        <a:spcBef>
          <a:spcPct val="15000"/>
        </a:spcBef>
        <a:spcAft>
          <a:spcPct val="0"/>
        </a:spcAft>
        <a:buSzPct val="70000"/>
        <a:buBlip>
          <a:blip r:embed="rId18"/>
        </a:buBlip>
        <a:defRPr sz="2000" b="0" i="0" u="none" kern="1200" baseline="0">
          <a:solidFill>
            <a:schemeClr val="tx1"/>
          </a:solidFill>
          <a:latin typeface="+mn-lt"/>
          <a:ea typeface="+mn-ea"/>
          <a:cs typeface="+mn-cs"/>
        </a:defRPr>
      </a:lvl8pPr>
      <a:lvl9pPr marL="3881755" lvl="8" indent="-227330" algn="l" defTabSz="913130" eaLnBrk="1" fontAlgn="base" latinLnBrk="0" hangingPunct="1">
        <a:spcBef>
          <a:spcPct val="15000"/>
        </a:spcBef>
        <a:spcAft>
          <a:spcPct val="0"/>
        </a:spcAft>
        <a:buSzPct val="70000"/>
        <a:buBlip>
          <a:blip r:embed="rId18"/>
        </a:buBlip>
        <a:defRPr sz="2000" b="0" i="0" u="none" kern="1200" baseline="0">
          <a:solidFill>
            <a:schemeClr val="tx1"/>
          </a:solidFill>
          <a:latin typeface="+mn-lt"/>
          <a:ea typeface="+mn-ea"/>
          <a:cs typeface="+mn-cs"/>
        </a:defRPr>
      </a:lvl9pPr>
    </p:bodyStyle>
    <p:otherStyle>
      <a:lvl1pPr marL="0" lvl="0" indent="0" algn="l" defTabSz="913130" eaLnBrk="1" fontAlgn="base" latinLnBrk="0" hangingPunct="1">
        <a:spcBef>
          <a:spcPct val="0"/>
        </a:spcBef>
        <a:spcAft>
          <a:spcPct val="0"/>
        </a:spcAft>
        <a:buFont typeface="Arial" pitchFamily="34" charset="0"/>
        <a:buNone/>
        <a:defRPr sz="2400" b="0" i="0" u="none" kern="1200" baseline="0">
          <a:solidFill>
            <a:schemeClr val="tx1"/>
          </a:solidFill>
          <a:latin typeface="+mn-lt"/>
          <a:ea typeface="+mn-ea"/>
          <a:cs typeface="+mn-cs"/>
        </a:defRPr>
      </a:lvl1pPr>
      <a:lvl2pPr marL="456565" lvl="1" indent="0" algn="l" defTabSz="913130" eaLnBrk="1" fontAlgn="base" latinLnBrk="0" hangingPunct="1">
        <a:spcBef>
          <a:spcPct val="0"/>
        </a:spcBef>
        <a:spcAft>
          <a:spcPct val="0"/>
        </a:spcAft>
        <a:buFont typeface="Arial" pitchFamily="34" charset="0"/>
        <a:buNone/>
        <a:defRPr sz="8000" b="0" i="0" u="none" kern="1200" baseline="0">
          <a:solidFill>
            <a:schemeClr val="tx1"/>
          </a:solidFill>
          <a:latin typeface="+mn-lt"/>
          <a:ea typeface="+mn-ea"/>
          <a:cs typeface="+mn-cs"/>
        </a:defRPr>
      </a:lvl2pPr>
      <a:lvl3pPr marL="913130" lvl="2" indent="0" algn="l" defTabSz="913130" eaLnBrk="1" fontAlgn="base" latinLnBrk="0" hangingPunct="1">
        <a:spcBef>
          <a:spcPct val="0"/>
        </a:spcBef>
        <a:spcAft>
          <a:spcPct val="0"/>
        </a:spcAft>
        <a:buFont typeface="Arial" pitchFamily="34" charset="0"/>
        <a:buNone/>
        <a:defRPr sz="8000" b="0" i="0" u="none" kern="1200" baseline="0">
          <a:solidFill>
            <a:schemeClr val="tx1"/>
          </a:solidFill>
          <a:latin typeface="+mn-lt"/>
          <a:ea typeface="+mn-ea"/>
          <a:cs typeface="+mn-cs"/>
        </a:defRPr>
      </a:lvl3pPr>
      <a:lvl4pPr marL="1369695" lvl="3" indent="0" algn="l" defTabSz="913130" eaLnBrk="1" fontAlgn="base" latinLnBrk="0" hangingPunct="1">
        <a:spcBef>
          <a:spcPct val="0"/>
        </a:spcBef>
        <a:spcAft>
          <a:spcPct val="0"/>
        </a:spcAft>
        <a:buFont typeface="Arial" pitchFamily="34" charset="0"/>
        <a:buNone/>
        <a:defRPr sz="8000" b="0" i="0" u="none" kern="1200" baseline="0">
          <a:solidFill>
            <a:schemeClr val="tx1"/>
          </a:solidFill>
          <a:latin typeface="+mn-lt"/>
          <a:ea typeface="+mn-ea"/>
          <a:cs typeface="+mn-cs"/>
        </a:defRPr>
      </a:lvl4pPr>
      <a:lvl5pPr marL="1826260" lvl="4" indent="0" algn="l" defTabSz="913130" eaLnBrk="1" fontAlgn="base" latinLnBrk="0" hangingPunct="1">
        <a:spcBef>
          <a:spcPct val="0"/>
        </a:spcBef>
        <a:spcAft>
          <a:spcPct val="0"/>
        </a:spcAft>
        <a:buFont typeface="Arial" pitchFamily="34" charset="0"/>
        <a:buNone/>
        <a:defRPr sz="8000" b="0" i="0" u="none" kern="1200" baseline="0">
          <a:solidFill>
            <a:schemeClr val="tx1"/>
          </a:solidFill>
          <a:latin typeface="+mn-lt"/>
          <a:ea typeface="+mn-ea"/>
          <a:cs typeface="+mn-cs"/>
        </a:defRPr>
      </a:lvl5pPr>
      <a:lvl6pPr marL="2282825" lvl="5" indent="0" algn="l" defTabSz="913130" eaLnBrk="1" fontAlgn="base" latinLnBrk="0" hangingPunct="1">
        <a:spcBef>
          <a:spcPct val="0"/>
        </a:spcBef>
        <a:spcAft>
          <a:spcPct val="0"/>
        </a:spcAft>
        <a:buFont typeface="Arial" pitchFamily="34" charset="0"/>
        <a:buNone/>
        <a:defRPr sz="8000" b="0" i="0" u="none" kern="1200" baseline="0">
          <a:solidFill>
            <a:schemeClr val="tx1"/>
          </a:solidFill>
          <a:latin typeface="+mn-lt"/>
          <a:ea typeface="+mn-ea"/>
          <a:cs typeface="+mn-cs"/>
        </a:defRPr>
      </a:lvl6pPr>
      <a:lvl7pPr marL="2739390" lvl="6" indent="0" algn="l" defTabSz="913130" eaLnBrk="1" fontAlgn="base" latinLnBrk="0" hangingPunct="1">
        <a:spcBef>
          <a:spcPct val="0"/>
        </a:spcBef>
        <a:spcAft>
          <a:spcPct val="0"/>
        </a:spcAft>
        <a:buFont typeface="Arial" pitchFamily="34" charset="0"/>
        <a:buNone/>
        <a:defRPr sz="8000" b="0" i="0" u="none" kern="1200" baseline="0">
          <a:solidFill>
            <a:schemeClr val="tx1"/>
          </a:solidFill>
          <a:latin typeface="+mn-lt"/>
          <a:ea typeface="+mn-ea"/>
          <a:cs typeface="+mn-cs"/>
        </a:defRPr>
      </a:lvl7pPr>
      <a:lvl8pPr marL="3195955" lvl="7" indent="0" algn="l" defTabSz="913130" eaLnBrk="1" fontAlgn="base" latinLnBrk="0" hangingPunct="1">
        <a:spcBef>
          <a:spcPct val="0"/>
        </a:spcBef>
        <a:spcAft>
          <a:spcPct val="0"/>
        </a:spcAft>
        <a:buFont typeface="Arial" pitchFamily="34" charset="0"/>
        <a:buNone/>
        <a:defRPr sz="8000" b="0" i="0" u="none" kern="1200" baseline="0">
          <a:solidFill>
            <a:schemeClr val="tx1"/>
          </a:solidFill>
          <a:latin typeface="+mn-lt"/>
          <a:ea typeface="+mn-ea"/>
          <a:cs typeface="+mn-cs"/>
        </a:defRPr>
      </a:lvl8pPr>
      <a:lvl9pPr marL="3653155" lvl="8" indent="0" algn="l" defTabSz="913130" eaLnBrk="1" fontAlgn="base" latinLnBrk="0" hangingPunct="1">
        <a:spcBef>
          <a:spcPct val="0"/>
        </a:spcBef>
        <a:spcAft>
          <a:spcPct val="0"/>
        </a:spcAft>
        <a:buFont typeface="Arial" pitchFamily="34" charset="0"/>
        <a:buNone/>
        <a:defRPr sz="8000" b="0" i="0" u="none" kern="1200" baseline="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p:cSld>
    <p:bg bwMode="auto">
      <p:bgPr>
        <a:blipFill dpi="0" rotWithShape="0">
          <a:blip r:embed="rId13"/>
          <a:tile tx="0" ty="0" sx="100000" sy="100000" flip="none" algn="tl"/>
        </a:blipFill>
        <a:effectLst/>
      </p:bgPr>
    </p:bg>
    <p:spTree>
      <p:nvGrpSpPr>
        <p:cNvPr id="1" name=""/>
        <p:cNvGrpSpPr/>
        <p:nvPr/>
      </p:nvGrpSpPr>
      <p:grpSpPr>
        <a:xfrm>
          <a:off x="0" y="0"/>
          <a:ext cx="0" cy="0"/>
        </a:xfrm>
      </p:grpSpPr>
      <p:grpSp>
        <p:nvGrpSpPr>
          <p:cNvPr id="2050" name="组合 1025"/>
          <p:cNvGrpSpPr/>
          <p:nvPr/>
        </p:nvGrpSpPr>
        <p:grpSpPr>
          <a:xfrm>
            <a:off x="0" y="75"/>
            <a:ext cx="12208933" cy="757767"/>
            <a:chExt cx="5768" cy="477"/>
          </a:xfrm>
        </p:grpSpPr>
        <p:sp>
          <p:nvSpPr>
            <p:cNvPr id="2051" name="任意多边形 1026"/>
            <p:cNvSpPr>
              <a:spLocks noChangeArrowheads="1"/>
            </p:cNvSpPr>
            <p:nvPr/>
          </p:nvSpPr>
          <p:spPr bwMode="auto">
            <a:xfrm>
              <a:off x="5" y="0"/>
              <a:ext cx="5763" cy="477"/>
            </a:xfrm>
            <a:custGeom>
              <a:cxnLst>
                <a:cxn ang="0">
                  <a:pos x="0" y="450"/>
                </a:cxn>
                <a:cxn ang="0">
                  <a:pos x="3" y="0"/>
                </a:cxn>
                <a:cxn ang="0">
                  <a:pos x="5763" y="0"/>
                </a:cxn>
                <a:cxn ang="0">
                  <a:pos x="5763" y="465"/>
                </a:cxn>
                <a:cxn ang="0">
                  <a:pos x="4821" y="477"/>
                </a:cxn>
                <a:cxn ang="0">
                  <a:pos x="4326" y="447"/>
                </a:cxn>
                <a:cxn ang="0">
                  <a:pos x="3783" y="465"/>
                </a:cxn>
                <a:cxn ang="0">
                  <a:pos x="3417" y="456"/>
                </a:cxn>
                <a:cxn ang="0">
                  <a:pos x="2973" y="459"/>
                </a:cxn>
                <a:cxn ang="0">
                  <a:pos x="2451" y="453"/>
                </a:cxn>
                <a:cxn ang="0">
                  <a:pos x="2289" y="441"/>
                </a:cxn>
                <a:cxn ang="0">
                  <a:pos x="2010" y="453"/>
                </a:cxn>
                <a:cxn ang="0">
                  <a:pos x="1827" y="450"/>
                </a:cxn>
                <a:cxn ang="0">
                  <a:pos x="1215" y="465"/>
                </a:cxn>
                <a:cxn ang="0">
                  <a:pos x="660" y="456"/>
                </a:cxn>
                <a:cxn ang="0">
                  <a:pos x="0" y="450"/>
                </a:cxn>
              </a:cxnLst>
              <a:rect l="0" t="0" r="r" b="b"/>
              <a:pathLst>
                <a:path w="5763" h="477">
                  <a:moveTo>
                    <a:pt x="0" y="450"/>
                  </a:moveTo>
                  <a:lnTo>
                    <a:pt x="3" y="0"/>
                  </a:lnTo>
                  <a:lnTo>
                    <a:pt x="5763" y="0"/>
                  </a:lnTo>
                  <a:lnTo>
                    <a:pt x="5763" y="465"/>
                  </a:lnTo>
                  <a:lnTo>
                    <a:pt x="4821" y="477"/>
                  </a:lnTo>
                  <a:lnTo>
                    <a:pt x="4326" y="447"/>
                  </a:lnTo>
                  <a:lnTo>
                    <a:pt x="3783" y="465"/>
                  </a:lnTo>
                  <a:lnTo>
                    <a:pt x="3417" y="456"/>
                  </a:lnTo>
                  <a:lnTo>
                    <a:pt x="2973" y="459"/>
                  </a:lnTo>
                  <a:lnTo>
                    <a:pt x="2451" y="453"/>
                  </a:lnTo>
                  <a:lnTo>
                    <a:pt x="2289" y="441"/>
                  </a:lnTo>
                  <a:lnTo>
                    <a:pt x="2010" y="453"/>
                  </a:lnTo>
                  <a:lnTo>
                    <a:pt x="1827" y="450"/>
                  </a:lnTo>
                  <a:lnTo>
                    <a:pt x="1215" y="465"/>
                  </a:lnTo>
                  <a:lnTo>
                    <a:pt x="660" y="456"/>
                  </a:lnTo>
                  <a:lnTo>
                    <a:pt x="0" y="450"/>
                  </a:lnTo>
                  <a:close/>
                </a:path>
              </a:pathLst>
            </a:custGeom>
            <a:solidFill>
              <a:schemeClr val="accent2">
                <a:alpha val="50000"/>
              </a:schemeClr>
            </a:soli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2052" name="任意多边形 1027"/>
            <p:cNvSpPr>
              <a:spLocks noChangeArrowheads="1"/>
            </p:cNvSpPr>
            <p:nvPr/>
          </p:nvSpPr>
          <p:spPr bwMode="auto">
            <a:xfrm>
              <a:off x="0" y="99"/>
              <a:ext cx="256" cy="252"/>
            </a:xfrm>
            <a:custGeom>
              <a:cxnLst>
                <a:cxn ang="0">
                  <a:pos x="8" y="190"/>
                </a:cxn>
                <a:cxn ang="0">
                  <a:pos x="71" y="115"/>
                </a:cxn>
                <a:cxn ang="0">
                  <a:pos x="203" y="16"/>
                </a:cxn>
                <a:cxn ang="0">
                  <a:pos x="251" y="19"/>
                </a:cxn>
                <a:cxn ang="0">
                  <a:pos x="236" y="46"/>
                </a:cxn>
                <a:cxn ang="0">
                  <a:pos x="176" y="82"/>
                </a:cxn>
                <a:cxn ang="0">
                  <a:pos x="92" y="154"/>
                </a:cxn>
                <a:cxn ang="0">
                  <a:pos x="23" y="247"/>
                </a:cxn>
                <a:cxn ang="0">
                  <a:pos x="8" y="190"/>
                </a:cxn>
              </a:cxnLst>
              <a:rect l="0" t="0" r="r" b="b"/>
              <a:pathLst>
                <a:path w="256" h="253">
                  <a:moveTo>
                    <a:pt x="8" y="190"/>
                  </a:moveTo>
                  <a:cubicBezTo>
                    <a:pt x="16" y="168"/>
                    <a:pt x="38" y="144"/>
                    <a:pt x="71" y="115"/>
                  </a:cubicBezTo>
                  <a:cubicBezTo>
                    <a:pt x="104" y="86"/>
                    <a:pt x="173" y="32"/>
                    <a:pt x="203" y="16"/>
                  </a:cubicBezTo>
                  <a:cubicBezTo>
                    <a:pt x="233" y="0"/>
                    <a:pt x="246" y="14"/>
                    <a:pt x="251" y="19"/>
                  </a:cubicBezTo>
                  <a:cubicBezTo>
                    <a:pt x="256" y="24"/>
                    <a:pt x="249" y="35"/>
                    <a:pt x="236" y="46"/>
                  </a:cubicBezTo>
                  <a:cubicBezTo>
                    <a:pt x="223" y="57"/>
                    <a:pt x="200" y="64"/>
                    <a:pt x="176" y="82"/>
                  </a:cubicBezTo>
                  <a:cubicBezTo>
                    <a:pt x="152" y="100"/>
                    <a:pt x="118" y="126"/>
                    <a:pt x="92" y="154"/>
                  </a:cubicBezTo>
                  <a:cubicBezTo>
                    <a:pt x="66" y="182"/>
                    <a:pt x="36" y="241"/>
                    <a:pt x="23" y="247"/>
                  </a:cubicBezTo>
                  <a:cubicBezTo>
                    <a:pt x="10" y="253"/>
                    <a:pt x="0" y="212"/>
                    <a:pt x="8" y="190"/>
                  </a:cubicBezTo>
                  <a:close/>
                </a:path>
              </a:pathLst>
            </a:custGeom>
            <a:gradFill rotWithShape="0">
              <a:gsLst>
                <a:gs pos="0">
                  <a:schemeClr val="accent2"/>
                </a:gs>
                <a:gs pos="100000">
                  <a:schemeClr val="bg2"/>
                </a:gs>
              </a:gsLst>
              <a:lin ang="1890000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2053" name="任意多边形 1028"/>
            <p:cNvSpPr>
              <a:spLocks noChangeArrowheads="1"/>
            </p:cNvSpPr>
            <p:nvPr/>
          </p:nvSpPr>
          <p:spPr bwMode="auto">
            <a:xfrm>
              <a:off x="56" y="0"/>
              <a:ext cx="708" cy="458"/>
            </a:xfrm>
            <a:custGeom>
              <a:cxnLst>
                <a:cxn ang="0">
                  <a:pos x="0" y="432"/>
                </a:cxn>
                <a:cxn ang="0">
                  <a:pos x="0" y="453"/>
                </a:cxn>
                <a:cxn ang="0">
                  <a:pos x="72" y="324"/>
                </a:cxn>
                <a:cxn ang="0">
                  <a:pos x="198" y="201"/>
                </a:cxn>
                <a:cxn ang="0">
                  <a:pos x="366" y="102"/>
                </a:cxn>
                <a:cxn ang="0">
                  <a:pos x="531" y="36"/>
                </a:cxn>
                <a:cxn ang="0">
                  <a:pos x="609" y="0"/>
                </a:cxn>
                <a:cxn ang="0">
                  <a:pos x="708" y="3"/>
                </a:cxn>
                <a:cxn ang="0">
                  <a:pos x="591" y="66"/>
                </a:cxn>
                <a:cxn ang="0">
                  <a:pos x="417" y="126"/>
                </a:cxn>
                <a:cxn ang="0">
                  <a:pos x="237" y="231"/>
                </a:cxn>
                <a:cxn ang="0">
                  <a:pos x="117" y="345"/>
                </a:cxn>
                <a:cxn ang="0">
                  <a:pos x="51" y="459"/>
                </a:cxn>
                <a:cxn ang="0">
                  <a:pos x="0" y="453"/>
                </a:cxn>
              </a:cxnLst>
              <a:rect l="0" t="0" r="r" b="b"/>
              <a:pathLst>
                <a:path w="708" h="459">
                  <a:moveTo>
                    <a:pt x="0" y="432"/>
                  </a:moveTo>
                  <a:lnTo>
                    <a:pt x="0" y="453"/>
                  </a:lnTo>
                  <a:cubicBezTo>
                    <a:pt x="12" y="435"/>
                    <a:pt x="39" y="366"/>
                    <a:pt x="72" y="324"/>
                  </a:cubicBezTo>
                  <a:cubicBezTo>
                    <a:pt x="105" y="282"/>
                    <a:pt x="149" y="238"/>
                    <a:pt x="198" y="201"/>
                  </a:cubicBezTo>
                  <a:cubicBezTo>
                    <a:pt x="247" y="164"/>
                    <a:pt x="311" y="129"/>
                    <a:pt x="366" y="102"/>
                  </a:cubicBezTo>
                  <a:cubicBezTo>
                    <a:pt x="421" y="75"/>
                    <a:pt x="490" y="53"/>
                    <a:pt x="531" y="36"/>
                  </a:cubicBezTo>
                  <a:cubicBezTo>
                    <a:pt x="572" y="19"/>
                    <a:pt x="580" y="5"/>
                    <a:pt x="609" y="0"/>
                  </a:cubicBezTo>
                  <a:lnTo>
                    <a:pt x="708" y="3"/>
                  </a:lnTo>
                  <a:cubicBezTo>
                    <a:pt x="705" y="14"/>
                    <a:pt x="640" y="45"/>
                    <a:pt x="591" y="66"/>
                  </a:cubicBezTo>
                  <a:cubicBezTo>
                    <a:pt x="542" y="87"/>
                    <a:pt x="476" y="98"/>
                    <a:pt x="417" y="126"/>
                  </a:cubicBezTo>
                  <a:cubicBezTo>
                    <a:pt x="358" y="154"/>
                    <a:pt x="287" y="195"/>
                    <a:pt x="237" y="231"/>
                  </a:cubicBezTo>
                  <a:cubicBezTo>
                    <a:pt x="187" y="267"/>
                    <a:pt x="148" y="307"/>
                    <a:pt x="117" y="345"/>
                  </a:cubicBezTo>
                  <a:cubicBezTo>
                    <a:pt x="86" y="383"/>
                    <a:pt x="70" y="441"/>
                    <a:pt x="51" y="459"/>
                  </a:cubicBezTo>
                  <a:lnTo>
                    <a:pt x="0" y="453"/>
                  </a:lnTo>
                </a:path>
              </a:pathLst>
            </a:custGeom>
            <a:gradFill rotWithShape="0">
              <a:gsLst>
                <a:gs pos="0">
                  <a:schemeClr val="bg2"/>
                </a:gs>
                <a:gs pos="50000">
                  <a:schemeClr val="accent2"/>
                </a:gs>
                <a:gs pos="100000">
                  <a:schemeClr val="bg2"/>
                </a:gs>
              </a:gsLst>
              <a:lin ang="540000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2054" name="任意多边形 1029"/>
            <p:cNvSpPr>
              <a:spLocks noChangeArrowheads="1"/>
            </p:cNvSpPr>
            <p:nvPr/>
          </p:nvSpPr>
          <p:spPr bwMode="auto">
            <a:xfrm>
              <a:off x="131" y="269"/>
              <a:ext cx="251" cy="193"/>
            </a:xfrm>
            <a:custGeom>
              <a:cxnLst>
                <a:cxn ang="0">
                  <a:pos x="21" y="163"/>
                </a:cxn>
                <a:cxn ang="0">
                  <a:pos x="9" y="184"/>
                </a:cxn>
                <a:cxn ang="0">
                  <a:pos x="75" y="103"/>
                </a:cxn>
                <a:cxn ang="0">
                  <a:pos x="165" y="28"/>
                </a:cxn>
                <a:cxn ang="0">
                  <a:pos x="207" y="7"/>
                </a:cxn>
                <a:cxn ang="0">
                  <a:pos x="246" y="4"/>
                </a:cxn>
                <a:cxn ang="0">
                  <a:pos x="237" y="34"/>
                </a:cxn>
                <a:cxn ang="0">
                  <a:pos x="183" y="61"/>
                </a:cxn>
                <a:cxn ang="0">
                  <a:pos x="108" y="124"/>
                </a:cxn>
                <a:cxn ang="0">
                  <a:pos x="54" y="190"/>
                </a:cxn>
                <a:cxn ang="0">
                  <a:pos x="6" y="184"/>
                </a:cxn>
              </a:cxnLst>
              <a:rect l="0" t="0" r="r" b="b"/>
              <a:pathLst>
                <a:path w="251" h="194">
                  <a:moveTo>
                    <a:pt x="21" y="163"/>
                  </a:moveTo>
                  <a:cubicBezTo>
                    <a:pt x="10" y="178"/>
                    <a:pt x="0" y="194"/>
                    <a:pt x="9" y="184"/>
                  </a:cubicBezTo>
                  <a:cubicBezTo>
                    <a:pt x="18" y="174"/>
                    <a:pt x="49" y="129"/>
                    <a:pt x="75" y="103"/>
                  </a:cubicBezTo>
                  <a:cubicBezTo>
                    <a:pt x="101" y="77"/>
                    <a:pt x="143" y="44"/>
                    <a:pt x="165" y="28"/>
                  </a:cubicBezTo>
                  <a:cubicBezTo>
                    <a:pt x="187" y="12"/>
                    <a:pt x="194" y="11"/>
                    <a:pt x="207" y="7"/>
                  </a:cubicBezTo>
                  <a:cubicBezTo>
                    <a:pt x="220" y="3"/>
                    <a:pt x="241" y="0"/>
                    <a:pt x="246" y="4"/>
                  </a:cubicBezTo>
                  <a:cubicBezTo>
                    <a:pt x="251" y="8"/>
                    <a:pt x="247" y="25"/>
                    <a:pt x="237" y="34"/>
                  </a:cubicBezTo>
                  <a:cubicBezTo>
                    <a:pt x="227" y="43"/>
                    <a:pt x="204" y="46"/>
                    <a:pt x="183" y="61"/>
                  </a:cubicBezTo>
                  <a:cubicBezTo>
                    <a:pt x="162" y="76"/>
                    <a:pt x="129" y="103"/>
                    <a:pt x="108" y="124"/>
                  </a:cubicBezTo>
                  <a:cubicBezTo>
                    <a:pt x="87" y="145"/>
                    <a:pt x="71" y="180"/>
                    <a:pt x="54" y="190"/>
                  </a:cubicBezTo>
                  <a:lnTo>
                    <a:pt x="6" y="184"/>
                  </a:lnTo>
                </a:path>
              </a:pathLst>
            </a:custGeom>
            <a:gradFill rotWithShape="0">
              <a:gsLst>
                <a:gs pos="0">
                  <a:schemeClr val="accent2"/>
                </a:gs>
                <a:gs pos="100000">
                  <a:schemeClr val="bg2"/>
                </a:gs>
              </a:gsLst>
              <a:lin ang="1890000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2055" name="任意多边形 1030"/>
            <p:cNvSpPr>
              <a:spLocks noChangeArrowheads="1"/>
            </p:cNvSpPr>
            <p:nvPr/>
          </p:nvSpPr>
          <p:spPr bwMode="auto">
            <a:xfrm>
              <a:off x="341" y="0"/>
              <a:ext cx="159" cy="72"/>
            </a:xfrm>
            <a:custGeom>
              <a:cxnLst>
                <a:cxn ang="0">
                  <a:pos x="99" y="0"/>
                </a:cxn>
                <a:cxn ang="0">
                  <a:pos x="15" y="36"/>
                </a:cxn>
                <a:cxn ang="0">
                  <a:pos x="6" y="60"/>
                </a:cxn>
                <a:cxn ang="0">
                  <a:pos x="36" y="69"/>
                </a:cxn>
                <a:cxn ang="0">
                  <a:pos x="87" y="42"/>
                </a:cxn>
                <a:cxn ang="0">
                  <a:pos x="159" y="0"/>
                </a:cxn>
                <a:cxn ang="0">
                  <a:pos x="99" y="0"/>
                </a:cxn>
              </a:cxnLst>
              <a:rect l="0" t="0" r="r" b="b"/>
              <a:pathLst>
                <a:path w="159" h="72">
                  <a:moveTo>
                    <a:pt x="99" y="0"/>
                  </a:moveTo>
                  <a:cubicBezTo>
                    <a:pt x="75" y="6"/>
                    <a:pt x="30" y="26"/>
                    <a:pt x="15" y="36"/>
                  </a:cubicBezTo>
                  <a:cubicBezTo>
                    <a:pt x="0" y="46"/>
                    <a:pt x="3" y="55"/>
                    <a:pt x="6" y="60"/>
                  </a:cubicBezTo>
                  <a:cubicBezTo>
                    <a:pt x="9" y="65"/>
                    <a:pt x="23" y="72"/>
                    <a:pt x="36" y="69"/>
                  </a:cubicBezTo>
                  <a:cubicBezTo>
                    <a:pt x="49" y="66"/>
                    <a:pt x="67" y="53"/>
                    <a:pt x="87" y="42"/>
                  </a:cubicBezTo>
                  <a:cubicBezTo>
                    <a:pt x="107" y="31"/>
                    <a:pt x="158" y="6"/>
                    <a:pt x="159" y="0"/>
                  </a:cubicBezTo>
                  <a:lnTo>
                    <a:pt x="99" y="0"/>
                  </a:lnTo>
                  <a:close/>
                </a:path>
              </a:pathLst>
            </a:custGeom>
            <a:gradFill rotWithShape="0">
              <a:gsLst>
                <a:gs pos="0">
                  <a:schemeClr val="accent2"/>
                </a:gs>
                <a:gs pos="100000">
                  <a:schemeClr val="bg2"/>
                </a:gs>
              </a:gsLst>
              <a:lin ang="1890000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2056" name="任意多边形 1031"/>
            <p:cNvSpPr>
              <a:spLocks noChangeArrowheads="1"/>
            </p:cNvSpPr>
            <p:nvPr/>
          </p:nvSpPr>
          <p:spPr bwMode="auto">
            <a:xfrm>
              <a:off x="488" y="0"/>
              <a:ext cx="455" cy="216"/>
            </a:xfrm>
            <a:custGeom>
              <a:cxnLst>
                <a:cxn ang="0">
                  <a:pos x="395" y="0"/>
                </a:cxn>
                <a:cxn ang="0">
                  <a:pos x="338" y="48"/>
                </a:cxn>
                <a:cxn ang="0">
                  <a:pos x="242" y="102"/>
                </a:cxn>
                <a:cxn ang="0">
                  <a:pos x="104" y="147"/>
                </a:cxn>
                <a:cxn ang="0">
                  <a:pos x="35" y="168"/>
                </a:cxn>
                <a:cxn ang="0">
                  <a:pos x="8" y="192"/>
                </a:cxn>
                <a:cxn ang="0">
                  <a:pos x="8" y="213"/>
                </a:cxn>
                <a:cxn ang="0">
                  <a:pos x="59" y="213"/>
                </a:cxn>
                <a:cxn ang="0">
                  <a:pos x="86" y="192"/>
                </a:cxn>
                <a:cxn ang="0">
                  <a:pos x="173" y="159"/>
                </a:cxn>
                <a:cxn ang="0">
                  <a:pos x="299" y="126"/>
                </a:cxn>
                <a:cxn ang="0">
                  <a:pos x="392" y="72"/>
                </a:cxn>
                <a:cxn ang="0">
                  <a:pos x="455" y="0"/>
                </a:cxn>
                <a:cxn ang="0">
                  <a:pos x="395" y="0"/>
                </a:cxn>
              </a:cxnLst>
              <a:rect l="0" t="0" r="r" b="b"/>
              <a:pathLst>
                <a:path w="455" h="216">
                  <a:moveTo>
                    <a:pt x="395" y="0"/>
                  </a:moveTo>
                  <a:cubicBezTo>
                    <a:pt x="376" y="8"/>
                    <a:pt x="364" y="31"/>
                    <a:pt x="338" y="48"/>
                  </a:cubicBezTo>
                  <a:cubicBezTo>
                    <a:pt x="312" y="65"/>
                    <a:pt x="281" y="86"/>
                    <a:pt x="242" y="102"/>
                  </a:cubicBezTo>
                  <a:cubicBezTo>
                    <a:pt x="203" y="118"/>
                    <a:pt x="138" y="136"/>
                    <a:pt x="104" y="147"/>
                  </a:cubicBezTo>
                  <a:cubicBezTo>
                    <a:pt x="70" y="158"/>
                    <a:pt x="51" y="161"/>
                    <a:pt x="35" y="168"/>
                  </a:cubicBezTo>
                  <a:cubicBezTo>
                    <a:pt x="19" y="175"/>
                    <a:pt x="12" y="185"/>
                    <a:pt x="8" y="192"/>
                  </a:cubicBezTo>
                  <a:cubicBezTo>
                    <a:pt x="4" y="199"/>
                    <a:pt x="0" y="210"/>
                    <a:pt x="8" y="213"/>
                  </a:cubicBezTo>
                  <a:cubicBezTo>
                    <a:pt x="16" y="216"/>
                    <a:pt x="46" y="216"/>
                    <a:pt x="59" y="213"/>
                  </a:cubicBezTo>
                  <a:cubicBezTo>
                    <a:pt x="72" y="210"/>
                    <a:pt x="67" y="201"/>
                    <a:pt x="86" y="192"/>
                  </a:cubicBezTo>
                  <a:cubicBezTo>
                    <a:pt x="105" y="183"/>
                    <a:pt x="138" y="170"/>
                    <a:pt x="173" y="159"/>
                  </a:cubicBezTo>
                  <a:cubicBezTo>
                    <a:pt x="208" y="148"/>
                    <a:pt x="263" y="140"/>
                    <a:pt x="299" y="126"/>
                  </a:cubicBezTo>
                  <a:cubicBezTo>
                    <a:pt x="335" y="112"/>
                    <a:pt x="366" y="93"/>
                    <a:pt x="392" y="72"/>
                  </a:cubicBezTo>
                  <a:cubicBezTo>
                    <a:pt x="418" y="51"/>
                    <a:pt x="454" y="12"/>
                    <a:pt x="455" y="0"/>
                  </a:cubicBezTo>
                  <a:lnTo>
                    <a:pt x="395" y="0"/>
                  </a:lnTo>
                  <a:close/>
                </a:path>
              </a:pathLst>
            </a:custGeom>
            <a:gradFill rotWithShape="0">
              <a:gsLst>
                <a:gs pos="0">
                  <a:schemeClr val="bg2"/>
                </a:gs>
                <a:gs pos="100000">
                  <a:schemeClr val="accent2"/>
                </a:gs>
              </a:gsLst>
              <a:lin ang="270000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2057" name="任意多边形 1032"/>
            <p:cNvSpPr>
              <a:spLocks noChangeArrowheads="1"/>
            </p:cNvSpPr>
            <p:nvPr/>
          </p:nvSpPr>
          <p:spPr bwMode="auto">
            <a:xfrm>
              <a:off x="1448" y="37"/>
              <a:ext cx="414" cy="108"/>
            </a:xfrm>
            <a:custGeom>
              <a:cxnLst>
                <a:cxn ang="0">
                  <a:pos x="0" y="11"/>
                </a:cxn>
                <a:cxn ang="0">
                  <a:pos x="24" y="11"/>
                </a:cxn>
                <a:cxn ang="0">
                  <a:pos x="156" y="2"/>
                </a:cxn>
                <a:cxn ang="0">
                  <a:pos x="288" y="23"/>
                </a:cxn>
                <a:cxn ang="0">
                  <a:pos x="384" y="53"/>
                </a:cxn>
                <a:cxn ang="0">
                  <a:pos x="411" y="74"/>
                </a:cxn>
                <a:cxn ang="0">
                  <a:pos x="405" y="104"/>
                </a:cxn>
                <a:cxn ang="0">
                  <a:pos x="363" y="101"/>
                </a:cxn>
                <a:cxn ang="0">
                  <a:pos x="294" y="77"/>
                </a:cxn>
                <a:cxn ang="0">
                  <a:pos x="174" y="50"/>
                </a:cxn>
                <a:cxn ang="0">
                  <a:pos x="72" y="62"/>
                </a:cxn>
                <a:cxn ang="0">
                  <a:pos x="36" y="59"/>
                </a:cxn>
                <a:cxn ang="0">
                  <a:pos x="0" y="11"/>
                </a:cxn>
              </a:cxnLst>
              <a:rect l="0" t="0" r="r" b="b"/>
              <a:pathLst>
                <a:path w="413" h="108">
                  <a:moveTo>
                    <a:pt x="0" y="11"/>
                  </a:moveTo>
                  <a:lnTo>
                    <a:pt x="24" y="11"/>
                  </a:lnTo>
                  <a:cubicBezTo>
                    <a:pt x="50" y="9"/>
                    <a:pt x="112" y="0"/>
                    <a:pt x="156" y="2"/>
                  </a:cubicBezTo>
                  <a:cubicBezTo>
                    <a:pt x="200" y="4"/>
                    <a:pt x="250" y="15"/>
                    <a:pt x="288" y="23"/>
                  </a:cubicBezTo>
                  <a:cubicBezTo>
                    <a:pt x="326" y="31"/>
                    <a:pt x="363" y="44"/>
                    <a:pt x="384" y="53"/>
                  </a:cubicBezTo>
                  <a:cubicBezTo>
                    <a:pt x="405" y="62"/>
                    <a:pt x="408" y="66"/>
                    <a:pt x="411" y="74"/>
                  </a:cubicBezTo>
                  <a:cubicBezTo>
                    <a:pt x="414" y="82"/>
                    <a:pt x="413" y="100"/>
                    <a:pt x="405" y="104"/>
                  </a:cubicBezTo>
                  <a:cubicBezTo>
                    <a:pt x="397" y="108"/>
                    <a:pt x="381" y="105"/>
                    <a:pt x="363" y="101"/>
                  </a:cubicBezTo>
                  <a:cubicBezTo>
                    <a:pt x="345" y="97"/>
                    <a:pt x="325" y="85"/>
                    <a:pt x="294" y="77"/>
                  </a:cubicBezTo>
                  <a:cubicBezTo>
                    <a:pt x="263" y="69"/>
                    <a:pt x="211" y="53"/>
                    <a:pt x="174" y="50"/>
                  </a:cubicBezTo>
                  <a:cubicBezTo>
                    <a:pt x="137" y="47"/>
                    <a:pt x="95" y="61"/>
                    <a:pt x="72" y="62"/>
                  </a:cubicBezTo>
                  <a:cubicBezTo>
                    <a:pt x="49" y="63"/>
                    <a:pt x="48" y="66"/>
                    <a:pt x="36" y="59"/>
                  </a:cubicBezTo>
                  <a:cubicBezTo>
                    <a:pt x="24" y="52"/>
                    <a:pt x="13" y="36"/>
                    <a:pt x="0" y="11"/>
                  </a:cubicBezTo>
                  <a:close/>
                </a:path>
              </a:pathLst>
            </a:custGeom>
            <a:gradFill rotWithShape="0">
              <a:gsLst>
                <a:gs pos="0">
                  <a:schemeClr val="accent2"/>
                </a:gs>
                <a:gs pos="100000">
                  <a:schemeClr val="bg2"/>
                </a:gs>
              </a:gsLst>
              <a:lin ang="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2058" name="任意多边形 1033"/>
            <p:cNvSpPr>
              <a:spLocks noChangeArrowheads="1"/>
            </p:cNvSpPr>
            <p:nvPr/>
          </p:nvSpPr>
          <p:spPr bwMode="auto">
            <a:xfrm>
              <a:off x="1790" y="0"/>
              <a:ext cx="520" cy="225"/>
            </a:xfrm>
            <a:custGeom>
              <a:cxnLst>
                <a:cxn ang="0">
                  <a:pos x="42" y="0"/>
                </a:cxn>
                <a:cxn ang="0">
                  <a:pos x="12" y="24"/>
                </a:cxn>
                <a:cxn ang="0">
                  <a:pos x="114" y="54"/>
                </a:cxn>
                <a:cxn ang="0">
                  <a:pos x="240" y="117"/>
                </a:cxn>
                <a:cxn ang="0">
                  <a:pos x="333" y="153"/>
                </a:cxn>
                <a:cxn ang="0">
                  <a:pos x="438" y="219"/>
                </a:cxn>
                <a:cxn ang="0">
                  <a:pos x="426" y="192"/>
                </a:cxn>
                <a:cxn ang="0">
                  <a:pos x="441" y="180"/>
                </a:cxn>
                <a:cxn ang="0">
                  <a:pos x="519" y="216"/>
                </a:cxn>
                <a:cxn ang="0">
                  <a:pos x="450" y="162"/>
                </a:cxn>
                <a:cxn ang="0">
                  <a:pos x="381" y="135"/>
                </a:cxn>
                <a:cxn ang="0">
                  <a:pos x="285" y="84"/>
                </a:cxn>
                <a:cxn ang="0">
                  <a:pos x="186" y="18"/>
                </a:cxn>
                <a:cxn ang="0">
                  <a:pos x="123" y="0"/>
                </a:cxn>
                <a:cxn ang="0">
                  <a:pos x="42" y="0"/>
                </a:cxn>
              </a:cxnLst>
              <a:rect l="0" t="0" r="r" b="b"/>
              <a:pathLst>
                <a:path w="520" h="225">
                  <a:moveTo>
                    <a:pt x="42" y="0"/>
                  </a:moveTo>
                  <a:cubicBezTo>
                    <a:pt x="24" y="4"/>
                    <a:pt x="0" y="15"/>
                    <a:pt x="12" y="24"/>
                  </a:cubicBezTo>
                  <a:cubicBezTo>
                    <a:pt x="24" y="33"/>
                    <a:pt x="76" y="39"/>
                    <a:pt x="114" y="54"/>
                  </a:cubicBezTo>
                  <a:cubicBezTo>
                    <a:pt x="152" y="69"/>
                    <a:pt x="203" y="100"/>
                    <a:pt x="240" y="117"/>
                  </a:cubicBezTo>
                  <a:cubicBezTo>
                    <a:pt x="277" y="134"/>
                    <a:pt x="300" y="136"/>
                    <a:pt x="333" y="153"/>
                  </a:cubicBezTo>
                  <a:cubicBezTo>
                    <a:pt x="366" y="170"/>
                    <a:pt x="423" y="213"/>
                    <a:pt x="438" y="219"/>
                  </a:cubicBezTo>
                  <a:cubicBezTo>
                    <a:pt x="453" y="225"/>
                    <a:pt x="426" y="198"/>
                    <a:pt x="426" y="192"/>
                  </a:cubicBezTo>
                  <a:cubicBezTo>
                    <a:pt x="426" y="186"/>
                    <a:pt x="426" y="176"/>
                    <a:pt x="441" y="180"/>
                  </a:cubicBezTo>
                  <a:cubicBezTo>
                    <a:pt x="456" y="184"/>
                    <a:pt x="518" y="219"/>
                    <a:pt x="519" y="216"/>
                  </a:cubicBezTo>
                  <a:cubicBezTo>
                    <a:pt x="520" y="213"/>
                    <a:pt x="473" y="176"/>
                    <a:pt x="450" y="162"/>
                  </a:cubicBezTo>
                  <a:cubicBezTo>
                    <a:pt x="427" y="148"/>
                    <a:pt x="408" y="148"/>
                    <a:pt x="381" y="135"/>
                  </a:cubicBezTo>
                  <a:cubicBezTo>
                    <a:pt x="354" y="122"/>
                    <a:pt x="318" y="104"/>
                    <a:pt x="285" y="84"/>
                  </a:cubicBezTo>
                  <a:cubicBezTo>
                    <a:pt x="252" y="64"/>
                    <a:pt x="213" y="32"/>
                    <a:pt x="186" y="18"/>
                  </a:cubicBezTo>
                  <a:cubicBezTo>
                    <a:pt x="159" y="4"/>
                    <a:pt x="147" y="2"/>
                    <a:pt x="123" y="0"/>
                  </a:cubicBezTo>
                  <a:lnTo>
                    <a:pt x="42" y="0"/>
                  </a:lnTo>
                  <a:close/>
                </a:path>
              </a:pathLst>
            </a:custGeom>
            <a:gradFill rotWithShape="0">
              <a:gsLst>
                <a:gs pos="0">
                  <a:schemeClr val="accent2"/>
                </a:gs>
                <a:gs pos="100000">
                  <a:schemeClr val="bg2"/>
                </a:gs>
              </a:gsLst>
              <a:lin ang="1890000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2059" name="任意多边形 1034"/>
            <p:cNvSpPr>
              <a:spLocks noChangeArrowheads="1"/>
            </p:cNvSpPr>
            <p:nvPr/>
          </p:nvSpPr>
          <p:spPr bwMode="auto">
            <a:xfrm>
              <a:off x="1943" y="155"/>
              <a:ext cx="431" cy="232"/>
            </a:xfrm>
            <a:custGeom>
              <a:cxnLst>
                <a:cxn ang="0">
                  <a:pos x="6" y="38"/>
                </a:cxn>
                <a:cxn ang="0">
                  <a:pos x="9" y="20"/>
                </a:cxn>
                <a:cxn ang="0">
                  <a:pos x="42" y="2"/>
                </a:cxn>
                <a:cxn ang="0">
                  <a:pos x="90" y="35"/>
                </a:cxn>
                <a:cxn ang="0">
                  <a:pos x="189" y="89"/>
                </a:cxn>
                <a:cxn ang="0">
                  <a:pos x="288" y="140"/>
                </a:cxn>
                <a:cxn ang="0">
                  <a:pos x="375" y="176"/>
                </a:cxn>
                <a:cxn ang="0">
                  <a:pos x="396" y="176"/>
                </a:cxn>
                <a:cxn ang="0">
                  <a:pos x="429" y="212"/>
                </a:cxn>
                <a:cxn ang="0">
                  <a:pos x="408" y="233"/>
                </a:cxn>
                <a:cxn ang="0">
                  <a:pos x="333" y="212"/>
                </a:cxn>
                <a:cxn ang="0">
                  <a:pos x="186" y="143"/>
                </a:cxn>
                <a:cxn ang="0">
                  <a:pos x="48" y="68"/>
                </a:cxn>
                <a:cxn ang="0">
                  <a:pos x="6" y="38"/>
                </a:cxn>
              </a:cxnLst>
              <a:rect l="0" t="0" r="r" b="b"/>
              <a:pathLst>
                <a:path w="431" h="233">
                  <a:moveTo>
                    <a:pt x="6" y="38"/>
                  </a:moveTo>
                  <a:cubicBezTo>
                    <a:pt x="0" y="26"/>
                    <a:pt x="3" y="26"/>
                    <a:pt x="9" y="20"/>
                  </a:cubicBezTo>
                  <a:cubicBezTo>
                    <a:pt x="15" y="14"/>
                    <a:pt x="29" y="0"/>
                    <a:pt x="42" y="2"/>
                  </a:cubicBezTo>
                  <a:cubicBezTo>
                    <a:pt x="55" y="4"/>
                    <a:pt x="66" y="21"/>
                    <a:pt x="90" y="35"/>
                  </a:cubicBezTo>
                  <a:cubicBezTo>
                    <a:pt x="114" y="49"/>
                    <a:pt x="156" y="72"/>
                    <a:pt x="189" y="89"/>
                  </a:cubicBezTo>
                  <a:cubicBezTo>
                    <a:pt x="222" y="106"/>
                    <a:pt x="257" y="126"/>
                    <a:pt x="288" y="140"/>
                  </a:cubicBezTo>
                  <a:cubicBezTo>
                    <a:pt x="319" y="154"/>
                    <a:pt x="357" y="170"/>
                    <a:pt x="375" y="176"/>
                  </a:cubicBezTo>
                  <a:cubicBezTo>
                    <a:pt x="393" y="182"/>
                    <a:pt x="387" y="170"/>
                    <a:pt x="396" y="176"/>
                  </a:cubicBezTo>
                  <a:cubicBezTo>
                    <a:pt x="405" y="182"/>
                    <a:pt x="427" y="203"/>
                    <a:pt x="429" y="212"/>
                  </a:cubicBezTo>
                  <a:cubicBezTo>
                    <a:pt x="431" y="221"/>
                    <a:pt x="424" y="233"/>
                    <a:pt x="408" y="233"/>
                  </a:cubicBezTo>
                  <a:cubicBezTo>
                    <a:pt x="392" y="233"/>
                    <a:pt x="370" y="227"/>
                    <a:pt x="333" y="212"/>
                  </a:cubicBezTo>
                  <a:cubicBezTo>
                    <a:pt x="296" y="197"/>
                    <a:pt x="234" y="167"/>
                    <a:pt x="186" y="143"/>
                  </a:cubicBezTo>
                  <a:cubicBezTo>
                    <a:pt x="138" y="119"/>
                    <a:pt x="78" y="86"/>
                    <a:pt x="48" y="68"/>
                  </a:cubicBezTo>
                  <a:cubicBezTo>
                    <a:pt x="18" y="50"/>
                    <a:pt x="12" y="50"/>
                    <a:pt x="6" y="38"/>
                  </a:cubicBezTo>
                  <a:close/>
                </a:path>
              </a:pathLst>
            </a:custGeom>
            <a:gradFill rotWithShape="0">
              <a:gsLst>
                <a:gs pos="0">
                  <a:schemeClr val="accent2"/>
                </a:gs>
                <a:gs pos="100000">
                  <a:schemeClr val="bg2"/>
                </a:gs>
              </a:gsLst>
              <a:lin ang="1890000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2060" name="任意多边形 1035"/>
            <p:cNvSpPr>
              <a:spLocks noChangeArrowheads="1"/>
            </p:cNvSpPr>
            <p:nvPr/>
          </p:nvSpPr>
          <p:spPr bwMode="auto">
            <a:xfrm>
              <a:off x="2262" y="87"/>
              <a:ext cx="396" cy="228"/>
            </a:xfrm>
            <a:custGeom>
              <a:cxnLst>
                <a:cxn ang="0">
                  <a:pos x="2" y="9"/>
                </a:cxn>
                <a:cxn ang="0">
                  <a:pos x="53" y="66"/>
                </a:cxn>
                <a:cxn ang="0">
                  <a:pos x="176" y="132"/>
                </a:cxn>
                <a:cxn ang="0">
                  <a:pos x="293" y="189"/>
                </a:cxn>
                <a:cxn ang="0">
                  <a:pos x="341" y="222"/>
                </a:cxn>
                <a:cxn ang="0">
                  <a:pos x="377" y="219"/>
                </a:cxn>
                <a:cxn ang="0">
                  <a:pos x="377" y="180"/>
                </a:cxn>
                <a:cxn ang="0">
                  <a:pos x="260" y="126"/>
                </a:cxn>
                <a:cxn ang="0">
                  <a:pos x="113" y="51"/>
                </a:cxn>
                <a:cxn ang="0">
                  <a:pos x="41" y="9"/>
                </a:cxn>
                <a:cxn ang="0">
                  <a:pos x="2" y="9"/>
                </a:cxn>
              </a:cxnLst>
              <a:rect l="0" t="0" r="r" b="b"/>
              <a:pathLst>
                <a:path w="396" h="226">
                  <a:moveTo>
                    <a:pt x="2" y="9"/>
                  </a:moveTo>
                  <a:cubicBezTo>
                    <a:pt x="4" y="18"/>
                    <a:pt x="24" y="45"/>
                    <a:pt x="53" y="66"/>
                  </a:cubicBezTo>
                  <a:cubicBezTo>
                    <a:pt x="82" y="87"/>
                    <a:pt x="136" y="111"/>
                    <a:pt x="176" y="132"/>
                  </a:cubicBezTo>
                  <a:cubicBezTo>
                    <a:pt x="216" y="153"/>
                    <a:pt x="266" y="174"/>
                    <a:pt x="293" y="189"/>
                  </a:cubicBezTo>
                  <a:cubicBezTo>
                    <a:pt x="320" y="204"/>
                    <a:pt x="327" y="217"/>
                    <a:pt x="341" y="222"/>
                  </a:cubicBezTo>
                  <a:cubicBezTo>
                    <a:pt x="355" y="227"/>
                    <a:pt x="371" y="226"/>
                    <a:pt x="377" y="219"/>
                  </a:cubicBezTo>
                  <a:cubicBezTo>
                    <a:pt x="383" y="212"/>
                    <a:pt x="396" y="195"/>
                    <a:pt x="377" y="180"/>
                  </a:cubicBezTo>
                  <a:cubicBezTo>
                    <a:pt x="358" y="165"/>
                    <a:pt x="304" y="147"/>
                    <a:pt x="260" y="126"/>
                  </a:cubicBezTo>
                  <a:cubicBezTo>
                    <a:pt x="216" y="105"/>
                    <a:pt x="149" y="70"/>
                    <a:pt x="113" y="51"/>
                  </a:cubicBezTo>
                  <a:cubicBezTo>
                    <a:pt x="77" y="32"/>
                    <a:pt x="60" y="17"/>
                    <a:pt x="41" y="9"/>
                  </a:cubicBezTo>
                  <a:cubicBezTo>
                    <a:pt x="22" y="1"/>
                    <a:pt x="0" y="0"/>
                    <a:pt x="2" y="9"/>
                  </a:cubicBezTo>
                  <a:close/>
                </a:path>
              </a:pathLst>
            </a:custGeom>
            <a:gradFill rotWithShape="0">
              <a:gsLst>
                <a:gs pos="0">
                  <a:schemeClr val="accent2"/>
                </a:gs>
                <a:gs pos="100000">
                  <a:schemeClr val="bg2"/>
                </a:gs>
              </a:gsLst>
              <a:lin ang="1890000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2061" name="任意多边形 1036"/>
            <p:cNvSpPr>
              <a:spLocks noChangeArrowheads="1"/>
            </p:cNvSpPr>
            <p:nvPr/>
          </p:nvSpPr>
          <p:spPr bwMode="auto">
            <a:xfrm>
              <a:off x="2264" y="240"/>
              <a:ext cx="516" cy="223"/>
            </a:xfrm>
            <a:custGeom>
              <a:cxnLst>
                <a:cxn ang="0">
                  <a:pos x="3" y="10"/>
                </a:cxn>
                <a:cxn ang="0">
                  <a:pos x="105" y="97"/>
                </a:cxn>
                <a:cxn ang="0">
                  <a:pos x="243" y="178"/>
                </a:cxn>
                <a:cxn ang="0">
                  <a:pos x="357" y="217"/>
                </a:cxn>
                <a:cxn ang="0">
                  <a:pos x="498" y="214"/>
                </a:cxn>
                <a:cxn ang="0">
                  <a:pos x="468" y="187"/>
                </a:cxn>
                <a:cxn ang="0">
                  <a:pos x="309" y="136"/>
                </a:cxn>
                <a:cxn ang="0">
                  <a:pos x="123" y="34"/>
                </a:cxn>
                <a:cxn ang="0">
                  <a:pos x="3" y="10"/>
                </a:cxn>
              </a:cxnLst>
              <a:rect l="0" t="0" r="r" b="b"/>
              <a:pathLst>
                <a:path w="516" h="223">
                  <a:moveTo>
                    <a:pt x="3" y="10"/>
                  </a:moveTo>
                  <a:cubicBezTo>
                    <a:pt x="0" y="20"/>
                    <a:pt x="65" y="69"/>
                    <a:pt x="105" y="97"/>
                  </a:cubicBezTo>
                  <a:cubicBezTo>
                    <a:pt x="145" y="125"/>
                    <a:pt x="201" y="158"/>
                    <a:pt x="243" y="178"/>
                  </a:cubicBezTo>
                  <a:cubicBezTo>
                    <a:pt x="285" y="198"/>
                    <a:pt x="315" y="211"/>
                    <a:pt x="357" y="217"/>
                  </a:cubicBezTo>
                  <a:cubicBezTo>
                    <a:pt x="399" y="223"/>
                    <a:pt x="480" y="219"/>
                    <a:pt x="498" y="214"/>
                  </a:cubicBezTo>
                  <a:cubicBezTo>
                    <a:pt x="516" y="209"/>
                    <a:pt x="499" y="200"/>
                    <a:pt x="468" y="187"/>
                  </a:cubicBezTo>
                  <a:cubicBezTo>
                    <a:pt x="437" y="174"/>
                    <a:pt x="366" y="161"/>
                    <a:pt x="309" y="136"/>
                  </a:cubicBezTo>
                  <a:cubicBezTo>
                    <a:pt x="252" y="111"/>
                    <a:pt x="172" y="54"/>
                    <a:pt x="123" y="34"/>
                  </a:cubicBezTo>
                  <a:cubicBezTo>
                    <a:pt x="74" y="14"/>
                    <a:pt x="6" y="0"/>
                    <a:pt x="3" y="10"/>
                  </a:cubicBezTo>
                  <a:close/>
                </a:path>
              </a:pathLst>
            </a:custGeom>
            <a:gradFill rotWithShape="0">
              <a:gsLst>
                <a:gs pos="0">
                  <a:schemeClr val="bg2"/>
                </a:gs>
                <a:gs pos="100000">
                  <a:schemeClr val="accent2"/>
                </a:gs>
              </a:gsLst>
              <a:lin ang="540000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2062" name="任意多边形 1037"/>
            <p:cNvSpPr>
              <a:spLocks noChangeArrowheads="1"/>
            </p:cNvSpPr>
            <p:nvPr/>
          </p:nvSpPr>
          <p:spPr bwMode="auto">
            <a:xfrm>
              <a:off x="2723" y="324"/>
              <a:ext cx="414" cy="100"/>
            </a:xfrm>
            <a:custGeom>
              <a:cxnLst>
                <a:cxn ang="0">
                  <a:pos x="69" y="60"/>
                </a:cxn>
                <a:cxn ang="0">
                  <a:pos x="12" y="42"/>
                </a:cxn>
                <a:cxn ang="0">
                  <a:pos x="3" y="15"/>
                </a:cxn>
                <a:cxn ang="0">
                  <a:pos x="30" y="0"/>
                </a:cxn>
                <a:cxn ang="0">
                  <a:pos x="117" y="18"/>
                </a:cxn>
                <a:cxn ang="0">
                  <a:pos x="243" y="48"/>
                </a:cxn>
                <a:cxn ang="0">
                  <a:pos x="387" y="48"/>
                </a:cxn>
                <a:cxn ang="0">
                  <a:pos x="408" y="54"/>
                </a:cxn>
                <a:cxn ang="0">
                  <a:pos x="381" y="87"/>
                </a:cxn>
                <a:cxn ang="0">
                  <a:pos x="318" y="99"/>
                </a:cxn>
                <a:cxn ang="0">
                  <a:pos x="195" y="93"/>
                </a:cxn>
                <a:cxn ang="0">
                  <a:pos x="69" y="60"/>
                </a:cxn>
              </a:cxnLst>
              <a:rect l="0" t="0" r="r" b="b"/>
              <a:pathLst>
                <a:path w="413" h="100">
                  <a:moveTo>
                    <a:pt x="69" y="60"/>
                  </a:moveTo>
                  <a:cubicBezTo>
                    <a:pt x="39" y="52"/>
                    <a:pt x="23" y="49"/>
                    <a:pt x="12" y="42"/>
                  </a:cubicBezTo>
                  <a:cubicBezTo>
                    <a:pt x="1" y="35"/>
                    <a:pt x="0" y="22"/>
                    <a:pt x="3" y="15"/>
                  </a:cubicBezTo>
                  <a:cubicBezTo>
                    <a:pt x="6" y="8"/>
                    <a:pt x="11" y="0"/>
                    <a:pt x="30" y="0"/>
                  </a:cubicBezTo>
                  <a:cubicBezTo>
                    <a:pt x="49" y="0"/>
                    <a:pt x="82" y="10"/>
                    <a:pt x="117" y="18"/>
                  </a:cubicBezTo>
                  <a:cubicBezTo>
                    <a:pt x="152" y="26"/>
                    <a:pt x="198" y="43"/>
                    <a:pt x="243" y="48"/>
                  </a:cubicBezTo>
                  <a:cubicBezTo>
                    <a:pt x="288" y="53"/>
                    <a:pt x="360" y="47"/>
                    <a:pt x="387" y="48"/>
                  </a:cubicBezTo>
                  <a:cubicBezTo>
                    <a:pt x="414" y="49"/>
                    <a:pt x="409" y="48"/>
                    <a:pt x="408" y="54"/>
                  </a:cubicBezTo>
                  <a:cubicBezTo>
                    <a:pt x="407" y="60"/>
                    <a:pt x="396" y="80"/>
                    <a:pt x="381" y="87"/>
                  </a:cubicBezTo>
                  <a:cubicBezTo>
                    <a:pt x="366" y="94"/>
                    <a:pt x="349" y="98"/>
                    <a:pt x="318" y="99"/>
                  </a:cubicBezTo>
                  <a:cubicBezTo>
                    <a:pt x="287" y="100"/>
                    <a:pt x="237" y="99"/>
                    <a:pt x="195" y="93"/>
                  </a:cubicBezTo>
                  <a:cubicBezTo>
                    <a:pt x="153" y="87"/>
                    <a:pt x="99" y="68"/>
                    <a:pt x="69" y="60"/>
                  </a:cubicBezTo>
                  <a:close/>
                </a:path>
              </a:pathLst>
            </a:custGeom>
            <a:gradFill rotWithShape="0">
              <a:gsLst>
                <a:gs pos="0">
                  <a:schemeClr val="bg2"/>
                </a:gs>
                <a:gs pos="100000">
                  <a:schemeClr val="accent2"/>
                </a:gs>
              </a:gsLst>
              <a:lin ang="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2063" name="任意多边形 1038"/>
            <p:cNvSpPr>
              <a:spLocks noChangeArrowheads="1"/>
            </p:cNvSpPr>
            <p:nvPr/>
          </p:nvSpPr>
          <p:spPr bwMode="auto">
            <a:xfrm>
              <a:off x="3165" y="374"/>
              <a:ext cx="150" cy="72"/>
            </a:xfrm>
            <a:custGeom>
              <a:cxnLst>
                <a:cxn ang="0">
                  <a:pos x="3" y="67"/>
                </a:cxn>
                <a:cxn ang="0">
                  <a:pos x="84" y="19"/>
                </a:cxn>
                <a:cxn ang="0">
                  <a:pos x="123" y="1"/>
                </a:cxn>
                <a:cxn ang="0">
                  <a:pos x="150" y="22"/>
                </a:cxn>
                <a:cxn ang="0">
                  <a:pos x="123" y="55"/>
                </a:cxn>
                <a:cxn ang="0">
                  <a:pos x="90" y="70"/>
                </a:cxn>
                <a:cxn ang="0">
                  <a:pos x="0" y="67"/>
                </a:cxn>
              </a:cxnLst>
              <a:rect l="0" t="0" r="r" b="b"/>
              <a:pathLst>
                <a:path w="150" h="72">
                  <a:moveTo>
                    <a:pt x="3" y="67"/>
                  </a:moveTo>
                  <a:cubicBezTo>
                    <a:pt x="16" y="59"/>
                    <a:pt x="64" y="30"/>
                    <a:pt x="84" y="19"/>
                  </a:cubicBezTo>
                  <a:cubicBezTo>
                    <a:pt x="104" y="8"/>
                    <a:pt x="112" y="0"/>
                    <a:pt x="123" y="1"/>
                  </a:cubicBezTo>
                  <a:cubicBezTo>
                    <a:pt x="134" y="2"/>
                    <a:pt x="150" y="13"/>
                    <a:pt x="150" y="22"/>
                  </a:cubicBezTo>
                  <a:cubicBezTo>
                    <a:pt x="150" y="31"/>
                    <a:pt x="133" y="47"/>
                    <a:pt x="123" y="55"/>
                  </a:cubicBezTo>
                  <a:cubicBezTo>
                    <a:pt x="113" y="63"/>
                    <a:pt x="110" y="68"/>
                    <a:pt x="90" y="70"/>
                  </a:cubicBezTo>
                  <a:cubicBezTo>
                    <a:pt x="70" y="72"/>
                    <a:pt x="35" y="69"/>
                    <a:pt x="0" y="67"/>
                  </a:cubicBezTo>
                </a:path>
              </a:pathLst>
            </a:custGeom>
            <a:gradFill rotWithShape="0">
              <a:gsLst>
                <a:gs pos="0">
                  <a:schemeClr val="accent2"/>
                </a:gs>
                <a:gs pos="100000">
                  <a:schemeClr val="bg2"/>
                </a:gs>
              </a:gsLst>
              <a:lin ang="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2064" name="任意多边形 1039"/>
            <p:cNvSpPr>
              <a:spLocks noChangeArrowheads="1"/>
            </p:cNvSpPr>
            <p:nvPr/>
          </p:nvSpPr>
          <p:spPr bwMode="auto">
            <a:xfrm>
              <a:off x="3463" y="266"/>
              <a:ext cx="148" cy="92"/>
            </a:xfrm>
            <a:custGeom>
              <a:cxnLst>
                <a:cxn ang="0">
                  <a:pos x="1" y="69"/>
                </a:cxn>
                <a:cxn ang="0">
                  <a:pos x="25" y="51"/>
                </a:cxn>
                <a:cxn ang="0">
                  <a:pos x="100" y="9"/>
                </a:cxn>
                <a:cxn ang="0">
                  <a:pos x="133" y="3"/>
                </a:cxn>
                <a:cxn ang="0">
                  <a:pos x="136" y="27"/>
                </a:cxn>
                <a:cxn ang="0">
                  <a:pos x="61" y="75"/>
                </a:cxn>
                <a:cxn ang="0">
                  <a:pos x="19" y="90"/>
                </a:cxn>
                <a:cxn ang="0">
                  <a:pos x="1" y="69"/>
                </a:cxn>
              </a:cxnLst>
              <a:rect l="0" t="0" r="r" b="b"/>
              <a:pathLst>
                <a:path w="148" h="91">
                  <a:moveTo>
                    <a:pt x="1" y="69"/>
                  </a:moveTo>
                  <a:cubicBezTo>
                    <a:pt x="2" y="63"/>
                    <a:pt x="9" y="61"/>
                    <a:pt x="25" y="51"/>
                  </a:cubicBezTo>
                  <a:cubicBezTo>
                    <a:pt x="41" y="41"/>
                    <a:pt x="82" y="17"/>
                    <a:pt x="100" y="9"/>
                  </a:cubicBezTo>
                  <a:cubicBezTo>
                    <a:pt x="118" y="1"/>
                    <a:pt x="127" y="0"/>
                    <a:pt x="133" y="3"/>
                  </a:cubicBezTo>
                  <a:cubicBezTo>
                    <a:pt x="139" y="6"/>
                    <a:pt x="148" y="15"/>
                    <a:pt x="136" y="27"/>
                  </a:cubicBezTo>
                  <a:cubicBezTo>
                    <a:pt x="124" y="39"/>
                    <a:pt x="80" y="65"/>
                    <a:pt x="61" y="75"/>
                  </a:cubicBezTo>
                  <a:cubicBezTo>
                    <a:pt x="42" y="85"/>
                    <a:pt x="29" y="91"/>
                    <a:pt x="19" y="90"/>
                  </a:cubicBezTo>
                  <a:cubicBezTo>
                    <a:pt x="9" y="89"/>
                    <a:pt x="0" y="75"/>
                    <a:pt x="1" y="69"/>
                  </a:cubicBezTo>
                  <a:close/>
                </a:path>
              </a:pathLst>
            </a:custGeom>
            <a:gradFill rotWithShape="0">
              <a:gsLst>
                <a:gs pos="0">
                  <a:schemeClr val="bg2"/>
                </a:gs>
                <a:gs pos="100000">
                  <a:schemeClr val="accent2"/>
                </a:gs>
              </a:gsLst>
              <a:lin ang="270000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2065" name="任意多边形 1040"/>
            <p:cNvSpPr>
              <a:spLocks noChangeArrowheads="1"/>
            </p:cNvSpPr>
            <p:nvPr/>
          </p:nvSpPr>
          <p:spPr bwMode="auto">
            <a:xfrm>
              <a:off x="3580" y="59"/>
              <a:ext cx="938" cy="157"/>
            </a:xfrm>
            <a:custGeom>
              <a:cxnLst>
                <a:cxn ang="0">
                  <a:pos x="172" y="86"/>
                </a:cxn>
                <a:cxn ang="0">
                  <a:pos x="61" y="137"/>
                </a:cxn>
                <a:cxn ang="0">
                  <a:pos x="16" y="155"/>
                </a:cxn>
                <a:cxn ang="0">
                  <a:pos x="7" y="122"/>
                </a:cxn>
                <a:cxn ang="0">
                  <a:pos x="58" y="80"/>
                </a:cxn>
                <a:cxn ang="0">
                  <a:pos x="172" y="38"/>
                </a:cxn>
                <a:cxn ang="0">
                  <a:pos x="304" y="11"/>
                </a:cxn>
                <a:cxn ang="0">
                  <a:pos x="463" y="2"/>
                </a:cxn>
                <a:cxn ang="0">
                  <a:pos x="631" y="23"/>
                </a:cxn>
                <a:cxn ang="0">
                  <a:pos x="796" y="53"/>
                </a:cxn>
                <a:cxn ang="0">
                  <a:pos x="841" y="47"/>
                </a:cxn>
                <a:cxn ang="0">
                  <a:pos x="907" y="71"/>
                </a:cxn>
                <a:cxn ang="0">
                  <a:pos x="919" y="101"/>
                </a:cxn>
                <a:cxn ang="0">
                  <a:pos x="793" y="98"/>
                </a:cxn>
                <a:cxn ang="0">
                  <a:pos x="634" y="62"/>
                </a:cxn>
                <a:cxn ang="0">
                  <a:pos x="439" y="38"/>
                </a:cxn>
                <a:cxn ang="0">
                  <a:pos x="238" y="59"/>
                </a:cxn>
                <a:cxn ang="0">
                  <a:pos x="172" y="86"/>
                </a:cxn>
              </a:cxnLst>
              <a:rect l="0" t="0" r="r" b="b"/>
              <a:pathLst>
                <a:path w="938" h="158">
                  <a:moveTo>
                    <a:pt x="172" y="86"/>
                  </a:moveTo>
                  <a:cubicBezTo>
                    <a:pt x="142" y="99"/>
                    <a:pt x="87" y="126"/>
                    <a:pt x="61" y="137"/>
                  </a:cubicBezTo>
                  <a:cubicBezTo>
                    <a:pt x="35" y="148"/>
                    <a:pt x="25" y="158"/>
                    <a:pt x="16" y="155"/>
                  </a:cubicBezTo>
                  <a:cubicBezTo>
                    <a:pt x="7" y="152"/>
                    <a:pt x="0" y="134"/>
                    <a:pt x="7" y="122"/>
                  </a:cubicBezTo>
                  <a:cubicBezTo>
                    <a:pt x="14" y="110"/>
                    <a:pt x="31" y="94"/>
                    <a:pt x="58" y="80"/>
                  </a:cubicBezTo>
                  <a:cubicBezTo>
                    <a:pt x="85" y="66"/>
                    <a:pt x="131" y="49"/>
                    <a:pt x="172" y="38"/>
                  </a:cubicBezTo>
                  <a:cubicBezTo>
                    <a:pt x="213" y="27"/>
                    <a:pt x="256" y="17"/>
                    <a:pt x="304" y="11"/>
                  </a:cubicBezTo>
                  <a:cubicBezTo>
                    <a:pt x="352" y="5"/>
                    <a:pt x="409" y="0"/>
                    <a:pt x="463" y="2"/>
                  </a:cubicBezTo>
                  <a:cubicBezTo>
                    <a:pt x="517" y="4"/>
                    <a:pt x="576" y="15"/>
                    <a:pt x="631" y="23"/>
                  </a:cubicBezTo>
                  <a:cubicBezTo>
                    <a:pt x="686" y="31"/>
                    <a:pt x="761" y="49"/>
                    <a:pt x="796" y="53"/>
                  </a:cubicBezTo>
                  <a:cubicBezTo>
                    <a:pt x="831" y="57"/>
                    <a:pt x="823" y="44"/>
                    <a:pt x="841" y="47"/>
                  </a:cubicBezTo>
                  <a:cubicBezTo>
                    <a:pt x="859" y="50"/>
                    <a:pt x="894" y="62"/>
                    <a:pt x="907" y="71"/>
                  </a:cubicBezTo>
                  <a:cubicBezTo>
                    <a:pt x="920" y="80"/>
                    <a:pt x="938" y="97"/>
                    <a:pt x="919" y="101"/>
                  </a:cubicBezTo>
                  <a:cubicBezTo>
                    <a:pt x="900" y="105"/>
                    <a:pt x="840" y="104"/>
                    <a:pt x="793" y="98"/>
                  </a:cubicBezTo>
                  <a:cubicBezTo>
                    <a:pt x="746" y="92"/>
                    <a:pt x="693" y="72"/>
                    <a:pt x="634" y="62"/>
                  </a:cubicBezTo>
                  <a:cubicBezTo>
                    <a:pt x="575" y="52"/>
                    <a:pt x="505" y="38"/>
                    <a:pt x="439" y="38"/>
                  </a:cubicBezTo>
                  <a:cubicBezTo>
                    <a:pt x="373" y="38"/>
                    <a:pt x="284" y="51"/>
                    <a:pt x="238" y="59"/>
                  </a:cubicBezTo>
                  <a:cubicBezTo>
                    <a:pt x="192" y="67"/>
                    <a:pt x="202" y="73"/>
                    <a:pt x="172" y="86"/>
                  </a:cubicBezTo>
                  <a:close/>
                </a:path>
              </a:pathLst>
            </a:custGeom>
            <a:gradFill rotWithShape="0">
              <a:gsLst>
                <a:gs pos="0">
                  <a:schemeClr val="bg2"/>
                </a:gs>
                <a:gs pos="100000">
                  <a:schemeClr val="accent2"/>
                </a:gs>
              </a:gsLst>
              <a:lin ang="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2066" name="任意多边形 1041"/>
            <p:cNvSpPr>
              <a:spLocks noChangeArrowheads="1"/>
            </p:cNvSpPr>
            <p:nvPr/>
          </p:nvSpPr>
          <p:spPr bwMode="auto">
            <a:xfrm>
              <a:off x="3686" y="145"/>
              <a:ext cx="372" cy="97"/>
            </a:xfrm>
            <a:custGeom>
              <a:cxnLst>
                <a:cxn ang="0">
                  <a:pos x="18" y="47"/>
                </a:cxn>
                <a:cxn ang="0">
                  <a:pos x="141" y="17"/>
                </a:cxn>
                <a:cxn ang="0">
                  <a:pos x="246" y="2"/>
                </a:cxn>
                <a:cxn ang="0">
                  <a:pos x="351" y="5"/>
                </a:cxn>
                <a:cxn ang="0">
                  <a:pos x="372" y="23"/>
                </a:cxn>
                <a:cxn ang="0">
                  <a:pos x="354" y="44"/>
                </a:cxn>
                <a:cxn ang="0">
                  <a:pos x="264" y="50"/>
                </a:cxn>
                <a:cxn ang="0">
                  <a:pos x="168" y="53"/>
                </a:cxn>
                <a:cxn ang="0">
                  <a:pos x="72" y="77"/>
                </a:cxn>
                <a:cxn ang="0">
                  <a:pos x="15" y="95"/>
                </a:cxn>
                <a:cxn ang="0">
                  <a:pos x="0" y="56"/>
                </a:cxn>
              </a:cxnLst>
              <a:rect l="0" t="0" r="r" b="b"/>
              <a:pathLst>
                <a:path w="372" h="98">
                  <a:moveTo>
                    <a:pt x="18" y="47"/>
                  </a:moveTo>
                  <a:cubicBezTo>
                    <a:pt x="60" y="36"/>
                    <a:pt x="103" y="25"/>
                    <a:pt x="141" y="17"/>
                  </a:cubicBezTo>
                  <a:cubicBezTo>
                    <a:pt x="179" y="9"/>
                    <a:pt x="211" y="4"/>
                    <a:pt x="246" y="2"/>
                  </a:cubicBezTo>
                  <a:cubicBezTo>
                    <a:pt x="281" y="0"/>
                    <a:pt x="330" y="1"/>
                    <a:pt x="351" y="5"/>
                  </a:cubicBezTo>
                  <a:cubicBezTo>
                    <a:pt x="372" y="9"/>
                    <a:pt x="372" y="17"/>
                    <a:pt x="372" y="23"/>
                  </a:cubicBezTo>
                  <a:cubicBezTo>
                    <a:pt x="372" y="29"/>
                    <a:pt x="372" y="40"/>
                    <a:pt x="354" y="44"/>
                  </a:cubicBezTo>
                  <a:cubicBezTo>
                    <a:pt x="336" y="48"/>
                    <a:pt x="295" y="49"/>
                    <a:pt x="264" y="50"/>
                  </a:cubicBezTo>
                  <a:cubicBezTo>
                    <a:pt x="233" y="51"/>
                    <a:pt x="200" y="49"/>
                    <a:pt x="168" y="53"/>
                  </a:cubicBezTo>
                  <a:cubicBezTo>
                    <a:pt x="136" y="57"/>
                    <a:pt x="98" y="70"/>
                    <a:pt x="72" y="77"/>
                  </a:cubicBezTo>
                  <a:cubicBezTo>
                    <a:pt x="46" y="84"/>
                    <a:pt x="27" y="98"/>
                    <a:pt x="15" y="95"/>
                  </a:cubicBezTo>
                  <a:cubicBezTo>
                    <a:pt x="3" y="92"/>
                    <a:pt x="1" y="74"/>
                    <a:pt x="0" y="56"/>
                  </a:cubicBezTo>
                </a:path>
              </a:pathLst>
            </a:custGeom>
            <a:gradFill rotWithShape="0">
              <a:gsLst>
                <a:gs pos="0">
                  <a:schemeClr val="accent2"/>
                </a:gs>
                <a:gs pos="100000">
                  <a:schemeClr val="bg2"/>
                </a:gs>
              </a:gsLst>
              <a:lin ang="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2067" name="任意多边形 1042"/>
            <p:cNvSpPr>
              <a:spLocks noChangeArrowheads="1"/>
            </p:cNvSpPr>
            <p:nvPr/>
          </p:nvSpPr>
          <p:spPr bwMode="auto">
            <a:xfrm>
              <a:off x="3618" y="308"/>
              <a:ext cx="318" cy="159"/>
            </a:xfrm>
            <a:custGeom>
              <a:cxnLst>
                <a:cxn ang="0">
                  <a:pos x="0" y="158"/>
                </a:cxn>
                <a:cxn ang="0">
                  <a:pos x="12" y="137"/>
                </a:cxn>
                <a:cxn ang="0">
                  <a:pos x="162" y="71"/>
                </a:cxn>
                <a:cxn ang="0">
                  <a:pos x="249" y="20"/>
                </a:cxn>
                <a:cxn ang="0">
                  <a:pos x="285" y="2"/>
                </a:cxn>
                <a:cxn ang="0">
                  <a:pos x="309" y="11"/>
                </a:cxn>
                <a:cxn ang="0">
                  <a:pos x="303" y="47"/>
                </a:cxn>
                <a:cxn ang="0">
                  <a:pos x="219" y="89"/>
                </a:cxn>
                <a:cxn ang="0">
                  <a:pos x="108" y="140"/>
                </a:cxn>
                <a:cxn ang="0">
                  <a:pos x="57" y="152"/>
                </a:cxn>
                <a:cxn ang="0">
                  <a:pos x="0" y="158"/>
                </a:cxn>
              </a:cxnLst>
              <a:rect l="0" t="0" r="r" b="b"/>
              <a:pathLst>
                <a:path w="318" h="158">
                  <a:moveTo>
                    <a:pt x="0" y="158"/>
                  </a:moveTo>
                  <a:lnTo>
                    <a:pt x="12" y="137"/>
                  </a:lnTo>
                  <a:cubicBezTo>
                    <a:pt x="39" y="123"/>
                    <a:pt x="122" y="90"/>
                    <a:pt x="162" y="71"/>
                  </a:cubicBezTo>
                  <a:cubicBezTo>
                    <a:pt x="202" y="52"/>
                    <a:pt x="229" y="31"/>
                    <a:pt x="249" y="20"/>
                  </a:cubicBezTo>
                  <a:cubicBezTo>
                    <a:pt x="269" y="9"/>
                    <a:pt x="275" y="4"/>
                    <a:pt x="285" y="2"/>
                  </a:cubicBezTo>
                  <a:cubicBezTo>
                    <a:pt x="295" y="0"/>
                    <a:pt x="306" y="4"/>
                    <a:pt x="309" y="11"/>
                  </a:cubicBezTo>
                  <a:cubicBezTo>
                    <a:pt x="312" y="18"/>
                    <a:pt x="318" y="34"/>
                    <a:pt x="303" y="47"/>
                  </a:cubicBezTo>
                  <a:cubicBezTo>
                    <a:pt x="288" y="60"/>
                    <a:pt x="252" y="74"/>
                    <a:pt x="219" y="89"/>
                  </a:cubicBezTo>
                  <a:cubicBezTo>
                    <a:pt x="186" y="104"/>
                    <a:pt x="135" y="130"/>
                    <a:pt x="108" y="140"/>
                  </a:cubicBezTo>
                  <a:cubicBezTo>
                    <a:pt x="81" y="150"/>
                    <a:pt x="74" y="150"/>
                    <a:pt x="57" y="152"/>
                  </a:cubicBezTo>
                  <a:cubicBezTo>
                    <a:pt x="40" y="154"/>
                    <a:pt x="23" y="154"/>
                    <a:pt x="0" y="158"/>
                  </a:cubicBezTo>
                  <a:close/>
                </a:path>
              </a:pathLst>
            </a:custGeom>
            <a:gradFill rotWithShape="0">
              <a:gsLst>
                <a:gs pos="0">
                  <a:schemeClr val="bg2"/>
                </a:gs>
                <a:gs pos="50000">
                  <a:schemeClr val="accent2"/>
                </a:gs>
                <a:gs pos="100000">
                  <a:schemeClr val="bg2"/>
                </a:gs>
              </a:gsLst>
              <a:lin ang="270000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2068" name="任意多边形 1043"/>
            <p:cNvSpPr>
              <a:spLocks noChangeArrowheads="1"/>
            </p:cNvSpPr>
            <p:nvPr/>
          </p:nvSpPr>
          <p:spPr bwMode="auto">
            <a:xfrm>
              <a:off x="3413" y="290"/>
              <a:ext cx="380" cy="175"/>
            </a:xfrm>
            <a:custGeom>
              <a:cxnLst>
                <a:cxn ang="0">
                  <a:pos x="3" y="165"/>
                </a:cxn>
                <a:cxn ang="0">
                  <a:pos x="129" y="93"/>
                </a:cxn>
                <a:cxn ang="0">
                  <a:pos x="261" y="30"/>
                </a:cxn>
                <a:cxn ang="0">
                  <a:pos x="351" y="0"/>
                </a:cxn>
                <a:cxn ang="0">
                  <a:pos x="378" y="27"/>
                </a:cxn>
                <a:cxn ang="0">
                  <a:pos x="336" y="51"/>
                </a:cxn>
                <a:cxn ang="0">
                  <a:pos x="291" y="60"/>
                </a:cxn>
                <a:cxn ang="0">
                  <a:pos x="240" y="75"/>
                </a:cxn>
                <a:cxn ang="0">
                  <a:pos x="189" y="120"/>
                </a:cxn>
                <a:cxn ang="0">
                  <a:pos x="102" y="174"/>
                </a:cxn>
                <a:cxn ang="0">
                  <a:pos x="0" y="162"/>
                </a:cxn>
              </a:cxnLst>
              <a:rect l="0" t="0" r="r" b="b"/>
              <a:pathLst>
                <a:path w="380" h="174">
                  <a:moveTo>
                    <a:pt x="3" y="165"/>
                  </a:moveTo>
                  <a:cubicBezTo>
                    <a:pt x="24" y="153"/>
                    <a:pt x="86" y="115"/>
                    <a:pt x="129" y="93"/>
                  </a:cubicBezTo>
                  <a:cubicBezTo>
                    <a:pt x="172" y="71"/>
                    <a:pt x="224" y="45"/>
                    <a:pt x="261" y="30"/>
                  </a:cubicBezTo>
                  <a:cubicBezTo>
                    <a:pt x="298" y="15"/>
                    <a:pt x="332" y="0"/>
                    <a:pt x="351" y="0"/>
                  </a:cubicBezTo>
                  <a:cubicBezTo>
                    <a:pt x="370" y="0"/>
                    <a:pt x="380" y="19"/>
                    <a:pt x="378" y="27"/>
                  </a:cubicBezTo>
                  <a:cubicBezTo>
                    <a:pt x="376" y="35"/>
                    <a:pt x="350" y="46"/>
                    <a:pt x="336" y="51"/>
                  </a:cubicBezTo>
                  <a:cubicBezTo>
                    <a:pt x="322" y="56"/>
                    <a:pt x="307" y="56"/>
                    <a:pt x="291" y="60"/>
                  </a:cubicBezTo>
                  <a:cubicBezTo>
                    <a:pt x="275" y="64"/>
                    <a:pt x="257" y="65"/>
                    <a:pt x="240" y="75"/>
                  </a:cubicBezTo>
                  <a:cubicBezTo>
                    <a:pt x="223" y="85"/>
                    <a:pt x="212" y="104"/>
                    <a:pt x="189" y="120"/>
                  </a:cubicBezTo>
                  <a:cubicBezTo>
                    <a:pt x="166" y="136"/>
                    <a:pt x="133" y="167"/>
                    <a:pt x="102" y="174"/>
                  </a:cubicBezTo>
                  <a:lnTo>
                    <a:pt x="0" y="162"/>
                  </a:lnTo>
                </a:path>
              </a:pathLst>
            </a:custGeom>
            <a:gradFill rotWithShape="0">
              <a:gsLst>
                <a:gs pos="0">
                  <a:schemeClr val="bg2"/>
                </a:gs>
                <a:gs pos="100000">
                  <a:schemeClr val="accent2"/>
                </a:gs>
              </a:gsLst>
              <a:lin ang="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2069" name="任意多边形 1044"/>
            <p:cNvSpPr>
              <a:spLocks noChangeArrowheads="1"/>
            </p:cNvSpPr>
            <p:nvPr/>
          </p:nvSpPr>
          <p:spPr bwMode="auto">
            <a:xfrm>
              <a:off x="4178" y="187"/>
              <a:ext cx="523" cy="69"/>
            </a:xfrm>
            <a:custGeom>
              <a:cxnLst>
                <a:cxn ang="0">
                  <a:pos x="84" y="11"/>
                </a:cxn>
                <a:cxn ang="0">
                  <a:pos x="27" y="5"/>
                </a:cxn>
                <a:cxn ang="0">
                  <a:pos x="9" y="35"/>
                </a:cxn>
                <a:cxn ang="0">
                  <a:pos x="81" y="56"/>
                </a:cxn>
                <a:cxn ang="0">
                  <a:pos x="255" y="68"/>
                </a:cxn>
                <a:cxn ang="0">
                  <a:pos x="432" y="50"/>
                </a:cxn>
                <a:cxn ang="0">
                  <a:pos x="513" y="5"/>
                </a:cxn>
                <a:cxn ang="0">
                  <a:pos x="372" y="20"/>
                </a:cxn>
                <a:cxn ang="0">
                  <a:pos x="141" y="14"/>
                </a:cxn>
                <a:cxn ang="0">
                  <a:pos x="84" y="11"/>
                </a:cxn>
              </a:cxnLst>
              <a:rect l="0" t="0" r="r" b="b"/>
              <a:pathLst>
                <a:path w="523" h="69">
                  <a:moveTo>
                    <a:pt x="84" y="11"/>
                  </a:moveTo>
                  <a:cubicBezTo>
                    <a:pt x="65" y="9"/>
                    <a:pt x="40" y="1"/>
                    <a:pt x="27" y="5"/>
                  </a:cubicBezTo>
                  <a:cubicBezTo>
                    <a:pt x="14" y="9"/>
                    <a:pt x="0" y="27"/>
                    <a:pt x="9" y="35"/>
                  </a:cubicBezTo>
                  <a:cubicBezTo>
                    <a:pt x="18" y="43"/>
                    <a:pt x="40" y="51"/>
                    <a:pt x="81" y="56"/>
                  </a:cubicBezTo>
                  <a:cubicBezTo>
                    <a:pt x="122" y="61"/>
                    <a:pt x="197" y="69"/>
                    <a:pt x="255" y="68"/>
                  </a:cubicBezTo>
                  <a:cubicBezTo>
                    <a:pt x="313" y="67"/>
                    <a:pt x="389" y="60"/>
                    <a:pt x="432" y="50"/>
                  </a:cubicBezTo>
                  <a:cubicBezTo>
                    <a:pt x="475" y="40"/>
                    <a:pt x="523" y="10"/>
                    <a:pt x="513" y="5"/>
                  </a:cubicBezTo>
                  <a:cubicBezTo>
                    <a:pt x="503" y="0"/>
                    <a:pt x="434" y="19"/>
                    <a:pt x="372" y="20"/>
                  </a:cubicBezTo>
                  <a:cubicBezTo>
                    <a:pt x="310" y="21"/>
                    <a:pt x="189" y="15"/>
                    <a:pt x="141" y="14"/>
                  </a:cubicBezTo>
                  <a:cubicBezTo>
                    <a:pt x="93" y="13"/>
                    <a:pt x="103" y="13"/>
                    <a:pt x="84" y="11"/>
                  </a:cubicBezTo>
                  <a:close/>
                </a:path>
              </a:pathLst>
            </a:custGeom>
            <a:gradFill rotWithShape="0">
              <a:gsLst>
                <a:gs pos="0">
                  <a:schemeClr val="bg2"/>
                </a:gs>
                <a:gs pos="100000">
                  <a:schemeClr val="accent2"/>
                </a:gs>
              </a:gsLst>
              <a:lin ang="1890000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2070" name="任意多边形 1045"/>
            <p:cNvSpPr>
              <a:spLocks noChangeArrowheads="1"/>
            </p:cNvSpPr>
            <p:nvPr/>
          </p:nvSpPr>
          <p:spPr bwMode="auto">
            <a:xfrm>
              <a:off x="4689" y="187"/>
              <a:ext cx="537" cy="120"/>
            </a:xfrm>
            <a:custGeom>
              <a:cxnLst>
                <a:cxn ang="0">
                  <a:pos x="23" y="6"/>
                </a:cxn>
                <a:cxn ang="0">
                  <a:pos x="188" y="3"/>
                </a:cxn>
                <a:cxn ang="0">
                  <a:pos x="323" y="27"/>
                </a:cxn>
                <a:cxn ang="0">
                  <a:pos x="464" y="69"/>
                </a:cxn>
                <a:cxn ang="0">
                  <a:pos x="521" y="90"/>
                </a:cxn>
                <a:cxn ang="0">
                  <a:pos x="533" y="105"/>
                </a:cxn>
                <a:cxn ang="0">
                  <a:pos x="497" y="120"/>
                </a:cxn>
                <a:cxn ang="0">
                  <a:pos x="452" y="108"/>
                </a:cxn>
                <a:cxn ang="0">
                  <a:pos x="350" y="72"/>
                </a:cxn>
                <a:cxn ang="0">
                  <a:pos x="158" y="39"/>
                </a:cxn>
                <a:cxn ang="0">
                  <a:pos x="50" y="39"/>
                </a:cxn>
                <a:cxn ang="0">
                  <a:pos x="23" y="6"/>
                </a:cxn>
              </a:cxnLst>
              <a:rect l="0" t="0" r="r" b="b"/>
              <a:pathLst>
                <a:path w="537" h="120">
                  <a:moveTo>
                    <a:pt x="23" y="6"/>
                  </a:moveTo>
                  <a:cubicBezTo>
                    <a:pt x="46" y="0"/>
                    <a:pt x="138" y="0"/>
                    <a:pt x="188" y="3"/>
                  </a:cubicBezTo>
                  <a:cubicBezTo>
                    <a:pt x="238" y="6"/>
                    <a:pt x="277" y="16"/>
                    <a:pt x="323" y="27"/>
                  </a:cubicBezTo>
                  <a:cubicBezTo>
                    <a:pt x="369" y="38"/>
                    <a:pt x="431" y="59"/>
                    <a:pt x="464" y="69"/>
                  </a:cubicBezTo>
                  <a:cubicBezTo>
                    <a:pt x="497" y="79"/>
                    <a:pt x="509" y="84"/>
                    <a:pt x="521" y="90"/>
                  </a:cubicBezTo>
                  <a:cubicBezTo>
                    <a:pt x="533" y="96"/>
                    <a:pt x="537" y="100"/>
                    <a:pt x="533" y="105"/>
                  </a:cubicBezTo>
                  <a:cubicBezTo>
                    <a:pt x="529" y="110"/>
                    <a:pt x="510" y="120"/>
                    <a:pt x="497" y="120"/>
                  </a:cubicBezTo>
                  <a:cubicBezTo>
                    <a:pt x="484" y="120"/>
                    <a:pt x="476" y="116"/>
                    <a:pt x="452" y="108"/>
                  </a:cubicBezTo>
                  <a:cubicBezTo>
                    <a:pt x="428" y="100"/>
                    <a:pt x="399" y="84"/>
                    <a:pt x="350" y="72"/>
                  </a:cubicBezTo>
                  <a:cubicBezTo>
                    <a:pt x="301" y="60"/>
                    <a:pt x="208" y="45"/>
                    <a:pt x="158" y="39"/>
                  </a:cubicBezTo>
                  <a:cubicBezTo>
                    <a:pt x="108" y="33"/>
                    <a:pt x="72" y="43"/>
                    <a:pt x="50" y="39"/>
                  </a:cubicBezTo>
                  <a:cubicBezTo>
                    <a:pt x="28" y="35"/>
                    <a:pt x="0" y="12"/>
                    <a:pt x="23" y="6"/>
                  </a:cubicBezTo>
                  <a:close/>
                </a:path>
              </a:pathLst>
            </a:custGeom>
            <a:gradFill rotWithShape="0">
              <a:gsLst>
                <a:gs pos="0">
                  <a:schemeClr val="bg2"/>
                </a:gs>
                <a:gs pos="50000">
                  <a:schemeClr val="accent2"/>
                </a:gs>
                <a:gs pos="100000">
                  <a:schemeClr val="bg2"/>
                </a:gs>
              </a:gsLst>
              <a:lin ang="1890000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2071" name="任意多边形 1046"/>
            <p:cNvSpPr>
              <a:spLocks noChangeArrowheads="1"/>
            </p:cNvSpPr>
            <p:nvPr/>
          </p:nvSpPr>
          <p:spPr bwMode="auto">
            <a:xfrm>
              <a:off x="4968" y="312"/>
              <a:ext cx="800" cy="143"/>
            </a:xfrm>
            <a:custGeom>
              <a:cxnLst>
                <a:cxn ang="0">
                  <a:pos x="800" y="24"/>
                </a:cxn>
                <a:cxn ang="0">
                  <a:pos x="782" y="15"/>
                </a:cxn>
                <a:cxn ang="0">
                  <a:pos x="659" y="63"/>
                </a:cxn>
                <a:cxn ang="0">
                  <a:pos x="500" y="84"/>
                </a:cxn>
                <a:cxn ang="0">
                  <a:pos x="326" y="69"/>
                </a:cxn>
                <a:cxn ang="0">
                  <a:pos x="98" y="21"/>
                </a:cxn>
                <a:cxn ang="0">
                  <a:pos x="11" y="6"/>
                </a:cxn>
                <a:cxn ang="0">
                  <a:pos x="32" y="60"/>
                </a:cxn>
                <a:cxn ang="0">
                  <a:pos x="155" y="96"/>
                </a:cxn>
                <a:cxn ang="0">
                  <a:pos x="410" y="138"/>
                </a:cxn>
                <a:cxn ang="0">
                  <a:pos x="596" y="129"/>
                </a:cxn>
                <a:cxn ang="0">
                  <a:pos x="737" y="90"/>
                </a:cxn>
                <a:cxn ang="0">
                  <a:pos x="788" y="69"/>
                </a:cxn>
                <a:cxn ang="0">
                  <a:pos x="800" y="24"/>
                </a:cxn>
              </a:cxnLst>
              <a:rect l="0" t="0" r="r" b="b"/>
              <a:pathLst>
                <a:path w="800" h="143">
                  <a:moveTo>
                    <a:pt x="800" y="24"/>
                  </a:moveTo>
                  <a:lnTo>
                    <a:pt x="782" y="15"/>
                  </a:lnTo>
                  <a:cubicBezTo>
                    <a:pt x="759" y="21"/>
                    <a:pt x="706" y="51"/>
                    <a:pt x="659" y="63"/>
                  </a:cubicBezTo>
                  <a:cubicBezTo>
                    <a:pt x="612" y="75"/>
                    <a:pt x="555" y="83"/>
                    <a:pt x="500" y="84"/>
                  </a:cubicBezTo>
                  <a:cubicBezTo>
                    <a:pt x="445" y="85"/>
                    <a:pt x="393" y="79"/>
                    <a:pt x="326" y="69"/>
                  </a:cubicBezTo>
                  <a:cubicBezTo>
                    <a:pt x="259" y="59"/>
                    <a:pt x="150" y="31"/>
                    <a:pt x="98" y="21"/>
                  </a:cubicBezTo>
                  <a:cubicBezTo>
                    <a:pt x="46" y="11"/>
                    <a:pt x="22" y="0"/>
                    <a:pt x="11" y="6"/>
                  </a:cubicBezTo>
                  <a:cubicBezTo>
                    <a:pt x="0" y="12"/>
                    <a:pt x="8" y="45"/>
                    <a:pt x="32" y="60"/>
                  </a:cubicBezTo>
                  <a:cubicBezTo>
                    <a:pt x="56" y="75"/>
                    <a:pt x="92" y="83"/>
                    <a:pt x="155" y="96"/>
                  </a:cubicBezTo>
                  <a:cubicBezTo>
                    <a:pt x="218" y="109"/>
                    <a:pt x="337" y="133"/>
                    <a:pt x="410" y="138"/>
                  </a:cubicBezTo>
                  <a:cubicBezTo>
                    <a:pt x="483" y="143"/>
                    <a:pt x="542" y="137"/>
                    <a:pt x="596" y="129"/>
                  </a:cubicBezTo>
                  <a:cubicBezTo>
                    <a:pt x="650" y="121"/>
                    <a:pt x="705" y="100"/>
                    <a:pt x="737" y="90"/>
                  </a:cubicBezTo>
                  <a:cubicBezTo>
                    <a:pt x="769" y="80"/>
                    <a:pt x="780" y="80"/>
                    <a:pt x="788" y="69"/>
                  </a:cubicBezTo>
                  <a:cubicBezTo>
                    <a:pt x="796" y="58"/>
                    <a:pt x="792" y="39"/>
                    <a:pt x="800" y="24"/>
                  </a:cubicBezTo>
                  <a:close/>
                </a:path>
              </a:pathLst>
            </a:custGeom>
            <a:gradFill rotWithShape="0">
              <a:gsLst>
                <a:gs pos="0">
                  <a:schemeClr val="bg2"/>
                </a:gs>
                <a:gs pos="50000">
                  <a:schemeClr val="accent2"/>
                </a:gs>
                <a:gs pos="100000">
                  <a:schemeClr val="bg2"/>
                </a:gs>
              </a:gsLst>
              <a:lin ang="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2072" name="任意多边形 1047"/>
            <p:cNvSpPr>
              <a:spLocks noChangeArrowheads="1"/>
            </p:cNvSpPr>
            <p:nvPr/>
          </p:nvSpPr>
          <p:spPr bwMode="auto">
            <a:xfrm>
              <a:off x="5318" y="240"/>
              <a:ext cx="402" cy="115"/>
            </a:xfrm>
            <a:custGeom>
              <a:cxnLst>
                <a:cxn ang="0">
                  <a:pos x="402" y="0"/>
                </a:cxn>
                <a:cxn ang="0">
                  <a:pos x="384" y="12"/>
                </a:cxn>
                <a:cxn ang="0">
                  <a:pos x="276" y="51"/>
                </a:cxn>
                <a:cxn ang="0">
                  <a:pos x="165" y="66"/>
                </a:cxn>
                <a:cxn ang="0">
                  <a:pos x="51" y="57"/>
                </a:cxn>
                <a:cxn ang="0">
                  <a:pos x="15" y="54"/>
                </a:cxn>
                <a:cxn ang="0">
                  <a:pos x="3" y="69"/>
                </a:cxn>
                <a:cxn ang="0">
                  <a:pos x="9" y="93"/>
                </a:cxn>
                <a:cxn ang="0">
                  <a:pos x="54" y="102"/>
                </a:cxn>
                <a:cxn ang="0">
                  <a:pos x="198" y="111"/>
                </a:cxn>
                <a:cxn ang="0">
                  <a:pos x="336" y="75"/>
                </a:cxn>
                <a:cxn ang="0">
                  <a:pos x="375" y="54"/>
                </a:cxn>
                <a:cxn ang="0">
                  <a:pos x="402" y="0"/>
                </a:cxn>
              </a:cxnLst>
              <a:rect l="0" t="0" r="r" b="b"/>
              <a:pathLst>
                <a:path w="402" h="115">
                  <a:moveTo>
                    <a:pt x="402" y="0"/>
                  </a:moveTo>
                  <a:lnTo>
                    <a:pt x="384" y="12"/>
                  </a:lnTo>
                  <a:cubicBezTo>
                    <a:pt x="363" y="20"/>
                    <a:pt x="312" y="42"/>
                    <a:pt x="276" y="51"/>
                  </a:cubicBezTo>
                  <a:cubicBezTo>
                    <a:pt x="240" y="60"/>
                    <a:pt x="202" y="65"/>
                    <a:pt x="165" y="66"/>
                  </a:cubicBezTo>
                  <a:cubicBezTo>
                    <a:pt x="128" y="67"/>
                    <a:pt x="76" y="59"/>
                    <a:pt x="51" y="57"/>
                  </a:cubicBezTo>
                  <a:cubicBezTo>
                    <a:pt x="26" y="55"/>
                    <a:pt x="23" y="52"/>
                    <a:pt x="15" y="54"/>
                  </a:cubicBezTo>
                  <a:cubicBezTo>
                    <a:pt x="7" y="56"/>
                    <a:pt x="4" y="63"/>
                    <a:pt x="3" y="69"/>
                  </a:cubicBezTo>
                  <a:cubicBezTo>
                    <a:pt x="2" y="75"/>
                    <a:pt x="0" y="88"/>
                    <a:pt x="9" y="93"/>
                  </a:cubicBezTo>
                  <a:cubicBezTo>
                    <a:pt x="18" y="98"/>
                    <a:pt x="22" y="99"/>
                    <a:pt x="54" y="102"/>
                  </a:cubicBezTo>
                  <a:cubicBezTo>
                    <a:pt x="86" y="105"/>
                    <a:pt x="151" y="115"/>
                    <a:pt x="198" y="111"/>
                  </a:cubicBezTo>
                  <a:cubicBezTo>
                    <a:pt x="245" y="107"/>
                    <a:pt x="307" y="84"/>
                    <a:pt x="336" y="75"/>
                  </a:cubicBezTo>
                  <a:cubicBezTo>
                    <a:pt x="365" y="66"/>
                    <a:pt x="365" y="65"/>
                    <a:pt x="375" y="54"/>
                  </a:cubicBezTo>
                  <a:cubicBezTo>
                    <a:pt x="385" y="43"/>
                    <a:pt x="392" y="26"/>
                    <a:pt x="402" y="0"/>
                  </a:cubicBezTo>
                  <a:close/>
                </a:path>
              </a:pathLst>
            </a:custGeom>
            <a:gradFill rotWithShape="0">
              <a:gsLst>
                <a:gs pos="0">
                  <a:schemeClr val="bg2"/>
                </a:gs>
                <a:gs pos="100000">
                  <a:schemeClr val="accent2"/>
                </a:gs>
              </a:gsLst>
              <a:lin ang="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grpSp>
      <p:grpSp>
        <p:nvGrpSpPr>
          <p:cNvPr id="2073" name="组合 1048"/>
          <p:cNvGrpSpPr/>
          <p:nvPr/>
        </p:nvGrpSpPr>
        <p:grpSpPr>
          <a:xfrm>
            <a:off x="1" y="6180667"/>
            <a:ext cx="12225867" cy="137584"/>
            <a:chExt cx="5776" cy="87"/>
          </a:xfrm>
        </p:grpSpPr>
        <p:sp>
          <p:nvSpPr>
            <p:cNvPr id="2074" name="任意多边形 1049"/>
            <p:cNvSpPr>
              <a:spLocks noChangeArrowheads="1"/>
            </p:cNvSpPr>
            <p:nvPr/>
          </p:nvSpPr>
          <p:spPr bwMode="auto">
            <a:xfrm>
              <a:off x="4041" y="15"/>
              <a:ext cx="1735" cy="72"/>
            </a:xfrm>
            <a:custGeom>
              <a:cxnLst>
                <a:cxn ang="0">
                  <a:pos x="165" y="6"/>
                </a:cxn>
                <a:cxn ang="0">
                  <a:pos x="450" y="3"/>
                </a:cxn>
                <a:cxn ang="0">
                  <a:pos x="714" y="12"/>
                </a:cxn>
                <a:cxn ang="0">
                  <a:pos x="957" y="24"/>
                </a:cxn>
                <a:cxn ang="0">
                  <a:pos x="1173" y="24"/>
                </a:cxn>
                <a:cxn ang="0">
                  <a:pos x="1473" y="15"/>
                </a:cxn>
                <a:cxn ang="0">
                  <a:pos x="1617" y="0"/>
                </a:cxn>
                <a:cxn ang="0">
                  <a:pos x="1719" y="15"/>
                </a:cxn>
                <a:cxn ang="0">
                  <a:pos x="1716" y="66"/>
                </a:cxn>
                <a:cxn ang="0">
                  <a:pos x="1632" y="51"/>
                </a:cxn>
                <a:cxn ang="0">
                  <a:pos x="1407" y="51"/>
                </a:cxn>
                <a:cxn ang="0">
                  <a:pos x="1191" y="48"/>
                </a:cxn>
                <a:cxn ang="0">
                  <a:pos x="870" y="60"/>
                </a:cxn>
                <a:cxn ang="0">
                  <a:pos x="492" y="48"/>
                </a:cxn>
                <a:cxn ang="0">
                  <a:pos x="291" y="27"/>
                </a:cxn>
                <a:cxn ang="0">
                  <a:pos x="21" y="36"/>
                </a:cxn>
                <a:cxn ang="0">
                  <a:pos x="165" y="6"/>
                </a:cxn>
              </a:cxnLst>
              <a:rect l="0" t="0" r="r" b="b"/>
              <a:pathLst>
                <a:path w="1735" h="72">
                  <a:moveTo>
                    <a:pt x="165" y="6"/>
                  </a:moveTo>
                  <a:cubicBezTo>
                    <a:pt x="236" y="1"/>
                    <a:pt x="359" y="2"/>
                    <a:pt x="450" y="3"/>
                  </a:cubicBezTo>
                  <a:cubicBezTo>
                    <a:pt x="541" y="4"/>
                    <a:pt x="630" y="9"/>
                    <a:pt x="714" y="12"/>
                  </a:cubicBezTo>
                  <a:cubicBezTo>
                    <a:pt x="798" y="15"/>
                    <a:pt x="881" y="22"/>
                    <a:pt x="957" y="24"/>
                  </a:cubicBezTo>
                  <a:cubicBezTo>
                    <a:pt x="1033" y="26"/>
                    <a:pt x="1087" y="25"/>
                    <a:pt x="1173" y="24"/>
                  </a:cubicBezTo>
                  <a:cubicBezTo>
                    <a:pt x="1259" y="23"/>
                    <a:pt x="1399" y="19"/>
                    <a:pt x="1473" y="15"/>
                  </a:cubicBezTo>
                  <a:cubicBezTo>
                    <a:pt x="1547" y="11"/>
                    <a:pt x="1576" y="0"/>
                    <a:pt x="1617" y="0"/>
                  </a:cubicBezTo>
                  <a:cubicBezTo>
                    <a:pt x="1658" y="0"/>
                    <a:pt x="1703" y="4"/>
                    <a:pt x="1719" y="15"/>
                  </a:cubicBezTo>
                  <a:cubicBezTo>
                    <a:pt x="1735" y="26"/>
                    <a:pt x="1730" y="60"/>
                    <a:pt x="1716" y="66"/>
                  </a:cubicBezTo>
                  <a:cubicBezTo>
                    <a:pt x="1702" y="72"/>
                    <a:pt x="1683" y="53"/>
                    <a:pt x="1632" y="51"/>
                  </a:cubicBezTo>
                  <a:cubicBezTo>
                    <a:pt x="1581" y="49"/>
                    <a:pt x="1480" y="51"/>
                    <a:pt x="1407" y="51"/>
                  </a:cubicBezTo>
                  <a:cubicBezTo>
                    <a:pt x="1334" y="51"/>
                    <a:pt x="1280" y="47"/>
                    <a:pt x="1191" y="48"/>
                  </a:cubicBezTo>
                  <a:cubicBezTo>
                    <a:pt x="1102" y="49"/>
                    <a:pt x="986" y="60"/>
                    <a:pt x="870" y="60"/>
                  </a:cubicBezTo>
                  <a:cubicBezTo>
                    <a:pt x="754" y="60"/>
                    <a:pt x="588" y="53"/>
                    <a:pt x="492" y="48"/>
                  </a:cubicBezTo>
                  <a:cubicBezTo>
                    <a:pt x="396" y="43"/>
                    <a:pt x="369" y="29"/>
                    <a:pt x="291" y="27"/>
                  </a:cubicBezTo>
                  <a:cubicBezTo>
                    <a:pt x="213" y="25"/>
                    <a:pt x="42" y="39"/>
                    <a:pt x="21" y="36"/>
                  </a:cubicBezTo>
                  <a:cubicBezTo>
                    <a:pt x="0" y="33"/>
                    <a:pt x="94" y="11"/>
                    <a:pt x="165" y="6"/>
                  </a:cubicBezTo>
                  <a:close/>
                </a:path>
              </a:pathLst>
            </a:custGeom>
            <a:gradFill rotWithShape="0">
              <a:gsLst>
                <a:gs pos="0">
                  <a:schemeClr val="accent2"/>
                </a:gs>
                <a:gs pos="100000">
                  <a:schemeClr val="bg2"/>
                </a:gs>
              </a:gsLst>
              <a:lin ang="540000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2075" name="任意多边形 1050"/>
            <p:cNvSpPr>
              <a:spLocks noChangeArrowheads="1"/>
            </p:cNvSpPr>
            <p:nvPr/>
          </p:nvSpPr>
          <p:spPr bwMode="auto">
            <a:xfrm>
              <a:off x="1727" y="5"/>
              <a:ext cx="2655" cy="60"/>
            </a:xfrm>
            <a:custGeom>
              <a:cxnLst>
                <a:cxn ang="0">
                  <a:pos x="2641" y="6"/>
                </a:cxn>
                <a:cxn ang="0">
                  <a:pos x="2620" y="30"/>
                </a:cxn>
                <a:cxn ang="0">
                  <a:pos x="2368" y="45"/>
                </a:cxn>
                <a:cxn ang="0">
                  <a:pos x="2023" y="60"/>
                </a:cxn>
                <a:cxn ang="0">
                  <a:pos x="1786" y="48"/>
                </a:cxn>
                <a:cxn ang="0">
                  <a:pos x="1525" y="36"/>
                </a:cxn>
                <a:cxn ang="0">
                  <a:pos x="1195" y="45"/>
                </a:cxn>
                <a:cxn ang="0">
                  <a:pos x="817" y="39"/>
                </a:cxn>
                <a:cxn ang="0">
                  <a:pos x="499" y="27"/>
                </a:cxn>
                <a:cxn ang="0">
                  <a:pos x="136" y="39"/>
                </a:cxn>
                <a:cxn ang="0">
                  <a:pos x="10" y="33"/>
                </a:cxn>
                <a:cxn ang="0">
                  <a:pos x="76" y="24"/>
                </a:cxn>
                <a:cxn ang="0">
                  <a:pos x="310" y="18"/>
                </a:cxn>
                <a:cxn ang="0">
                  <a:pos x="544" y="0"/>
                </a:cxn>
                <a:cxn ang="0">
                  <a:pos x="853" y="21"/>
                </a:cxn>
                <a:cxn ang="0">
                  <a:pos x="1114" y="21"/>
                </a:cxn>
                <a:cxn ang="0">
                  <a:pos x="1399" y="3"/>
                </a:cxn>
                <a:cxn ang="0">
                  <a:pos x="1588" y="9"/>
                </a:cxn>
                <a:cxn ang="0">
                  <a:pos x="1807" y="21"/>
                </a:cxn>
                <a:cxn ang="0">
                  <a:pos x="2035" y="12"/>
                </a:cxn>
                <a:cxn ang="0">
                  <a:pos x="2290" y="18"/>
                </a:cxn>
                <a:cxn ang="0">
                  <a:pos x="2596" y="3"/>
                </a:cxn>
                <a:cxn ang="0">
                  <a:pos x="2641" y="6"/>
                </a:cxn>
              </a:cxnLst>
              <a:rect l="0" t="0" r="r" b="b"/>
              <a:pathLst>
                <a:path w="2655" h="60">
                  <a:moveTo>
                    <a:pt x="2641" y="6"/>
                  </a:moveTo>
                  <a:lnTo>
                    <a:pt x="2620" y="30"/>
                  </a:lnTo>
                  <a:cubicBezTo>
                    <a:pt x="2575" y="36"/>
                    <a:pt x="2467" y="40"/>
                    <a:pt x="2368" y="45"/>
                  </a:cubicBezTo>
                  <a:cubicBezTo>
                    <a:pt x="2269" y="50"/>
                    <a:pt x="2120" y="60"/>
                    <a:pt x="2023" y="60"/>
                  </a:cubicBezTo>
                  <a:cubicBezTo>
                    <a:pt x="1926" y="60"/>
                    <a:pt x="1869" y="52"/>
                    <a:pt x="1786" y="48"/>
                  </a:cubicBezTo>
                  <a:cubicBezTo>
                    <a:pt x="1703" y="44"/>
                    <a:pt x="1623" y="36"/>
                    <a:pt x="1525" y="36"/>
                  </a:cubicBezTo>
                  <a:cubicBezTo>
                    <a:pt x="1427" y="36"/>
                    <a:pt x="1313" y="44"/>
                    <a:pt x="1195" y="45"/>
                  </a:cubicBezTo>
                  <a:cubicBezTo>
                    <a:pt x="1077" y="46"/>
                    <a:pt x="933" y="42"/>
                    <a:pt x="817" y="39"/>
                  </a:cubicBezTo>
                  <a:cubicBezTo>
                    <a:pt x="701" y="36"/>
                    <a:pt x="612" y="27"/>
                    <a:pt x="499" y="27"/>
                  </a:cubicBezTo>
                  <a:cubicBezTo>
                    <a:pt x="386" y="27"/>
                    <a:pt x="217" y="38"/>
                    <a:pt x="136" y="39"/>
                  </a:cubicBezTo>
                  <a:cubicBezTo>
                    <a:pt x="55" y="40"/>
                    <a:pt x="20" y="36"/>
                    <a:pt x="10" y="33"/>
                  </a:cubicBezTo>
                  <a:cubicBezTo>
                    <a:pt x="0" y="30"/>
                    <a:pt x="26" y="27"/>
                    <a:pt x="76" y="24"/>
                  </a:cubicBezTo>
                  <a:cubicBezTo>
                    <a:pt x="126" y="21"/>
                    <a:pt x="232" y="22"/>
                    <a:pt x="310" y="18"/>
                  </a:cubicBezTo>
                  <a:cubicBezTo>
                    <a:pt x="388" y="14"/>
                    <a:pt x="454" y="0"/>
                    <a:pt x="544" y="0"/>
                  </a:cubicBezTo>
                  <a:cubicBezTo>
                    <a:pt x="634" y="0"/>
                    <a:pt x="758" y="18"/>
                    <a:pt x="853" y="21"/>
                  </a:cubicBezTo>
                  <a:cubicBezTo>
                    <a:pt x="948" y="24"/>
                    <a:pt x="1023" y="24"/>
                    <a:pt x="1114" y="21"/>
                  </a:cubicBezTo>
                  <a:cubicBezTo>
                    <a:pt x="1205" y="18"/>
                    <a:pt x="1320" y="5"/>
                    <a:pt x="1399" y="3"/>
                  </a:cubicBezTo>
                  <a:cubicBezTo>
                    <a:pt x="1478" y="1"/>
                    <a:pt x="1520" y="6"/>
                    <a:pt x="1588" y="9"/>
                  </a:cubicBezTo>
                  <a:cubicBezTo>
                    <a:pt x="1656" y="12"/>
                    <a:pt x="1733" y="21"/>
                    <a:pt x="1807" y="21"/>
                  </a:cubicBezTo>
                  <a:cubicBezTo>
                    <a:pt x="1881" y="21"/>
                    <a:pt x="1955" y="12"/>
                    <a:pt x="2035" y="12"/>
                  </a:cubicBezTo>
                  <a:cubicBezTo>
                    <a:pt x="2115" y="12"/>
                    <a:pt x="2197" y="19"/>
                    <a:pt x="2290" y="18"/>
                  </a:cubicBezTo>
                  <a:cubicBezTo>
                    <a:pt x="2383" y="17"/>
                    <a:pt x="2537" y="5"/>
                    <a:pt x="2596" y="3"/>
                  </a:cubicBezTo>
                  <a:cubicBezTo>
                    <a:pt x="2655" y="1"/>
                    <a:pt x="2651" y="3"/>
                    <a:pt x="2641" y="6"/>
                  </a:cubicBezTo>
                  <a:close/>
                </a:path>
              </a:pathLst>
            </a:custGeom>
            <a:gradFill rotWithShape="0">
              <a:gsLst>
                <a:gs pos="0">
                  <a:schemeClr val="accent2"/>
                </a:gs>
                <a:gs pos="100000">
                  <a:schemeClr val="bg2"/>
                </a:gs>
              </a:gsLst>
              <a:lin ang="540000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2076" name="任意多边形 1051"/>
            <p:cNvSpPr>
              <a:spLocks noChangeArrowheads="1"/>
            </p:cNvSpPr>
            <p:nvPr/>
          </p:nvSpPr>
          <p:spPr bwMode="auto">
            <a:xfrm>
              <a:off x="0" y="0"/>
              <a:ext cx="2041" cy="62"/>
            </a:xfrm>
            <a:custGeom>
              <a:cxnLst>
                <a:cxn ang="0">
                  <a:pos x="1893" y="39"/>
                </a:cxn>
                <a:cxn ang="0">
                  <a:pos x="1578" y="45"/>
                </a:cxn>
                <a:cxn ang="0">
                  <a:pos x="1011" y="60"/>
                </a:cxn>
                <a:cxn ang="0">
                  <a:pos x="438" y="57"/>
                </a:cxn>
                <a:cxn ang="0">
                  <a:pos x="0" y="36"/>
                </a:cxn>
                <a:cxn ang="0">
                  <a:pos x="0" y="3"/>
                </a:cxn>
                <a:cxn ang="0">
                  <a:pos x="210" y="18"/>
                </a:cxn>
                <a:cxn ang="0">
                  <a:pos x="474" y="21"/>
                </a:cxn>
                <a:cxn ang="0">
                  <a:pos x="678" y="9"/>
                </a:cxn>
                <a:cxn ang="0">
                  <a:pos x="897" y="9"/>
                </a:cxn>
                <a:cxn ang="0">
                  <a:pos x="1167" y="30"/>
                </a:cxn>
                <a:cxn ang="0">
                  <a:pos x="1500" y="24"/>
                </a:cxn>
                <a:cxn ang="0">
                  <a:pos x="1758" y="3"/>
                </a:cxn>
                <a:cxn ang="0">
                  <a:pos x="1938" y="18"/>
                </a:cxn>
                <a:cxn ang="0">
                  <a:pos x="2034" y="33"/>
                </a:cxn>
                <a:cxn ang="0">
                  <a:pos x="1893" y="39"/>
                </a:cxn>
              </a:cxnLst>
              <a:rect l="0" t="0" r="r" b="b"/>
              <a:pathLst>
                <a:path w="2041" h="62">
                  <a:moveTo>
                    <a:pt x="1893" y="39"/>
                  </a:moveTo>
                  <a:cubicBezTo>
                    <a:pt x="1817" y="41"/>
                    <a:pt x="1725" y="42"/>
                    <a:pt x="1578" y="45"/>
                  </a:cubicBezTo>
                  <a:cubicBezTo>
                    <a:pt x="1431" y="48"/>
                    <a:pt x="1201" y="58"/>
                    <a:pt x="1011" y="60"/>
                  </a:cubicBezTo>
                  <a:cubicBezTo>
                    <a:pt x="821" y="62"/>
                    <a:pt x="606" y="61"/>
                    <a:pt x="438" y="57"/>
                  </a:cubicBezTo>
                  <a:cubicBezTo>
                    <a:pt x="270" y="53"/>
                    <a:pt x="73" y="45"/>
                    <a:pt x="0" y="36"/>
                  </a:cubicBezTo>
                  <a:lnTo>
                    <a:pt x="0" y="3"/>
                  </a:lnTo>
                  <a:cubicBezTo>
                    <a:pt x="35" y="0"/>
                    <a:pt x="131" y="15"/>
                    <a:pt x="210" y="18"/>
                  </a:cubicBezTo>
                  <a:cubicBezTo>
                    <a:pt x="289" y="21"/>
                    <a:pt x="396" y="22"/>
                    <a:pt x="474" y="21"/>
                  </a:cubicBezTo>
                  <a:cubicBezTo>
                    <a:pt x="552" y="20"/>
                    <a:pt x="608" y="11"/>
                    <a:pt x="678" y="9"/>
                  </a:cubicBezTo>
                  <a:cubicBezTo>
                    <a:pt x="748" y="7"/>
                    <a:pt x="816" y="6"/>
                    <a:pt x="897" y="9"/>
                  </a:cubicBezTo>
                  <a:cubicBezTo>
                    <a:pt x="978" y="12"/>
                    <a:pt x="1067" y="28"/>
                    <a:pt x="1167" y="30"/>
                  </a:cubicBezTo>
                  <a:cubicBezTo>
                    <a:pt x="1267" y="32"/>
                    <a:pt x="1402" y="28"/>
                    <a:pt x="1500" y="24"/>
                  </a:cubicBezTo>
                  <a:cubicBezTo>
                    <a:pt x="1598" y="20"/>
                    <a:pt x="1685" y="4"/>
                    <a:pt x="1758" y="3"/>
                  </a:cubicBezTo>
                  <a:cubicBezTo>
                    <a:pt x="1831" y="2"/>
                    <a:pt x="1892" y="13"/>
                    <a:pt x="1938" y="18"/>
                  </a:cubicBezTo>
                  <a:cubicBezTo>
                    <a:pt x="1984" y="23"/>
                    <a:pt x="2041" y="30"/>
                    <a:pt x="2034" y="33"/>
                  </a:cubicBezTo>
                  <a:cubicBezTo>
                    <a:pt x="2027" y="36"/>
                    <a:pt x="1969" y="37"/>
                    <a:pt x="1893" y="39"/>
                  </a:cubicBezTo>
                  <a:close/>
                </a:path>
              </a:pathLst>
            </a:custGeom>
            <a:gradFill rotWithShape="0">
              <a:gsLst>
                <a:gs pos="0">
                  <a:schemeClr val="accent2"/>
                </a:gs>
                <a:gs pos="100000">
                  <a:schemeClr val="bg2"/>
                </a:gs>
              </a:gsLst>
              <a:lin ang="540000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grpSp>
      <p:sp>
        <p:nvSpPr>
          <p:cNvPr id="2077" name="标题 1052"/>
          <p:cNvSpPr>
            <a:spLocks noGrp="1" noChangeArrowheads="1"/>
          </p:cNvSpPr>
          <p:nvPr>
            <p:ph type="title" idx="4294967295"/>
          </p:nvPr>
        </p:nvSpPr>
        <p:spPr bwMode="auto">
          <a:xfrm>
            <a:off x="914400" y="768351"/>
            <a:ext cx="103632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768" tIns="60884" rIns="121768" bIns="60884" numCol="1" anchor="b" anchorCtr="0" compatLnSpc="1"/>
          <a:lstStyle/>
          <a:p>
            <a:pPr lvl="0"/>
            <a:r>
              <a:rPr lang="zh-CN" altLang="en-US" smtClean="0"/>
              <a:t>单击此处编辑母版标题样式</a:t>
            </a:r>
            <a:endParaRPr lang="zh-CN" altLang="en-US" smtClean="0"/>
          </a:p>
        </p:txBody>
      </p:sp>
      <p:sp>
        <p:nvSpPr>
          <p:cNvPr id="2078" name="文本占位符 1053"/>
          <p:cNvSpPr>
            <a:spLocks noGrp="1" noChangeArrowheads="1"/>
          </p:cNvSpPr>
          <p:nvPr>
            <p:ph type="body" idx="9"/>
          </p:nvPr>
        </p:nvSpPr>
        <p:spPr bwMode="auto">
          <a:xfrm>
            <a:off x="914400" y="1981200"/>
            <a:ext cx="103632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768" tIns="60884" rIns="121768" bIns="60884"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055" name="日期占位符 1054"/>
          <p:cNvSpPr>
            <a:spLocks noGrp="1"/>
          </p:cNvSpPr>
          <p:nvPr>
            <p:ph type="dt" sz="half" idx="2"/>
          </p:nvPr>
        </p:nvSpPr>
        <p:spPr>
          <a:xfrm>
            <a:off x="886884" y="6369051"/>
            <a:ext cx="2540000" cy="457200"/>
          </a:xfrm>
          <a:prstGeom prst="rect">
            <a:avLst/>
          </a:prstGeom>
          <a:noFill/>
          <a:ln w="9525">
            <a:noFill/>
            <a:miter/>
          </a:ln>
        </p:spPr>
        <p:txBody>
          <a:bodyPr lIns="121768" tIns="60884" rIns="121768" bIns="60884" anchor="b"/>
          <a:lstStyle>
            <a:lvl1pPr>
              <a:defRPr sz="1500" noProof="1"/>
            </a:lvl1pPr>
          </a:lstStyle>
          <a:p>
            <a:pPr defTabSz="913130" fontAlgn="base">
              <a:spcBef>
                <a:spcPct val="0"/>
              </a:spcBef>
              <a:spcAft>
                <a:spcPct val="0"/>
              </a:spcAft>
              <a:defRPr/>
            </a:pPr>
            <a:endParaRPr lang="zh-CN" altLang="en-US" b="1">
              <a:solidFill>
                <a:srgbClr val="FF3300"/>
              </a:solidFill>
              <a:ea typeface="黑体" panose="02010609060101010101" pitchFamily="49" charset="-122"/>
            </a:endParaRPr>
          </a:p>
        </p:txBody>
      </p:sp>
      <p:sp>
        <p:nvSpPr>
          <p:cNvPr id="1056" name="页脚占位符 1055"/>
          <p:cNvSpPr>
            <a:spLocks noGrp="1"/>
          </p:cNvSpPr>
          <p:nvPr>
            <p:ph type="ftr" sz="quarter" idx="3"/>
          </p:nvPr>
        </p:nvSpPr>
        <p:spPr>
          <a:xfrm>
            <a:off x="4138084" y="6369051"/>
            <a:ext cx="3860800" cy="457200"/>
          </a:xfrm>
          <a:prstGeom prst="rect">
            <a:avLst/>
          </a:prstGeom>
          <a:noFill/>
          <a:ln w="9525">
            <a:noFill/>
            <a:miter/>
          </a:ln>
        </p:spPr>
        <p:txBody>
          <a:bodyPr lIns="121768" tIns="60884" rIns="121768" bIns="60884" anchor="b"/>
          <a:lstStyle>
            <a:lvl1pPr algn="ctr">
              <a:defRPr sz="1500" noProof="1"/>
            </a:lvl1pPr>
          </a:lstStyle>
          <a:p>
            <a:pPr defTabSz="913130" fontAlgn="base">
              <a:spcBef>
                <a:spcPct val="0"/>
              </a:spcBef>
              <a:spcAft>
                <a:spcPct val="0"/>
              </a:spcAft>
              <a:defRPr/>
            </a:pPr>
            <a:endParaRPr lang="zh-CN" altLang="en-US" b="1">
              <a:solidFill>
                <a:srgbClr val="FF3300"/>
              </a:solidFill>
              <a:ea typeface="黑体" panose="02010609060101010101" pitchFamily="49" charset="-122"/>
            </a:endParaRPr>
          </a:p>
        </p:txBody>
      </p:sp>
      <p:sp>
        <p:nvSpPr>
          <p:cNvPr id="1057" name="灯片编号占位符 1056"/>
          <p:cNvSpPr>
            <a:spLocks noGrp="1"/>
          </p:cNvSpPr>
          <p:nvPr>
            <p:ph type="sldNum" sz="quarter" idx="4"/>
          </p:nvPr>
        </p:nvSpPr>
        <p:spPr>
          <a:xfrm>
            <a:off x="8710084" y="6369051"/>
            <a:ext cx="2540000" cy="457200"/>
          </a:xfrm>
          <a:prstGeom prst="rect">
            <a:avLst/>
          </a:prstGeom>
          <a:noFill/>
          <a:ln w="9525">
            <a:noFill/>
            <a:miter/>
          </a:ln>
        </p:spPr>
        <p:txBody>
          <a:bodyPr vert="horz" wrap="square" lIns="121768" tIns="60884" rIns="121768" bIns="60884" numCol="1" anchor="b" anchorCtr="0" compatLnSpc="1"/>
          <a:lstStyle>
            <a:lvl1pPr algn="r">
              <a:defRPr sz="1300" b="0">
                <a:solidFill>
                  <a:schemeClr val="tx1"/>
                </a:solidFill>
              </a:defRPr>
            </a:lvl1pPr>
          </a:lstStyle>
          <a:p>
            <a:pPr defTabSz="913130" fontAlgn="base">
              <a:spcBef>
                <a:spcPct val="0"/>
              </a:spcBef>
              <a:spcAft>
                <a:spcPct val="0"/>
              </a:spcAft>
            </a:pPr>
            <a:fld id="{8F631669-8639-412E-A3F8-63DEBE823C5A}" type="slidenum">
              <a:rPr lang="zh-CN" altLang="en-US" smtClean="0">
                <a:solidFill>
                  <a:srgbClr val="545472"/>
                </a:solidFill>
                <a:ea typeface="黑体" panose="02010609060101010101" pitchFamily="49" charset="-122"/>
              </a:rPr>
              <a:t/>
            </a:fld>
            <a:endParaRPr lang="zh-CN" altLang="en-US">
              <a:solidFill>
                <a:srgbClr val="545472"/>
              </a:solidFill>
              <a:ea typeface="黑体" panose="02010609060101010101" pitchFamily="49" charset="-122"/>
            </a:endParaRPr>
          </a:p>
        </p:txBody>
      </p:sp>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Lst>
  <p:transition/>
  <p:timing/>
  <p:txStyles>
    <p:titleStyle>
      <a:lvl1pPr algn="ctr" defTabSz="913130" rtl="0" eaLnBrk="0" fontAlgn="base" hangingPunct="0">
        <a:spcBef>
          <a:spcPct val="0"/>
        </a:spcBef>
        <a:spcAft>
          <a:spcPct val="0"/>
        </a:spcAft>
        <a:defRPr sz="4400" kern="1200">
          <a:solidFill>
            <a:schemeClr val="tx2"/>
          </a:solidFill>
          <a:latin typeface="+mj-lt"/>
          <a:ea typeface="+mj-ea"/>
          <a:cs typeface="+mj-cs"/>
        </a:defRPr>
      </a:lvl1pPr>
      <a:lvl2pPr algn="ctr" defTabSz="913130" rtl="0" eaLnBrk="0" fontAlgn="base" hangingPunct="0">
        <a:spcBef>
          <a:spcPct val="0"/>
        </a:spcBef>
        <a:spcAft>
          <a:spcPct val="0"/>
        </a:spcAft>
        <a:defRPr sz="4400">
          <a:solidFill>
            <a:schemeClr val="tx2"/>
          </a:solidFill>
          <a:latin typeface="Arial" pitchFamily="34" charset="0"/>
          <a:ea typeface="宋体" pitchFamily="2" charset="-122"/>
        </a:defRPr>
      </a:lvl2pPr>
      <a:lvl3pPr algn="ctr" defTabSz="913130" rtl="0" eaLnBrk="0" fontAlgn="base" hangingPunct="0">
        <a:spcBef>
          <a:spcPct val="0"/>
        </a:spcBef>
        <a:spcAft>
          <a:spcPct val="0"/>
        </a:spcAft>
        <a:defRPr sz="4400">
          <a:solidFill>
            <a:schemeClr val="tx2"/>
          </a:solidFill>
          <a:latin typeface="Arial" pitchFamily="34" charset="0"/>
          <a:ea typeface="宋体" pitchFamily="2" charset="-122"/>
        </a:defRPr>
      </a:lvl3pPr>
      <a:lvl4pPr algn="ctr" defTabSz="913130" rtl="0" eaLnBrk="0" fontAlgn="base" hangingPunct="0">
        <a:spcBef>
          <a:spcPct val="0"/>
        </a:spcBef>
        <a:spcAft>
          <a:spcPct val="0"/>
        </a:spcAft>
        <a:defRPr sz="4400">
          <a:solidFill>
            <a:schemeClr val="tx2"/>
          </a:solidFill>
          <a:latin typeface="Arial" pitchFamily="34" charset="0"/>
          <a:ea typeface="宋体" pitchFamily="2" charset="-122"/>
        </a:defRPr>
      </a:lvl4pPr>
      <a:lvl5pPr algn="ctr" defTabSz="913130" rtl="0" eaLnBrk="0" fontAlgn="base" hangingPunct="0">
        <a:spcBef>
          <a:spcPct val="0"/>
        </a:spcBef>
        <a:spcAft>
          <a:spcPct val="0"/>
        </a:spcAft>
        <a:defRPr sz="4400">
          <a:solidFill>
            <a:schemeClr val="tx2"/>
          </a:solidFill>
          <a:latin typeface="Arial" pitchFamily="34" charset="0"/>
          <a:ea typeface="宋体" pitchFamily="2" charset="-122"/>
        </a:defRPr>
      </a:lvl5pPr>
      <a:lvl6pPr marL="608965" algn="ctr" defTabSz="913130" rtl="0" fontAlgn="base">
        <a:spcBef>
          <a:spcPct val="0"/>
        </a:spcBef>
        <a:spcAft>
          <a:spcPct val="0"/>
        </a:spcAft>
        <a:defRPr sz="4400">
          <a:solidFill>
            <a:schemeClr val="tx2"/>
          </a:solidFill>
          <a:latin typeface="Arial" pitchFamily="34" charset="0"/>
          <a:ea typeface="宋体" pitchFamily="2" charset="-122"/>
        </a:defRPr>
      </a:lvl6pPr>
      <a:lvl7pPr marL="1217295" algn="ctr" defTabSz="913130" rtl="0" fontAlgn="base">
        <a:spcBef>
          <a:spcPct val="0"/>
        </a:spcBef>
        <a:spcAft>
          <a:spcPct val="0"/>
        </a:spcAft>
        <a:defRPr sz="4400">
          <a:solidFill>
            <a:schemeClr val="tx2"/>
          </a:solidFill>
          <a:latin typeface="Arial" pitchFamily="34" charset="0"/>
          <a:ea typeface="宋体" pitchFamily="2" charset="-122"/>
        </a:defRPr>
      </a:lvl7pPr>
      <a:lvl8pPr marL="1826260" algn="ctr" defTabSz="913130" rtl="0" fontAlgn="base">
        <a:spcBef>
          <a:spcPct val="0"/>
        </a:spcBef>
        <a:spcAft>
          <a:spcPct val="0"/>
        </a:spcAft>
        <a:defRPr sz="4400">
          <a:solidFill>
            <a:schemeClr val="tx2"/>
          </a:solidFill>
          <a:latin typeface="Arial" pitchFamily="34" charset="0"/>
          <a:ea typeface="宋体" pitchFamily="2" charset="-122"/>
        </a:defRPr>
      </a:lvl8pPr>
      <a:lvl9pPr marL="2435225" algn="ctr" defTabSz="913130" rtl="0" fontAlgn="base">
        <a:spcBef>
          <a:spcPct val="0"/>
        </a:spcBef>
        <a:spcAft>
          <a:spcPct val="0"/>
        </a:spcAft>
        <a:defRPr sz="4400">
          <a:solidFill>
            <a:schemeClr val="tx2"/>
          </a:solidFill>
          <a:latin typeface="Arial" pitchFamily="34" charset="0"/>
          <a:ea typeface="宋体" pitchFamily="2" charset="-122"/>
        </a:defRPr>
      </a:lvl9pPr>
    </p:titleStyle>
    <p:bodyStyle>
      <a:lvl1pPr marL="342265" indent="-342265" algn="l" defTabSz="913130" rtl="0" eaLnBrk="0" fontAlgn="base" hangingPunct="0">
        <a:spcBef>
          <a:spcPct val="15000"/>
        </a:spcBef>
        <a:spcAft>
          <a:spcPct val="0"/>
        </a:spcAft>
        <a:buSzPct val="90000"/>
        <a:buBlip>
          <a:blip r:embed="rId14"/>
        </a:buBlip>
        <a:defRPr sz="3200" kern="1200">
          <a:solidFill>
            <a:schemeClr val="tx1"/>
          </a:solidFill>
          <a:latin typeface="+mn-lt"/>
          <a:ea typeface="+mn-ea"/>
          <a:cs typeface="+mn-cs"/>
        </a:defRPr>
      </a:lvl1pPr>
      <a:lvl2pPr marL="741680" lvl="1" indent="-285115" algn="l" defTabSz="913130" rtl="0" eaLnBrk="0" fontAlgn="base" hangingPunct="0">
        <a:spcBef>
          <a:spcPct val="15000"/>
        </a:spcBef>
        <a:spcAft>
          <a:spcPct val="0"/>
        </a:spcAft>
        <a:buSzPct val="80000"/>
        <a:buBlip>
          <a:blip r:embed="rId15"/>
        </a:buBlip>
        <a:defRPr sz="2800" kern="1200">
          <a:solidFill>
            <a:schemeClr val="tx1"/>
          </a:solidFill>
          <a:latin typeface="+mn-lt"/>
          <a:ea typeface="+mn-ea"/>
          <a:cs typeface="+mn-cs"/>
        </a:defRPr>
      </a:lvl2pPr>
      <a:lvl3pPr marL="1141095" lvl="2" indent="-228600" algn="l" defTabSz="913130" rtl="0" eaLnBrk="0" fontAlgn="base" hangingPunct="0">
        <a:spcBef>
          <a:spcPct val="15000"/>
        </a:spcBef>
        <a:spcAft>
          <a:spcPct val="0"/>
        </a:spcAft>
        <a:buSzPct val="70000"/>
        <a:buBlip>
          <a:blip r:embed="rId16"/>
        </a:buBlip>
        <a:defRPr kern="1200">
          <a:solidFill>
            <a:schemeClr val="tx1"/>
          </a:solidFill>
          <a:latin typeface="+mn-lt"/>
          <a:ea typeface="+mn-ea"/>
          <a:cs typeface="+mn-cs"/>
        </a:defRPr>
      </a:lvl3pPr>
      <a:lvl4pPr marL="1597660" lvl="3" indent="-228600" algn="l" defTabSz="913130" rtl="0" eaLnBrk="0" fontAlgn="base" hangingPunct="0">
        <a:spcBef>
          <a:spcPct val="15000"/>
        </a:spcBef>
        <a:spcAft>
          <a:spcPct val="0"/>
        </a:spcAft>
        <a:buSzPct val="70000"/>
        <a:buBlip>
          <a:blip r:embed="rId17"/>
        </a:buBlip>
        <a:defRPr sz="2000" kern="1200">
          <a:solidFill>
            <a:schemeClr val="tx1"/>
          </a:solidFill>
          <a:latin typeface="+mn-lt"/>
          <a:ea typeface="+mn-ea"/>
          <a:cs typeface="+mn-cs"/>
        </a:defRPr>
      </a:lvl4pPr>
      <a:lvl5pPr marL="2054225" lvl="4" indent="-228600" algn="l" defTabSz="913130" rtl="0" eaLnBrk="0" fontAlgn="base" hangingPunct="0">
        <a:spcBef>
          <a:spcPct val="15000"/>
        </a:spcBef>
        <a:spcAft>
          <a:spcPct val="0"/>
        </a:spcAft>
        <a:buSzPct val="70000"/>
        <a:buBlip>
          <a:blip r:embed="rId18"/>
        </a:buBlip>
        <a:defRPr sz="2000" kern="1200">
          <a:solidFill>
            <a:schemeClr val="tx1"/>
          </a:solidFill>
          <a:latin typeface="+mn-lt"/>
          <a:ea typeface="+mn-ea"/>
          <a:cs typeface="+mn-cs"/>
        </a:defRPr>
      </a:lvl5pPr>
      <a:lvl6pPr marL="2510790" lvl="5" indent="-227330" algn="l" defTabSz="913130" eaLnBrk="1" fontAlgn="base" latinLnBrk="0" hangingPunct="1">
        <a:spcBef>
          <a:spcPct val="15000"/>
        </a:spcBef>
        <a:spcAft>
          <a:spcPct val="0"/>
        </a:spcAft>
        <a:buSzPct val="70000"/>
        <a:buBlip>
          <a:blip r:embed="rId18"/>
        </a:buBlip>
        <a:defRPr sz="2000" b="0" i="0" u="none" kern="1200" baseline="0">
          <a:solidFill>
            <a:schemeClr val="tx1"/>
          </a:solidFill>
          <a:latin typeface="+mn-lt"/>
          <a:ea typeface="+mn-ea"/>
          <a:cs typeface="+mn-cs"/>
        </a:defRPr>
      </a:lvl6pPr>
      <a:lvl7pPr marL="2967355" lvl="6" indent="-227330" algn="l" defTabSz="913130" eaLnBrk="1" fontAlgn="base" latinLnBrk="0" hangingPunct="1">
        <a:spcBef>
          <a:spcPct val="15000"/>
        </a:spcBef>
        <a:spcAft>
          <a:spcPct val="0"/>
        </a:spcAft>
        <a:buSzPct val="70000"/>
        <a:buBlip>
          <a:blip r:embed="rId18"/>
        </a:buBlip>
        <a:defRPr sz="2000" b="0" i="0" u="none" kern="1200" baseline="0">
          <a:solidFill>
            <a:schemeClr val="tx1"/>
          </a:solidFill>
          <a:latin typeface="+mn-lt"/>
          <a:ea typeface="+mn-ea"/>
          <a:cs typeface="+mn-cs"/>
        </a:defRPr>
      </a:lvl7pPr>
      <a:lvl8pPr marL="3423920" lvl="7" indent="-227330" algn="l" defTabSz="913130" eaLnBrk="1" fontAlgn="base" latinLnBrk="0" hangingPunct="1">
        <a:spcBef>
          <a:spcPct val="15000"/>
        </a:spcBef>
        <a:spcAft>
          <a:spcPct val="0"/>
        </a:spcAft>
        <a:buSzPct val="70000"/>
        <a:buBlip>
          <a:blip r:embed="rId18"/>
        </a:buBlip>
        <a:defRPr sz="2000" b="0" i="0" u="none" kern="1200" baseline="0">
          <a:solidFill>
            <a:schemeClr val="tx1"/>
          </a:solidFill>
          <a:latin typeface="+mn-lt"/>
          <a:ea typeface="+mn-ea"/>
          <a:cs typeface="+mn-cs"/>
        </a:defRPr>
      </a:lvl8pPr>
      <a:lvl9pPr marL="3881755" lvl="8" indent="-227330" algn="l" defTabSz="913130" eaLnBrk="1" fontAlgn="base" latinLnBrk="0" hangingPunct="1">
        <a:spcBef>
          <a:spcPct val="15000"/>
        </a:spcBef>
        <a:spcAft>
          <a:spcPct val="0"/>
        </a:spcAft>
        <a:buSzPct val="70000"/>
        <a:buBlip>
          <a:blip r:embed="rId18"/>
        </a:buBlip>
        <a:defRPr sz="2000" b="0" i="0" u="none" kern="1200" baseline="0">
          <a:solidFill>
            <a:schemeClr val="tx1"/>
          </a:solidFill>
          <a:latin typeface="+mn-lt"/>
          <a:ea typeface="+mn-ea"/>
          <a:cs typeface="+mn-cs"/>
        </a:defRPr>
      </a:lvl9pPr>
    </p:bodyStyle>
    <p:otherStyle>
      <a:lvl1pPr marL="0" lvl="0" indent="0" algn="l" defTabSz="913130" eaLnBrk="1" fontAlgn="base" latinLnBrk="0" hangingPunct="1">
        <a:spcBef>
          <a:spcPct val="0"/>
        </a:spcBef>
        <a:spcAft>
          <a:spcPct val="0"/>
        </a:spcAft>
        <a:buFont typeface="Arial" pitchFamily="34" charset="0"/>
        <a:buNone/>
        <a:defRPr sz="2400" b="0" i="0" u="none" kern="1200" baseline="0">
          <a:solidFill>
            <a:schemeClr val="tx1"/>
          </a:solidFill>
          <a:latin typeface="+mn-lt"/>
          <a:ea typeface="+mn-ea"/>
          <a:cs typeface="+mn-cs"/>
        </a:defRPr>
      </a:lvl1pPr>
      <a:lvl2pPr marL="456565" lvl="1" indent="0" algn="l" defTabSz="913130" eaLnBrk="1" fontAlgn="base" latinLnBrk="0" hangingPunct="1">
        <a:spcBef>
          <a:spcPct val="0"/>
        </a:spcBef>
        <a:spcAft>
          <a:spcPct val="0"/>
        </a:spcAft>
        <a:buFont typeface="Arial" pitchFamily="34" charset="0"/>
        <a:buNone/>
        <a:defRPr sz="8000" b="0" i="0" u="none" kern="1200" baseline="0">
          <a:solidFill>
            <a:schemeClr val="tx1"/>
          </a:solidFill>
          <a:latin typeface="+mn-lt"/>
          <a:ea typeface="+mn-ea"/>
          <a:cs typeface="+mn-cs"/>
        </a:defRPr>
      </a:lvl2pPr>
      <a:lvl3pPr marL="913130" lvl="2" indent="0" algn="l" defTabSz="913130" eaLnBrk="1" fontAlgn="base" latinLnBrk="0" hangingPunct="1">
        <a:spcBef>
          <a:spcPct val="0"/>
        </a:spcBef>
        <a:spcAft>
          <a:spcPct val="0"/>
        </a:spcAft>
        <a:buFont typeface="Arial" pitchFamily="34" charset="0"/>
        <a:buNone/>
        <a:defRPr sz="8000" b="0" i="0" u="none" kern="1200" baseline="0">
          <a:solidFill>
            <a:schemeClr val="tx1"/>
          </a:solidFill>
          <a:latin typeface="+mn-lt"/>
          <a:ea typeface="+mn-ea"/>
          <a:cs typeface="+mn-cs"/>
        </a:defRPr>
      </a:lvl3pPr>
      <a:lvl4pPr marL="1369695" lvl="3" indent="0" algn="l" defTabSz="913130" eaLnBrk="1" fontAlgn="base" latinLnBrk="0" hangingPunct="1">
        <a:spcBef>
          <a:spcPct val="0"/>
        </a:spcBef>
        <a:spcAft>
          <a:spcPct val="0"/>
        </a:spcAft>
        <a:buFont typeface="Arial" pitchFamily="34" charset="0"/>
        <a:buNone/>
        <a:defRPr sz="8000" b="0" i="0" u="none" kern="1200" baseline="0">
          <a:solidFill>
            <a:schemeClr val="tx1"/>
          </a:solidFill>
          <a:latin typeface="+mn-lt"/>
          <a:ea typeface="+mn-ea"/>
          <a:cs typeface="+mn-cs"/>
        </a:defRPr>
      </a:lvl4pPr>
      <a:lvl5pPr marL="1826260" lvl="4" indent="0" algn="l" defTabSz="913130" eaLnBrk="1" fontAlgn="base" latinLnBrk="0" hangingPunct="1">
        <a:spcBef>
          <a:spcPct val="0"/>
        </a:spcBef>
        <a:spcAft>
          <a:spcPct val="0"/>
        </a:spcAft>
        <a:buFont typeface="Arial" pitchFamily="34" charset="0"/>
        <a:buNone/>
        <a:defRPr sz="8000" b="0" i="0" u="none" kern="1200" baseline="0">
          <a:solidFill>
            <a:schemeClr val="tx1"/>
          </a:solidFill>
          <a:latin typeface="+mn-lt"/>
          <a:ea typeface="+mn-ea"/>
          <a:cs typeface="+mn-cs"/>
        </a:defRPr>
      </a:lvl5pPr>
      <a:lvl6pPr marL="2282825" lvl="5" indent="0" algn="l" defTabSz="913130" eaLnBrk="1" fontAlgn="base" latinLnBrk="0" hangingPunct="1">
        <a:spcBef>
          <a:spcPct val="0"/>
        </a:spcBef>
        <a:spcAft>
          <a:spcPct val="0"/>
        </a:spcAft>
        <a:buFont typeface="Arial" pitchFamily="34" charset="0"/>
        <a:buNone/>
        <a:defRPr sz="8000" b="0" i="0" u="none" kern="1200" baseline="0">
          <a:solidFill>
            <a:schemeClr val="tx1"/>
          </a:solidFill>
          <a:latin typeface="+mn-lt"/>
          <a:ea typeface="+mn-ea"/>
          <a:cs typeface="+mn-cs"/>
        </a:defRPr>
      </a:lvl6pPr>
      <a:lvl7pPr marL="2739390" lvl="6" indent="0" algn="l" defTabSz="913130" eaLnBrk="1" fontAlgn="base" latinLnBrk="0" hangingPunct="1">
        <a:spcBef>
          <a:spcPct val="0"/>
        </a:spcBef>
        <a:spcAft>
          <a:spcPct val="0"/>
        </a:spcAft>
        <a:buFont typeface="Arial" pitchFamily="34" charset="0"/>
        <a:buNone/>
        <a:defRPr sz="8000" b="0" i="0" u="none" kern="1200" baseline="0">
          <a:solidFill>
            <a:schemeClr val="tx1"/>
          </a:solidFill>
          <a:latin typeface="+mn-lt"/>
          <a:ea typeface="+mn-ea"/>
          <a:cs typeface="+mn-cs"/>
        </a:defRPr>
      </a:lvl7pPr>
      <a:lvl8pPr marL="3195955" lvl="7" indent="0" algn="l" defTabSz="913130" eaLnBrk="1" fontAlgn="base" latinLnBrk="0" hangingPunct="1">
        <a:spcBef>
          <a:spcPct val="0"/>
        </a:spcBef>
        <a:spcAft>
          <a:spcPct val="0"/>
        </a:spcAft>
        <a:buFont typeface="Arial" pitchFamily="34" charset="0"/>
        <a:buNone/>
        <a:defRPr sz="8000" b="0" i="0" u="none" kern="1200" baseline="0">
          <a:solidFill>
            <a:schemeClr val="tx1"/>
          </a:solidFill>
          <a:latin typeface="+mn-lt"/>
          <a:ea typeface="+mn-ea"/>
          <a:cs typeface="+mn-cs"/>
        </a:defRPr>
      </a:lvl8pPr>
      <a:lvl9pPr marL="3653155" lvl="8" indent="0" algn="l" defTabSz="913130" eaLnBrk="1" fontAlgn="base" latinLnBrk="0" hangingPunct="1">
        <a:spcBef>
          <a:spcPct val="0"/>
        </a:spcBef>
        <a:spcAft>
          <a:spcPct val="0"/>
        </a:spcAft>
        <a:buFont typeface="Arial" pitchFamily="34" charset="0"/>
        <a:buNone/>
        <a:defRPr sz="8000" b="0" i="0" u="none" kern="1200" baseline="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p:cSld>
    <p:bg bwMode="auto">
      <p:bgPr>
        <a:blipFill dpi="0" rotWithShape="0">
          <a:blip r:embed="rId12"/>
          <a:stretch>
            <a:fillRect/>
          </a:stretch>
        </a:blipFill>
        <a:effectLst/>
      </p:bgPr>
    </p:bg>
    <p:spTree>
      <p:nvGrpSpPr>
        <p:cNvPr id="1" name=""/>
        <p:cNvGrpSpPr/>
        <p:nvPr/>
      </p:nvGrpSpPr>
      <p:grpSpPr>
        <a:xfrm>
          <a:off x="0" y="0"/>
          <a:ext cx="0" cy="0"/>
        </a:xfrm>
      </p:grpSpPr>
      <p:sp>
        <p:nvSpPr>
          <p:cNvPr id="1026" name="Rectangle 2"/>
          <p:cNvSpPr>
            <a:spLocks noGrp="1" noRot="1" noChangeArrowheads="1"/>
          </p:cNvSpPr>
          <p:nvPr>
            <p:ph type="title" idx="4294967295"/>
          </p:nvPr>
        </p:nvSpPr>
        <p:spPr bwMode="auto">
          <a:xfrm>
            <a:off x="402169" y="381000"/>
            <a:ext cx="11387667"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768" tIns="60884" rIns="121768" bIns="60884" numCol="1" anchor="ctr" anchorCtr="0" compatLnSpc="1"/>
          <a:lstStyle/>
          <a:p>
            <a:pPr lvl="0"/>
            <a:r>
              <a:rPr lang="zh-CN" altLang="en-US" smtClean="0"/>
              <a:t>单击此处编辑母版标题样式</a:t>
            </a:r>
            <a:endParaRPr lang="zh-CN" altLang="en-US" smtClean="0"/>
          </a:p>
        </p:txBody>
      </p:sp>
      <p:sp>
        <p:nvSpPr>
          <p:cNvPr id="1027" name="Rectangle 3"/>
          <p:cNvSpPr>
            <a:spLocks noGrp="1" noRot="1" noChangeArrowheads="1"/>
          </p:cNvSpPr>
          <p:nvPr>
            <p:ph type="body" idx="9"/>
          </p:nvPr>
        </p:nvSpPr>
        <p:spPr bwMode="auto">
          <a:xfrm>
            <a:off x="402169" y="1752631"/>
            <a:ext cx="11387667" cy="4271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768" tIns="60884" rIns="121768" bIns="60884"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6148" name="Rectangle 4"/>
          <p:cNvSpPr>
            <a:spLocks noGrp="1" noChangeArrowheads="1"/>
          </p:cNvSpPr>
          <p:nvPr>
            <p:ph type="dt" sz="half" idx="2"/>
          </p:nvPr>
        </p:nvSpPr>
        <p:spPr bwMode="auto">
          <a:xfrm>
            <a:off x="402242" y="6174393"/>
            <a:ext cx="3052233" cy="476249"/>
          </a:xfrm>
          <a:prstGeom prst="rect">
            <a:avLst/>
          </a:prstGeom>
          <a:noFill/>
          <a:ln w="9525">
            <a:noFill/>
            <a:miter lim="800000"/>
          </a:ln>
          <a:effectLst/>
        </p:spPr>
        <p:txBody>
          <a:bodyPr vert="horz" wrap="square" lIns="121768" tIns="60884" rIns="121768" bIns="60884" numCol="1" anchor="t" anchorCtr="0" compatLnSpc="1"/>
          <a:lstStyle>
            <a:lvl1pPr>
              <a:buFontTx/>
              <a:buNone/>
              <a:defRPr sz="1900" b="0">
                <a:solidFill>
                  <a:schemeClr val="tx1"/>
                </a:solidFill>
                <a:latin typeface="Arial" pitchFamily="34" charset="0"/>
                <a:ea typeface="+mn-ea"/>
              </a:defRPr>
            </a:lvl1pPr>
          </a:lstStyle>
          <a:p>
            <a:pPr defTabSz="913130" fontAlgn="base">
              <a:spcBef>
                <a:spcPct val="0"/>
              </a:spcBef>
              <a:spcAft>
                <a:spcPct val="0"/>
              </a:spcAft>
              <a:defRPr/>
            </a:pPr>
            <a:endParaRPr lang="en-US" altLang="zh-CN">
              <a:solidFill>
                <a:srgbClr val="0000FF"/>
              </a:solidFill>
            </a:endParaRPr>
          </a:p>
        </p:txBody>
      </p:sp>
      <p:sp>
        <p:nvSpPr>
          <p:cNvPr id="6149" name="Rectangle 5"/>
          <p:cNvSpPr>
            <a:spLocks noGrp="1" noChangeArrowheads="1"/>
          </p:cNvSpPr>
          <p:nvPr>
            <p:ph type="ftr" sz="quarter" idx="3"/>
          </p:nvPr>
        </p:nvSpPr>
        <p:spPr bwMode="auto">
          <a:xfrm>
            <a:off x="4165600" y="6174393"/>
            <a:ext cx="3860800" cy="476249"/>
          </a:xfrm>
          <a:prstGeom prst="rect">
            <a:avLst/>
          </a:prstGeom>
          <a:noFill/>
          <a:ln w="9525">
            <a:noFill/>
            <a:miter lim="800000"/>
          </a:ln>
          <a:effectLst/>
        </p:spPr>
        <p:txBody>
          <a:bodyPr vert="horz" wrap="square" lIns="121768" tIns="60884" rIns="121768" bIns="60884" numCol="1" anchor="t" anchorCtr="0" compatLnSpc="1"/>
          <a:lstStyle>
            <a:lvl1pPr algn="ctr">
              <a:buFontTx/>
              <a:buNone/>
              <a:defRPr sz="1900" b="0">
                <a:solidFill>
                  <a:schemeClr val="tx1"/>
                </a:solidFill>
                <a:latin typeface="Arial" pitchFamily="34" charset="0"/>
                <a:ea typeface="+mn-ea"/>
              </a:defRPr>
            </a:lvl1pPr>
          </a:lstStyle>
          <a:p>
            <a:pPr defTabSz="913130" fontAlgn="base">
              <a:spcBef>
                <a:spcPct val="0"/>
              </a:spcBef>
              <a:spcAft>
                <a:spcPct val="0"/>
              </a:spcAft>
              <a:defRPr/>
            </a:pPr>
            <a:endParaRPr lang="en-US" altLang="zh-CN">
              <a:solidFill>
                <a:srgbClr val="0000FF"/>
              </a:solidFill>
            </a:endParaRPr>
          </a:p>
        </p:txBody>
      </p:sp>
      <p:sp>
        <p:nvSpPr>
          <p:cNvPr id="6150" name="Rectangle 6"/>
          <p:cNvSpPr>
            <a:spLocks noGrp="1" noChangeArrowheads="1"/>
          </p:cNvSpPr>
          <p:nvPr>
            <p:ph type="sldNum" sz="quarter" idx="4"/>
          </p:nvPr>
        </p:nvSpPr>
        <p:spPr bwMode="auto">
          <a:xfrm>
            <a:off x="8737676" y="6174393"/>
            <a:ext cx="3052233" cy="476249"/>
          </a:xfrm>
          <a:prstGeom prst="rect">
            <a:avLst/>
          </a:prstGeom>
          <a:noFill/>
          <a:ln w="9525">
            <a:noFill/>
            <a:miter lim="800000"/>
          </a:ln>
          <a:effectLst/>
        </p:spPr>
        <p:txBody>
          <a:bodyPr vert="horz" wrap="square" lIns="121768" tIns="60884" rIns="121768" bIns="60884" numCol="1" anchor="t" anchorCtr="0" compatLnSpc="1"/>
          <a:lstStyle>
            <a:lvl1pPr algn="r">
              <a:defRPr sz="1900" b="0">
                <a:solidFill>
                  <a:schemeClr val="tx1"/>
                </a:solidFill>
                <a:ea typeface="宋体" pitchFamily="2" charset="-122"/>
              </a:defRPr>
            </a:lvl1pPr>
          </a:lstStyle>
          <a:p>
            <a:pPr defTabSz="913130" fontAlgn="base">
              <a:spcBef>
                <a:spcPct val="0"/>
              </a:spcBef>
              <a:spcAft>
                <a:spcPct val="0"/>
              </a:spcAft>
            </a:pPr>
            <a:fld id="{C8B0B43A-894A-4503-BB67-F95005928203}" type="slidenum">
              <a:rPr lang="zh-CN" altLang="en-US" smtClean="0">
                <a:solidFill>
                  <a:srgbClr val="0000FF"/>
                </a:solidFill>
              </a:rPr>
              <a:t/>
            </a:fld>
            <a:endParaRPr lang="zh-CN" altLang="en-US">
              <a:solidFill>
                <a:srgbClr val="0000FF"/>
              </a:solidFill>
            </a:endParaRPr>
          </a:p>
        </p:txBody>
      </p:sp>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Lst>
  <p:transition/>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608965" algn="ctr" rtl="0" fontAlgn="base">
        <a:spcBef>
          <a:spcPct val="0"/>
        </a:spcBef>
        <a:spcAft>
          <a:spcPct val="0"/>
        </a:spcAft>
        <a:defRPr sz="5900">
          <a:solidFill>
            <a:schemeClr val="tx2"/>
          </a:solidFill>
          <a:latin typeface="Arial" pitchFamily="34" charset="0"/>
          <a:ea typeface="宋体" pitchFamily="2" charset="-122"/>
        </a:defRPr>
      </a:lvl6pPr>
      <a:lvl7pPr marL="1217295" algn="ctr" rtl="0" fontAlgn="base">
        <a:spcBef>
          <a:spcPct val="0"/>
        </a:spcBef>
        <a:spcAft>
          <a:spcPct val="0"/>
        </a:spcAft>
        <a:defRPr sz="5900">
          <a:solidFill>
            <a:schemeClr val="tx2"/>
          </a:solidFill>
          <a:latin typeface="Arial" pitchFamily="34" charset="0"/>
          <a:ea typeface="宋体" pitchFamily="2" charset="-122"/>
        </a:defRPr>
      </a:lvl7pPr>
      <a:lvl8pPr marL="1826260" algn="ctr" rtl="0" fontAlgn="base">
        <a:spcBef>
          <a:spcPct val="0"/>
        </a:spcBef>
        <a:spcAft>
          <a:spcPct val="0"/>
        </a:spcAft>
        <a:defRPr sz="5900">
          <a:solidFill>
            <a:schemeClr val="tx2"/>
          </a:solidFill>
          <a:latin typeface="Arial" pitchFamily="34" charset="0"/>
          <a:ea typeface="宋体" pitchFamily="2" charset="-122"/>
        </a:defRPr>
      </a:lvl8pPr>
      <a:lvl9pPr marL="2435225" algn="ctr" rtl="0" fontAlgn="base">
        <a:spcBef>
          <a:spcPct val="0"/>
        </a:spcBef>
        <a:spcAft>
          <a:spcPct val="0"/>
        </a:spcAft>
        <a:defRPr sz="5900">
          <a:solidFill>
            <a:schemeClr val="tx2"/>
          </a:solidFill>
          <a:latin typeface="Arial" pitchFamily="34" charset="0"/>
          <a:ea typeface="宋体" pitchFamily="2" charset="-122"/>
        </a:defRPr>
      </a:lvl9pPr>
    </p:titleStyle>
    <p:bodyStyle>
      <a:lvl1pPr marL="342265" indent="-342265" algn="l" rtl="0" eaLnBrk="0" fontAlgn="base" hangingPunct="0">
        <a:spcBef>
          <a:spcPct val="15000"/>
        </a:spcBef>
        <a:spcAft>
          <a:spcPct val="0"/>
        </a:spcAft>
        <a:buClr>
          <a:schemeClr val="folHlink"/>
        </a:buClr>
        <a:buFont typeface="Wingdings" panose="05000000000000000000" pitchFamily="2" charset="2"/>
        <a:buChar char="§"/>
        <a:defRPr sz="3200">
          <a:solidFill>
            <a:schemeClr val="tx1"/>
          </a:solidFill>
          <a:latin typeface="+mn-lt"/>
          <a:ea typeface="+mn-ea"/>
          <a:cs typeface="+mn-cs"/>
        </a:defRPr>
      </a:lvl1pPr>
      <a:lvl2pPr marL="741680" indent="-285115" algn="l" rtl="0" eaLnBrk="0" fontAlgn="base" hangingPunct="0">
        <a:spcBef>
          <a:spcPct val="15000"/>
        </a:spcBef>
        <a:spcAft>
          <a:spcPct val="0"/>
        </a:spcAft>
        <a:buClr>
          <a:schemeClr val="hlink"/>
        </a:buClr>
        <a:buChar char="•"/>
        <a:defRPr sz="2800">
          <a:solidFill>
            <a:schemeClr val="tx1"/>
          </a:solidFill>
          <a:latin typeface="+mn-lt"/>
          <a:ea typeface="+mn-ea"/>
        </a:defRPr>
      </a:lvl2pPr>
      <a:lvl3pPr marL="1141095" indent="-228600" algn="l" rtl="0" eaLnBrk="0" fontAlgn="base" hangingPunct="0">
        <a:spcBef>
          <a:spcPct val="15000"/>
        </a:spcBef>
        <a:spcAft>
          <a:spcPct val="0"/>
        </a:spcAft>
        <a:buClr>
          <a:schemeClr val="folHlink"/>
        </a:buClr>
        <a:buFont typeface="Wingdings" panose="05000000000000000000" pitchFamily="2" charset="2"/>
        <a:buChar char="§"/>
        <a:defRPr>
          <a:solidFill>
            <a:schemeClr val="tx1"/>
          </a:solidFill>
          <a:latin typeface="+mn-lt"/>
          <a:ea typeface="+mn-ea"/>
        </a:defRPr>
      </a:lvl3pPr>
      <a:lvl4pPr marL="1597660" indent="-228600" algn="l" rtl="0" eaLnBrk="0" fontAlgn="base" hangingPunct="0">
        <a:spcBef>
          <a:spcPct val="15000"/>
        </a:spcBef>
        <a:spcAft>
          <a:spcPct val="0"/>
        </a:spcAft>
        <a:buClr>
          <a:schemeClr val="hlink"/>
        </a:buClr>
        <a:buSzPct val="115000"/>
        <a:buChar char="•"/>
        <a:defRPr sz="2000">
          <a:solidFill>
            <a:schemeClr val="tx1"/>
          </a:solidFill>
          <a:latin typeface="+mn-lt"/>
          <a:ea typeface="+mn-ea"/>
        </a:defRPr>
      </a:lvl4pPr>
      <a:lvl5pPr marL="2054225" indent="-228600" algn="l" rtl="0" eaLnBrk="0" fontAlgn="base" hangingPunct="0">
        <a:spcBef>
          <a:spcPct val="15000"/>
        </a:spcBef>
        <a:spcAft>
          <a:spcPct val="0"/>
        </a:spcAft>
        <a:buClr>
          <a:schemeClr val="folHlink"/>
        </a:buClr>
        <a:buFont typeface="Wingdings" panose="05000000000000000000" pitchFamily="2" charset="2"/>
        <a:buChar char="§"/>
        <a:defRPr sz="2000">
          <a:solidFill>
            <a:schemeClr val="tx1"/>
          </a:solidFill>
          <a:latin typeface="+mn-lt"/>
          <a:ea typeface="+mn-ea"/>
        </a:defRPr>
      </a:lvl5pPr>
      <a:lvl6pPr marL="2512060" indent="-227330" algn="l" rtl="0" fontAlgn="base">
        <a:spcBef>
          <a:spcPct val="15000"/>
        </a:spcBef>
        <a:spcAft>
          <a:spcPct val="0"/>
        </a:spcAft>
        <a:buClr>
          <a:schemeClr val="folHlink"/>
        </a:buClr>
        <a:buFont typeface="Wingdings" panose="05000000000000000000" pitchFamily="2" charset="2"/>
        <a:buChar char="§"/>
        <a:defRPr sz="2000">
          <a:solidFill>
            <a:schemeClr val="tx1"/>
          </a:solidFill>
          <a:latin typeface="+mn-lt"/>
          <a:ea typeface="+mn-ea"/>
        </a:defRPr>
      </a:lvl6pPr>
      <a:lvl7pPr marL="2968625" indent="-227330" algn="l" rtl="0" fontAlgn="base">
        <a:spcBef>
          <a:spcPct val="15000"/>
        </a:spcBef>
        <a:spcAft>
          <a:spcPct val="0"/>
        </a:spcAft>
        <a:buClr>
          <a:schemeClr val="folHlink"/>
        </a:buClr>
        <a:buFont typeface="Wingdings" panose="05000000000000000000" pitchFamily="2" charset="2"/>
        <a:buChar char="§"/>
        <a:defRPr sz="2000">
          <a:solidFill>
            <a:schemeClr val="tx1"/>
          </a:solidFill>
          <a:latin typeface="+mn-lt"/>
          <a:ea typeface="+mn-ea"/>
        </a:defRPr>
      </a:lvl7pPr>
      <a:lvl8pPr marL="3425190" indent="-227330" algn="l" rtl="0" fontAlgn="base">
        <a:spcBef>
          <a:spcPct val="15000"/>
        </a:spcBef>
        <a:spcAft>
          <a:spcPct val="0"/>
        </a:spcAft>
        <a:buClr>
          <a:schemeClr val="folHlink"/>
        </a:buClr>
        <a:buFont typeface="Wingdings" panose="05000000000000000000" pitchFamily="2" charset="2"/>
        <a:buChar char="§"/>
        <a:defRPr sz="2000">
          <a:solidFill>
            <a:schemeClr val="tx1"/>
          </a:solidFill>
          <a:latin typeface="+mn-lt"/>
          <a:ea typeface="+mn-ea"/>
        </a:defRPr>
      </a:lvl8pPr>
      <a:lvl9pPr marL="3881755" indent="-227330" algn="l" rtl="0" fontAlgn="base">
        <a:spcBef>
          <a:spcPct val="15000"/>
        </a:spcBef>
        <a:spcAft>
          <a:spcPct val="0"/>
        </a:spcAft>
        <a:buClr>
          <a:schemeClr val="folHlink"/>
        </a:buClr>
        <a:buFont typeface="Wingdings" panose="05000000000000000000" pitchFamily="2" charset="2"/>
        <a:buChar char="§"/>
        <a:defRPr sz="2000">
          <a:solidFill>
            <a:schemeClr val="tx1"/>
          </a:solidFill>
          <a:latin typeface="+mn-lt"/>
          <a:ea typeface="+mn-ea"/>
        </a:defRPr>
      </a:lvl9pPr>
    </p:bodyStyle>
    <p:otherStyle>
      <a:defPPr>
        <a:defRPr lang="zh-CN"/>
      </a:defPPr>
      <a:lvl1pPr marL="0" algn="l" defTabSz="913130" rtl="0" eaLnBrk="1" latinLnBrk="0" hangingPunct="1">
        <a:defRPr sz="1900" kern="1200">
          <a:solidFill>
            <a:schemeClr val="tx1"/>
          </a:solidFill>
          <a:latin typeface="+mn-lt"/>
          <a:ea typeface="+mn-ea"/>
          <a:cs typeface="+mn-cs"/>
        </a:defRPr>
      </a:lvl1pPr>
      <a:lvl2pPr marL="456565" algn="l" defTabSz="913130" rtl="0" eaLnBrk="1" latinLnBrk="0" hangingPunct="1">
        <a:defRPr sz="1900" kern="1200">
          <a:solidFill>
            <a:schemeClr val="tx1"/>
          </a:solidFill>
          <a:latin typeface="+mn-lt"/>
          <a:ea typeface="+mn-ea"/>
          <a:cs typeface="+mn-cs"/>
        </a:defRPr>
      </a:lvl2pPr>
      <a:lvl3pPr marL="913130" algn="l" defTabSz="913130" rtl="0" eaLnBrk="1" latinLnBrk="0" hangingPunct="1">
        <a:defRPr sz="1900" kern="1200">
          <a:solidFill>
            <a:schemeClr val="tx1"/>
          </a:solidFill>
          <a:latin typeface="+mn-lt"/>
          <a:ea typeface="+mn-ea"/>
          <a:cs typeface="+mn-cs"/>
        </a:defRPr>
      </a:lvl3pPr>
      <a:lvl4pPr marL="1369695" algn="l" defTabSz="913130" rtl="0" eaLnBrk="1" latinLnBrk="0" hangingPunct="1">
        <a:defRPr sz="1900" kern="1200">
          <a:solidFill>
            <a:schemeClr val="tx1"/>
          </a:solidFill>
          <a:latin typeface="+mn-lt"/>
          <a:ea typeface="+mn-ea"/>
          <a:cs typeface="+mn-cs"/>
        </a:defRPr>
      </a:lvl4pPr>
      <a:lvl5pPr marL="1826260" algn="l" defTabSz="913130" rtl="0" eaLnBrk="1" latinLnBrk="0" hangingPunct="1">
        <a:defRPr sz="1900" kern="1200">
          <a:solidFill>
            <a:schemeClr val="tx1"/>
          </a:solidFill>
          <a:latin typeface="+mn-lt"/>
          <a:ea typeface="+mn-ea"/>
          <a:cs typeface="+mn-cs"/>
        </a:defRPr>
      </a:lvl5pPr>
      <a:lvl6pPr marL="2282825" algn="l" defTabSz="913130" rtl="0" eaLnBrk="1" latinLnBrk="0" hangingPunct="1">
        <a:defRPr sz="1900" kern="1200">
          <a:solidFill>
            <a:schemeClr val="tx1"/>
          </a:solidFill>
          <a:latin typeface="+mn-lt"/>
          <a:ea typeface="+mn-ea"/>
          <a:cs typeface="+mn-cs"/>
        </a:defRPr>
      </a:lvl6pPr>
      <a:lvl7pPr marL="2740025" algn="l" defTabSz="913130" rtl="0" eaLnBrk="1" latinLnBrk="0" hangingPunct="1">
        <a:defRPr sz="1900" kern="1200">
          <a:solidFill>
            <a:schemeClr val="tx1"/>
          </a:solidFill>
          <a:latin typeface="+mn-lt"/>
          <a:ea typeface="+mn-ea"/>
          <a:cs typeface="+mn-cs"/>
        </a:defRPr>
      </a:lvl7pPr>
      <a:lvl8pPr marL="3196590" algn="l" defTabSz="913130" rtl="0" eaLnBrk="1" latinLnBrk="0" hangingPunct="1">
        <a:defRPr sz="1900" kern="1200">
          <a:solidFill>
            <a:schemeClr val="tx1"/>
          </a:solidFill>
          <a:latin typeface="+mn-lt"/>
          <a:ea typeface="+mn-ea"/>
          <a:cs typeface="+mn-cs"/>
        </a:defRPr>
      </a:lvl8pPr>
      <a:lvl9pPr marL="3653155" algn="l" defTabSz="913130" rtl="0" eaLnBrk="1" latinLnBrk="0" hangingPunct="1">
        <a:defRPr sz="19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p:cSld>
    <p:bg bwMode="auto">
      <p:bgPr>
        <a:blipFill dpi="0" rotWithShape="0">
          <a:blip r:embed="rId13"/>
          <a:tile tx="0" ty="0" sx="100000" sy="100000" flip="none" algn="tl"/>
        </a:blipFill>
        <a:effectLst/>
      </p:bgPr>
    </p:bg>
    <p:spTree>
      <p:nvGrpSpPr>
        <p:cNvPr id="1" name=""/>
        <p:cNvGrpSpPr/>
        <p:nvPr/>
      </p:nvGrpSpPr>
      <p:grpSpPr>
        <a:xfrm>
          <a:off x="0" y="0"/>
          <a:ext cx="0" cy="0"/>
        </a:xfrm>
      </p:grpSpPr>
      <p:grpSp>
        <p:nvGrpSpPr>
          <p:cNvPr id="3074" name="组合 1025"/>
          <p:cNvGrpSpPr/>
          <p:nvPr/>
        </p:nvGrpSpPr>
        <p:grpSpPr>
          <a:xfrm>
            <a:off x="0" y="73"/>
            <a:ext cx="12208933" cy="757767"/>
            <a:chExt cx="5768" cy="477"/>
          </a:xfrm>
        </p:grpSpPr>
        <p:sp>
          <p:nvSpPr>
            <p:cNvPr id="3075" name="任意多边形 1026"/>
            <p:cNvSpPr>
              <a:spLocks noChangeArrowheads="1"/>
            </p:cNvSpPr>
            <p:nvPr/>
          </p:nvSpPr>
          <p:spPr bwMode="auto">
            <a:xfrm>
              <a:off x="5" y="0"/>
              <a:ext cx="5763" cy="477"/>
            </a:xfrm>
            <a:custGeom>
              <a:cxnLst>
                <a:cxn ang="0">
                  <a:pos x="0" y="450"/>
                </a:cxn>
                <a:cxn ang="0">
                  <a:pos x="3" y="0"/>
                </a:cxn>
                <a:cxn ang="0">
                  <a:pos x="5763" y="0"/>
                </a:cxn>
                <a:cxn ang="0">
                  <a:pos x="5763" y="465"/>
                </a:cxn>
                <a:cxn ang="0">
                  <a:pos x="4821" y="477"/>
                </a:cxn>
                <a:cxn ang="0">
                  <a:pos x="4326" y="447"/>
                </a:cxn>
                <a:cxn ang="0">
                  <a:pos x="3783" y="465"/>
                </a:cxn>
                <a:cxn ang="0">
                  <a:pos x="3417" y="456"/>
                </a:cxn>
                <a:cxn ang="0">
                  <a:pos x="2973" y="459"/>
                </a:cxn>
                <a:cxn ang="0">
                  <a:pos x="2451" y="453"/>
                </a:cxn>
                <a:cxn ang="0">
                  <a:pos x="2289" y="441"/>
                </a:cxn>
                <a:cxn ang="0">
                  <a:pos x="2010" y="453"/>
                </a:cxn>
                <a:cxn ang="0">
                  <a:pos x="1827" y="450"/>
                </a:cxn>
                <a:cxn ang="0">
                  <a:pos x="1215" y="465"/>
                </a:cxn>
                <a:cxn ang="0">
                  <a:pos x="660" y="456"/>
                </a:cxn>
                <a:cxn ang="0">
                  <a:pos x="0" y="450"/>
                </a:cxn>
              </a:cxnLst>
              <a:rect l="0" t="0" r="r" b="b"/>
              <a:pathLst>
                <a:path w="5763" h="477">
                  <a:moveTo>
                    <a:pt x="0" y="450"/>
                  </a:moveTo>
                  <a:lnTo>
                    <a:pt x="3" y="0"/>
                  </a:lnTo>
                  <a:lnTo>
                    <a:pt x="5763" y="0"/>
                  </a:lnTo>
                  <a:lnTo>
                    <a:pt x="5763" y="465"/>
                  </a:lnTo>
                  <a:lnTo>
                    <a:pt x="4821" y="477"/>
                  </a:lnTo>
                  <a:lnTo>
                    <a:pt x="4326" y="447"/>
                  </a:lnTo>
                  <a:lnTo>
                    <a:pt x="3783" y="465"/>
                  </a:lnTo>
                  <a:lnTo>
                    <a:pt x="3417" y="456"/>
                  </a:lnTo>
                  <a:lnTo>
                    <a:pt x="2973" y="459"/>
                  </a:lnTo>
                  <a:lnTo>
                    <a:pt x="2451" y="453"/>
                  </a:lnTo>
                  <a:lnTo>
                    <a:pt x="2289" y="441"/>
                  </a:lnTo>
                  <a:lnTo>
                    <a:pt x="2010" y="453"/>
                  </a:lnTo>
                  <a:lnTo>
                    <a:pt x="1827" y="450"/>
                  </a:lnTo>
                  <a:lnTo>
                    <a:pt x="1215" y="465"/>
                  </a:lnTo>
                  <a:lnTo>
                    <a:pt x="660" y="456"/>
                  </a:lnTo>
                  <a:lnTo>
                    <a:pt x="0" y="450"/>
                  </a:lnTo>
                  <a:close/>
                </a:path>
              </a:pathLst>
            </a:custGeom>
            <a:solidFill>
              <a:schemeClr val="accent2">
                <a:alpha val="50000"/>
              </a:schemeClr>
            </a:soli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3076" name="任意多边形 1027"/>
            <p:cNvSpPr>
              <a:spLocks noChangeArrowheads="1"/>
            </p:cNvSpPr>
            <p:nvPr/>
          </p:nvSpPr>
          <p:spPr bwMode="auto">
            <a:xfrm>
              <a:off x="0" y="99"/>
              <a:ext cx="256" cy="252"/>
            </a:xfrm>
            <a:custGeom>
              <a:cxnLst>
                <a:cxn ang="0">
                  <a:pos x="8" y="190"/>
                </a:cxn>
                <a:cxn ang="0">
                  <a:pos x="71" y="115"/>
                </a:cxn>
                <a:cxn ang="0">
                  <a:pos x="203" y="16"/>
                </a:cxn>
                <a:cxn ang="0">
                  <a:pos x="251" y="19"/>
                </a:cxn>
                <a:cxn ang="0">
                  <a:pos x="236" y="46"/>
                </a:cxn>
                <a:cxn ang="0">
                  <a:pos x="176" y="82"/>
                </a:cxn>
                <a:cxn ang="0">
                  <a:pos x="92" y="154"/>
                </a:cxn>
                <a:cxn ang="0">
                  <a:pos x="23" y="247"/>
                </a:cxn>
                <a:cxn ang="0">
                  <a:pos x="8" y="190"/>
                </a:cxn>
              </a:cxnLst>
              <a:rect l="0" t="0" r="r" b="b"/>
              <a:pathLst>
                <a:path w="256" h="253">
                  <a:moveTo>
                    <a:pt x="8" y="190"/>
                  </a:moveTo>
                  <a:cubicBezTo>
                    <a:pt x="16" y="168"/>
                    <a:pt x="38" y="144"/>
                    <a:pt x="71" y="115"/>
                  </a:cubicBezTo>
                  <a:cubicBezTo>
                    <a:pt x="104" y="86"/>
                    <a:pt x="173" y="32"/>
                    <a:pt x="203" y="16"/>
                  </a:cubicBezTo>
                  <a:cubicBezTo>
                    <a:pt x="233" y="0"/>
                    <a:pt x="246" y="14"/>
                    <a:pt x="251" y="19"/>
                  </a:cubicBezTo>
                  <a:cubicBezTo>
                    <a:pt x="256" y="24"/>
                    <a:pt x="249" y="35"/>
                    <a:pt x="236" y="46"/>
                  </a:cubicBezTo>
                  <a:cubicBezTo>
                    <a:pt x="223" y="57"/>
                    <a:pt x="200" y="64"/>
                    <a:pt x="176" y="82"/>
                  </a:cubicBezTo>
                  <a:cubicBezTo>
                    <a:pt x="152" y="100"/>
                    <a:pt x="118" y="126"/>
                    <a:pt x="92" y="154"/>
                  </a:cubicBezTo>
                  <a:cubicBezTo>
                    <a:pt x="66" y="182"/>
                    <a:pt x="36" y="241"/>
                    <a:pt x="23" y="247"/>
                  </a:cubicBezTo>
                  <a:cubicBezTo>
                    <a:pt x="10" y="253"/>
                    <a:pt x="0" y="212"/>
                    <a:pt x="8" y="190"/>
                  </a:cubicBezTo>
                  <a:close/>
                </a:path>
              </a:pathLst>
            </a:custGeom>
            <a:gradFill rotWithShape="0">
              <a:gsLst>
                <a:gs pos="0">
                  <a:schemeClr val="accent2"/>
                </a:gs>
                <a:gs pos="100000">
                  <a:schemeClr val="bg2"/>
                </a:gs>
              </a:gsLst>
              <a:lin ang="1890000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3077" name="任意多边形 1028"/>
            <p:cNvSpPr>
              <a:spLocks noChangeArrowheads="1"/>
            </p:cNvSpPr>
            <p:nvPr/>
          </p:nvSpPr>
          <p:spPr bwMode="auto">
            <a:xfrm>
              <a:off x="56" y="0"/>
              <a:ext cx="708" cy="458"/>
            </a:xfrm>
            <a:custGeom>
              <a:cxnLst>
                <a:cxn ang="0">
                  <a:pos x="0" y="432"/>
                </a:cxn>
                <a:cxn ang="0">
                  <a:pos x="0" y="453"/>
                </a:cxn>
                <a:cxn ang="0">
                  <a:pos x="72" y="324"/>
                </a:cxn>
                <a:cxn ang="0">
                  <a:pos x="198" y="201"/>
                </a:cxn>
                <a:cxn ang="0">
                  <a:pos x="366" y="102"/>
                </a:cxn>
                <a:cxn ang="0">
                  <a:pos x="531" y="36"/>
                </a:cxn>
                <a:cxn ang="0">
                  <a:pos x="609" y="0"/>
                </a:cxn>
                <a:cxn ang="0">
                  <a:pos x="708" y="3"/>
                </a:cxn>
                <a:cxn ang="0">
                  <a:pos x="591" y="66"/>
                </a:cxn>
                <a:cxn ang="0">
                  <a:pos x="417" y="126"/>
                </a:cxn>
                <a:cxn ang="0">
                  <a:pos x="237" y="231"/>
                </a:cxn>
                <a:cxn ang="0">
                  <a:pos x="117" y="345"/>
                </a:cxn>
                <a:cxn ang="0">
                  <a:pos x="51" y="459"/>
                </a:cxn>
                <a:cxn ang="0">
                  <a:pos x="0" y="453"/>
                </a:cxn>
              </a:cxnLst>
              <a:rect l="0" t="0" r="r" b="b"/>
              <a:pathLst>
                <a:path w="708" h="459">
                  <a:moveTo>
                    <a:pt x="0" y="432"/>
                  </a:moveTo>
                  <a:lnTo>
                    <a:pt x="0" y="453"/>
                  </a:lnTo>
                  <a:cubicBezTo>
                    <a:pt x="12" y="435"/>
                    <a:pt x="39" y="366"/>
                    <a:pt x="72" y="324"/>
                  </a:cubicBezTo>
                  <a:cubicBezTo>
                    <a:pt x="105" y="282"/>
                    <a:pt x="149" y="238"/>
                    <a:pt x="198" y="201"/>
                  </a:cubicBezTo>
                  <a:cubicBezTo>
                    <a:pt x="247" y="164"/>
                    <a:pt x="311" y="129"/>
                    <a:pt x="366" y="102"/>
                  </a:cubicBezTo>
                  <a:cubicBezTo>
                    <a:pt x="421" y="75"/>
                    <a:pt x="490" y="53"/>
                    <a:pt x="531" y="36"/>
                  </a:cubicBezTo>
                  <a:cubicBezTo>
                    <a:pt x="572" y="19"/>
                    <a:pt x="580" y="5"/>
                    <a:pt x="609" y="0"/>
                  </a:cubicBezTo>
                  <a:lnTo>
                    <a:pt x="708" y="3"/>
                  </a:lnTo>
                  <a:cubicBezTo>
                    <a:pt x="705" y="14"/>
                    <a:pt x="640" y="45"/>
                    <a:pt x="591" y="66"/>
                  </a:cubicBezTo>
                  <a:cubicBezTo>
                    <a:pt x="542" y="87"/>
                    <a:pt x="476" y="98"/>
                    <a:pt x="417" y="126"/>
                  </a:cubicBezTo>
                  <a:cubicBezTo>
                    <a:pt x="358" y="154"/>
                    <a:pt x="287" y="195"/>
                    <a:pt x="237" y="231"/>
                  </a:cubicBezTo>
                  <a:cubicBezTo>
                    <a:pt x="187" y="267"/>
                    <a:pt x="148" y="307"/>
                    <a:pt x="117" y="345"/>
                  </a:cubicBezTo>
                  <a:cubicBezTo>
                    <a:pt x="86" y="383"/>
                    <a:pt x="70" y="441"/>
                    <a:pt x="51" y="459"/>
                  </a:cubicBezTo>
                  <a:lnTo>
                    <a:pt x="0" y="453"/>
                  </a:lnTo>
                </a:path>
              </a:pathLst>
            </a:custGeom>
            <a:gradFill rotWithShape="0">
              <a:gsLst>
                <a:gs pos="0">
                  <a:schemeClr val="bg2"/>
                </a:gs>
                <a:gs pos="50000">
                  <a:schemeClr val="accent2"/>
                </a:gs>
                <a:gs pos="100000">
                  <a:schemeClr val="bg2"/>
                </a:gs>
              </a:gsLst>
              <a:lin ang="540000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3078" name="任意多边形 1029"/>
            <p:cNvSpPr>
              <a:spLocks noChangeArrowheads="1"/>
            </p:cNvSpPr>
            <p:nvPr/>
          </p:nvSpPr>
          <p:spPr bwMode="auto">
            <a:xfrm>
              <a:off x="131" y="269"/>
              <a:ext cx="251" cy="193"/>
            </a:xfrm>
            <a:custGeom>
              <a:cxnLst>
                <a:cxn ang="0">
                  <a:pos x="21" y="163"/>
                </a:cxn>
                <a:cxn ang="0">
                  <a:pos x="9" y="184"/>
                </a:cxn>
                <a:cxn ang="0">
                  <a:pos x="75" y="103"/>
                </a:cxn>
                <a:cxn ang="0">
                  <a:pos x="165" y="28"/>
                </a:cxn>
                <a:cxn ang="0">
                  <a:pos x="207" y="7"/>
                </a:cxn>
                <a:cxn ang="0">
                  <a:pos x="246" y="4"/>
                </a:cxn>
                <a:cxn ang="0">
                  <a:pos x="237" y="34"/>
                </a:cxn>
                <a:cxn ang="0">
                  <a:pos x="183" y="61"/>
                </a:cxn>
                <a:cxn ang="0">
                  <a:pos x="108" y="124"/>
                </a:cxn>
                <a:cxn ang="0">
                  <a:pos x="54" y="190"/>
                </a:cxn>
                <a:cxn ang="0">
                  <a:pos x="6" y="184"/>
                </a:cxn>
              </a:cxnLst>
              <a:rect l="0" t="0" r="r" b="b"/>
              <a:pathLst>
                <a:path w="251" h="194">
                  <a:moveTo>
                    <a:pt x="21" y="163"/>
                  </a:moveTo>
                  <a:cubicBezTo>
                    <a:pt x="10" y="178"/>
                    <a:pt x="0" y="194"/>
                    <a:pt x="9" y="184"/>
                  </a:cubicBezTo>
                  <a:cubicBezTo>
                    <a:pt x="18" y="174"/>
                    <a:pt x="49" y="129"/>
                    <a:pt x="75" y="103"/>
                  </a:cubicBezTo>
                  <a:cubicBezTo>
                    <a:pt x="101" y="77"/>
                    <a:pt x="143" y="44"/>
                    <a:pt x="165" y="28"/>
                  </a:cubicBezTo>
                  <a:cubicBezTo>
                    <a:pt x="187" y="12"/>
                    <a:pt x="194" y="11"/>
                    <a:pt x="207" y="7"/>
                  </a:cubicBezTo>
                  <a:cubicBezTo>
                    <a:pt x="220" y="3"/>
                    <a:pt x="241" y="0"/>
                    <a:pt x="246" y="4"/>
                  </a:cubicBezTo>
                  <a:cubicBezTo>
                    <a:pt x="251" y="8"/>
                    <a:pt x="247" y="25"/>
                    <a:pt x="237" y="34"/>
                  </a:cubicBezTo>
                  <a:cubicBezTo>
                    <a:pt x="227" y="43"/>
                    <a:pt x="204" y="46"/>
                    <a:pt x="183" y="61"/>
                  </a:cubicBezTo>
                  <a:cubicBezTo>
                    <a:pt x="162" y="76"/>
                    <a:pt x="129" y="103"/>
                    <a:pt x="108" y="124"/>
                  </a:cubicBezTo>
                  <a:cubicBezTo>
                    <a:pt x="87" y="145"/>
                    <a:pt x="71" y="180"/>
                    <a:pt x="54" y="190"/>
                  </a:cubicBezTo>
                  <a:lnTo>
                    <a:pt x="6" y="184"/>
                  </a:lnTo>
                </a:path>
              </a:pathLst>
            </a:custGeom>
            <a:gradFill rotWithShape="0">
              <a:gsLst>
                <a:gs pos="0">
                  <a:schemeClr val="accent2"/>
                </a:gs>
                <a:gs pos="100000">
                  <a:schemeClr val="bg2"/>
                </a:gs>
              </a:gsLst>
              <a:lin ang="1890000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3079" name="任意多边形 1030"/>
            <p:cNvSpPr>
              <a:spLocks noChangeArrowheads="1"/>
            </p:cNvSpPr>
            <p:nvPr/>
          </p:nvSpPr>
          <p:spPr bwMode="auto">
            <a:xfrm>
              <a:off x="341" y="0"/>
              <a:ext cx="159" cy="72"/>
            </a:xfrm>
            <a:custGeom>
              <a:cxnLst>
                <a:cxn ang="0">
                  <a:pos x="99" y="0"/>
                </a:cxn>
                <a:cxn ang="0">
                  <a:pos x="15" y="36"/>
                </a:cxn>
                <a:cxn ang="0">
                  <a:pos x="6" y="60"/>
                </a:cxn>
                <a:cxn ang="0">
                  <a:pos x="36" y="69"/>
                </a:cxn>
                <a:cxn ang="0">
                  <a:pos x="87" y="42"/>
                </a:cxn>
                <a:cxn ang="0">
                  <a:pos x="159" y="0"/>
                </a:cxn>
                <a:cxn ang="0">
                  <a:pos x="99" y="0"/>
                </a:cxn>
              </a:cxnLst>
              <a:rect l="0" t="0" r="r" b="b"/>
              <a:pathLst>
                <a:path w="159" h="72">
                  <a:moveTo>
                    <a:pt x="99" y="0"/>
                  </a:moveTo>
                  <a:cubicBezTo>
                    <a:pt x="75" y="6"/>
                    <a:pt x="30" y="26"/>
                    <a:pt x="15" y="36"/>
                  </a:cubicBezTo>
                  <a:cubicBezTo>
                    <a:pt x="0" y="46"/>
                    <a:pt x="3" y="55"/>
                    <a:pt x="6" y="60"/>
                  </a:cubicBezTo>
                  <a:cubicBezTo>
                    <a:pt x="9" y="65"/>
                    <a:pt x="23" y="72"/>
                    <a:pt x="36" y="69"/>
                  </a:cubicBezTo>
                  <a:cubicBezTo>
                    <a:pt x="49" y="66"/>
                    <a:pt x="67" y="53"/>
                    <a:pt x="87" y="42"/>
                  </a:cubicBezTo>
                  <a:cubicBezTo>
                    <a:pt x="107" y="31"/>
                    <a:pt x="158" y="6"/>
                    <a:pt x="159" y="0"/>
                  </a:cubicBezTo>
                  <a:lnTo>
                    <a:pt x="99" y="0"/>
                  </a:lnTo>
                  <a:close/>
                </a:path>
              </a:pathLst>
            </a:custGeom>
            <a:gradFill rotWithShape="0">
              <a:gsLst>
                <a:gs pos="0">
                  <a:schemeClr val="accent2"/>
                </a:gs>
                <a:gs pos="100000">
                  <a:schemeClr val="bg2"/>
                </a:gs>
              </a:gsLst>
              <a:lin ang="1890000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3080" name="任意多边形 1031"/>
            <p:cNvSpPr>
              <a:spLocks noChangeArrowheads="1"/>
            </p:cNvSpPr>
            <p:nvPr/>
          </p:nvSpPr>
          <p:spPr bwMode="auto">
            <a:xfrm>
              <a:off x="488" y="0"/>
              <a:ext cx="455" cy="216"/>
            </a:xfrm>
            <a:custGeom>
              <a:cxnLst>
                <a:cxn ang="0">
                  <a:pos x="395" y="0"/>
                </a:cxn>
                <a:cxn ang="0">
                  <a:pos x="338" y="48"/>
                </a:cxn>
                <a:cxn ang="0">
                  <a:pos x="242" y="102"/>
                </a:cxn>
                <a:cxn ang="0">
                  <a:pos x="104" y="147"/>
                </a:cxn>
                <a:cxn ang="0">
                  <a:pos x="35" y="168"/>
                </a:cxn>
                <a:cxn ang="0">
                  <a:pos x="8" y="192"/>
                </a:cxn>
                <a:cxn ang="0">
                  <a:pos x="8" y="213"/>
                </a:cxn>
                <a:cxn ang="0">
                  <a:pos x="59" y="213"/>
                </a:cxn>
                <a:cxn ang="0">
                  <a:pos x="86" y="192"/>
                </a:cxn>
                <a:cxn ang="0">
                  <a:pos x="173" y="159"/>
                </a:cxn>
                <a:cxn ang="0">
                  <a:pos x="299" y="126"/>
                </a:cxn>
                <a:cxn ang="0">
                  <a:pos x="392" y="72"/>
                </a:cxn>
                <a:cxn ang="0">
                  <a:pos x="455" y="0"/>
                </a:cxn>
                <a:cxn ang="0">
                  <a:pos x="395" y="0"/>
                </a:cxn>
              </a:cxnLst>
              <a:rect l="0" t="0" r="r" b="b"/>
              <a:pathLst>
                <a:path w="455" h="216">
                  <a:moveTo>
                    <a:pt x="395" y="0"/>
                  </a:moveTo>
                  <a:cubicBezTo>
                    <a:pt x="376" y="8"/>
                    <a:pt x="364" y="31"/>
                    <a:pt x="338" y="48"/>
                  </a:cubicBezTo>
                  <a:cubicBezTo>
                    <a:pt x="312" y="65"/>
                    <a:pt x="281" y="86"/>
                    <a:pt x="242" y="102"/>
                  </a:cubicBezTo>
                  <a:cubicBezTo>
                    <a:pt x="203" y="118"/>
                    <a:pt x="138" y="136"/>
                    <a:pt x="104" y="147"/>
                  </a:cubicBezTo>
                  <a:cubicBezTo>
                    <a:pt x="70" y="158"/>
                    <a:pt x="51" y="161"/>
                    <a:pt x="35" y="168"/>
                  </a:cubicBezTo>
                  <a:cubicBezTo>
                    <a:pt x="19" y="175"/>
                    <a:pt x="12" y="185"/>
                    <a:pt x="8" y="192"/>
                  </a:cubicBezTo>
                  <a:cubicBezTo>
                    <a:pt x="4" y="199"/>
                    <a:pt x="0" y="210"/>
                    <a:pt x="8" y="213"/>
                  </a:cubicBezTo>
                  <a:cubicBezTo>
                    <a:pt x="16" y="216"/>
                    <a:pt x="46" y="216"/>
                    <a:pt x="59" y="213"/>
                  </a:cubicBezTo>
                  <a:cubicBezTo>
                    <a:pt x="72" y="210"/>
                    <a:pt x="67" y="201"/>
                    <a:pt x="86" y="192"/>
                  </a:cubicBezTo>
                  <a:cubicBezTo>
                    <a:pt x="105" y="183"/>
                    <a:pt x="138" y="170"/>
                    <a:pt x="173" y="159"/>
                  </a:cubicBezTo>
                  <a:cubicBezTo>
                    <a:pt x="208" y="148"/>
                    <a:pt x="263" y="140"/>
                    <a:pt x="299" y="126"/>
                  </a:cubicBezTo>
                  <a:cubicBezTo>
                    <a:pt x="335" y="112"/>
                    <a:pt x="366" y="93"/>
                    <a:pt x="392" y="72"/>
                  </a:cubicBezTo>
                  <a:cubicBezTo>
                    <a:pt x="418" y="51"/>
                    <a:pt x="454" y="12"/>
                    <a:pt x="455" y="0"/>
                  </a:cubicBezTo>
                  <a:lnTo>
                    <a:pt x="395" y="0"/>
                  </a:lnTo>
                  <a:close/>
                </a:path>
              </a:pathLst>
            </a:custGeom>
            <a:gradFill rotWithShape="0">
              <a:gsLst>
                <a:gs pos="0">
                  <a:schemeClr val="bg2"/>
                </a:gs>
                <a:gs pos="100000">
                  <a:schemeClr val="accent2"/>
                </a:gs>
              </a:gsLst>
              <a:lin ang="270000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3081" name="任意多边形 1032"/>
            <p:cNvSpPr>
              <a:spLocks noChangeArrowheads="1"/>
            </p:cNvSpPr>
            <p:nvPr/>
          </p:nvSpPr>
          <p:spPr bwMode="auto">
            <a:xfrm>
              <a:off x="1448" y="37"/>
              <a:ext cx="414" cy="108"/>
            </a:xfrm>
            <a:custGeom>
              <a:cxnLst>
                <a:cxn ang="0">
                  <a:pos x="0" y="11"/>
                </a:cxn>
                <a:cxn ang="0">
                  <a:pos x="24" y="11"/>
                </a:cxn>
                <a:cxn ang="0">
                  <a:pos x="156" y="2"/>
                </a:cxn>
                <a:cxn ang="0">
                  <a:pos x="288" y="23"/>
                </a:cxn>
                <a:cxn ang="0">
                  <a:pos x="384" y="53"/>
                </a:cxn>
                <a:cxn ang="0">
                  <a:pos x="411" y="74"/>
                </a:cxn>
                <a:cxn ang="0">
                  <a:pos x="405" y="104"/>
                </a:cxn>
                <a:cxn ang="0">
                  <a:pos x="363" y="101"/>
                </a:cxn>
                <a:cxn ang="0">
                  <a:pos x="294" y="77"/>
                </a:cxn>
                <a:cxn ang="0">
                  <a:pos x="174" y="50"/>
                </a:cxn>
                <a:cxn ang="0">
                  <a:pos x="72" y="62"/>
                </a:cxn>
                <a:cxn ang="0">
                  <a:pos x="36" y="59"/>
                </a:cxn>
                <a:cxn ang="0">
                  <a:pos x="0" y="11"/>
                </a:cxn>
              </a:cxnLst>
              <a:rect l="0" t="0" r="r" b="b"/>
              <a:pathLst>
                <a:path w="413" h="108">
                  <a:moveTo>
                    <a:pt x="0" y="11"/>
                  </a:moveTo>
                  <a:lnTo>
                    <a:pt x="24" y="11"/>
                  </a:lnTo>
                  <a:cubicBezTo>
                    <a:pt x="50" y="9"/>
                    <a:pt x="112" y="0"/>
                    <a:pt x="156" y="2"/>
                  </a:cubicBezTo>
                  <a:cubicBezTo>
                    <a:pt x="200" y="4"/>
                    <a:pt x="250" y="15"/>
                    <a:pt x="288" y="23"/>
                  </a:cubicBezTo>
                  <a:cubicBezTo>
                    <a:pt x="326" y="31"/>
                    <a:pt x="363" y="44"/>
                    <a:pt x="384" y="53"/>
                  </a:cubicBezTo>
                  <a:cubicBezTo>
                    <a:pt x="405" y="62"/>
                    <a:pt x="408" y="66"/>
                    <a:pt x="411" y="74"/>
                  </a:cubicBezTo>
                  <a:cubicBezTo>
                    <a:pt x="414" y="82"/>
                    <a:pt x="413" y="100"/>
                    <a:pt x="405" y="104"/>
                  </a:cubicBezTo>
                  <a:cubicBezTo>
                    <a:pt x="397" y="108"/>
                    <a:pt x="381" y="105"/>
                    <a:pt x="363" y="101"/>
                  </a:cubicBezTo>
                  <a:cubicBezTo>
                    <a:pt x="345" y="97"/>
                    <a:pt x="325" y="85"/>
                    <a:pt x="294" y="77"/>
                  </a:cubicBezTo>
                  <a:cubicBezTo>
                    <a:pt x="263" y="69"/>
                    <a:pt x="211" y="53"/>
                    <a:pt x="174" y="50"/>
                  </a:cubicBezTo>
                  <a:cubicBezTo>
                    <a:pt x="137" y="47"/>
                    <a:pt x="95" y="61"/>
                    <a:pt x="72" y="62"/>
                  </a:cubicBezTo>
                  <a:cubicBezTo>
                    <a:pt x="49" y="63"/>
                    <a:pt x="48" y="66"/>
                    <a:pt x="36" y="59"/>
                  </a:cubicBezTo>
                  <a:cubicBezTo>
                    <a:pt x="24" y="52"/>
                    <a:pt x="13" y="36"/>
                    <a:pt x="0" y="11"/>
                  </a:cubicBezTo>
                  <a:close/>
                </a:path>
              </a:pathLst>
            </a:custGeom>
            <a:gradFill rotWithShape="0">
              <a:gsLst>
                <a:gs pos="0">
                  <a:schemeClr val="accent2"/>
                </a:gs>
                <a:gs pos="100000">
                  <a:schemeClr val="bg2"/>
                </a:gs>
              </a:gsLst>
              <a:lin ang="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3082" name="任意多边形 1033"/>
            <p:cNvSpPr>
              <a:spLocks noChangeArrowheads="1"/>
            </p:cNvSpPr>
            <p:nvPr/>
          </p:nvSpPr>
          <p:spPr bwMode="auto">
            <a:xfrm>
              <a:off x="1790" y="0"/>
              <a:ext cx="520" cy="225"/>
            </a:xfrm>
            <a:custGeom>
              <a:cxnLst>
                <a:cxn ang="0">
                  <a:pos x="42" y="0"/>
                </a:cxn>
                <a:cxn ang="0">
                  <a:pos x="12" y="24"/>
                </a:cxn>
                <a:cxn ang="0">
                  <a:pos x="114" y="54"/>
                </a:cxn>
                <a:cxn ang="0">
                  <a:pos x="240" y="117"/>
                </a:cxn>
                <a:cxn ang="0">
                  <a:pos x="333" y="153"/>
                </a:cxn>
                <a:cxn ang="0">
                  <a:pos x="438" y="219"/>
                </a:cxn>
                <a:cxn ang="0">
                  <a:pos x="426" y="192"/>
                </a:cxn>
                <a:cxn ang="0">
                  <a:pos x="441" y="180"/>
                </a:cxn>
                <a:cxn ang="0">
                  <a:pos x="519" y="216"/>
                </a:cxn>
                <a:cxn ang="0">
                  <a:pos x="450" y="162"/>
                </a:cxn>
                <a:cxn ang="0">
                  <a:pos x="381" y="135"/>
                </a:cxn>
                <a:cxn ang="0">
                  <a:pos x="285" y="84"/>
                </a:cxn>
                <a:cxn ang="0">
                  <a:pos x="186" y="18"/>
                </a:cxn>
                <a:cxn ang="0">
                  <a:pos x="123" y="0"/>
                </a:cxn>
                <a:cxn ang="0">
                  <a:pos x="42" y="0"/>
                </a:cxn>
              </a:cxnLst>
              <a:rect l="0" t="0" r="r" b="b"/>
              <a:pathLst>
                <a:path w="520" h="225">
                  <a:moveTo>
                    <a:pt x="42" y="0"/>
                  </a:moveTo>
                  <a:cubicBezTo>
                    <a:pt x="24" y="4"/>
                    <a:pt x="0" y="15"/>
                    <a:pt x="12" y="24"/>
                  </a:cubicBezTo>
                  <a:cubicBezTo>
                    <a:pt x="24" y="33"/>
                    <a:pt x="76" y="39"/>
                    <a:pt x="114" y="54"/>
                  </a:cubicBezTo>
                  <a:cubicBezTo>
                    <a:pt x="152" y="69"/>
                    <a:pt x="203" y="100"/>
                    <a:pt x="240" y="117"/>
                  </a:cubicBezTo>
                  <a:cubicBezTo>
                    <a:pt x="277" y="134"/>
                    <a:pt x="300" y="136"/>
                    <a:pt x="333" y="153"/>
                  </a:cubicBezTo>
                  <a:cubicBezTo>
                    <a:pt x="366" y="170"/>
                    <a:pt x="423" y="213"/>
                    <a:pt x="438" y="219"/>
                  </a:cubicBezTo>
                  <a:cubicBezTo>
                    <a:pt x="453" y="225"/>
                    <a:pt x="426" y="198"/>
                    <a:pt x="426" y="192"/>
                  </a:cubicBezTo>
                  <a:cubicBezTo>
                    <a:pt x="426" y="186"/>
                    <a:pt x="426" y="176"/>
                    <a:pt x="441" y="180"/>
                  </a:cubicBezTo>
                  <a:cubicBezTo>
                    <a:pt x="456" y="184"/>
                    <a:pt x="518" y="219"/>
                    <a:pt x="519" y="216"/>
                  </a:cubicBezTo>
                  <a:cubicBezTo>
                    <a:pt x="520" y="213"/>
                    <a:pt x="473" y="176"/>
                    <a:pt x="450" y="162"/>
                  </a:cubicBezTo>
                  <a:cubicBezTo>
                    <a:pt x="427" y="148"/>
                    <a:pt x="408" y="148"/>
                    <a:pt x="381" y="135"/>
                  </a:cubicBezTo>
                  <a:cubicBezTo>
                    <a:pt x="354" y="122"/>
                    <a:pt x="318" y="104"/>
                    <a:pt x="285" y="84"/>
                  </a:cubicBezTo>
                  <a:cubicBezTo>
                    <a:pt x="252" y="64"/>
                    <a:pt x="213" y="32"/>
                    <a:pt x="186" y="18"/>
                  </a:cubicBezTo>
                  <a:cubicBezTo>
                    <a:pt x="159" y="4"/>
                    <a:pt x="147" y="2"/>
                    <a:pt x="123" y="0"/>
                  </a:cubicBezTo>
                  <a:lnTo>
                    <a:pt x="42" y="0"/>
                  </a:lnTo>
                  <a:close/>
                </a:path>
              </a:pathLst>
            </a:custGeom>
            <a:gradFill rotWithShape="0">
              <a:gsLst>
                <a:gs pos="0">
                  <a:schemeClr val="accent2"/>
                </a:gs>
                <a:gs pos="100000">
                  <a:schemeClr val="bg2"/>
                </a:gs>
              </a:gsLst>
              <a:lin ang="1890000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3083" name="任意多边形 1034"/>
            <p:cNvSpPr>
              <a:spLocks noChangeArrowheads="1"/>
            </p:cNvSpPr>
            <p:nvPr/>
          </p:nvSpPr>
          <p:spPr bwMode="auto">
            <a:xfrm>
              <a:off x="1943" y="155"/>
              <a:ext cx="431" cy="232"/>
            </a:xfrm>
            <a:custGeom>
              <a:cxnLst>
                <a:cxn ang="0">
                  <a:pos x="6" y="38"/>
                </a:cxn>
                <a:cxn ang="0">
                  <a:pos x="9" y="20"/>
                </a:cxn>
                <a:cxn ang="0">
                  <a:pos x="42" y="2"/>
                </a:cxn>
                <a:cxn ang="0">
                  <a:pos x="90" y="35"/>
                </a:cxn>
                <a:cxn ang="0">
                  <a:pos x="189" y="89"/>
                </a:cxn>
                <a:cxn ang="0">
                  <a:pos x="288" y="140"/>
                </a:cxn>
                <a:cxn ang="0">
                  <a:pos x="375" y="176"/>
                </a:cxn>
                <a:cxn ang="0">
                  <a:pos x="396" y="176"/>
                </a:cxn>
                <a:cxn ang="0">
                  <a:pos x="429" y="212"/>
                </a:cxn>
                <a:cxn ang="0">
                  <a:pos x="408" y="233"/>
                </a:cxn>
                <a:cxn ang="0">
                  <a:pos x="333" y="212"/>
                </a:cxn>
                <a:cxn ang="0">
                  <a:pos x="186" y="143"/>
                </a:cxn>
                <a:cxn ang="0">
                  <a:pos x="48" y="68"/>
                </a:cxn>
                <a:cxn ang="0">
                  <a:pos x="6" y="38"/>
                </a:cxn>
              </a:cxnLst>
              <a:rect l="0" t="0" r="r" b="b"/>
              <a:pathLst>
                <a:path w="431" h="233">
                  <a:moveTo>
                    <a:pt x="6" y="38"/>
                  </a:moveTo>
                  <a:cubicBezTo>
                    <a:pt x="0" y="26"/>
                    <a:pt x="3" y="26"/>
                    <a:pt x="9" y="20"/>
                  </a:cubicBezTo>
                  <a:cubicBezTo>
                    <a:pt x="15" y="14"/>
                    <a:pt x="29" y="0"/>
                    <a:pt x="42" y="2"/>
                  </a:cubicBezTo>
                  <a:cubicBezTo>
                    <a:pt x="55" y="4"/>
                    <a:pt x="66" y="21"/>
                    <a:pt x="90" y="35"/>
                  </a:cubicBezTo>
                  <a:cubicBezTo>
                    <a:pt x="114" y="49"/>
                    <a:pt x="156" y="72"/>
                    <a:pt x="189" y="89"/>
                  </a:cubicBezTo>
                  <a:cubicBezTo>
                    <a:pt x="222" y="106"/>
                    <a:pt x="257" y="126"/>
                    <a:pt x="288" y="140"/>
                  </a:cubicBezTo>
                  <a:cubicBezTo>
                    <a:pt x="319" y="154"/>
                    <a:pt x="357" y="170"/>
                    <a:pt x="375" y="176"/>
                  </a:cubicBezTo>
                  <a:cubicBezTo>
                    <a:pt x="393" y="182"/>
                    <a:pt x="387" y="170"/>
                    <a:pt x="396" y="176"/>
                  </a:cubicBezTo>
                  <a:cubicBezTo>
                    <a:pt x="405" y="182"/>
                    <a:pt x="427" y="203"/>
                    <a:pt x="429" y="212"/>
                  </a:cubicBezTo>
                  <a:cubicBezTo>
                    <a:pt x="431" y="221"/>
                    <a:pt x="424" y="233"/>
                    <a:pt x="408" y="233"/>
                  </a:cubicBezTo>
                  <a:cubicBezTo>
                    <a:pt x="392" y="233"/>
                    <a:pt x="370" y="227"/>
                    <a:pt x="333" y="212"/>
                  </a:cubicBezTo>
                  <a:cubicBezTo>
                    <a:pt x="296" y="197"/>
                    <a:pt x="234" y="167"/>
                    <a:pt x="186" y="143"/>
                  </a:cubicBezTo>
                  <a:cubicBezTo>
                    <a:pt x="138" y="119"/>
                    <a:pt x="78" y="86"/>
                    <a:pt x="48" y="68"/>
                  </a:cubicBezTo>
                  <a:cubicBezTo>
                    <a:pt x="18" y="50"/>
                    <a:pt x="12" y="50"/>
                    <a:pt x="6" y="38"/>
                  </a:cubicBezTo>
                  <a:close/>
                </a:path>
              </a:pathLst>
            </a:custGeom>
            <a:gradFill rotWithShape="0">
              <a:gsLst>
                <a:gs pos="0">
                  <a:schemeClr val="accent2"/>
                </a:gs>
                <a:gs pos="100000">
                  <a:schemeClr val="bg2"/>
                </a:gs>
              </a:gsLst>
              <a:lin ang="1890000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3084" name="任意多边形 1035"/>
            <p:cNvSpPr>
              <a:spLocks noChangeArrowheads="1"/>
            </p:cNvSpPr>
            <p:nvPr/>
          </p:nvSpPr>
          <p:spPr bwMode="auto">
            <a:xfrm>
              <a:off x="2262" y="87"/>
              <a:ext cx="396" cy="228"/>
            </a:xfrm>
            <a:custGeom>
              <a:cxnLst>
                <a:cxn ang="0">
                  <a:pos x="2" y="9"/>
                </a:cxn>
                <a:cxn ang="0">
                  <a:pos x="53" y="66"/>
                </a:cxn>
                <a:cxn ang="0">
                  <a:pos x="176" y="132"/>
                </a:cxn>
                <a:cxn ang="0">
                  <a:pos x="293" y="189"/>
                </a:cxn>
                <a:cxn ang="0">
                  <a:pos x="341" y="222"/>
                </a:cxn>
                <a:cxn ang="0">
                  <a:pos x="377" y="219"/>
                </a:cxn>
                <a:cxn ang="0">
                  <a:pos x="377" y="180"/>
                </a:cxn>
                <a:cxn ang="0">
                  <a:pos x="260" y="126"/>
                </a:cxn>
                <a:cxn ang="0">
                  <a:pos x="113" y="51"/>
                </a:cxn>
                <a:cxn ang="0">
                  <a:pos x="41" y="9"/>
                </a:cxn>
                <a:cxn ang="0">
                  <a:pos x="2" y="9"/>
                </a:cxn>
              </a:cxnLst>
              <a:rect l="0" t="0" r="r" b="b"/>
              <a:pathLst>
                <a:path w="396" h="226">
                  <a:moveTo>
                    <a:pt x="2" y="9"/>
                  </a:moveTo>
                  <a:cubicBezTo>
                    <a:pt x="4" y="18"/>
                    <a:pt x="24" y="45"/>
                    <a:pt x="53" y="66"/>
                  </a:cubicBezTo>
                  <a:cubicBezTo>
                    <a:pt x="82" y="87"/>
                    <a:pt x="136" y="111"/>
                    <a:pt x="176" y="132"/>
                  </a:cubicBezTo>
                  <a:cubicBezTo>
                    <a:pt x="216" y="153"/>
                    <a:pt x="266" y="174"/>
                    <a:pt x="293" y="189"/>
                  </a:cubicBezTo>
                  <a:cubicBezTo>
                    <a:pt x="320" y="204"/>
                    <a:pt x="327" y="217"/>
                    <a:pt x="341" y="222"/>
                  </a:cubicBezTo>
                  <a:cubicBezTo>
                    <a:pt x="355" y="227"/>
                    <a:pt x="371" y="226"/>
                    <a:pt x="377" y="219"/>
                  </a:cubicBezTo>
                  <a:cubicBezTo>
                    <a:pt x="383" y="212"/>
                    <a:pt x="396" y="195"/>
                    <a:pt x="377" y="180"/>
                  </a:cubicBezTo>
                  <a:cubicBezTo>
                    <a:pt x="358" y="165"/>
                    <a:pt x="304" y="147"/>
                    <a:pt x="260" y="126"/>
                  </a:cubicBezTo>
                  <a:cubicBezTo>
                    <a:pt x="216" y="105"/>
                    <a:pt x="149" y="70"/>
                    <a:pt x="113" y="51"/>
                  </a:cubicBezTo>
                  <a:cubicBezTo>
                    <a:pt x="77" y="32"/>
                    <a:pt x="60" y="17"/>
                    <a:pt x="41" y="9"/>
                  </a:cubicBezTo>
                  <a:cubicBezTo>
                    <a:pt x="22" y="1"/>
                    <a:pt x="0" y="0"/>
                    <a:pt x="2" y="9"/>
                  </a:cubicBezTo>
                  <a:close/>
                </a:path>
              </a:pathLst>
            </a:custGeom>
            <a:gradFill rotWithShape="0">
              <a:gsLst>
                <a:gs pos="0">
                  <a:schemeClr val="accent2"/>
                </a:gs>
                <a:gs pos="100000">
                  <a:schemeClr val="bg2"/>
                </a:gs>
              </a:gsLst>
              <a:lin ang="1890000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3085" name="任意多边形 1036"/>
            <p:cNvSpPr>
              <a:spLocks noChangeArrowheads="1"/>
            </p:cNvSpPr>
            <p:nvPr/>
          </p:nvSpPr>
          <p:spPr bwMode="auto">
            <a:xfrm>
              <a:off x="2264" y="240"/>
              <a:ext cx="516" cy="223"/>
            </a:xfrm>
            <a:custGeom>
              <a:cxnLst>
                <a:cxn ang="0">
                  <a:pos x="3" y="10"/>
                </a:cxn>
                <a:cxn ang="0">
                  <a:pos x="105" y="97"/>
                </a:cxn>
                <a:cxn ang="0">
                  <a:pos x="243" y="178"/>
                </a:cxn>
                <a:cxn ang="0">
                  <a:pos x="357" y="217"/>
                </a:cxn>
                <a:cxn ang="0">
                  <a:pos x="498" y="214"/>
                </a:cxn>
                <a:cxn ang="0">
                  <a:pos x="468" y="187"/>
                </a:cxn>
                <a:cxn ang="0">
                  <a:pos x="309" y="136"/>
                </a:cxn>
                <a:cxn ang="0">
                  <a:pos x="123" y="34"/>
                </a:cxn>
                <a:cxn ang="0">
                  <a:pos x="3" y="10"/>
                </a:cxn>
              </a:cxnLst>
              <a:rect l="0" t="0" r="r" b="b"/>
              <a:pathLst>
                <a:path w="516" h="223">
                  <a:moveTo>
                    <a:pt x="3" y="10"/>
                  </a:moveTo>
                  <a:cubicBezTo>
                    <a:pt x="0" y="20"/>
                    <a:pt x="65" y="69"/>
                    <a:pt x="105" y="97"/>
                  </a:cubicBezTo>
                  <a:cubicBezTo>
                    <a:pt x="145" y="125"/>
                    <a:pt x="201" y="158"/>
                    <a:pt x="243" y="178"/>
                  </a:cubicBezTo>
                  <a:cubicBezTo>
                    <a:pt x="285" y="198"/>
                    <a:pt x="315" y="211"/>
                    <a:pt x="357" y="217"/>
                  </a:cubicBezTo>
                  <a:cubicBezTo>
                    <a:pt x="399" y="223"/>
                    <a:pt x="480" y="219"/>
                    <a:pt x="498" y="214"/>
                  </a:cubicBezTo>
                  <a:cubicBezTo>
                    <a:pt x="516" y="209"/>
                    <a:pt x="499" y="200"/>
                    <a:pt x="468" y="187"/>
                  </a:cubicBezTo>
                  <a:cubicBezTo>
                    <a:pt x="437" y="174"/>
                    <a:pt x="366" y="161"/>
                    <a:pt x="309" y="136"/>
                  </a:cubicBezTo>
                  <a:cubicBezTo>
                    <a:pt x="252" y="111"/>
                    <a:pt x="172" y="54"/>
                    <a:pt x="123" y="34"/>
                  </a:cubicBezTo>
                  <a:cubicBezTo>
                    <a:pt x="74" y="14"/>
                    <a:pt x="6" y="0"/>
                    <a:pt x="3" y="10"/>
                  </a:cubicBezTo>
                  <a:close/>
                </a:path>
              </a:pathLst>
            </a:custGeom>
            <a:gradFill rotWithShape="0">
              <a:gsLst>
                <a:gs pos="0">
                  <a:schemeClr val="bg2"/>
                </a:gs>
                <a:gs pos="100000">
                  <a:schemeClr val="accent2"/>
                </a:gs>
              </a:gsLst>
              <a:lin ang="540000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3086" name="任意多边形 1037"/>
            <p:cNvSpPr>
              <a:spLocks noChangeArrowheads="1"/>
            </p:cNvSpPr>
            <p:nvPr/>
          </p:nvSpPr>
          <p:spPr bwMode="auto">
            <a:xfrm>
              <a:off x="2723" y="324"/>
              <a:ext cx="414" cy="100"/>
            </a:xfrm>
            <a:custGeom>
              <a:cxnLst>
                <a:cxn ang="0">
                  <a:pos x="69" y="60"/>
                </a:cxn>
                <a:cxn ang="0">
                  <a:pos x="12" y="42"/>
                </a:cxn>
                <a:cxn ang="0">
                  <a:pos x="3" y="15"/>
                </a:cxn>
                <a:cxn ang="0">
                  <a:pos x="30" y="0"/>
                </a:cxn>
                <a:cxn ang="0">
                  <a:pos x="117" y="18"/>
                </a:cxn>
                <a:cxn ang="0">
                  <a:pos x="243" y="48"/>
                </a:cxn>
                <a:cxn ang="0">
                  <a:pos x="387" y="48"/>
                </a:cxn>
                <a:cxn ang="0">
                  <a:pos x="408" y="54"/>
                </a:cxn>
                <a:cxn ang="0">
                  <a:pos x="381" y="87"/>
                </a:cxn>
                <a:cxn ang="0">
                  <a:pos x="318" y="99"/>
                </a:cxn>
                <a:cxn ang="0">
                  <a:pos x="195" y="93"/>
                </a:cxn>
                <a:cxn ang="0">
                  <a:pos x="69" y="60"/>
                </a:cxn>
              </a:cxnLst>
              <a:rect l="0" t="0" r="r" b="b"/>
              <a:pathLst>
                <a:path w="413" h="100">
                  <a:moveTo>
                    <a:pt x="69" y="60"/>
                  </a:moveTo>
                  <a:cubicBezTo>
                    <a:pt x="39" y="52"/>
                    <a:pt x="23" y="49"/>
                    <a:pt x="12" y="42"/>
                  </a:cubicBezTo>
                  <a:cubicBezTo>
                    <a:pt x="1" y="35"/>
                    <a:pt x="0" y="22"/>
                    <a:pt x="3" y="15"/>
                  </a:cubicBezTo>
                  <a:cubicBezTo>
                    <a:pt x="6" y="8"/>
                    <a:pt x="11" y="0"/>
                    <a:pt x="30" y="0"/>
                  </a:cubicBezTo>
                  <a:cubicBezTo>
                    <a:pt x="49" y="0"/>
                    <a:pt x="82" y="10"/>
                    <a:pt x="117" y="18"/>
                  </a:cubicBezTo>
                  <a:cubicBezTo>
                    <a:pt x="152" y="26"/>
                    <a:pt x="198" y="43"/>
                    <a:pt x="243" y="48"/>
                  </a:cubicBezTo>
                  <a:cubicBezTo>
                    <a:pt x="288" y="53"/>
                    <a:pt x="360" y="47"/>
                    <a:pt x="387" y="48"/>
                  </a:cubicBezTo>
                  <a:cubicBezTo>
                    <a:pt x="414" y="49"/>
                    <a:pt x="409" y="48"/>
                    <a:pt x="408" y="54"/>
                  </a:cubicBezTo>
                  <a:cubicBezTo>
                    <a:pt x="407" y="60"/>
                    <a:pt x="396" y="80"/>
                    <a:pt x="381" y="87"/>
                  </a:cubicBezTo>
                  <a:cubicBezTo>
                    <a:pt x="366" y="94"/>
                    <a:pt x="349" y="98"/>
                    <a:pt x="318" y="99"/>
                  </a:cubicBezTo>
                  <a:cubicBezTo>
                    <a:pt x="287" y="100"/>
                    <a:pt x="237" y="99"/>
                    <a:pt x="195" y="93"/>
                  </a:cubicBezTo>
                  <a:cubicBezTo>
                    <a:pt x="153" y="87"/>
                    <a:pt x="99" y="68"/>
                    <a:pt x="69" y="60"/>
                  </a:cubicBezTo>
                  <a:close/>
                </a:path>
              </a:pathLst>
            </a:custGeom>
            <a:gradFill rotWithShape="0">
              <a:gsLst>
                <a:gs pos="0">
                  <a:schemeClr val="bg2"/>
                </a:gs>
                <a:gs pos="100000">
                  <a:schemeClr val="accent2"/>
                </a:gs>
              </a:gsLst>
              <a:lin ang="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3087" name="任意多边形 1038"/>
            <p:cNvSpPr>
              <a:spLocks noChangeArrowheads="1"/>
            </p:cNvSpPr>
            <p:nvPr/>
          </p:nvSpPr>
          <p:spPr bwMode="auto">
            <a:xfrm>
              <a:off x="3165" y="374"/>
              <a:ext cx="150" cy="72"/>
            </a:xfrm>
            <a:custGeom>
              <a:cxnLst>
                <a:cxn ang="0">
                  <a:pos x="3" y="67"/>
                </a:cxn>
                <a:cxn ang="0">
                  <a:pos x="84" y="19"/>
                </a:cxn>
                <a:cxn ang="0">
                  <a:pos x="123" y="1"/>
                </a:cxn>
                <a:cxn ang="0">
                  <a:pos x="150" y="22"/>
                </a:cxn>
                <a:cxn ang="0">
                  <a:pos x="123" y="55"/>
                </a:cxn>
                <a:cxn ang="0">
                  <a:pos x="90" y="70"/>
                </a:cxn>
                <a:cxn ang="0">
                  <a:pos x="0" y="67"/>
                </a:cxn>
              </a:cxnLst>
              <a:rect l="0" t="0" r="r" b="b"/>
              <a:pathLst>
                <a:path w="150" h="72">
                  <a:moveTo>
                    <a:pt x="3" y="67"/>
                  </a:moveTo>
                  <a:cubicBezTo>
                    <a:pt x="16" y="59"/>
                    <a:pt x="64" y="30"/>
                    <a:pt x="84" y="19"/>
                  </a:cubicBezTo>
                  <a:cubicBezTo>
                    <a:pt x="104" y="8"/>
                    <a:pt x="112" y="0"/>
                    <a:pt x="123" y="1"/>
                  </a:cubicBezTo>
                  <a:cubicBezTo>
                    <a:pt x="134" y="2"/>
                    <a:pt x="150" y="13"/>
                    <a:pt x="150" y="22"/>
                  </a:cubicBezTo>
                  <a:cubicBezTo>
                    <a:pt x="150" y="31"/>
                    <a:pt x="133" y="47"/>
                    <a:pt x="123" y="55"/>
                  </a:cubicBezTo>
                  <a:cubicBezTo>
                    <a:pt x="113" y="63"/>
                    <a:pt x="110" y="68"/>
                    <a:pt x="90" y="70"/>
                  </a:cubicBezTo>
                  <a:cubicBezTo>
                    <a:pt x="70" y="72"/>
                    <a:pt x="35" y="69"/>
                    <a:pt x="0" y="67"/>
                  </a:cubicBezTo>
                </a:path>
              </a:pathLst>
            </a:custGeom>
            <a:gradFill rotWithShape="0">
              <a:gsLst>
                <a:gs pos="0">
                  <a:schemeClr val="accent2"/>
                </a:gs>
                <a:gs pos="100000">
                  <a:schemeClr val="bg2"/>
                </a:gs>
              </a:gsLst>
              <a:lin ang="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3088" name="任意多边形 1039"/>
            <p:cNvSpPr>
              <a:spLocks noChangeArrowheads="1"/>
            </p:cNvSpPr>
            <p:nvPr/>
          </p:nvSpPr>
          <p:spPr bwMode="auto">
            <a:xfrm>
              <a:off x="3463" y="266"/>
              <a:ext cx="148" cy="92"/>
            </a:xfrm>
            <a:custGeom>
              <a:cxnLst>
                <a:cxn ang="0">
                  <a:pos x="1" y="69"/>
                </a:cxn>
                <a:cxn ang="0">
                  <a:pos x="25" y="51"/>
                </a:cxn>
                <a:cxn ang="0">
                  <a:pos x="100" y="9"/>
                </a:cxn>
                <a:cxn ang="0">
                  <a:pos x="133" y="3"/>
                </a:cxn>
                <a:cxn ang="0">
                  <a:pos x="136" y="27"/>
                </a:cxn>
                <a:cxn ang="0">
                  <a:pos x="61" y="75"/>
                </a:cxn>
                <a:cxn ang="0">
                  <a:pos x="19" y="90"/>
                </a:cxn>
                <a:cxn ang="0">
                  <a:pos x="1" y="69"/>
                </a:cxn>
              </a:cxnLst>
              <a:rect l="0" t="0" r="r" b="b"/>
              <a:pathLst>
                <a:path w="148" h="91">
                  <a:moveTo>
                    <a:pt x="1" y="69"/>
                  </a:moveTo>
                  <a:cubicBezTo>
                    <a:pt x="2" y="63"/>
                    <a:pt x="9" y="61"/>
                    <a:pt x="25" y="51"/>
                  </a:cubicBezTo>
                  <a:cubicBezTo>
                    <a:pt x="41" y="41"/>
                    <a:pt x="82" y="17"/>
                    <a:pt x="100" y="9"/>
                  </a:cubicBezTo>
                  <a:cubicBezTo>
                    <a:pt x="118" y="1"/>
                    <a:pt x="127" y="0"/>
                    <a:pt x="133" y="3"/>
                  </a:cubicBezTo>
                  <a:cubicBezTo>
                    <a:pt x="139" y="6"/>
                    <a:pt x="148" y="15"/>
                    <a:pt x="136" y="27"/>
                  </a:cubicBezTo>
                  <a:cubicBezTo>
                    <a:pt x="124" y="39"/>
                    <a:pt x="80" y="65"/>
                    <a:pt x="61" y="75"/>
                  </a:cubicBezTo>
                  <a:cubicBezTo>
                    <a:pt x="42" y="85"/>
                    <a:pt x="29" y="91"/>
                    <a:pt x="19" y="90"/>
                  </a:cubicBezTo>
                  <a:cubicBezTo>
                    <a:pt x="9" y="89"/>
                    <a:pt x="0" y="75"/>
                    <a:pt x="1" y="69"/>
                  </a:cubicBezTo>
                  <a:close/>
                </a:path>
              </a:pathLst>
            </a:custGeom>
            <a:gradFill rotWithShape="0">
              <a:gsLst>
                <a:gs pos="0">
                  <a:schemeClr val="bg2"/>
                </a:gs>
                <a:gs pos="100000">
                  <a:schemeClr val="accent2"/>
                </a:gs>
              </a:gsLst>
              <a:lin ang="270000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3089" name="任意多边形 1040"/>
            <p:cNvSpPr>
              <a:spLocks noChangeArrowheads="1"/>
            </p:cNvSpPr>
            <p:nvPr/>
          </p:nvSpPr>
          <p:spPr bwMode="auto">
            <a:xfrm>
              <a:off x="3580" y="59"/>
              <a:ext cx="938" cy="157"/>
            </a:xfrm>
            <a:custGeom>
              <a:cxnLst>
                <a:cxn ang="0">
                  <a:pos x="172" y="86"/>
                </a:cxn>
                <a:cxn ang="0">
                  <a:pos x="61" y="137"/>
                </a:cxn>
                <a:cxn ang="0">
                  <a:pos x="16" y="155"/>
                </a:cxn>
                <a:cxn ang="0">
                  <a:pos x="7" y="122"/>
                </a:cxn>
                <a:cxn ang="0">
                  <a:pos x="58" y="80"/>
                </a:cxn>
                <a:cxn ang="0">
                  <a:pos x="172" y="38"/>
                </a:cxn>
                <a:cxn ang="0">
                  <a:pos x="304" y="11"/>
                </a:cxn>
                <a:cxn ang="0">
                  <a:pos x="463" y="2"/>
                </a:cxn>
                <a:cxn ang="0">
                  <a:pos x="631" y="23"/>
                </a:cxn>
                <a:cxn ang="0">
                  <a:pos x="796" y="53"/>
                </a:cxn>
                <a:cxn ang="0">
                  <a:pos x="841" y="47"/>
                </a:cxn>
                <a:cxn ang="0">
                  <a:pos x="907" y="71"/>
                </a:cxn>
                <a:cxn ang="0">
                  <a:pos x="919" y="101"/>
                </a:cxn>
                <a:cxn ang="0">
                  <a:pos x="793" y="98"/>
                </a:cxn>
                <a:cxn ang="0">
                  <a:pos x="634" y="62"/>
                </a:cxn>
                <a:cxn ang="0">
                  <a:pos x="439" y="38"/>
                </a:cxn>
                <a:cxn ang="0">
                  <a:pos x="238" y="59"/>
                </a:cxn>
                <a:cxn ang="0">
                  <a:pos x="172" y="86"/>
                </a:cxn>
              </a:cxnLst>
              <a:rect l="0" t="0" r="r" b="b"/>
              <a:pathLst>
                <a:path w="938" h="158">
                  <a:moveTo>
                    <a:pt x="172" y="86"/>
                  </a:moveTo>
                  <a:cubicBezTo>
                    <a:pt x="142" y="99"/>
                    <a:pt x="87" y="126"/>
                    <a:pt x="61" y="137"/>
                  </a:cubicBezTo>
                  <a:cubicBezTo>
                    <a:pt x="35" y="148"/>
                    <a:pt x="25" y="158"/>
                    <a:pt x="16" y="155"/>
                  </a:cubicBezTo>
                  <a:cubicBezTo>
                    <a:pt x="7" y="152"/>
                    <a:pt x="0" y="134"/>
                    <a:pt x="7" y="122"/>
                  </a:cubicBezTo>
                  <a:cubicBezTo>
                    <a:pt x="14" y="110"/>
                    <a:pt x="31" y="94"/>
                    <a:pt x="58" y="80"/>
                  </a:cubicBezTo>
                  <a:cubicBezTo>
                    <a:pt x="85" y="66"/>
                    <a:pt x="131" y="49"/>
                    <a:pt x="172" y="38"/>
                  </a:cubicBezTo>
                  <a:cubicBezTo>
                    <a:pt x="213" y="27"/>
                    <a:pt x="256" y="17"/>
                    <a:pt x="304" y="11"/>
                  </a:cubicBezTo>
                  <a:cubicBezTo>
                    <a:pt x="352" y="5"/>
                    <a:pt x="409" y="0"/>
                    <a:pt x="463" y="2"/>
                  </a:cubicBezTo>
                  <a:cubicBezTo>
                    <a:pt x="517" y="4"/>
                    <a:pt x="576" y="15"/>
                    <a:pt x="631" y="23"/>
                  </a:cubicBezTo>
                  <a:cubicBezTo>
                    <a:pt x="686" y="31"/>
                    <a:pt x="761" y="49"/>
                    <a:pt x="796" y="53"/>
                  </a:cubicBezTo>
                  <a:cubicBezTo>
                    <a:pt x="831" y="57"/>
                    <a:pt x="823" y="44"/>
                    <a:pt x="841" y="47"/>
                  </a:cubicBezTo>
                  <a:cubicBezTo>
                    <a:pt x="859" y="50"/>
                    <a:pt x="894" y="62"/>
                    <a:pt x="907" y="71"/>
                  </a:cubicBezTo>
                  <a:cubicBezTo>
                    <a:pt x="920" y="80"/>
                    <a:pt x="938" y="97"/>
                    <a:pt x="919" y="101"/>
                  </a:cubicBezTo>
                  <a:cubicBezTo>
                    <a:pt x="900" y="105"/>
                    <a:pt x="840" y="104"/>
                    <a:pt x="793" y="98"/>
                  </a:cubicBezTo>
                  <a:cubicBezTo>
                    <a:pt x="746" y="92"/>
                    <a:pt x="693" y="72"/>
                    <a:pt x="634" y="62"/>
                  </a:cubicBezTo>
                  <a:cubicBezTo>
                    <a:pt x="575" y="52"/>
                    <a:pt x="505" y="38"/>
                    <a:pt x="439" y="38"/>
                  </a:cubicBezTo>
                  <a:cubicBezTo>
                    <a:pt x="373" y="38"/>
                    <a:pt x="284" y="51"/>
                    <a:pt x="238" y="59"/>
                  </a:cubicBezTo>
                  <a:cubicBezTo>
                    <a:pt x="192" y="67"/>
                    <a:pt x="202" y="73"/>
                    <a:pt x="172" y="86"/>
                  </a:cubicBezTo>
                  <a:close/>
                </a:path>
              </a:pathLst>
            </a:custGeom>
            <a:gradFill rotWithShape="0">
              <a:gsLst>
                <a:gs pos="0">
                  <a:schemeClr val="bg2"/>
                </a:gs>
                <a:gs pos="100000">
                  <a:schemeClr val="accent2"/>
                </a:gs>
              </a:gsLst>
              <a:lin ang="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3090" name="任意多边形 1041"/>
            <p:cNvSpPr>
              <a:spLocks noChangeArrowheads="1"/>
            </p:cNvSpPr>
            <p:nvPr/>
          </p:nvSpPr>
          <p:spPr bwMode="auto">
            <a:xfrm>
              <a:off x="3686" y="145"/>
              <a:ext cx="372" cy="97"/>
            </a:xfrm>
            <a:custGeom>
              <a:cxnLst>
                <a:cxn ang="0">
                  <a:pos x="18" y="47"/>
                </a:cxn>
                <a:cxn ang="0">
                  <a:pos x="141" y="17"/>
                </a:cxn>
                <a:cxn ang="0">
                  <a:pos x="246" y="2"/>
                </a:cxn>
                <a:cxn ang="0">
                  <a:pos x="351" y="5"/>
                </a:cxn>
                <a:cxn ang="0">
                  <a:pos x="372" y="23"/>
                </a:cxn>
                <a:cxn ang="0">
                  <a:pos x="354" y="44"/>
                </a:cxn>
                <a:cxn ang="0">
                  <a:pos x="264" y="50"/>
                </a:cxn>
                <a:cxn ang="0">
                  <a:pos x="168" y="53"/>
                </a:cxn>
                <a:cxn ang="0">
                  <a:pos x="72" y="77"/>
                </a:cxn>
                <a:cxn ang="0">
                  <a:pos x="15" y="95"/>
                </a:cxn>
                <a:cxn ang="0">
                  <a:pos x="0" y="56"/>
                </a:cxn>
              </a:cxnLst>
              <a:rect l="0" t="0" r="r" b="b"/>
              <a:pathLst>
                <a:path w="372" h="98">
                  <a:moveTo>
                    <a:pt x="18" y="47"/>
                  </a:moveTo>
                  <a:cubicBezTo>
                    <a:pt x="60" y="36"/>
                    <a:pt x="103" y="25"/>
                    <a:pt x="141" y="17"/>
                  </a:cubicBezTo>
                  <a:cubicBezTo>
                    <a:pt x="179" y="9"/>
                    <a:pt x="211" y="4"/>
                    <a:pt x="246" y="2"/>
                  </a:cubicBezTo>
                  <a:cubicBezTo>
                    <a:pt x="281" y="0"/>
                    <a:pt x="330" y="1"/>
                    <a:pt x="351" y="5"/>
                  </a:cubicBezTo>
                  <a:cubicBezTo>
                    <a:pt x="372" y="9"/>
                    <a:pt x="372" y="17"/>
                    <a:pt x="372" y="23"/>
                  </a:cubicBezTo>
                  <a:cubicBezTo>
                    <a:pt x="372" y="29"/>
                    <a:pt x="372" y="40"/>
                    <a:pt x="354" y="44"/>
                  </a:cubicBezTo>
                  <a:cubicBezTo>
                    <a:pt x="336" y="48"/>
                    <a:pt x="295" y="49"/>
                    <a:pt x="264" y="50"/>
                  </a:cubicBezTo>
                  <a:cubicBezTo>
                    <a:pt x="233" y="51"/>
                    <a:pt x="200" y="49"/>
                    <a:pt x="168" y="53"/>
                  </a:cubicBezTo>
                  <a:cubicBezTo>
                    <a:pt x="136" y="57"/>
                    <a:pt x="98" y="70"/>
                    <a:pt x="72" y="77"/>
                  </a:cubicBezTo>
                  <a:cubicBezTo>
                    <a:pt x="46" y="84"/>
                    <a:pt x="27" y="98"/>
                    <a:pt x="15" y="95"/>
                  </a:cubicBezTo>
                  <a:cubicBezTo>
                    <a:pt x="3" y="92"/>
                    <a:pt x="1" y="74"/>
                    <a:pt x="0" y="56"/>
                  </a:cubicBezTo>
                </a:path>
              </a:pathLst>
            </a:custGeom>
            <a:gradFill rotWithShape="0">
              <a:gsLst>
                <a:gs pos="0">
                  <a:schemeClr val="accent2"/>
                </a:gs>
                <a:gs pos="100000">
                  <a:schemeClr val="bg2"/>
                </a:gs>
              </a:gsLst>
              <a:lin ang="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3091" name="任意多边形 1042"/>
            <p:cNvSpPr>
              <a:spLocks noChangeArrowheads="1"/>
            </p:cNvSpPr>
            <p:nvPr/>
          </p:nvSpPr>
          <p:spPr bwMode="auto">
            <a:xfrm>
              <a:off x="3618" y="308"/>
              <a:ext cx="318" cy="159"/>
            </a:xfrm>
            <a:custGeom>
              <a:cxnLst>
                <a:cxn ang="0">
                  <a:pos x="0" y="158"/>
                </a:cxn>
                <a:cxn ang="0">
                  <a:pos x="12" y="137"/>
                </a:cxn>
                <a:cxn ang="0">
                  <a:pos x="162" y="71"/>
                </a:cxn>
                <a:cxn ang="0">
                  <a:pos x="249" y="20"/>
                </a:cxn>
                <a:cxn ang="0">
                  <a:pos x="285" y="2"/>
                </a:cxn>
                <a:cxn ang="0">
                  <a:pos x="309" y="11"/>
                </a:cxn>
                <a:cxn ang="0">
                  <a:pos x="303" y="47"/>
                </a:cxn>
                <a:cxn ang="0">
                  <a:pos x="219" y="89"/>
                </a:cxn>
                <a:cxn ang="0">
                  <a:pos x="108" y="140"/>
                </a:cxn>
                <a:cxn ang="0">
                  <a:pos x="57" y="152"/>
                </a:cxn>
                <a:cxn ang="0">
                  <a:pos x="0" y="158"/>
                </a:cxn>
              </a:cxnLst>
              <a:rect l="0" t="0" r="r" b="b"/>
              <a:pathLst>
                <a:path w="318" h="158">
                  <a:moveTo>
                    <a:pt x="0" y="158"/>
                  </a:moveTo>
                  <a:lnTo>
                    <a:pt x="12" y="137"/>
                  </a:lnTo>
                  <a:cubicBezTo>
                    <a:pt x="39" y="123"/>
                    <a:pt x="122" y="90"/>
                    <a:pt x="162" y="71"/>
                  </a:cubicBezTo>
                  <a:cubicBezTo>
                    <a:pt x="202" y="52"/>
                    <a:pt x="229" y="31"/>
                    <a:pt x="249" y="20"/>
                  </a:cubicBezTo>
                  <a:cubicBezTo>
                    <a:pt x="269" y="9"/>
                    <a:pt x="275" y="4"/>
                    <a:pt x="285" y="2"/>
                  </a:cubicBezTo>
                  <a:cubicBezTo>
                    <a:pt x="295" y="0"/>
                    <a:pt x="306" y="4"/>
                    <a:pt x="309" y="11"/>
                  </a:cubicBezTo>
                  <a:cubicBezTo>
                    <a:pt x="312" y="18"/>
                    <a:pt x="318" y="34"/>
                    <a:pt x="303" y="47"/>
                  </a:cubicBezTo>
                  <a:cubicBezTo>
                    <a:pt x="288" y="60"/>
                    <a:pt x="252" y="74"/>
                    <a:pt x="219" y="89"/>
                  </a:cubicBezTo>
                  <a:cubicBezTo>
                    <a:pt x="186" y="104"/>
                    <a:pt x="135" y="130"/>
                    <a:pt x="108" y="140"/>
                  </a:cubicBezTo>
                  <a:cubicBezTo>
                    <a:pt x="81" y="150"/>
                    <a:pt x="74" y="150"/>
                    <a:pt x="57" y="152"/>
                  </a:cubicBezTo>
                  <a:cubicBezTo>
                    <a:pt x="40" y="154"/>
                    <a:pt x="23" y="154"/>
                    <a:pt x="0" y="158"/>
                  </a:cubicBezTo>
                  <a:close/>
                </a:path>
              </a:pathLst>
            </a:custGeom>
            <a:gradFill rotWithShape="0">
              <a:gsLst>
                <a:gs pos="0">
                  <a:schemeClr val="bg2"/>
                </a:gs>
                <a:gs pos="50000">
                  <a:schemeClr val="accent2"/>
                </a:gs>
                <a:gs pos="100000">
                  <a:schemeClr val="bg2"/>
                </a:gs>
              </a:gsLst>
              <a:lin ang="270000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3092" name="任意多边形 1043"/>
            <p:cNvSpPr>
              <a:spLocks noChangeArrowheads="1"/>
            </p:cNvSpPr>
            <p:nvPr/>
          </p:nvSpPr>
          <p:spPr bwMode="auto">
            <a:xfrm>
              <a:off x="3413" y="290"/>
              <a:ext cx="380" cy="175"/>
            </a:xfrm>
            <a:custGeom>
              <a:cxnLst>
                <a:cxn ang="0">
                  <a:pos x="3" y="165"/>
                </a:cxn>
                <a:cxn ang="0">
                  <a:pos x="129" y="93"/>
                </a:cxn>
                <a:cxn ang="0">
                  <a:pos x="261" y="30"/>
                </a:cxn>
                <a:cxn ang="0">
                  <a:pos x="351" y="0"/>
                </a:cxn>
                <a:cxn ang="0">
                  <a:pos x="378" y="27"/>
                </a:cxn>
                <a:cxn ang="0">
                  <a:pos x="336" y="51"/>
                </a:cxn>
                <a:cxn ang="0">
                  <a:pos x="291" y="60"/>
                </a:cxn>
                <a:cxn ang="0">
                  <a:pos x="240" y="75"/>
                </a:cxn>
                <a:cxn ang="0">
                  <a:pos x="189" y="120"/>
                </a:cxn>
                <a:cxn ang="0">
                  <a:pos x="102" y="174"/>
                </a:cxn>
                <a:cxn ang="0">
                  <a:pos x="0" y="162"/>
                </a:cxn>
              </a:cxnLst>
              <a:rect l="0" t="0" r="r" b="b"/>
              <a:pathLst>
                <a:path w="380" h="174">
                  <a:moveTo>
                    <a:pt x="3" y="165"/>
                  </a:moveTo>
                  <a:cubicBezTo>
                    <a:pt x="24" y="153"/>
                    <a:pt x="86" y="115"/>
                    <a:pt x="129" y="93"/>
                  </a:cubicBezTo>
                  <a:cubicBezTo>
                    <a:pt x="172" y="71"/>
                    <a:pt x="224" y="45"/>
                    <a:pt x="261" y="30"/>
                  </a:cubicBezTo>
                  <a:cubicBezTo>
                    <a:pt x="298" y="15"/>
                    <a:pt x="332" y="0"/>
                    <a:pt x="351" y="0"/>
                  </a:cubicBezTo>
                  <a:cubicBezTo>
                    <a:pt x="370" y="0"/>
                    <a:pt x="380" y="19"/>
                    <a:pt x="378" y="27"/>
                  </a:cubicBezTo>
                  <a:cubicBezTo>
                    <a:pt x="376" y="35"/>
                    <a:pt x="350" y="46"/>
                    <a:pt x="336" y="51"/>
                  </a:cubicBezTo>
                  <a:cubicBezTo>
                    <a:pt x="322" y="56"/>
                    <a:pt x="307" y="56"/>
                    <a:pt x="291" y="60"/>
                  </a:cubicBezTo>
                  <a:cubicBezTo>
                    <a:pt x="275" y="64"/>
                    <a:pt x="257" y="65"/>
                    <a:pt x="240" y="75"/>
                  </a:cubicBezTo>
                  <a:cubicBezTo>
                    <a:pt x="223" y="85"/>
                    <a:pt x="212" y="104"/>
                    <a:pt x="189" y="120"/>
                  </a:cubicBezTo>
                  <a:cubicBezTo>
                    <a:pt x="166" y="136"/>
                    <a:pt x="133" y="167"/>
                    <a:pt x="102" y="174"/>
                  </a:cubicBezTo>
                  <a:lnTo>
                    <a:pt x="0" y="162"/>
                  </a:lnTo>
                </a:path>
              </a:pathLst>
            </a:custGeom>
            <a:gradFill rotWithShape="0">
              <a:gsLst>
                <a:gs pos="0">
                  <a:schemeClr val="bg2"/>
                </a:gs>
                <a:gs pos="100000">
                  <a:schemeClr val="accent2"/>
                </a:gs>
              </a:gsLst>
              <a:lin ang="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3093" name="任意多边形 1044"/>
            <p:cNvSpPr>
              <a:spLocks noChangeArrowheads="1"/>
            </p:cNvSpPr>
            <p:nvPr/>
          </p:nvSpPr>
          <p:spPr bwMode="auto">
            <a:xfrm>
              <a:off x="4178" y="187"/>
              <a:ext cx="523" cy="69"/>
            </a:xfrm>
            <a:custGeom>
              <a:cxnLst>
                <a:cxn ang="0">
                  <a:pos x="84" y="11"/>
                </a:cxn>
                <a:cxn ang="0">
                  <a:pos x="27" y="5"/>
                </a:cxn>
                <a:cxn ang="0">
                  <a:pos x="9" y="35"/>
                </a:cxn>
                <a:cxn ang="0">
                  <a:pos x="81" y="56"/>
                </a:cxn>
                <a:cxn ang="0">
                  <a:pos x="255" y="68"/>
                </a:cxn>
                <a:cxn ang="0">
                  <a:pos x="432" y="50"/>
                </a:cxn>
                <a:cxn ang="0">
                  <a:pos x="513" y="5"/>
                </a:cxn>
                <a:cxn ang="0">
                  <a:pos x="372" y="20"/>
                </a:cxn>
                <a:cxn ang="0">
                  <a:pos x="141" y="14"/>
                </a:cxn>
                <a:cxn ang="0">
                  <a:pos x="84" y="11"/>
                </a:cxn>
              </a:cxnLst>
              <a:rect l="0" t="0" r="r" b="b"/>
              <a:pathLst>
                <a:path w="523" h="69">
                  <a:moveTo>
                    <a:pt x="84" y="11"/>
                  </a:moveTo>
                  <a:cubicBezTo>
                    <a:pt x="65" y="9"/>
                    <a:pt x="40" y="1"/>
                    <a:pt x="27" y="5"/>
                  </a:cubicBezTo>
                  <a:cubicBezTo>
                    <a:pt x="14" y="9"/>
                    <a:pt x="0" y="27"/>
                    <a:pt x="9" y="35"/>
                  </a:cubicBezTo>
                  <a:cubicBezTo>
                    <a:pt x="18" y="43"/>
                    <a:pt x="40" y="51"/>
                    <a:pt x="81" y="56"/>
                  </a:cubicBezTo>
                  <a:cubicBezTo>
                    <a:pt x="122" y="61"/>
                    <a:pt x="197" y="69"/>
                    <a:pt x="255" y="68"/>
                  </a:cubicBezTo>
                  <a:cubicBezTo>
                    <a:pt x="313" y="67"/>
                    <a:pt x="389" y="60"/>
                    <a:pt x="432" y="50"/>
                  </a:cubicBezTo>
                  <a:cubicBezTo>
                    <a:pt x="475" y="40"/>
                    <a:pt x="523" y="10"/>
                    <a:pt x="513" y="5"/>
                  </a:cubicBezTo>
                  <a:cubicBezTo>
                    <a:pt x="503" y="0"/>
                    <a:pt x="434" y="19"/>
                    <a:pt x="372" y="20"/>
                  </a:cubicBezTo>
                  <a:cubicBezTo>
                    <a:pt x="310" y="21"/>
                    <a:pt x="189" y="15"/>
                    <a:pt x="141" y="14"/>
                  </a:cubicBezTo>
                  <a:cubicBezTo>
                    <a:pt x="93" y="13"/>
                    <a:pt x="103" y="13"/>
                    <a:pt x="84" y="11"/>
                  </a:cubicBezTo>
                  <a:close/>
                </a:path>
              </a:pathLst>
            </a:custGeom>
            <a:gradFill rotWithShape="0">
              <a:gsLst>
                <a:gs pos="0">
                  <a:schemeClr val="bg2"/>
                </a:gs>
                <a:gs pos="100000">
                  <a:schemeClr val="accent2"/>
                </a:gs>
              </a:gsLst>
              <a:lin ang="1890000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3094" name="任意多边形 1045"/>
            <p:cNvSpPr>
              <a:spLocks noChangeArrowheads="1"/>
            </p:cNvSpPr>
            <p:nvPr/>
          </p:nvSpPr>
          <p:spPr bwMode="auto">
            <a:xfrm>
              <a:off x="4689" y="187"/>
              <a:ext cx="537" cy="120"/>
            </a:xfrm>
            <a:custGeom>
              <a:cxnLst>
                <a:cxn ang="0">
                  <a:pos x="23" y="6"/>
                </a:cxn>
                <a:cxn ang="0">
                  <a:pos x="188" y="3"/>
                </a:cxn>
                <a:cxn ang="0">
                  <a:pos x="323" y="27"/>
                </a:cxn>
                <a:cxn ang="0">
                  <a:pos x="464" y="69"/>
                </a:cxn>
                <a:cxn ang="0">
                  <a:pos x="521" y="90"/>
                </a:cxn>
                <a:cxn ang="0">
                  <a:pos x="533" y="105"/>
                </a:cxn>
                <a:cxn ang="0">
                  <a:pos x="497" y="120"/>
                </a:cxn>
                <a:cxn ang="0">
                  <a:pos x="452" y="108"/>
                </a:cxn>
                <a:cxn ang="0">
                  <a:pos x="350" y="72"/>
                </a:cxn>
                <a:cxn ang="0">
                  <a:pos x="158" y="39"/>
                </a:cxn>
                <a:cxn ang="0">
                  <a:pos x="50" y="39"/>
                </a:cxn>
                <a:cxn ang="0">
                  <a:pos x="23" y="6"/>
                </a:cxn>
              </a:cxnLst>
              <a:rect l="0" t="0" r="r" b="b"/>
              <a:pathLst>
                <a:path w="537" h="120">
                  <a:moveTo>
                    <a:pt x="23" y="6"/>
                  </a:moveTo>
                  <a:cubicBezTo>
                    <a:pt x="46" y="0"/>
                    <a:pt x="138" y="0"/>
                    <a:pt x="188" y="3"/>
                  </a:cubicBezTo>
                  <a:cubicBezTo>
                    <a:pt x="238" y="6"/>
                    <a:pt x="277" y="16"/>
                    <a:pt x="323" y="27"/>
                  </a:cubicBezTo>
                  <a:cubicBezTo>
                    <a:pt x="369" y="38"/>
                    <a:pt x="431" y="59"/>
                    <a:pt x="464" y="69"/>
                  </a:cubicBezTo>
                  <a:cubicBezTo>
                    <a:pt x="497" y="79"/>
                    <a:pt x="509" y="84"/>
                    <a:pt x="521" y="90"/>
                  </a:cubicBezTo>
                  <a:cubicBezTo>
                    <a:pt x="533" y="96"/>
                    <a:pt x="537" y="100"/>
                    <a:pt x="533" y="105"/>
                  </a:cubicBezTo>
                  <a:cubicBezTo>
                    <a:pt x="529" y="110"/>
                    <a:pt x="510" y="120"/>
                    <a:pt x="497" y="120"/>
                  </a:cubicBezTo>
                  <a:cubicBezTo>
                    <a:pt x="484" y="120"/>
                    <a:pt x="476" y="116"/>
                    <a:pt x="452" y="108"/>
                  </a:cubicBezTo>
                  <a:cubicBezTo>
                    <a:pt x="428" y="100"/>
                    <a:pt x="399" y="84"/>
                    <a:pt x="350" y="72"/>
                  </a:cubicBezTo>
                  <a:cubicBezTo>
                    <a:pt x="301" y="60"/>
                    <a:pt x="208" y="45"/>
                    <a:pt x="158" y="39"/>
                  </a:cubicBezTo>
                  <a:cubicBezTo>
                    <a:pt x="108" y="33"/>
                    <a:pt x="72" y="43"/>
                    <a:pt x="50" y="39"/>
                  </a:cubicBezTo>
                  <a:cubicBezTo>
                    <a:pt x="28" y="35"/>
                    <a:pt x="0" y="12"/>
                    <a:pt x="23" y="6"/>
                  </a:cubicBezTo>
                  <a:close/>
                </a:path>
              </a:pathLst>
            </a:custGeom>
            <a:gradFill rotWithShape="0">
              <a:gsLst>
                <a:gs pos="0">
                  <a:schemeClr val="bg2"/>
                </a:gs>
                <a:gs pos="50000">
                  <a:schemeClr val="accent2"/>
                </a:gs>
                <a:gs pos="100000">
                  <a:schemeClr val="bg2"/>
                </a:gs>
              </a:gsLst>
              <a:lin ang="1890000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3095" name="任意多边形 1046"/>
            <p:cNvSpPr>
              <a:spLocks noChangeArrowheads="1"/>
            </p:cNvSpPr>
            <p:nvPr/>
          </p:nvSpPr>
          <p:spPr bwMode="auto">
            <a:xfrm>
              <a:off x="4968" y="312"/>
              <a:ext cx="800" cy="143"/>
            </a:xfrm>
            <a:custGeom>
              <a:cxnLst>
                <a:cxn ang="0">
                  <a:pos x="800" y="24"/>
                </a:cxn>
                <a:cxn ang="0">
                  <a:pos x="782" y="15"/>
                </a:cxn>
                <a:cxn ang="0">
                  <a:pos x="659" y="63"/>
                </a:cxn>
                <a:cxn ang="0">
                  <a:pos x="500" y="84"/>
                </a:cxn>
                <a:cxn ang="0">
                  <a:pos x="326" y="69"/>
                </a:cxn>
                <a:cxn ang="0">
                  <a:pos x="98" y="21"/>
                </a:cxn>
                <a:cxn ang="0">
                  <a:pos x="11" y="6"/>
                </a:cxn>
                <a:cxn ang="0">
                  <a:pos x="32" y="60"/>
                </a:cxn>
                <a:cxn ang="0">
                  <a:pos x="155" y="96"/>
                </a:cxn>
                <a:cxn ang="0">
                  <a:pos x="410" y="138"/>
                </a:cxn>
                <a:cxn ang="0">
                  <a:pos x="596" y="129"/>
                </a:cxn>
                <a:cxn ang="0">
                  <a:pos x="737" y="90"/>
                </a:cxn>
                <a:cxn ang="0">
                  <a:pos x="788" y="69"/>
                </a:cxn>
                <a:cxn ang="0">
                  <a:pos x="800" y="24"/>
                </a:cxn>
              </a:cxnLst>
              <a:rect l="0" t="0" r="r" b="b"/>
              <a:pathLst>
                <a:path w="800" h="143">
                  <a:moveTo>
                    <a:pt x="800" y="24"/>
                  </a:moveTo>
                  <a:lnTo>
                    <a:pt x="782" y="15"/>
                  </a:lnTo>
                  <a:cubicBezTo>
                    <a:pt x="759" y="21"/>
                    <a:pt x="706" y="51"/>
                    <a:pt x="659" y="63"/>
                  </a:cubicBezTo>
                  <a:cubicBezTo>
                    <a:pt x="612" y="75"/>
                    <a:pt x="555" y="83"/>
                    <a:pt x="500" y="84"/>
                  </a:cubicBezTo>
                  <a:cubicBezTo>
                    <a:pt x="445" y="85"/>
                    <a:pt x="393" y="79"/>
                    <a:pt x="326" y="69"/>
                  </a:cubicBezTo>
                  <a:cubicBezTo>
                    <a:pt x="259" y="59"/>
                    <a:pt x="150" y="31"/>
                    <a:pt x="98" y="21"/>
                  </a:cubicBezTo>
                  <a:cubicBezTo>
                    <a:pt x="46" y="11"/>
                    <a:pt x="22" y="0"/>
                    <a:pt x="11" y="6"/>
                  </a:cubicBezTo>
                  <a:cubicBezTo>
                    <a:pt x="0" y="12"/>
                    <a:pt x="8" y="45"/>
                    <a:pt x="32" y="60"/>
                  </a:cubicBezTo>
                  <a:cubicBezTo>
                    <a:pt x="56" y="75"/>
                    <a:pt x="92" y="83"/>
                    <a:pt x="155" y="96"/>
                  </a:cubicBezTo>
                  <a:cubicBezTo>
                    <a:pt x="218" y="109"/>
                    <a:pt x="337" y="133"/>
                    <a:pt x="410" y="138"/>
                  </a:cubicBezTo>
                  <a:cubicBezTo>
                    <a:pt x="483" y="143"/>
                    <a:pt x="542" y="137"/>
                    <a:pt x="596" y="129"/>
                  </a:cubicBezTo>
                  <a:cubicBezTo>
                    <a:pt x="650" y="121"/>
                    <a:pt x="705" y="100"/>
                    <a:pt x="737" y="90"/>
                  </a:cubicBezTo>
                  <a:cubicBezTo>
                    <a:pt x="769" y="80"/>
                    <a:pt x="780" y="80"/>
                    <a:pt x="788" y="69"/>
                  </a:cubicBezTo>
                  <a:cubicBezTo>
                    <a:pt x="796" y="58"/>
                    <a:pt x="792" y="39"/>
                    <a:pt x="800" y="24"/>
                  </a:cubicBezTo>
                  <a:close/>
                </a:path>
              </a:pathLst>
            </a:custGeom>
            <a:gradFill rotWithShape="0">
              <a:gsLst>
                <a:gs pos="0">
                  <a:schemeClr val="bg2"/>
                </a:gs>
                <a:gs pos="50000">
                  <a:schemeClr val="accent2"/>
                </a:gs>
                <a:gs pos="100000">
                  <a:schemeClr val="bg2"/>
                </a:gs>
              </a:gsLst>
              <a:lin ang="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3096" name="任意多边形 1047"/>
            <p:cNvSpPr>
              <a:spLocks noChangeArrowheads="1"/>
            </p:cNvSpPr>
            <p:nvPr/>
          </p:nvSpPr>
          <p:spPr bwMode="auto">
            <a:xfrm>
              <a:off x="5318" y="240"/>
              <a:ext cx="402" cy="115"/>
            </a:xfrm>
            <a:custGeom>
              <a:cxnLst>
                <a:cxn ang="0">
                  <a:pos x="402" y="0"/>
                </a:cxn>
                <a:cxn ang="0">
                  <a:pos x="384" y="12"/>
                </a:cxn>
                <a:cxn ang="0">
                  <a:pos x="276" y="51"/>
                </a:cxn>
                <a:cxn ang="0">
                  <a:pos x="165" y="66"/>
                </a:cxn>
                <a:cxn ang="0">
                  <a:pos x="51" y="57"/>
                </a:cxn>
                <a:cxn ang="0">
                  <a:pos x="15" y="54"/>
                </a:cxn>
                <a:cxn ang="0">
                  <a:pos x="3" y="69"/>
                </a:cxn>
                <a:cxn ang="0">
                  <a:pos x="9" y="93"/>
                </a:cxn>
                <a:cxn ang="0">
                  <a:pos x="54" y="102"/>
                </a:cxn>
                <a:cxn ang="0">
                  <a:pos x="198" y="111"/>
                </a:cxn>
                <a:cxn ang="0">
                  <a:pos x="336" y="75"/>
                </a:cxn>
                <a:cxn ang="0">
                  <a:pos x="375" y="54"/>
                </a:cxn>
                <a:cxn ang="0">
                  <a:pos x="402" y="0"/>
                </a:cxn>
              </a:cxnLst>
              <a:rect l="0" t="0" r="r" b="b"/>
              <a:pathLst>
                <a:path w="402" h="115">
                  <a:moveTo>
                    <a:pt x="402" y="0"/>
                  </a:moveTo>
                  <a:lnTo>
                    <a:pt x="384" y="12"/>
                  </a:lnTo>
                  <a:cubicBezTo>
                    <a:pt x="363" y="20"/>
                    <a:pt x="312" y="42"/>
                    <a:pt x="276" y="51"/>
                  </a:cubicBezTo>
                  <a:cubicBezTo>
                    <a:pt x="240" y="60"/>
                    <a:pt x="202" y="65"/>
                    <a:pt x="165" y="66"/>
                  </a:cubicBezTo>
                  <a:cubicBezTo>
                    <a:pt x="128" y="67"/>
                    <a:pt x="76" y="59"/>
                    <a:pt x="51" y="57"/>
                  </a:cubicBezTo>
                  <a:cubicBezTo>
                    <a:pt x="26" y="55"/>
                    <a:pt x="23" y="52"/>
                    <a:pt x="15" y="54"/>
                  </a:cubicBezTo>
                  <a:cubicBezTo>
                    <a:pt x="7" y="56"/>
                    <a:pt x="4" y="63"/>
                    <a:pt x="3" y="69"/>
                  </a:cubicBezTo>
                  <a:cubicBezTo>
                    <a:pt x="2" y="75"/>
                    <a:pt x="0" y="88"/>
                    <a:pt x="9" y="93"/>
                  </a:cubicBezTo>
                  <a:cubicBezTo>
                    <a:pt x="18" y="98"/>
                    <a:pt x="22" y="99"/>
                    <a:pt x="54" y="102"/>
                  </a:cubicBezTo>
                  <a:cubicBezTo>
                    <a:pt x="86" y="105"/>
                    <a:pt x="151" y="115"/>
                    <a:pt x="198" y="111"/>
                  </a:cubicBezTo>
                  <a:cubicBezTo>
                    <a:pt x="245" y="107"/>
                    <a:pt x="307" y="84"/>
                    <a:pt x="336" y="75"/>
                  </a:cubicBezTo>
                  <a:cubicBezTo>
                    <a:pt x="365" y="66"/>
                    <a:pt x="365" y="65"/>
                    <a:pt x="375" y="54"/>
                  </a:cubicBezTo>
                  <a:cubicBezTo>
                    <a:pt x="385" y="43"/>
                    <a:pt x="392" y="26"/>
                    <a:pt x="402" y="0"/>
                  </a:cubicBezTo>
                  <a:close/>
                </a:path>
              </a:pathLst>
            </a:custGeom>
            <a:gradFill rotWithShape="0">
              <a:gsLst>
                <a:gs pos="0">
                  <a:schemeClr val="bg2"/>
                </a:gs>
                <a:gs pos="100000">
                  <a:schemeClr val="accent2"/>
                </a:gs>
              </a:gsLst>
              <a:lin ang="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grpSp>
      <p:grpSp>
        <p:nvGrpSpPr>
          <p:cNvPr id="3097" name="组合 1048"/>
          <p:cNvGrpSpPr/>
          <p:nvPr/>
        </p:nvGrpSpPr>
        <p:grpSpPr>
          <a:xfrm>
            <a:off x="1" y="6180667"/>
            <a:ext cx="12225867" cy="137584"/>
            <a:chExt cx="5776" cy="87"/>
          </a:xfrm>
        </p:grpSpPr>
        <p:sp>
          <p:nvSpPr>
            <p:cNvPr id="3098" name="任意多边形 1049"/>
            <p:cNvSpPr>
              <a:spLocks noChangeArrowheads="1"/>
            </p:cNvSpPr>
            <p:nvPr/>
          </p:nvSpPr>
          <p:spPr bwMode="auto">
            <a:xfrm>
              <a:off x="4041" y="15"/>
              <a:ext cx="1735" cy="72"/>
            </a:xfrm>
            <a:custGeom>
              <a:cxnLst>
                <a:cxn ang="0">
                  <a:pos x="165" y="6"/>
                </a:cxn>
                <a:cxn ang="0">
                  <a:pos x="450" y="3"/>
                </a:cxn>
                <a:cxn ang="0">
                  <a:pos x="714" y="12"/>
                </a:cxn>
                <a:cxn ang="0">
                  <a:pos x="957" y="24"/>
                </a:cxn>
                <a:cxn ang="0">
                  <a:pos x="1173" y="24"/>
                </a:cxn>
                <a:cxn ang="0">
                  <a:pos x="1473" y="15"/>
                </a:cxn>
                <a:cxn ang="0">
                  <a:pos x="1617" y="0"/>
                </a:cxn>
                <a:cxn ang="0">
                  <a:pos x="1719" y="15"/>
                </a:cxn>
                <a:cxn ang="0">
                  <a:pos x="1716" y="66"/>
                </a:cxn>
                <a:cxn ang="0">
                  <a:pos x="1632" y="51"/>
                </a:cxn>
                <a:cxn ang="0">
                  <a:pos x="1407" y="51"/>
                </a:cxn>
                <a:cxn ang="0">
                  <a:pos x="1191" y="48"/>
                </a:cxn>
                <a:cxn ang="0">
                  <a:pos x="870" y="60"/>
                </a:cxn>
                <a:cxn ang="0">
                  <a:pos x="492" y="48"/>
                </a:cxn>
                <a:cxn ang="0">
                  <a:pos x="291" y="27"/>
                </a:cxn>
                <a:cxn ang="0">
                  <a:pos x="21" y="36"/>
                </a:cxn>
                <a:cxn ang="0">
                  <a:pos x="165" y="6"/>
                </a:cxn>
              </a:cxnLst>
              <a:rect l="0" t="0" r="r" b="b"/>
              <a:pathLst>
                <a:path w="1735" h="72">
                  <a:moveTo>
                    <a:pt x="165" y="6"/>
                  </a:moveTo>
                  <a:cubicBezTo>
                    <a:pt x="236" y="1"/>
                    <a:pt x="359" y="2"/>
                    <a:pt x="450" y="3"/>
                  </a:cubicBezTo>
                  <a:cubicBezTo>
                    <a:pt x="541" y="4"/>
                    <a:pt x="630" y="9"/>
                    <a:pt x="714" y="12"/>
                  </a:cubicBezTo>
                  <a:cubicBezTo>
                    <a:pt x="798" y="15"/>
                    <a:pt x="881" y="22"/>
                    <a:pt x="957" y="24"/>
                  </a:cubicBezTo>
                  <a:cubicBezTo>
                    <a:pt x="1033" y="26"/>
                    <a:pt x="1087" y="25"/>
                    <a:pt x="1173" y="24"/>
                  </a:cubicBezTo>
                  <a:cubicBezTo>
                    <a:pt x="1259" y="23"/>
                    <a:pt x="1399" y="19"/>
                    <a:pt x="1473" y="15"/>
                  </a:cubicBezTo>
                  <a:cubicBezTo>
                    <a:pt x="1547" y="11"/>
                    <a:pt x="1576" y="0"/>
                    <a:pt x="1617" y="0"/>
                  </a:cubicBezTo>
                  <a:cubicBezTo>
                    <a:pt x="1658" y="0"/>
                    <a:pt x="1703" y="4"/>
                    <a:pt x="1719" y="15"/>
                  </a:cubicBezTo>
                  <a:cubicBezTo>
                    <a:pt x="1735" y="26"/>
                    <a:pt x="1730" y="60"/>
                    <a:pt x="1716" y="66"/>
                  </a:cubicBezTo>
                  <a:cubicBezTo>
                    <a:pt x="1702" y="72"/>
                    <a:pt x="1683" y="53"/>
                    <a:pt x="1632" y="51"/>
                  </a:cubicBezTo>
                  <a:cubicBezTo>
                    <a:pt x="1581" y="49"/>
                    <a:pt x="1480" y="51"/>
                    <a:pt x="1407" y="51"/>
                  </a:cubicBezTo>
                  <a:cubicBezTo>
                    <a:pt x="1334" y="51"/>
                    <a:pt x="1280" y="47"/>
                    <a:pt x="1191" y="48"/>
                  </a:cubicBezTo>
                  <a:cubicBezTo>
                    <a:pt x="1102" y="49"/>
                    <a:pt x="986" y="60"/>
                    <a:pt x="870" y="60"/>
                  </a:cubicBezTo>
                  <a:cubicBezTo>
                    <a:pt x="754" y="60"/>
                    <a:pt x="588" y="53"/>
                    <a:pt x="492" y="48"/>
                  </a:cubicBezTo>
                  <a:cubicBezTo>
                    <a:pt x="396" y="43"/>
                    <a:pt x="369" y="29"/>
                    <a:pt x="291" y="27"/>
                  </a:cubicBezTo>
                  <a:cubicBezTo>
                    <a:pt x="213" y="25"/>
                    <a:pt x="42" y="39"/>
                    <a:pt x="21" y="36"/>
                  </a:cubicBezTo>
                  <a:cubicBezTo>
                    <a:pt x="0" y="33"/>
                    <a:pt x="94" y="11"/>
                    <a:pt x="165" y="6"/>
                  </a:cubicBezTo>
                  <a:close/>
                </a:path>
              </a:pathLst>
            </a:custGeom>
            <a:gradFill rotWithShape="0">
              <a:gsLst>
                <a:gs pos="0">
                  <a:schemeClr val="accent2"/>
                </a:gs>
                <a:gs pos="100000">
                  <a:schemeClr val="bg2"/>
                </a:gs>
              </a:gsLst>
              <a:lin ang="540000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3099" name="任意多边形 1050"/>
            <p:cNvSpPr>
              <a:spLocks noChangeArrowheads="1"/>
            </p:cNvSpPr>
            <p:nvPr/>
          </p:nvSpPr>
          <p:spPr bwMode="auto">
            <a:xfrm>
              <a:off x="1727" y="5"/>
              <a:ext cx="2655" cy="60"/>
            </a:xfrm>
            <a:custGeom>
              <a:cxnLst>
                <a:cxn ang="0">
                  <a:pos x="2641" y="6"/>
                </a:cxn>
                <a:cxn ang="0">
                  <a:pos x="2620" y="30"/>
                </a:cxn>
                <a:cxn ang="0">
                  <a:pos x="2368" y="45"/>
                </a:cxn>
                <a:cxn ang="0">
                  <a:pos x="2023" y="60"/>
                </a:cxn>
                <a:cxn ang="0">
                  <a:pos x="1786" y="48"/>
                </a:cxn>
                <a:cxn ang="0">
                  <a:pos x="1525" y="36"/>
                </a:cxn>
                <a:cxn ang="0">
                  <a:pos x="1195" y="45"/>
                </a:cxn>
                <a:cxn ang="0">
                  <a:pos x="817" y="39"/>
                </a:cxn>
                <a:cxn ang="0">
                  <a:pos x="499" y="27"/>
                </a:cxn>
                <a:cxn ang="0">
                  <a:pos x="136" y="39"/>
                </a:cxn>
                <a:cxn ang="0">
                  <a:pos x="10" y="33"/>
                </a:cxn>
                <a:cxn ang="0">
                  <a:pos x="76" y="24"/>
                </a:cxn>
                <a:cxn ang="0">
                  <a:pos x="310" y="18"/>
                </a:cxn>
                <a:cxn ang="0">
                  <a:pos x="544" y="0"/>
                </a:cxn>
                <a:cxn ang="0">
                  <a:pos x="853" y="21"/>
                </a:cxn>
                <a:cxn ang="0">
                  <a:pos x="1114" y="21"/>
                </a:cxn>
                <a:cxn ang="0">
                  <a:pos x="1399" y="3"/>
                </a:cxn>
                <a:cxn ang="0">
                  <a:pos x="1588" y="9"/>
                </a:cxn>
                <a:cxn ang="0">
                  <a:pos x="1807" y="21"/>
                </a:cxn>
                <a:cxn ang="0">
                  <a:pos x="2035" y="12"/>
                </a:cxn>
                <a:cxn ang="0">
                  <a:pos x="2290" y="18"/>
                </a:cxn>
                <a:cxn ang="0">
                  <a:pos x="2596" y="3"/>
                </a:cxn>
                <a:cxn ang="0">
                  <a:pos x="2641" y="6"/>
                </a:cxn>
              </a:cxnLst>
              <a:rect l="0" t="0" r="r" b="b"/>
              <a:pathLst>
                <a:path w="2655" h="60">
                  <a:moveTo>
                    <a:pt x="2641" y="6"/>
                  </a:moveTo>
                  <a:lnTo>
                    <a:pt x="2620" y="30"/>
                  </a:lnTo>
                  <a:cubicBezTo>
                    <a:pt x="2575" y="36"/>
                    <a:pt x="2467" y="40"/>
                    <a:pt x="2368" y="45"/>
                  </a:cubicBezTo>
                  <a:cubicBezTo>
                    <a:pt x="2269" y="50"/>
                    <a:pt x="2120" y="60"/>
                    <a:pt x="2023" y="60"/>
                  </a:cubicBezTo>
                  <a:cubicBezTo>
                    <a:pt x="1926" y="60"/>
                    <a:pt x="1869" y="52"/>
                    <a:pt x="1786" y="48"/>
                  </a:cubicBezTo>
                  <a:cubicBezTo>
                    <a:pt x="1703" y="44"/>
                    <a:pt x="1623" y="36"/>
                    <a:pt x="1525" y="36"/>
                  </a:cubicBezTo>
                  <a:cubicBezTo>
                    <a:pt x="1427" y="36"/>
                    <a:pt x="1313" y="44"/>
                    <a:pt x="1195" y="45"/>
                  </a:cubicBezTo>
                  <a:cubicBezTo>
                    <a:pt x="1077" y="46"/>
                    <a:pt x="933" y="42"/>
                    <a:pt x="817" y="39"/>
                  </a:cubicBezTo>
                  <a:cubicBezTo>
                    <a:pt x="701" y="36"/>
                    <a:pt x="612" y="27"/>
                    <a:pt x="499" y="27"/>
                  </a:cubicBezTo>
                  <a:cubicBezTo>
                    <a:pt x="386" y="27"/>
                    <a:pt x="217" y="38"/>
                    <a:pt x="136" y="39"/>
                  </a:cubicBezTo>
                  <a:cubicBezTo>
                    <a:pt x="55" y="40"/>
                    <a:pt x="20" y="36"/>
                    <a:pt x="10" y="33"/>
                  </a:cubicBezTo>
                  <a:cubicBezTo>
                    <a:pt x="0" y="30"/>
                    <a:pt x="26" y="27"/>
                    <a:pt x="76" y="24"/>
                  </a:cubicBezTo>
                  <a:cubicBezTo>
                    <a:pt x="126" y="21"/>
                    <a:pt x="232" y="22"/>
                    <a:pt x="310" y="18"/>
                  </a:cubicBezTo>
                  <a:cubicBezTo>
                    <a:pt x="388" y="14"/>
                    <a:pt x="454" y="0"/>
                    <a:pt x="544" y="0"/>
                  </a:cubicBezTo>
                  <a:cubicBezTo>
                    <a:pt x="634" y="0"/>
                    <a:pt x="758" y="18"/>
                    <a:pt x="853" y="21"/>
                  </a:cubicBezTo>
                  <a:cubicBezTo>
                    <a:pt x="948" y="24"/>
                    <a:pt x="1023" y="24"/>
                    <a:pt x="1114" y="21"/>
                  </a:cubicBezTo>
                  <a:cubicBezTo>
                    <a:pt x="1205" y="18"/>
                    <a:pt x="1320" y="5"/>
                    <a:pt x="1399" y="3"/>
                  </a:cubicBezTo>
                  <a:cubicBezTo>
                    <a:pt x="1478" y="1"/>
                    <a:pt x="1520" y="6"/>
                    <a:pt x="1588" y="9"/>
                  </a:cubicBezTo>
                  <a:cubicBezTo>
                    <a:pt x="1656" y="12"/>
                    <a:pt x="1733" y="21"/>
                    <a:pt x="1807" y="21"/>
                  </a:cubicBezTo>
                  <a:cubicBezTo>
                    <a:pt x="1881" y="21"/>
                    <a:pt x="1955" y="12"/>
                    <a:pt x="2035" y="12"/>
                  </a:cubicBezTo>
                  <a:cubicBezTo>
                    <a:pt x="2115" y="12"/>
                    <a:pt x="2197" y="19"/>
                    <a:pt x="2290" y="18"/>
                  </a:cubicBezTo>
                  <a:cubicBezTo>
                    <a:pt x="2383" y="17"/>
                    <a:pt x="2537" y="5"/>
                    <a:pt x="2596" y="3"/>
                  </a:cubicBezTo>
                  <a:cubicBezTo>
                    <a:pt x="2655" y="1"/>
                    <a:pt x="2651" y="3"/>
                    <a:pt x="2641" y="6"/>
                  </a:cubicBezTo>
                  <a:close/>
                </a:path>
              </a:pathLst>
            </a:custGeom>
            <a:gradFill rotWithShape="0">
              <a:gsLst>
                <a:gs pos="0">
                  <a:schemeClr val="accent2"/>
                </a:gs>
                <a:gs pos="100000">
                  <a:schemeClr val="bg2"/>
                </a:gs>
              </a:gsLst>
              <a:lin ang="540000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3100" name="任意多边形 1051"/>
            <p:cNvSpPr>
              <a:spLocks noChangeArrowheads="1"/>
            </p:cNvSpPr>
            <p:nvPr/>
          </p:nvSpPr>
          <p:spPr bwMode="auto">
            <a:xfrm>
              <a:off x="0" y="0"/>
              <a:ext cx="2041" cy="62"/>
            </a:xfrm>
            <a:custGeom>
              <a:cxnLst>
                <a:cxn ang="0">
                  <a:pos x="1893" y="39"/>
                </a:cxn>
                <a:cxn ang="0">
                  <a:pos x="1578" y="45"/>
                </a:cxn>
                <a:cxn ang="0">
                  <a:pos x="1011" y="60"/>
                </a:cxn>
                <a:cxn ang="0">
                  <a:pos x="438" y="57"/>
                </a:cxn>
                <a:cxn ang="0">
                  <a:pos x="0" y="36"/>
                </a:cxn>
                <a:cxn ang="0">
                  <a:pos x="0" y="3"/>
                </a:cxn>
                <a:cxn ang="0">
                  <a:pos x="210" y="18"/>
                </a:cxn>
                <a:cxn ang="0">
                  <a:pos x="474" y="21"/>
                </a:cxn>
                <a:cxn ang="0">
                  <a:pos x="678" y="9"/>
                </a:cxn>
                <a:cxn ang="0">
                  <a:pos x="897" y="9"/>
                </a:cxn>
                <a:cxn ang="0">
                  <a:pos x="1167" y="30"/>
                </a:cxn>
                <a:cxn ang="0">
                  <a:pos x="1500" y="24"/>
                </a:cxn>
                <a:cxn ang="0">
                  <a:pos x="1758" y="3"/>
                </a:cxn>
                <a:cxn ang="0">
                  <a:pos x="1938" y="18"/>
                </a:cxn>
                <a:cxn ang="0">
                  <a:pos x="2034" y="33"/>
                </a:cxn>
                <a:cxn ang="0">
                  <a:pos x="1893" y="39"/>
                </a:cxn>
              </a:cxnLst>
              <a:rect l="0" t="0" r="r" b="b"/>
              <a:pathLst>
                <a:path w="2041" h="62">
                  <a:moveTo>
                    <a:pt x="1893" y="39"/>
                  </a:moveTo>
                  <a:cubicBezTo>
                    <a:pt x="1817" y="41"/>
                    <a:pt x="1725" y="42"/>
                    <a:pt x="1578" y="45"/>
                  </a:cubicBezTo>
                  <a:cubicBezTo>
                    <a:pt x="1431" y="48"/>
                    <a:pt x="1201" y="58"/>
                    <a:pt x="1011" y="60"/>
                  </a:cubicBezTo>
                  <a:cubicBezTo>
                    <a:pt x="821" y="62"/>
                    <a:pt x="606" y="61"/>
                    <a:pt x="438" y="57"/>
                  </a:cubicBezTo>
                  <a:cubicBezTo>
                    <a:pt x="270" y="53"/>
                    <a:pt x="73" y="45"/>
                    <a:pt x="0" y="36"/>
                  </a:cubicBezTo>
                  <a:lnTo>
                    <a:pt x="0" y="3"/>
                  </a:lnTo>
                  <a:cubicBezTo>
                    <a:pt x="35" y="0"/>
                    <a:pt x="131" y="15"/>
                    <a:pt x="210" y="18"/>
                  </a:cubicBezTo>
                  <a:cubicBezTo>
                    <a:pt x="289" y="21"/>
                    <a:pt x="396" y="22"/>
                    <a:pt x="474" y="21"/>
                  </a:cubicBezTo>
                  <a:cubicBezTo>
                    <a:pt x="552" y="20"/>
                    <a:pt x="608" y="11"/>
                    <a:pt x="678" y="9"/>
                  </a:cubicBezTo>
                  <a:cubicBezTo>
                    <a:pt x="748" y="7"/>
                    <a:pt x="816" y="6"/>
                    <a:pt x="897" y="9"/>
                  </a:cubicBezTo>
                  <a:cubicBezTo>
                    <a:pt x="978" y="12"/>
                    <a:pt x="1067" y="28"/>
                    <a:pt x="1167" y="30"/>
                  </a:cubicBezTo>
                  <a:cubicBezTo>
                    <a:pt x="1267" y="32"/>
                    <a:pt x="1402" y="28"/>
                    <a:pt x="1500" y="24"/>
                  </a:cubicBezTo>
                  <a:cubicBezTo>
                    <a:pt x="1598" y="20"/>
                    <a:pt x="1685" y="4"/>
                    <a:pt x="1758" y="3"/>
                  </a:cubicBezTo>
                  <a:cubicBezTo>
                    <a:pt x="1831" y="2"/>
                    <a:pt x="1892" y="13"/>
                    <a:pt x="1938" y="18"/>
                  </a:cubicBezTo>
                  <a:cubicBezTo>
                    <a:pt x="1984" y="23"/>
                    <a:pt x="2041" y="30"/>
                    <a:pt x="2034" y="33"/>
                  </a:cubicBezTo>
                  <a:cubicBezTo>
                    <a:pt x="2027" y="36"/>
                    <a:pt x="1969" y="37"/>
                    <a:pt x="1893" y="39"/>
                  </a:cubicBezTo>
                  <a:close/>
                </a:path>
              </a:pathLst>
            </a:custGeom>
            <a:gradFill rotWithShape="0">
              <a:gsLst>
                <a:gs pos="0">
                  <a:schemeClr val="accent2"/>
                </a:gs>
                <a:gs pos="100000">
                  <a:schemeClr val="bg2"/>
                </a:gs>
              </a:gsLst>
              <a:lin ang="540000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grpSp>
      <p:sp>
        <p:nvSpPr>
          <p:cNvPr id="3101" name="标题 1052"/>
          <p:cNvSpPr>
            <a:spLocks noGrp="1" noChangeArrowheads="1"/>
          </p:cNvSpPr>
          <p:nvPr>
            <p:ph type="title" idx="4294967295"/>
          </p:nvPr>
        </p:nvSpPr>
        <p:spPr bwMode="auto">
          <a:xfrm>
            <a:off x="914400" y="768351"/>
            <a:ext cx="103632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773" tIns="60886" rIns="121773" bIns="60886" numCol="1" anchor="b" anchorCtr="0" compatLnSpc="1"/>
          <a:lstStyle/>
          <a:p>
            <a:pPr lvl="0"/>
            <a:r>
              <a:rPr lang="zh-CN" altLang="en-US" smtClean="0"/>
              <a:t>单击此处编辑母版标题样式</a:t>
            </a:r>
            <a:endParaRPr lang="zh-CN" altLang="en-US" smtClean="0"/>
          </a:p>
        </p:txBody>
      </p:sp>
      <p:sp>
        <p:nvSpPr>
          <p:cNvPr id="3102" name="文本占位符 1053"/>
          <p:cNvSpPr>
            <a:spLocks noGrp="1" noChangeArrowheads="1"/>
          </p:cNvSpPr>
          <p:nvPr>
            <p:ph type="body" idx="9"/>
          </p:nvPr>
        </p:nvSpPr>
        <p:spPr bwMode="auto">
          <a:xfrm>
            <a:off x="914400" y="1981200"/>
            <a:ext cx="103632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773" tIns="60886" rIns="121773" bIns="60886"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055" name="日期占位符 1054"/>
          <p:cNvSpPr>
            <a:spLocks noGrp="1"/>
          </p:cNvSpPr>
          <p:nvPr>
            <p:ph type="dt" sz="half" idx="2"/>
          </p:nvPr>
        </p:nvSpPr>
        <p:spPr>
          <a:xfrm>
            <a:off x="886884" y="6369051"/>
            <a:ext cx="2540000" cy="457200"/>
          </a:xfrm>
          <a:prstGeom prst="rect">
            <a:avLst/>
          </a:prstGeom>
          <a:noFill/>
          <a:ln w="9525">
            <a:noFill/>
            <a:miter/>
          </a:ln>
        </p:spPr>
        <p:txBody>
          <a:bodyPr lIns="121773" tIns="60886" rIns="121773" bIns="60886" anchor="b"/>
          <a:lstStyle>
            <a:lvl1pPr>
              <a:defRPr sz="1500" noProof="1"/>
            </a:lvl1pPr>
          </a:lstStyle>
          <a:p>
            <a:pPr defTabSz="913130" fontAlgn="base">
              <a:spcBef>
                <a:spcPct val="0"/>
              </a:spcBef>
              <a:spcAft>
                <a:spcPct val="0"/>
              </a:spcAft>
              <a:defRPr/>
            </a:pPr>
            <a:endParaRPr lang="zh-CN" altLang="en-US" b="1">
              <a:solidFill>
                <a:srgbClr val="FF3300"/>
              </a:solidFill>
              <a:ea typeface="黑体" panose="02010609060101010101" pitchFamily="49" charset="-122"/>
            </a:endParaRPr>
          </a:p>
        </p:txBody>
      </p:sp>
      <p:sp>
        <p:nvSpPr>
          <p:cNvPr id="1056" name="页脚占位符 1055"/>
          <p:cNvSpPr>
            <a:spLocks noGrp="1"/>
          </p:cNvSpPr>
          <p:nvPr>
            <p:ph type="ftr" sz="quarter" idx="3"/>
          </p:nvPr>
        </p:nvSpPr>
        <p:spPr>
          <a:xfrm>
            <a:off x="4138084" y="6369051"/>
            <a:ext cx="3860800" cy="457200"/>
          </a:xfrm>
          <a:prstGeom prst="rect">
            <a:avLst/>
          </a:prstGeom>
          <a:noFill/>
          <a:ln w="9525">
            <a:noFill/>
            <a:miter/>
          </a:ln>
        </p:spPr>
        <p:txBody>
          <a:bodyPr lIns="121773" tIns="60886" rIns="121773" bIns="60886" anchor="b"/>
          <a:lstStyle>
            <a:lvl1pPr algn="ctr">
              <a:defRPr sz="1500" noProof="1"/>
            </a:lvl1pPr>
          </a:lstStyle>
          <a:p>
            <a:pPr defTabSz="913130" fontAlgn="base">
              <a:spcBef>
                <a:spcPct val="0"/>
              </a:spcBef>
              <a:spcAft>
                <a:spcPct val="0"/>
              </a:spcAft>
              <a:defRPr/>
            </a:pPr>
            <a:endParaRPr lang="zh-CN" altLang="en-US" b="1">
              <a:solidFill>
                <a:srgbClr val="FF3300"/>
              </a:solidFill>
              <a:ea typeface="黑体" panose="02010609060101010101" pitchFamily="49" charset="-122"/>
            </a:endParaRPr>
          </a:p>
        </p:txBody>
      </p:sp>
      <p:sp>
        <p:nvSpPr>
          <p:cNvPr id="1057" name="灯片编号占位符 1056"/>
          <p:cNvSpPr>
            <a:spLocks noGrp="1"/>
          </p:cNvSpPr>
          <p:nvPr>
            <p:ph type="sldNum" sz="quarter" idx="4"/>
          </p:nvPr>
        </p:nvSpPr>
        <p:spPr>
          <a:xfrm>
            <a:off x="8710084" y="6369051"/>
            <a:ext cx="2540000" cy="457200"/>
          </a:xfrm>
          <a:prstGeom prst="rect">
            <a:avLst/>
          </a:prstGeom>
          <a:noFill/>
          <a:ln w="9525">
            <a:noFill/>
            <a:miter/>
          </a:ln>
        </p:spPr>
        <p:txBody>
          <a:bodyPr vert="horz" wrap="square" lIns="121773" tIns="60886" rIns="121773" bIns="60886" numCol="1" anchor="b" anchorCtr="0" compatLnSpc="1"/>
          <a:lstStyle>
            <a:lvl1pPr algn="r">
              <a:defRPr sz="1300" b="0">
                <a:solidFill>
                  <a:schemeClr val="tx1"/>
                </a:solidFill>
              </a:defRPr>
            </a:lvl1pPr>
          </a:lstStyle>
          <a:p>
            <a:pPr defTabSz="913130" fontAlgn="base">
              <a:spcBef>
                <a:spcPct val="0"/>
              </a:spcBef>
              <a:spcAft>
                <a:spcPct val="0"/>
              </a:spcAft>
            </a:pPr>
            <a:fld id="{8E1167A0-BEFE-4B21-BBF7-FBF09FABE294}" type="slidenum">
              <a:rPr lang="zh-CN" altLang="en-US" smtClean="0">
                <a:solidFill>
                  <a:srgbClr val="545472"/>
                </a:solidFill>
                <a:ea typeface="黑体" panose="02010609060101010101" pitchFamily="49" charset="-122"/>
              </a:rPr>
              <a:t/>
            </a:fld>
            <a:endParaRPr lang="zh-CN" altLang="en-US">
              <a:solidFill>
                <a:srgbClr val="545472"/>
              </a:solidFill>
              <a:ea typeface="黑体" panose="02010609060101010101" pitchFamily="49" charset="-122"/>
            </a:endParaRPr>
          </a:p>
        </p:txBody>
      </p:sp>
    </p:spTree>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 id="2147483711" r:id="rId12"/>
  </p:sldLayoutIdLst>
  <p:transition/>
  <p:timing/>
  <p:txStyles>
    <p:titleStyle>
      <a:lvl1pPr algn="ctr" defTabSz="913130" rtl="0" eaLnBrk="0" fontAlgn="base" hangingPunct="0">
        <a:spcBef>
          <a:spcPct val="0"/>
        </a:spcBef>
        <a:spcAft>
          <a:spcPct val="0"/>
        </a:spcAft>
        <a:defRPr sz="4400" kern="1200">
          <a:solidFill>
            <a:schemeClr val="tx2"/>
          </a:solidFill>
          <a:latin typeface="+mj-lt"/>
          <a:ea typeface="+mj-ea"/>
          <a:cs typeface="+mj-cs"/>
        </a:defRPr>
      </a:lvl1pPr>
      <a:lvl2pPr algn="ctr" defTabSz="913130" rtl="0" eaLnBrk="0" fontAlgn="base" hangingPunct="0">
        <a:spcBef>
          <a:spcPct val="0"/>
        </a:spcBef>
        <a:spcAft>
          <a:spcPct val="0"/>
        </a:spcAft>
        <a:defRPr sz="4400">
          <a:solidFill>
            <a:schemeClr val="tx2"/>
          </a:solidFill>
          <a:latin typeface="Arial" pitchFamily="34" charset="0"/>
          <a:ea typeface="宋体" pitchFamily="2" charset="-122"/>
        </a:defRPr>
      </a:lvl2pPr>
      <a:lvl3pPr algn="ctr" defTabSz="913130" rtl="0" eaLnBrk="0" fontAlgn="base" hangingPunct="0">
        <a:spcBef>
          <a:spcPct val="0"/>
        </a:spcBef>
        <a:spcAft>
          <a:spcPct val="0"/>
        </a:spcAft>
        <a:defRPr sz="4400">
          <a:solidFill>
            <a:schemeClr val="tx2"/>
          </a:solidFill>
          <a:latin typeface="Arial" pitchFamily="34" charset="0"/>
          <a:ea typeface="宋体" pitchFamily="2" charset="-122"/>
        </a:defRPr>
      </a:lvl3pPr>
      <a:lvl4pPr algn="ctr" defTabSz="913130" rtl="0" eaLnBrk="0" fontAlgn="base" hangingPunct="0">
        <a:spcBef>
          <a:spcPct val="0"/>
        </a:spcBef>
        <a:spcAft>
          <a:spcPct val="0"/>
        </a:spcAft>
        <a:defRPr sz="4400">
          <a:solidFill>
            <a:schemeClr val="tx2"/>
          </a:solidFill>
          <a:latin typeface="Arial" pitchFamily="34" charset="0"/>
          <a:ea typeface="宋体" pitchFamily="2" charset="-122"/>
        </a:defRPr>
      </a:lvl4pPr>
      <a:lvl5pPr algn="ctr" defTabSz="913130" rtl="0" eaLnBrk="0" fontAlgn="base" hangingPunct="0">
        <a:spcBef>
          <a:spcPct val="0"/>
        </a:spcBef>
        <a:spcAft>
          <a:spcPct val="0"/>
        </a:spcAft>
        <a:defRPr sz="4400">
          <a:solidFill>
            <a:schemeClr val="tx2"/>
          </a:solidFill>
          <a:latin typeface="Arial" pitchFamily="34" charset="0"/>
          <a:ea typeface="宋体" pitchFamily="2" charset="-122"/>
        </a:defRPr>
      </a:lvl5pPr>
      <a:lvl6pPr marL="608965" algn="ctr" defTabSz="913130" rtl="0" fontAlgn="base">
        <a:spcBef>
          <a:spcPct val="0"/>
        </a:spcBef>
        <a:spcAft>
          <a:spcPct val="0"/>
        </a:spcAft>
        <a:defRPr sz="4400">
          <a:solidFill>
            <a:schemeClr val="tx2"/>
          </a:solidFill>
          <a:latin typeface="Arial" pitchFamily="34" charset="0"/>
          <a:ea typeface="宋体" pitchFamily="2" charset="-122"/>
        </a:defRPr>
      </a:lvl6pPr>
      <a:lvl7pPr marL="1217295" algn="ctr" defTabSz="913130" rtl="0" fontAlgn="base">
        <a:spcBef>
          <a:spcPct val="0"/>
        </a:spcBef>
        <a:spcAft>
          <a:spcPct val="0"/>
        </a:spcAft>
        <a:defRPr sz="4400">
          <a:solidFill>
            <a:schemeClr val="tx2"/>
          </a:solidFill>
          <a:latin typeface="Arial" pitchFamily="34" charset="0"/>
          <a:ea typeface="宋体" pitchFamily="2" charset="-122"/>
        </a:defRPr>
      </a:lvl7pPr>
      <a:lvl8pPr marL="1826260" algn="ctr" defTabSz="913130" rtl="0" fontAlgn="base">
        <a:spcBef>
          <a:spcPct val="0"/>
        </a:spcBef>
        <a:spcAft>
          <a:spcPct val="0"/>
        </a:spcAft>
        <a:defRPr sz="4400">
          <a:solidFill>
            <a:schemeClr val="tx2"/>
          </a:solidFill>
          <a:latin typeface="Arial" pitchFamily="34" charset="0"/>
          <a:ea typeface="宋体" pitchFamily="2" charset="-122"/>
        </a:defRPr>
      </a:lvl8pPr>
      <a:lvl9pPr marL="2435225" algn="ctr" defTabSz="913130" rtl="0" fontAlgn="base">
        <a:spcBef>
          <a:spcPct val="0"/>
        </a:spcBef>
        <a:spcAft>
          <a:spcPct val="0"/>
        </a:spcAft>
        <a:defRPr sz="4400">
          <a:solidFill>
            <a:schemeClr val="tx2"/>
          </a:solidFill>
          <a:latin typeface="Arial" pitchFamily="34" charset="0"/>
          <a:ea typeface="宋体" pitchFamily="2" charset="-122"/>
        </a:defRPr>
      </a:lvl9pPr>
    </p:titleStyle>
    <p:bodyStyle>
      <a:lvl1pPr marL="342265" indent="-342265" algn="l" defTabSz="913130" rtl="0" eaLnBrk="0" fontAlgn="base" hangingPunct="0">
        <a:spcBef>
          <a:spcPct val="15000"/>
        </a:spcBef>
        <a:spcAft>
          <a:spcPct val="0"/>
        </a:spcAft>
        <a:buSzPct val="90000"/>
        <a:buBlip>
          <a:blip r:embed="rId14"/>
        </a:buBlip>
        <a:defRPr sz="3200" kern="1200">
          <a:solidFill>
            <a:schemeClr val="tx1"/>
          </a:solidFill>
          <a:latin typeface="+mn-lt"/>
          <a:ea typeface="+mn-ea"/>
          <a:cs typeface="+mn-cs"/>
        </a:defRPr>
      </a:lvl1pPr>
      <a:lvl2pPr marL="741680" lvl="1" indent="-285115" algn="l" defTabSz="913130" rtl="0" eaLnBrk="0" fontAlgn="base" hangingPunct="0">
        <a:spcBef>
          <a:spcPct val="15000"/>
        </a:spcBef>
        <a:spcAft>
          <a:spcPct val="0"/>
        </a:spcAft>
        <a:buSzPct val="80000"/>
        <a:buBlip>
          <a:blip r:embed="rId15"/>
        </a:buBlip>
        <a:defRPr sz="2800" kern="1200">
          <a:solidFill>
            <a:schemeClr val="tx1"/>
          </a:solidFill>
          <a:latin typeface="+mn-lt"/>
          <a:ea typeface="+mn-ea"/>
          <a:cs typeface="+mn-cs"/>
        </a:defRPr>
      </a:lvl2pPr>
      <a:lvl3pPr marL="1141730" lvl="2" indent="-228600" algn="l" defTabSz="913130" rtl="0" eaLnBrk="0" fontAlgn="base" hangingPunct="0">
        <a:spcBef>
          <a:spcPct val="15000"/>
        </a:spcBef>
        <a:spcAft>
          <a:spcPct val="0"/>
        </a:spcAft>
        <a:buSzPct val="70000"/>
        <a:buBlip>
          <a:blip r:embed="rId16"/>
        </a:buBlip>
        <a:defRPr kern="1200">
          <a:solidFill>
            <a:schemeClr val="tx1"/>
          </a:solidFill>
          <a:latin typeface="+mn-lt"/>
          <a:ea typeface="+mn-ea"/>
          <a:cs typeface="+mn-cs"/>
        </a:defRPr>
      </a:lvl3pPr>
      <a:lvl4pPr marL="1598295" lvl="3" indent="-228600" algn="l" defTabSz="913130" rtl="0" eaLnBrk="0" fontAlgn="base" hangingPunct="0">
        <a:spcBef>
          <a:spcPct val="15000"/>
        </a:spcBef>
        <a:spcAft>
          <a:spcPct val="0"/>
        </a:spcAft>
        <a:buSzPct val="70000"/>
        <a:buBlip>
          <a:blip r:embed="rId17"/>
        </a:buBlip>
        <a:defRPr sz="2000" kern="1200">
          <a:solidFill>
            <a:schemeClr val="tx1"/>
          </a:solidFill>
          <a:latin typeface="+mn-lt"/>
          <a:ea typeface="+mn-ea"/>
          <a:cs typeface="+mn-cs"/>
        </a:defRPr>
      </a:lvl4pPr>
      <a:lvl5pPr marL="2054860" lvl="4" indent="-228600" algn="l" defTabSz="913130" rtl="0" eaLnBrk="0" fontAlgn="base" hangingPunct="0">
        <a:spcBef>
          <a:spcPct val="15000"/>
        </a:spcBef>
        <a:spcAft>
          <a:spcPct val="0"/>
        </a:spcAft>
        <a:buSzPct val="70000"/>
        <a:buBlip>
          <a:blip r:embed="rId18"/>
        </a:buBlip>
        <a:defRPr sz="2000" kern="1200">
          <a:solidFill>
            <a:schemeClr val="tx1"/>
          </a:solidFill>
          <a:latin typeface="+mn-lt"/>
          <a:ea typeface="+mn-ea"/>
          <a:cs typeface="+mn-cs"/>
        </a:defRPr>
      </a:lvl5pPr>
      <a:lvl6pPr marL="2511425" lvl="5" indent="-227330" algn="l" defTabSz="913130" eaLnBrk="1" fontAlgn="base" latinLnBrk="0" hangingPunct="1">
        <a:spcBef>
          <a:spcPct val="15000"/>
        </a:spcBef>
        <a:spcAft>
          <a:spcPct val="0"/>
        </a:spcAft>
        <a:buSzPct val="70000"/>
        <a:buBlip>
          <a:blip r:embed="rId18"/>
        </a:buBlip>
        <a:defRPr sz="2000" b="0" i="0" u="none" kern="1200" baseline="0">
          <a:solidFill>
            <a:schemeClr val="tx1"/>
          </a:solidFill>
          <a:latin typeface="+mn-lt"/>
          <a:ea typeface="+mn-ea"/>
          <a:cs typeface="+mn-cs"/>
        </a:defRPr>
      </a:lvl6pPr>
      <a:lvl7pPr marL="2967990" lvl="6" indent="-227330" algn="l" defTabSz="913130" eaLnBrk="1" fontAlgn="base" latinLnBrk="0" hangingPunct="1">
        <a:spcBef>
          <a:spcPct val="15000"/>
        </a:spcBef>
        <a:spcAft>
          <a:spcPct val="0"/>
        </a:spcAft>
        <a:buSzPct val="70000"/>
        <a:buBlip>
          <a:blip r:embed="rId18"/>
        </a:buBlip>
        <a:defRPr sz="2000" b="0" i="0" u="none" kern="1200" baseline="0">
          <a:solidFill>
            <a:schemeClr val="tx1"/>
          </a:solidFill>
          <a:latin typeface="+mn-lt"/>
          <a:ea typeface="+mn-ea"/>
          <a:cs typeface="+mn-cs"/>
        </a:defRPr>
      </a:lvl7pPr>
      <a:lvl8pPr marL="3424555" lvl="7" indent="-227330" algn="l" defTabSz="913130" eaLnBrk="1" fontAlgn="base" latinLnBrk="0" hangingPunct="1">
        <a:spcBef>
          <a:spcPct val="15000"/>
        </a:spcBef>
        <a:spcAft>
          <a:spcPct val="0"/>
        </a:spcAft>
        <a:buSzPct val="70000"/>
        <a:buBlip>
          <a:blip r:embed="rId18"/>
        </a:buBlip>
        <a:defRPr sz="2000" b="0" i="0" u="none" kern="1200" baseline="0">
          <a:solidFill>
            <a:schemeClr val="tx1"/>
          </a:solidFill>
          <a:latin typeface="+mn-lt"/>
          <a:ea typeface="+mn-ea"/>
          <a:cs typeface="+mn-cs"/>
        </a:defRPr>
      </a:lvl8pPr>
      <a:lvl9pPr marL="3881755" lvl="8" indent="-227330" algn="l" defTabSz="913130" eaLnBrk="1" fontAlgn="base" latinLnBrk="0" hangingPunct="1">
        <a:spcBef>
          <a:spcPct val="15000"/>
        </a:spcBef>
        <a:spcAft>
          <a:spcPct val="0"/>
        </a:spcAft>
        <a:buSzPct val="70000"/>
        <a:buBlip>
          <a:blip r:embed="rId18"/>
        </a:buBlip>
        <a:defRPr sz="2000" b="0" i="0" u="none" kern="1200" baseline="0">
          <a:solidFill>
            <a:schemeClr val="tx1"/>
          </a:solidFill>
          <a:latin typeface="+mn-lt"/>
          <a:ea typeface="+mn-ea"/>
          <a:cs typeface="+mn-cs"/>
        </a:defRPr>
      </a:lvl9pPr>
    </p:bodyStyle>
    <p:otherStyle>
      <a:lvl1pPr marL="0" lvl="0" indent="0" algn="l" defTabSz="913130" eaLnBrk="1" fontAlgn="base" latinLnBrk="0" hangingPunct="1">
        <a:spcBef>
          <a:spcPct val="0"/>
        </a:spcBef>
        <a:spcAft>
          <a:spcPct val="0"/>
        </a:spcAft>
        <a:buFont typeface="Arial" pitchFamily="34" charset="0"/>
        <a:buNone/>
        <a:defRPr sz="2400" b="0" i="0" u="none" kern="1200" baseline="0">
          <a:solidFill>
            <a:schemeClr val="tx1"/>
          </a:solidFill>
          <a:latin typeface="+mn-lt"/>
          <a:ea typeface="+mn-ea"/>
          <a:cs typeface="+mn-cs"/>
        </a:defRPr>
      </a:lvl1pPr>
      <a:lvl2pPr marL="456565" lvl="1" indent="0" algn="l" defTabSz="913130" eaLnBrk="1" fontAlgn="base" latinLnBrk="0" hangingPunct="1">
        <a:spcBef>
          <a:spcPct val="0"/>
        </a:spcBef>
        <a:spcAft>
          <a:spcPct val="0"/>
        </a:spcAft>
        <a:buFont typeface="Arial" pitchFamily="34" charset="0"/>
        <a:buNone/>
        <a:defRPr sz="8000" b="0" i="0" u="none" kern="1200" baseline="0">
          <a:solidFill>
            <a:schemeClr val="tx1"/>
          </a:solidFill>
          <a:latin typeface="+mn-lt"/>
          <a:ea typeface="+mn-ea"/>
          <a:cs typeface="+mn-cs"/>
        </a:defRPr>
      </a:lvl2pPr>
      <a:lvl3pPr marL="913130" lvl="2" indent="0" algn="l" defTabSz="913130" eaLnBrk="1" fontAlgn="base" latinLnBrk="0" hangingPunct="1">
        <a:spcBef>
          <a:spcPct val="0"/>
        </a:spcBef>
        <a:spcAft>
          <a:spcPct val="0"/>
        </a:spcAft>
        <a:buFont typeface="Arial" pitchFamily="34" charset="0"/>
        <a:buNone/>
        <a:defRPr sz="8000" b="0" i="0" u="none" kern="1200" baseline="0">
          <a:solidFill>
            <a:schemeClr val="tx1"/>
          </a:solidFill>
          <a:latin typeface="+mn-lt"/>
          <a:ea typeface="+mn-ea"/>
          <a:cs typeface="+mn-cs"/>
        </a:defRPr>
      </a:lvl3pPr>
      <a:lvl4pPr marL="1369695" lvl="3" indent="0" algn="l" defTabSz="913130" eaLnBrk="1" fontAlgn="base" latinLnBrk="0" hangingPunct="1">
        <a:spcBef>
          <a:spcPct val="0"/>
        </a:spcBef>
        <a:spcAft>
          <a:spcPct val="0"/>
        </a:spcAft>
        <a:buFont typeface="Arial" pitchFamily="34" charset="0"/>
        <a:buNone/>
        <a:defRPr sz="8000" b="0" i="0" u="none" kern="1200" baseline="0">
          <a:solidFill>
            <a:schemeClr val="tx1"/>
          </a:solidFill>
          <a:latin typeface="+mn-lt"/>
          <a:ea typeface="+mn-ea"/>
          <a:cs typeface="+mn-cs"/>
        </a:defRPr>
      </a:lvl4pPr>
      <a:lvl5pPr marL="1826260" lvl="4" indent="0" algn="l" defTabSz="913130" eaLnBrk="1" fontAlgn="base" latinLnBrk="0" hangingPunct="1">
        <a:spcBef>
          <a:spcPct val="0"/>
        </a:spcBef>
        <a:spcAft>
          <a:spcPct val="0"/>
        </a:spcAft>
        <a:buFont typeface="Arial" pitchFamily="34" charset="0"/>
        <a:buNone/>
        <a:defRPr sz="8000" b="0" i="0" u="none" kern="1200" baseline="0">
          <a:solidFill>
            <a:schemeClr val="tx1"/>
          </a:solidFill>
          <a:latin typeface="+mn-lt"/>
          <a:ea typeface="+mn-ea"/>
          <a:cs typeface="+mn-cs"/>
        </a:defRPr>
      </a:lvl5pPr>
      <a:lvl6pPr marL="2282825" lvl="5" indent="0" algn="l" defTabSz="913130" eaLnBrk="1" fontAlgn="base" latinLnBrk="0" hangingPunct="1">
        <a:spcBef>
          <a:spcPct val="0"/>
        </a:spcBef>
        <a:spcAft>
          <a:spcPct val="0"/>
        </a:spcAft>
        <a:buFont typeface="Arial" pitchFamily="34" charset="0"/>
        <a:buNone/>
        <a:defRPr sz="8000" b="0" i="0" u="none" kern="1200" baseline="0">
          <a:solidFill>
            <a:schemeClr val="tx1"/>
          </a:solidFill>
          <a:latin typeface="+mn-lt"/>
          <a:ea typeface="+mn-ea"/>
          <a:cs typeface="+mn-cs"/>
        </a:defRPr>
      </a:lvl6pPr>
      <a:lvl7pPr marL="2739390" lvl="6" indent="0" algn="l" defTabSz="913130" eaLnBrk="1" fontAlgn="base" latinLnBrk="0" hangingPunct="1">
        <a:spcBef>
          <a:spcPct val="0"/>
        </a:spcBef>
        <a:spcAft>
          <a:spcPct val="0"/>
        </a:spcAft>
        <a:buFont typeface="Arial" pitchFamily="34" charset="0"/>
        <a:buNone/>
        <a:defRPr sz="8000" b="0" i="0" u="none" kern="1200" baseline="0">
          <a:solidFill>
            <a:schemeClr val="tx1"/>
          </a:solidFill>
          <a:latin typeface="+mn-lt"/>
          <a:ea typeface="+mn-ea"/>
          <a:cs typeface="+mn-cs"/>
        </a:defRPr>
      </a:lvl7pPr>
      <a:lvl8pPr marL="3195955" lvl="7" indent="0" algn="l" defTabSz="913130" eaLnBrk="1" fontAlgn="base" latinLnBrk="0" hangingPunct="1">
        <a:spcBef>
          <a:spcPct val="0"/>
        </a:spcBef>
        <a:spcAft>
          <a:spcPct val="0"/>
        </a:spcAft>
        <a:buFont typeface="Arial" pitchFamily="34" charset="0"/>
        <a:buNone/>
        <a:defRPr sz="8000" b="0" i="0" u="none" kern="1200" baseline="0">
          <a:solidFill>
            <a:schemeClr val="tx1"/>
          </a:solidFill>
          <a:latin typeface="+mn-lt"/>
          <a:ea typeface="+mn-ea"/>
          <a:cs typeface="+mn-cs"/>
        </a:defRPr>
      </a:lvl8pPr>
      <a:lvl9pPr marL="3653155" lvl="8" indent="0" algn="l" defTabSz="913130" eaLnBrk="1" fontAlgn="base" latinLnBrk="0" hangingPunct="1">
        <a:spcBef>
          <a:spcPct val="0"/>
        </a:spcBef>
        <a:spcAft>
          <a:spcPct val="0"/>
        </a:spcAft>
        <a:buFont typeface="Arial" pitchFamily="34" charset="0"/>
        <a:buNone/>
        <a:defRPr sz="8000" b="0" i="0" u="none" kern="1200" baseline="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p:cSld>
    <p:bg bwMode="auto">
      <p:bgPr>
        <a:blipFill dpi="0" rotWithShape="0">
          <a:blip r:embed="rId12"/>
          <a:stretch>
            <a:fillRect/>
          </a:stretch>
        </a:blipFill>
        <a:effectLst/>
      </p:bgPr>
    </p:bg>
    <p:spTree>
      <p:nvGrpSpPr>
        <p:cNvPr id="1" name=""/>
        <p:cNvGrpSpPr/>
        <p:nvPr/>
      </p:nvGrpSpPr>
      <p:grpSpPr>
        <a:xfrm>
          <a:off x="0" y="0"/>
          <a:ext cx="0" cy="0"/>
        </a:xfrm>
      </p:grpSpPr>
      <p:sp>
        <p:nvSpPr>
          <p:cNvPr id="1026" name="Rectangle 2"/>
          <p:cNvSpPr>
            <a:spLocks noGrp="1" noRot="1" noChangeArrowheads="1"/>
          </p:cNvSpPr>
          <p:nvPr>
            <p:ph type="title" idx="4294967295"/>
          </p:nvPr>
        </p:nvSpPr>
        <p:spPr bwMode="auto">
          <a:xfrm>
            <a:off x="402169" y="381000"/>
            <a:ext cx="11387667"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776" tIns="60888" rIns="121776" bIns="60888" numCol="1" anchor="ctr" anchorCtr="0" compatLnSpc="1"/>
          <a:lstStyle/>
          <a:p>
            <a:pPr lvl="0"/>
            <a:r>
              <a:rPr lang="zh-CN" altLang="en-US" smtClean="0"/>
              <a:t>单击此处编辑母版标题样式</a:t>
            </a:r>
            <a:endParaRPr lang="zh-CN" altLang="en-US" smtClean="0"/>
          </a:p>
        </p:txBody>
      </p:sp>
      <p:sp>
        <p:nvSpPr>
          <p:cNvPr id="1027" name="Rectangle 3"/>
          <p:cNvSpPr>
            <a:spLocks noGrp="1" noRot="1" noChangeArrowheads="1"/>
          </p:cNvSpPr>
          <p:nvPr>
            <p:ph type="body" idx="9"/>
          </p:nvPr>
        </p:nvSpPr>
        <p:spPr bwMode="auto">
          <a:xfrm>
            <a:off x="402169" y="1752631"/>
            <a:ext cx="11387667" cy="4271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776" tIns="60888" rIns="121776" bIns="60888"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6148" name="Rectangle 4"/>
          <p:cNvSpPr>
            <a:spLocks noGrp="1" noChangeArrowheads="1"/>
          </p:cNvSpPr>
          <p:nvPr>
            <p:ph type="dt" sz="half" idx="2"/>
          </p:nvPr>
        </p:nvSpPr>
        <p:spPr bwMode="auto">
          <a:xfrm>
            <a:off x="402238" y="6174389"/>
            <a:ext cx="3052233" cy="476249"/>
          </a:xfrm>
          <a:prstGeom prst="rect">
            <a:avLst/>
          </a:prstGeom>
          <a:noFill/>
          <a:ln w="9525">
            <a:noFill/>
            <a:miter lim="800000"/>
          </a:ln>
          <a:effectLst/>
        </p:spPr>
        <p:txBody>
          <a:bodyPr vert="horz" wrap="square" lIns="121776" tIns="60888" rIns="121776" bIns="60888" numCol="1" anchor="t" anchorCtr="0" compatLnSpc="1"/>
          <a:lstStyle>
            <a:lvl1pPr>
              <a:buFontTx/>
              <a:buNone/>
              <a:defRPr sz="1900" b="0">
                <a:solidFill>
                  <a:schemeClr val="tx1"/>
                </a:solidFill>
                <a:latin typeface="Arial" pitchFamily="34" charset="0"/>
                <a:ea typeface="+mn-ea"/>
              </a:defRPr>
            </a:lvl1pPr>
          </a:lstStyle>
          <a:p>
            <a:pPr defTabSz="913130" fontAlgn="base">
              <a:spcBef>
                <a:spcPct val="0"/>
              </a:spcBef>
              <a:spcAft>
                <a:spcPct val="0"/>
              </a:spcAft>
              <a:defRPr/>
            </a:pPr>
            <a:endParaRPr lang="en-US" altLang="zh-CN">
              <a:solidFill>
                <a:srgbClr val="0000FF"/>
              </a:solidFill>
            </a:endParaRPr>
          </a:p>
        </p:txBody>
      </p:sp>
      <p:sp>
        <p:nvSpPr>
          <p:cNvPr id="6149" name="Rectangle 5"/>
          <p:cNvSpPr>
            <a:spLocks noGrp="1" noChangeArrowheads="1"/>
          </p:cNvSpPr>
          <p:nvPr>
            <p:ph type="ftr" sz="quarter" idx="3"/>
          </p:nvPr>
        </p:nvSpPr>
        <p:spPr bwMode="auto">
          <a:xfrm>
            <a:off x="4165600" y="6174389"/>
            <a:ext cx="3860800" cy="476249"/>
          </a:xfrm>
          <a:prstGeom prst="rect">
            <a:avLst/>
          </a:prstGeom>
          <a:noFill/>
          <a:ln w="9525">
            <a:noFill/>
            <a:miter lim="800000"/>
          </a:ln>
          <a:effectLst/>
        </p:spPr>
        <p:txBody>
          <a:bodyPr vert="horz" wrap="square" lIns="121776" tIns="60888" rIns="121776" bIns="60888" numCol="1" anchor="t" anchorCtr="0" compatLnSpc="1"/>
          <a:lstStyle>
            <a:lvl1pPr algn="ctr">
              <a:buFontTx/>
              <a:buNone/>
              <a:defRPr sz="1900" b="0">
                <a:solidFill>
                  <a:schemeClr val="tx1"/>
                </a:solidFill>
                <a:latin typeface="Arial" pitchFamily="34" charset="0"/>
                <a:ea typeface="+mn-ea"/>
              </a:defRPr>
            </a:lvl1pPr>
          </a:lstStyle>
          <a:p>
            <a:pPr defTabSz="913130" fontAlgn="base">
              <a:spcBef>
                <a:spcPct val="0"/>
              </a:spcBef>
              <a:spcAft>
                <a:spcPct val="0"/>
              </a:spcAft>
              <a:defRPr/>
            </a:pPr>
            <a:endParaRPr lang="en-US" altLang="zh-CN">
              <a:solidFill>
                <a:srgbClr val="0000FF"/>
              </a:solidFill>
            </a:endParaRPr>
          </a:p>
        </p:txBody>
      </p:sp>
      <p:sp>
        <p:nvSpPr>
          <p:cNvPr id="6150" name="Rectangle 6"/>
          <p:cNvSpPr>
            <a:spLocks noGrp="1" noChangeArrowheads="1"/>
          </p:cNvSpPr>
          <p:nvPr>
            <p:ph type="sldNum" sz="quarter" idx="4"/>
          </p:nvPr>
        </p:nvSpPr>
        <p:spPr bwMode="auto">
          <a:xfrm>
            <a:off x="8737672" y="6174389"/>
            <a:ext cx="3052233" cy="476249"/>
          </a:xfrm>
          <a:prstGeom prst="rect">
            <a:avLst/>
          </a:prstGeom>
          <a:noFill/>
          <a:ln w="9525">
            <a:noFill/>
            <a:miter lim="800000"/>
          </a:ln>
          <a:effectLst/>
        </p:spPr>
        <p:txBody>
          <a:bodyPr vert="horz" wrap="square" lIns="121776" tIns="60888" rIns="121776" bIns="60888" numCol="1" anchor="t" anchorCtr="0" compatLnSpc="1"/>
          <a:lstStyle>
            <a:lvl1pPr algn="r">
              <a:defRPr sz="1900" b="0">
                <a:solidFill>
                  <a:schemeClr val="tx1"/>
                </a:solidFill>
                <a:ea typeface="宋体" pitchFamily="2" charset="-122"/>
              </a:defRPr>
            </a:lvl1pPr>
          </a:lstStyle>
          <a:p>
            <a:pPr defTabSz="913130" fontAlgn="base">
              <a:spcBef>
                <a:spcPct val="0"/>
              </a:spcBef>
              <a:spcAft>
                <a:spcPct val="0"/>
              </a:spcAft>
            </a:pPr>
            <a:fld id="{C8B0B43A-894A-4503-BB67-F95005928203}" type="slidenum">
              <a:rPr lang="zh-CN" altLang="en-US" smtClean="0">
                <a:solidFill>
                  <a:srgbClr val="0000FF"/>
                </a:solidFill>
              </a:rPr>
              <a:t/>
            </a:fld>
            <a:endParaRPr lang="zh-CN" altLang="en-US">
              <a:solidFill>
                <a:srgbClr val="0000FF"/>
              </a:solidFill>
            </a:endParaRPr>
          </a:p>
        </p:txBody>
      </p:sp>
    </p:spTree>
  </p:cSld>
  <p:clrMap bg1="lt1" tx1="dk1" bg2="lt2" tx2="dk2" accent1="accent1" accent2="accent2" accent3="accent3" accent4="accent4" accent5="accent5" accent6="accent6" hlink="hlink" folHlink="folHlink"/>
  <p:sldLayoutIdLst>
    <p:sldLayoutId id="2147483713" r:id="rId1"/>
    <p:sldLayoutId id="2147483714" r:id="rId2"/>
    <p:sldLayoutId id="2147483715" r:id="rId3"/>
    <p:sldLayoutId id="2147483716" r:id="rId4"/>
    <p:sldLayoutId id="2147483717" r:id="rId5"/>
    <p:sldLayoutId id="2147483718" r:id="rId6"/>
    <p:sldLayoutId id="2147483719" r:id="rId7"/>
    <p:sldLayoutId id="2147483720" r:id="rId8"/>
    <p:sldLayoutId id="2147483721" r:id="rId9"/>
    <p:sldLayoutId id="2147483722" r:id="rId10"/>
    <p:sldLayoutId id="2147483723" r:id="rId11"/>
  </p:sldLayoutIdLst>
  <p:transition/>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608965" algn="ctr" rtl="0" fontAlgn="base">
        <a:spcBef>
          <a:spcPct val="0"/>
        </a:spcBef>
        <a:spcAft>
          <a:spcPct val="0"/>
        </a:spcAft>
        <a:defRPr sz="5900">
          <a:solidFill>
            <a:schemeClr val="tx2"/>
          </a:solidFill>
          <a:latin typeface="Arial" pitchFamily="34" charset="0"/>
          <a:ea typeface="宋体" pitchFamily="2" charset="-122"/>
        </a:defRPr>
      </a:lvl6pPr>
      <a:lvl7pPr marL="1217295" algn="ctr" rtl="0" fontAlgn="base">
        <a:spcBef>
          <a:spcPct val="0"/>
        </a:spcBef>
        <a:spcAft>
          <a:spcPct val="0"/>
        </a:spcAft>
        <a:defRPr sz="5900">
          <a:solidFill>
            <a:schemeClr val="tx2"/>
          </a:solidFill>
          <a:latin typeface="Arial" pitchFamily="34" charset="0"/>
          <a:ea typeface="宋体" pitchFamily="2" charset="-122"/>
        </a:defRPr>
      </a:lvl7pPr>
      <a:lvl8pPr marL="1826260" algn="ctr" rtl="0" fontAlgn="base">
        <a:spcBef>
          <a:spcPct val="0"/>
        </a:spcBef>
        <a:spcAft>
          <a:spcPct val="0"/>
        </a:spcAft>
        <a:defRPr sz="5900">
          <a:solidFill>
            <a:schemeClr val="tx2"/>
          </a:solidFill>
          <a:latin typeface="Arial" pitchFamily="34" charset="0"/>
          <a:ea typeface="宋体" pitchFamily="2" charset="-122"/>
        </a:defRPr>
      </a:lvl8pPr>
      <a:lvl9pPr marL="2435225" algn="ctr" rtl="0" fontAlgn="base">
        <a:spcBef>
          <a:spcPct val="0"/>
        </a:spcBef>
        <a:spcAft>
          <a:spcPct val="0"/>
        </a:spcAft>
        <a:defRPr sz="5900">
          <a:solidFill>
            <a:schemeClr val="tx2"/>
          </a:solidFill>
          <a:latin typeface="Arial" pitchFamily="34" charset="0"/>
          <a:ea typeface="宋体" pitchFamily="2" charset="-122"/>
        </a:defRPr>
      </a:lvl9pPr>
    </p:titleStyle>
    <p:bodyStyle>
      <a:lvl1pPr marL="342265" indent="-342265" algn="l" rtl="0" eaLnBrk="0" fontAlgn="base" hangingPunct="0">
        <a:spcBef>
          <a:spcPct val="15000"/>
        </a:spcBef>
        <a:spcAft>
          <a:spcPct val="0"/>
        </a:spcAft>
        <a:buClr>
          <a:schemeClr val="folHlink"/>
        </a:buClr>
        <a:buFont typeface="Wingdings" panose="05000000000000000000" pitchFamily="2" charset="2"/>
        <a:buChar char="§"/>
        <a:defRPr sz="3200">
          <a:solidFill>
            <a:schemeClr val="tx1"/>
          </a:solidFill>
          <a:latin typeface="+mn-lt"/>
          <a:ea typeface="+mn-ea"/>
          <a:cs typeface="+mn-cs"/>
        </a:defRPr>
      </a:lvl1pPr>
      <a:lvl2pPr marL="741680" indent="-285115" algn="l" rtl="0" eaLnBrk="0" fontAlgn="base" hangingPunct="0">
        <a:spcBef>
          <a:spcPct val="15000"/>
        </a:spcBef>
        <a:spcAft>
          <a:spcPct val="0"/>
        </a:spcAft>
        <a:buClr>
          <a:schemeClr val="hlink"/>
        </a:buClr>
        <a:buChar char="•"/>
        <a:defRPr sz="2800">
          <a:solidFill>
            <a:schemeClr val="tx1"/>
          </a:solidFill>
          <a:latin typeface="+mn-lt"/>
          <a:ea typeface="+mn-ea"/>
        </a:defRPr>
      </a:lvl2pPr>
      <a:lvl3pPr marL="1141730" indent="-228600" algn="l" rtl="0" eaLnBrk="0" fontAlgn="base" hangingPunct="0">
        <a:spcBef>
          <a:spcPct val="15000"/>
        </a:spcBef>
        <a:spcAft>
          <a:spcPct val="0"/>
        </a:spcAft>
        <a:buClr>
          <a:schemeClr val="folHlink"/>
        </a:buClr>
        <a:buFont typeface="Wingdings" panose="05000000000000000000" pitchFamily="2" charset="2"/>
        <a:buChar char="§"/>
        <a:defRPr>
          <a:solidFill>
            <a:schemeClr val="tx1"/>
          </a:solidFill>
          <a:latin typeface="+mn-lt"/>
          <a:ea typeface="+mn-ea"/>
        </a:defRPr>
      </a:lvl3pPr>
      <a:lvl4pPr marL="1598295" indent="-228600" algn="l" rtl="0" eaLnBrk="0" fontAlgn="base" hangingPunct="0">
        <a:spcBef>
          <a:spcPct val="15000"/>
        </a:spcBef>
        <a:spcAft>
          <a:spcPct val="0"/>
        </a:spcAft>
        <a:buClr>
          <a:schemeClr val="hlink"/>
        </a:buClr>
        <a:buSzPct val="115000"/>
        <a:buChar char="•"/>
        <a:defRPr sz="2000">
          <a:solidFill>
            <a:schemeClr val="tx1"/>
          </a:solidFill>
          <a:latin typeface="+mn-lt"/>
          <a:ea typeface="+mn-ea"/>
        </a:defRPr>
      </a:lvl4pPr>
      <a:lvl5pPr marL="2054860" indent="-228600" algn="l" rtl="0" eaLnBrk="0" fontAlgn="base" hangingPunct="0">
        <a:spcBef>
          <a:spcPct val="15000"/>
        </a:spcBef>
        <a:spcAft>
          <a:spcPct val="0"/>
        </a:spcAft>
        <a:buClr>
          <a:schemeClr val="folHlink"/>
        </a:buClr>
        <a:buFont typeface="Wingdings" panose="05000000000000000000" pitchFamily="2" charset="2"/>
        <a:buChar char="§"/>
        <a:defRPr sz="2000">
          <a:solidFill>
            <a:schemeClr val="tx1"/>
          </a:solidFill>
          <a:latin typeface="+mn-lt"/>
          <a:ea typeface="+mn-ea"/>
        </a:defRPr>
      </a:lvl5pPr>
      <a:lvl6pPr marL="2512060" indent="-227330" algn="l" rtl="0" fontAlgn="base">
        <a:spcBef>
          <a:spcPct val="15000"/>
        </a:spcBef>
        <a:spcAft>
          <a:spcPct val="0"/>
        </a:spcAft>
        <a:buClr>
          <a:schemeClr val="folHlink"/>
        </a:buClr>
        <a:buFont typeface="Wingdings" panose="05000000000000000000" pitchFamily="2" charset="2"/>
        <a:buChar char="§"/>
        <a:defRPr sz="2000">
          <a:solidFill>
            <a:schemeClr val="tx1"/>
          </a:solidFill>
          <a:latin typeface="+mn-lt"/>
          <a:ea typeface="+mn-ea"/>
        </a:defRPr>
      </a:lvl6pPr>
      <a:lvl7pPr marL="2968625" indent="-227330" algn="l" rtl="0" fontAlgn="base">
        <a:spcBef>
          <a:spcPct val="15000"/>
        </a:spcBef>
        <a:spcAft>
          <a:spcPct val="0"/>
        </a:spcAft>
        <a:buClr>
          <a:schemeClr val="folHlink"/>
        </a:buClr>
        <a:buFont typeface="Wingdings" panose="05000000000000000000" pitchFamily="2" charset="2"/>
        <a:buChar char="§"/>
        <a:defRPr sz="2000">
          <a:solidFill>
            <a:schemeClr val="tx1"/>
          </a:solidFill>
          <a:latin typeface="+mn-lt"/>
          <a:ea typeface="+mn-ea"/>
        </a:defRPr>
      </a:lvl7pPr>
      <a:lvl8pPr marL="3425190" indent="-227330" algn="l" rtl="0" fontAlgn="base">
        <a:spcBef>
          <a:spcPct val="15000"/>
        </a:spcBef>
        <a:spcAft>
          <a:spcPct val="0"/>
        </a:spcAft>
        <a:buClr>
          <a:schemeClr val="folHlink"/>
        </a:buClr>
        <a:buFont typeface="Wingdings" panose="05000000000000000000" pitchFamily="2" charset="2"/>
        <a:buChar char="§"/>
        <a:defRPr sz="2000">
          <a:solidFill>
            <a:schemeClr val="tx1"/>
          </a:solidFill>
          <a:latin typeface="+mn-lt"/>
          <a:ea typeface="+mn-ea"/>
        </a:defRPr>
      </a:lvl8pPr>
      <a:lvl9pPr marL="3881755" indent="-227330" algn="l" rtl="0" fontAlgn="base">
        <a:spcBef>
          <a:spcPct val="15000"/>
        </a:spcBef>
        <a:spcAft>
          <a:spcPct val="0"/>
        </a:spcAft>
        <a:buClr>
          <a:schemeClr val="folHlink"/>
        </a:buClr>
        <a:buFont typeface="Wingdings" panose="05000000000000000000" pitchFamily="2" charset="2"/>
        <a:buChar char="§"/>
        <a:defRPr sz="2000">
          <a:solidFill>
            <a:schemeClr val="tx1"/>
          </a:solidFill>
          <a:latin typeface="+mn-lt"/>
          <a:ea typeface="+mn-ea"/>
        </a:defRPr>
      </a:lvl9pPr>
    </p:bodyStyle>
    <p:otherStyle>
      <a:defPPr>
        <a:defRPr lang="zh-CN"/>
      </a:defPPr>
      <a:lvl1pPr marL="0" algn="l" defTabSz="913130" rtl="0" eaLnBrk="1" latinLnBrk="0" hangingPunct="1">
        <a:defRPr sz="1900" kern="1200">
          <a:solidFill>
            <a:schemeClr val="tx1"/>
          </a:solidFill>
          <a:latin typeface="+mn-lt"/>
          <a:ea typeface="+mn-ea"/>
          <a:cs typeface="+mn-cs"/>
        </a:defRPr>
      </a:lvl1pPr>
      <a:lvl2pPr marL="456565" algn="l" defTabSz="913130" rtl="0" eaLnBrk="1" latinLnBrk="0" hangingPunct="1">
        <a:defRPr sz="1900" kern="1200">
          <a:solidFill>
            <a:schemeClr val="tx1"/>
          </a:solidFill>
          <a:latin typeface="+mn-lt"/>
          <a:ea typeface="+mn-ea"/>
          <a:cs typeface="+mn-cs"/>
        </a:defRPr>
      </a:lvl2pPr>
      <a:lvl3pPr marL="913130" algn="l" defTabSz="913130" rtl="0" eaLnBrk="1" latinLnBrk="0" hangingPunct="1">
        <a:defRPr sz="1900" kern="1200">
          <a:solidFill>
            <a:schemeClr val="tx1"/>
          </a:solidFill>
          <a:latin typeface="+mn-lt"/>
          <a:ea typeface="+mn-ea"/>
          <a:cs typeface="+mn-cs"/>
        </a:defRPr>
      </a:lvl3pPr>
      <a:lvl4pPr marL="1369695" algn="l" defTabSz="913130" rtl="0" eaLnBrk="1" latinLnBrk="0" hangingPunct="1">
        <a:defRPr sz="1900" kern="1200">
          <a:solidFill>
            <a:schemeClr val="tx1"/>
          </a:solidFill>
          <a:latin typeface="+mn-lt"/>
          <a:ea typeface="+mn-ea"/>
          <a:cs typeface="+mn-cs"/>
        </a:defRPr>
      </a:lvl4pPr>
      <a:lvl5pPr marL="1826260" algn="l" defTabSz="913130" rtl="0" eaLnBrk="1" latinLnBrk="0" hangingPunct="1">
        <a:defRPr sz="1900" kern="1200">
          <a:solidFill>
            <a:schemeClr val="tx1"/>
          </a:solidFill>
          <a:latin typeface="+mn-lt"/>
          <a:ea typeface="+mn-ea"/>
          <a:cs typeface="+mn-cs"/>
        </a:defRPr>
      </a:lvl5pPr>
      <a:lvl6pPr marL="2282825" algn="l" defTabSz="913130" rtl="0" eaLnBrk="1" latinLnBrk="0" hangingPunct="1">
        <a:defRPr sz="1900" kern="1200">
          <a:solidFill>
            <a:schemeClr val="tx1"/>
          </a:solidFill>
          <a:latin typeface="+mn-lt"/>
          <a:ea typeface="+mn-ea"/>
          <a:cs typeface="+mn-cs"/>
        </a:defRPr>
      </a:lvl6pPr>
      <a:lvl7pPr marL="2740660" algn="l" defTabSz="913130" rtl="0" eaLnBrk="1" latinLnBrk="0" hangingPunct="1">
        <a:defRPr sz="1900" kern="1200">
          <a:solidFill>
            <a:schemeClr val="tx1"/>
          </a:solidFill>
          <a:latin typeface="+mn-lt"/>
          <a:ea typeface="+mn-ea"/>
          <a:cs typeface="+mn-cs"/>
        </a:defRPr>
      </a:lvl7pPr>
      <a:lvl8pPr marL="3197225" algn="l" defTabSz="913130" rtl="0" eaLnBrk="1" latinLnBrk="0" hangingPunct="1">
        <a:defRPr sz="1900" kern="1200">
          <a:solidFill>
            <a:schemeClr val="tx1"/>
          </a:solidFill>
          <a:latin typeface="+mn-lt"/>
          <a:ea typeface="+mn-ea"/>
          <a:cs typeface="+mn-cs"/>
        </a:defRPr>
      </a:lvl8pPr>
      <a:lvl9pPr marL="3653790" algn="l" defTabSz="913130" rtl="0" eaLnBrk="1" latinLnBrk="0" hangingPunct="1">
        <a:defRPr sz="19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p:cSld>
    <p:bg bwMode="auto">
      <p:bgPr>
        <a:blipFill dpi="0" rotWithShape="0">
          <a:blip r:embed="rId12"/>
          <a:stretch>
            <a:fillRect/>
          </a:stretch>
        </a:blipFill>
        <a:effectLst/>
      </p:bgPr>
    </p:bg>
    <p:spTree>
      <p:nvGrpSpPr>
        <p:cNvPr id="1" name=""/>
        <p:cNvGrpSpPr/>
        <p:nvPr/>
      </p:nvGrpSpPr>
      <p:grpSpPr>
        <a:xfrm>
          <a:off x="0" y="0"/>
          <a:ext cx="0" cy="0"/>
        </a:xfrm>
      </p:grpSpPr>
      <p:sp>
        <p:nvSpPr>
          <p:cNvPr id="1026" name="Rectangle 2"/>
          <p:cNvSpPr>
            <a:spLocks noGrp="1" noRot="1" noChangeArrowheads="1"/>
          </p:cNvSpPr>
          <p:nvPr>
            <p:ph type="title" idx="4294967295"/>
          </p:nvPr>
        </p:nvSpPr>
        <p:spPr bwMode="auto">
          <a:xfrm>
            <a:off x="402169" y="381000"/>
            <a:ext cx="11387667"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784" tIns="60892" rIns="121784" bIns="60892" numCol="1" anchor="ctr" anchorCtr="0" compatLnSpc="1"/>
          <a:lstStyle/>
          <a:p>
            <a:pPr lvl="0"/>
            <a:r>
              <a:rPr lang="zh-CN" altLang="en-US" smtClean="0"/>
              <a:t>单击此处编辑母版标题样式</a:t>
            </a:r>
            <a:endParaRPr lang="zh-CN" altLang="en-US" smtClean="0"/>
          </a:p>
        </p:txBody>
      </p:sp>
      <p:sp>
        <p:nvSpPr>
          <p:cNvPr id="1027" name="Rectangle 3"/>
          <p:cNvSpPr>
            <a:spLocks noGrp="1" noRot="1" noChangeArrowheads="1"/>
          </p:cNvSpPr>
          <p:nvPr>
            <p:ph type="body" idx="9"/>
          </p:nvPr>
        </p:nvSpPr>
        <p:spPr bwMode="auto">
          <a:xfrm>
            <a:off x="402169" y="1752631"/>
            <a:ext cx="11387667" cy="4271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784" tIns="60892" rIns="121784" bIns="60892"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6148" name="Rectangle 4"/>
          <p:cNvSpPr>
            <a:spLocks noGrp="1" noChangeArrowheads="1"/>
          </p:cNvSpPr>
          <p:nvPr>
            <p:ph type="dt" sz="half" idx="2"/>
          </p:nvPr>
        </p:nvSpPr>
        <p:spPr bwMode="auto">
          <a:xfrm>
            <a:off x="402234" y="6174385"/>
            <a:ext cx="3052233" cy="476249"/>
          </a:xfrm>
          <a:prstGeom prst="rect">
            <a:avLst/>
          </a:prstGeom>
          <a:noFill/>
          <a:ln w="9525">
            <a:noFill/>
            <a:miter lim="800000"/>
          </a:ln>
          <a:effectLst/>
        </p:spPr>
        <p:txBody>
          <a:bodyPr vert="horz" wrap="square" lIns="121784" tIns="60892" rIns="121784" bIns="60892" numCol="1" anchor="t" anchorCtr="0" compatLnSpc="1"/>
          <a:lstStyle>
            <a:lvl1pPr>
              <a:buFontTx/>
              <a:buNone/>
              <a:defRPr sz="1900" b="0">
                <a:solidFill>
                  <a:schemeClr val="tx1"/>
                </a:solidFill>
                <a:latin typeface="Arial" pitchFamily="34" charset="0"/>
                <a:ea typeface="+mn-ea"/>
              </a:defRPr>
            </a:lvl1pPr>
          </a:lstStyle>
          <a:p>
            <a:pPr defTabSz="913130" fontAlgn="base">
              <a:spcBef>
                <a:spcPct val="0"/>
              </a:spcBef>
              <a:spcAft>
                <a:spcPct val="0"/>
              </a:spcAft>
              <a:defRPr/>
            </a:pPr>
            <a:endParaRPr lang="en-US" altLang="zh-CN">
              <a:solidFill>
                <a:srgbClr val="0000FF"/>
              </a:solidFill>
            </a:endParaRPr>
          </a:p>
        </p:txBody>
      </p:sp>
      <p:sp>
        <p:nvSpPr>
          <p:cNvPr id="6149" name="Rectangle 5"/>
          <p:cNvSpPr>
            <a:spLocks noGrp="1" noChangeArrowheads="1"/>
          </p:cNvSpPr>
          <p:nvPr>
            <p:ph type="ftr" sz="quarter" idx="3"/>
          </p:nvPr>
        </p:nvSpPr>
        <p:spPr bwMode="auto">
          <a:xfrm>
            <a:off x="4165600" y="6174385"/>
            <a:ext cx="3860800" cy="476249"/>
          </a:xfrm>
          <a:prstGeom prst="rect">
            <a:avLst/>
          </a:prstGeom>
          <a:noFill/>
          <a:ln w="9525">
            <a:noFill/>
            <a:miter lim="800000"/>
          </a:ln>
          <a:effectLst/>
        </p:spPr>
        <p:txBody>
          <a:bodyPr vert="horz" wrap="square" lIns="121784" tIns="60892" rIns="121784" bIns="60892" numCol="1" anchor="t" anchorCtr="0" compatLnSpc="1"/>
          <a:lstStyle>
            <a:lvl1pPr algn="ctr">
              <a:buFontTx/>
              <a:buNone/>
              <a:defRPr sz="1900" b="0">
                <a:solidFill>
                  <a:schemeClr val="tx1"/>
                </a:solidFill>
                <a:latin typeface="Arial" pitchFamily="34" charset="0"/>
                <a:ea typeface="+mn-ea"/>
              </a:defRPr>
            </a:lvl1pPr>
          </a:lstStyle>
          <a:p>
            <a:pPr defTabSz="913130" fontAlgn="base">
              <a:spcBef>
                <a:spcPct val="0"/>
              </a:spcBef>
              <a:spcAft>
                <a:spcPct val="0"/>
              </a:spcAft>
              <a:defRPr/>
            </a:pPr>
            <a:endParaRPr lang="en-US" altLang="zh-CN">
              <a:solidFill>
                <a:srgbClr val="0000FF"/>
              </a:solidFill>
            </a:endParaRPr>
          </a:p>
        </p:txBody>
      </p:sp>
      <p:sp>
        <p:nvSpPr>
          <p:cNvPr id="6150" name="Rectangle 6"/>
          <p:cNvSpPr>
            <a:spLocks noGrp="1" noChangeArrowheads="1"/>
          </p:cNvSpPr>
          <p:nvPr>
            <p:ph type="sldNum" sz="quarter" idx="4"/>
          </p:nvPr>
        </p:nvSpPr>
        <p:spPr bwMode="auto">
          <a:xfrm>
            <a:off x="8737668" y="6174385"/>
            <a:ext cx="3052233" cy="476249"/>
          </a:xfrm>
          <a:prstGeom prst="rect">
            <a:avLst/>
          </a:prstGeom>
          <a:noFill/>
          <a:ln w="9525">
            <a:noFill/>
            <a:miter lim="800000"/>
          </a:ln>
          <a:effectLst/>
        </p:spPr>
        <p:txBody>
          <a:bodyPr vert="horz" wrap="square" lIns="121784" tIns="60892" rIns="121784" bIns="60892" numCol="1" anchor="t" anchorCtr="0" compatLnSpc="1"/>
          <a:lstStyle>
            <a:lvl1pPr algn="r">
              <a:defRPr sz="1900" b="0">
                <a:solidFill>
                  <a:schemeClr val="tx1"/>
                </a:solidFill>
                <a:ea typeface="宋体" pitchFamily="2" charset="-122"/>
              </a:defRPr>
            </a:lvl1pPr>
          </a:lstStyle>
          <a:p>
            <a:pPr defTabSz="913130" fontAlgn="base">
              <a:spcBef>
                <a:spcPct val="0"/>
              </a:spcBef>
              <a:spcAft>
                <a:spcPct val="0"/>
              </a:spcAft>
            </a:pPr>
            <a:fld id="{C8B0B43A-894A-4503-BB67-F95005928203}" type="slidenum">
              <a:rPr lang="zh-CN" altLang="en-US" smtClean="0">
                <a:solidFill>
                  <a:srgbClr val="0000FF"/>
                </a:solidFill>
              </a:rPr>
              <a:t/>
            </a:fld>
            <a:endParaRPr lang="zh-CN" altLang="en-US">
              <a:solidFill>
                <a:srgbClr val="0000FF"/>
              </a:solidFill>
            </a:endParaRPr>
          </a:p>
        </p:txBody>
      </p:sp>
    </p:spTree>
  </p:cSld>
  <p:clrMap bg1="lt1" tx1="dk1" bg2="lt2" tx2="dk2" accent1="accent1" accent2="accent2" accent3="accent3" accent4="accent4" accent5="accent5" accent6="accent6" hlink="hlink" folHlink="folHlink"/>
  <p:sldLayoutIdLst>
    <p:sldLayoutId id="2147483725" r:id="rId1"/>
    <p:sldLayoutId id="2147483726" r:id="rId2"/>
    <p:sldLayoutId id="2147483727" r:id="rId3"/>
    <p:sldLayoutId id="2147483728" r:id="rId4"/>
    <p:sldLayoutId id="2147483729" r:id="rId5"/>
    <p:sldLayoutId id="2147483730" r:id="rId6"/>
    <p:sldLayoutId id="2147483731" r:id="rId7"/>
    <p:sldLayoutId id="2147483732" r:id="rId8"/>
    <p:sldLayoutId id="2147483733" r:id="rId9"/>
    <p:sldLayoutId id="2147483734" r:id="rId10"/>
    <p:sldLayoutId id="2147483735" r:id="rId11"/>
  </p:sldLayoutIdLst>
  <p:transition/>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608965" algn="ctr" rtl="0" fontAlgn="base">
        <a:spcBef>
          <a:spcPct val="0"/>
        </a:spcBef>
        <a:spcAft>
          <a:spcPct val="0"/>
        </a:spcAft>
        <a:defRPr sz="5900">
          <a:solidFill>
            <a:schemeClr val="tx2"/>
          </a:solidFill>
          <a:latin typeface="Arial" pitchFamily="34" charset="0"/>
          <a:ea typeface="宋体" pitchFamily="2" charset="-122"/>
        </a:defRPr>
      </a:lvl6pPr>
      <a:lvl7pPr marL="1217930" algn="ctr" rtl="0" fontAlgn="base">
        <a:spcBef>
          <a:spcPct val="0"/>
        </a:spcBef>
        <a:spcAft>
          <a:spcPct val="0"/>
        </a:spcAft>
        <a:defRPr sz="5900">
          <a:solidFill>
            <a:schemeClr val="tx2"/>
          </a:solidFill>
          <a:latin typeface="Arial" pitchFamily="34" charset="0"/>
          <a:ea typeface="宋体" pitchFamily="2" charset="-122"/>
        </a:defRPr>
      </a:lvl7pPr>
      <a:lvl8pPr marL="1826260" algn="ctr" rtl="0" fontAlgn="base">
        <a:spcBef>
          <a:spcPct val="0"/>
        </a:spcBef>
        <a:spcAft>
          <a:spcPct val="0"/>
        </a:spcAft>
        <a:defRPr sz="5900">
          <a:solidFill>
            <a:schemeClr val="tx2"/>
          </a:solidFill>
          <a:latin typeface="Arial" pitchFamily="34" charset="0"/>
          <a:ea typeface="宋体" pitchFamily="2" charset="-122"/>
        </a:defRPr>
      </a:lvl8pPr>
      <a:lvl9pPr marL="2435225" algn="ctr" rtl="0" fontAlgn="base">
        <a:spcBef>
          <a:spcPct val="0"/>
        </a:spcBef>
        <a:spcAft>
          <a:spcPct val="0"/>
        </a:spcAft>
        <a:defRPr sz="5900">
          <a:solidFill>
            <a:schemeClr val="tx2"/>
          </a:solidFill>
          <a:latin typeface="Arial" pitchFamily="34" charset="0"/>
          <a:ea typeface="宋体" pitchFamily="2" charset="-122"/>
        </a:defRPr>
      </a:lvl9pPr>
    </p:titleStyle>
    <p:bodyStyle>
      <a:lvl1pPr marL="342265" indent="-342265" algn="l" rtl="0" eaLnBrk="0" fontAlgn="base" hangingPunct="0">
        <a:spcBef>
          <a:spcPct val="15000"/>
        </a:spcBef>
        <a:spcAft>
          <a:spcPct val="0"/>
        </a:spcAft>
        <a:buClr>
          <a:schemeClr val="folHlink"/>
        </a:buClr>
        <a:buFont typeface="Wingdings" panose="05000000000000000000" pitchFamily="2" charset="2"/>
        <a:buChar char="§"/>
        <a:defRPr sz="3200">
          <a:solidFill>
            <a:schemeClr val="tx1"/>
          </a:solidFill>
          <a:latin typeface="+mn-lt"/>
          <a:ea typeface="+mn-ea"/>
          <a:cs typeface="+mn-cs"/>
        </a:defRPr>
      </a:lvl1pPr>
      <a:lvl2pPr marL="742315" indent="-285115" algn="l" rtl="0" eaLnBrk="0" fontAlgn="base" hangingPunct="0">
        <a:spcBef>
          <a:spcPct val="15000"/>
        </a:spcBef>
        <a:spcAft>
          <a:spcPct val="0"/>
        </a:spcAft>
        <a:buClr>
          <a:schemeClr val="hlink"/>
        </a:buClr>
        <a:buChar char="•"/>
        <a:defRPr sz="2800">
          <a:solidFill>
            <a:schemeClr val="tx1"/>
          </a:solidFill>
          <a:latin typeface="+mn-lt"/>
          <a:ea typeface="+mn-ea"/>
        </a:defRPr>
      </a:lvl2pPr>
      <a:lvl3pPr marL="1141730" indent="-228600" algn="l" rtl="0" eaLnBrk="0" fontAlgn="base" hangingPunct="0">
        <a:spcBef>
          <a:spcPct val="15000"/>
        </a:spcBef>
        <a:spcAft>
          <a:spcPct val="0"/>
        </a:spcAft>
        <a:buClr>
          <a:schemeClr val="folHlink"/>
        </a:buClr>
        <a:buFont typeface="Wingdings" panose="05000000000000000000" pitchFamily="2" charset="2"/>
        <a:buChar char="§"/>
        <a:defRPr>
          <a:solidFill>
            <a:schemeClr val="tx1"/>
          </a:solidFill>
          <a:latin typeface="+mn-lt"/>
          <a:ea typeface="+mn-ea"/>
        </a:defRPr>
      </a:lvl3pPr>
      <a:lvl4pPr marL="1598295" indent="-228600" algn="l" rtl="0" eaLnBrk="0" fontAlgn="base" hangingPunct="0">
        <a:spcBef>
          <a:spcPct val="15000"/>
        </a:spcBef>
        <a:spcAft>
          <a:spcPct val="0"/>
        </a:spcAft>
        <a:buClr>
          <a:schemeClr val="hlink"/>
        </a:buClr>
        <a:buSzPct val="115000"/>
        <a:buChar char="•"/>
        <a:defRPr sz="2000">
          <a:solidFill>
            <a:schemeClr val="tx1"/>
          </a:solidFill>
          <a:latin typeface="+mn-lt"/>
          <a:ea typeface="+mn-ea"/>
        </a:defRPr>
      </a:lvl4pPr>
      <a:lvl5pPr marL="2054860" indent="-228600" algn="l" rtl="0" eaLnBrk="0" fontAlgn="base" hangingPunct="0">
        <a:spcBef>
          <a:spcPct val="15000"/>
        </a:spcBef>
        <a:spcAft>
          <a:spcPct val="0"/>
        </a:spcAft>
        <a:buClr>
          <a:schemeClr val="folHlink"/>
        </a:buClr>
        <a:buFont typeface="Wingdings" panose="05000000000000000000" pitchFamily="2" charset="2"/>
        <a:buChar char="§"/>
        <a:defRPr sz="2000">
          <a:solidFill>
            <a:schemeClr val="tx1"/>
          </a:solidFill>
          <a:latin typeface="+mn-lt"/>
          <a:ea typeface="+mn-ea"/>
        </a:defRPr>
      </a:lvl5pPr>
      <a:lvl6pPr marL="2512060" indent="-227330" algn="l" rtl="0" fontAlgn="base">
        <a:spcBef>
          <a:spcPct val="15000"/>
        </a:spcBef>
        <a:spcAft>
          <a:spcPct val="0"/>
        </a:spcAft>
        <a:buClr>
          <a:schemeClr val="folHlink"/>
        </a:buClr>
        <a:buFont typeface="Wingdings" panose="05000000000000000000" pitchFamily="2" charset="2"/>
        <a:buChar char="§"/>
        <a:defRPr sz="2000">
          <a:solidFill>
            <a:schemeClr val="tx1"/>
          </a:solidFill>
          <a:latin typeface="+mn-lt"/>
          <a:ea typeface="+mn-ea"/>
        </a:defRPr>
      </a:lvl6pPr>
      <a:lvl7pPr marL="2968625" indent="-227330" algn="l" rtl="0" fontAlgn="base">
        <a:spcBef>
          <a:spcPct val="15000"/>
        </a:spcBef>
        <a:spcAft>
          <a:spcPct val="0"/>
        </a:spcAft>
        <a:buClr>
          <a:schemeClr val="folHlink"/>
        </a:buClr>
        <a:buFont typeface="Wingdings" panose="05000000000000000000" pitchFamily="2" charset="2"/>
        <a:buChar char="§"/>
        <a:defRPr sz="2000">
          <a:solidFill>
            <a:schemeClr val="tx1"/>
          </a:solidFill>
          <a:latin typeface="+mn-lt"/>
          <a:ea typeface="+mn-ea"/>
        </a:defRPr>
      </a:lvl7pPr>
      <a:lvl8pPr marL="3425190" indent="-227330" algn="l" rtl="0" fontAlgn="base">
        <a:spcBef>
          <a:spcPct val="15000"/>
        </a:spcBef>
        <a:spcAft>
          <a:spcPct val="0"/>
        </a:spcAft>
        <a:buClr>
          <a:schemeClr val="folHlink"/>
        </a:buClr>
        <a:buFont typeface="Wingdings" panose="05000000000000000000" pitchFamily="2" charset="2"/>
        <a:buChar char="§"/>
        <a:defRPr sz="2000">
          <a:solidFill>
            <a:schemeClr val="tx1"/>
          </a:solidFill>
          <a:latin typeface="+mn-lt"/>
          <a:ea typeface="+mn-ea"/>
        </a:defRPr>
      </a:lvl8pPr>
      <a:lvl9pPr marL="3882390" indent="-227330" algn="l" rtl="0" fontAlgn="base">
        <a:spcBef>
          <a:spcPct val="15000"/>
        </a:spcBef>
        <a:spcAft>
          <a:spcPct val="0"/>
        </a:spcAft>
        <a:buClr>
          <a:schemeClr val="folHlink"/>
        </a:buClr>
        <a:buFont typeface="Wingdings" panose="05000000000000000000" pitchFamily="2" charset="2"/>
        <a:buChar char="§"/>
        <a:defRPr sz="2000">
          <a:solidFill>
            <a:schemeClr val="tx1"/>
          </a:solidFill>
          <a:latin typeface="+mn-lt"/>
          <a:ea typeface="+mn-ea"/>
        </a:defRPr>
      </a:lvl9pPr>
    </p:bodyStyle>
    <p:otherStyle>
      <a:defPPr>
        <a:defRPr lang="zh-CN"/>
      </a:defPPr>
      <a:lvl1pPr marL="0" algn="l" defTabSz="913130" rtl="0" eaLnBrk="1" latinLnBrk="0" hangingPunct="1">
        <a:defRPr sz="1900" kern="1200">
          <a:solidFill>
            <a:schemeClr val="tx1"/>
          </a:solidFill>
          <a:latin typeface="+mn-lt"/>
          <a:ea typeface="+mn-ea"/>
          <a:cs typeface="+mn-cs"/>
        </a:defRPr>
      </a:lvl1pPr>
      <a:lvl2pPr marL="456565" algn="l" defTabSz="913130" rtl="0" eaLnBrk="1" latinLnBrk="0" hangingPunct="1">
        <a:defRPr sz="1900" kern="1200">
          <a:solidFill>
            <a:schemeClr val="tx1"/>
          </a:solidFill>
          <a:latin typeface="+mn-lt"/>
          <a:ea typeface="+mn-ea"/>
          <a:cs typeface="+mn-cs"/>
        </a:defRPr>
      </a:lvl2pPr>
      <a:lvl3pPr marL="913130" algn="l" defTabSz="913130" rtl="0" eaLnBrk="1" latinLnBrk="0" hangingPunct="1">
        <a:defRPr sz="1900" kern="1200">
          <a:solidFill>
            <a:schemeClr val="tx1"/>
          </a:solidFill>
          <a:latin typeface="+mn-lt"/>
          <a:ea typeface="+mn-ea"/>
          <a:cs typeface="+mn-cs"/>
        </a:defRPr>
      </a:lvl3pPr>
      <a:lvl4pPr marL="1369695" algn="l" defTabSz="913130" rtl="0" eaLnBrk="1" latinLnBrk="0" hangingPunct="1">
        <a:defRPr sz="1900" kern="1200">
          <a:solidFill>
            <a:schemeClr val="tx1"/>
          </a:solidFill>
          <a:latin typeface="+mn-lt"/>
          <a:ea typeface="+mn-ea"/>
          <a:cs typeface="+mn-cs"/>
        </a:defRPr>
      </a:lvl4pPr>
      <a:lvl5pPr marL="1826260" algn="l" defTabSz="913130" rtl="0" eaLnBrk="1" latinLnBrk="0" hangingPunct="1">
        <a:defRPr sz="1900" kern="1200">
          <a:solidFill>
            <a:schemeClr val="tx1"/>
          </a:solidFill>
          <a:latin typeface="+mn-lt"/>
          <a:ea typeface="+mn-ea"/>
          <a:cs typeface="+mn-cs"/>
        </a:defRPr>
      </a:lvl5pPr>
      <a:lvl6pPr marL="2282825" algn="l" defTabSz="913130" rtl="0" eaLnBrk="1" latinLnBrk="0" hangingPunct="1">
        <a:defRPr sz="1900" kern="1200">
          <a:solidFill>
            <a:schemeClr val="tx1"/>
          </a:solidFill>
          <a:latin typeface="+mn-lt"/>
          <a:ea typeface="+mn-ea"/>
          <a:cs typeface="+mn-cs"/>
        </a:defRPr>
      </a:lvl6pPr>
      <a:lvl7pPr marL="2740660" algn="l" defTabSz="913130" rtl="0" eaLnBrk="1" latinLnBrk="0" hangingPunct="1">
        <a:defRPr sz="1900" kern="1200">
          <a:solidFill>
            <a:schemeClr val="tx1"/>
          </a:solidFill>
          <a:latin typeface="+mn-lt"/>
          <a:ea typeface="+mn-ea"/>
          <a:cs typeface="+mn-cs"/>
        </a:defRPr>
      </a:lvl7pPr>
      <a:lvl8pPr marL="3197225" algn="l" defTabSz="913130" rtl="0" eaLnBrk="1" latinLnBrk="0" hangingPunct="1">
        <a:defRPr sz="1900" kern="1200">
          <a:solidFill>
            <a:schemeClr val="tx1"/>
          </a:solidFill>
          <a:latin typeface="+mn-lt"/>
          <a:ea typeface="+mn-ea"/>
          <a:cs typeface="+mn-cs"/>
        </a:defRPr>
      </a:lvl8pPr>
      <a:lvl9pPr marL="3653790" algn="l" defTabSz="913130" rtl="0" eaLnBrk="1" latinLnBrk="0" hangingPunct="1">
        <a:defRPr sz="19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p:cSld>
    <p:bg bwMode="auto">
      <p:bgPr>
        <a:blipFill dpi="0" rotWithShape="0">
          <a:blip r:embed="rId13"/>
          <a:tile tx="0" ty="0" sx="100000" sy="100000" flip="none" algn="tl"/>
        </a:blipFill>
        <a:effectLst/>
      </p:bgPr>
    </p:bg>
    <p:spTree>
      <p:nvGrpSpPr>
        <p:cNvPr id="1" name=""/>
        <p:cNvGrpSpPr/>
        <p:nvPr/>
      </p:nvGrpSpPr>
      <p:grpSpPr>
        <a:xfrm>
          <a:off x="0" y="0"/>
          <a:ext cx="0" cy="0"/>
        </a:xfrm>
      </p:grpSpPr>
      <p:grpSp>
        <p:nvGrpSpPr>
          <p:cNvPr id="6146" name="组合 1025"/>
          <p:cNvGrpSpPr/>
          <p:nvPr/>
        </p:nvGrpSpPr>
        <p:grpSpPr>
          <a:xfrm>
            <a:off x="0" y="63"/>
            <a:ext cx="12208933" cy="757767"/>
            <a:chExt cx="5768" cy="477"/>
          </a:xfrm>
        </p:grpSpPr>
        <p:sp>
          <p:nvSpPr>
            <p:cNvPr id="6147" name="任意多边形 1026"/>
            <p:cNvSpPr>
              <a:spLocks noChangeArrowheads="1"/>
            </p:cNvSpPr>
            <p:nvPr/>
          </p:nvSpPr>
          <p:spPr bwMode="auto">
            <a:xfrm>
              <a:off x="5" y="0"/>
              <a:ext cx="5763" cy="477"/>
            </a:xfrm>
            <a:custGeom>
              <a:cxnLst>
                <a:cxn ang="0">
                  <a:pos x="0" y="450"/>
                </a:cxn>
                <a:cxn ang="0">
                  <a:pos x="3" y="0"/>
                </a:cxn>
                <a:cxn ang="0">
                  <a:pos x="5763" y="0"/>
                </a:cxn>
                <a:cxn ang="0">
                  <a:pos x="5763" y="465"/>
                </a:cxn>
                <a:cxn ang="0">
                  <a:pos x="4821" y="477"/>
                </a:cxn>
                <a:cxn ang="0">
                  <a:pos x="4326" y="447"/>
                </a:cxn>
                <a:cxn ang="0">
                  <a:pos x="3783" y="465"/>
                </a:cxn>
                <a:cxn ang="0">
                  <a:pos x="3417" y="456"/>
                </a:cxn>
                <a:cxn ang="0">
                  <a:pos x="2973" y="459"/>
                </a:cxn>
                <a:cxn ang="0">
                  <a:pos x="2451" y="453"/>
                </a:cxn>
                <a:cxn ang="0">
                  <a:pos x="2289" y="441"/>
                </a:cxn>
                <a:cxn ang="0">
                  <a:pos x="2010" y="453"/>
                </a:cxn>
                <a:cxn ang="0">
                  <a:pos x="1827" y="450"/>
                </a:cxn>
                <a:cxn ang="0">
                  <a:pos x="1215" y="465"/>
                </a:cxn>
                <a:cxn ang="0">
                  <a:pos x="660" y="456"/>
                </a:cxn>
                <a:cxn ang="0">
                  <a:pos x="0" y="450"/>
                </a:cxn>
              </a:cxnLst>
              <a:rect l="0" t="0" r="r" b="b"/>
              <a:pathLst>
                <a:path w="5763" h="477">
                  <a:moveTo>
                    <a:pt x="0" y="450"/>
                  </a:moveTo>
                  <a:lnTo>
                    <a:pt x="3" y="0"/>
                  </a:lnTo>
                  <a:lnTo>
                    <a:pt x="5763" y="0"/>
                  </a:lnTo>
                  <a:lnTo>
                    <a:pt x="5763" y="465"/>
                  </a:lnTo>
                  <a:lnTo>
                    <a:pt x="4821" y="477"/>
                  </a:lnTo>
                  <a:lnTo>
                    <a:pt x="4326" y="447"/>
                  </a:lnTo>
                  <a:lnTo>
                    <a:pt x="3783" y="465"/>
                  </a:lnTo>
                  <a:lnTo>
                    <a:pt x="3417" y="456"/>
                  </a:lnTo>
                  <a:lnTo>
                    <a:pt x="2973" y="459"/>
                  </a:lnTo>
                  <a:lnTo>
                    <a:pt x="2451" y="453"/>
                  </a:lnTo>
                  <a:lnTo>
                    <a:pt x="2289" y="441"/>
                  </a:lnTo>
                  <a:lnTo>
                    <a:pt x="2010" y="453"/>
                  </a:lnTo>
                  <a:lnTo>
                    <a:pt x="1827" y="450"/>
                  </a:lnTo>
                  <a:lnTo>
                    <a:pt x="1215" y="465"/>
                  </a:lnTo>
                  <a:lnTo>
                    <a:pt x="660" y="456"/>
                  </a:lnTo>
                  <a:lnTo>
                    <a:pt x="0" y="450"/>
                  </a:lnTo>
                  <a:close/>
                </a:path>
              </a:pathLst>
            </a:custGeom>
            <a:solidFill>
              <a:schemeClr val="accent2">
                <a:alpha val="50000"/>
              </a:schemeClr>
            </a:soli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6148" name="任意多边形 1027"/>
            <p:cNvSpPr>
              <a:spLocks noChangeArrowheads="1"/>
            </p:cNvSpPr>
            <p:nvPr/>
          </p:nvSpPr>
          <p:spPr bwMode="auto">
            <a:xfrm>
              <a:off x="0" y="99"/>
              <a:ext cx="256" cy="252"/>
            </a:xfrm>
            <a:custGeom>
              <a:cxnLst>
                <a:cxn ang="0">
                  <a:pos x="8" y="190"/>
                </a:cxn>
                <a:cxn ang="0">
                  <a:pos x="71" y="115"/>
                </a:cxn>
                <a:cxn ang="0">
                  <a:pos x="203" y="16"/>
                </a:cxn>
                <a:cxn ang="0">
                  <a:pos x="251" y="19"/>
                </a:cxn>
                <a:cxn ang="0">
                  <a:pos x="236" y="46"/>
                </a:cxn>
                <a:cxn ang="0">
                  <a:pos x="176" y="82"/>
                </a:cxn>
                <a:cxn ang="0">
                  <a:pos x="92" y="154"/>
                </a:cxn>
                <a:cxn ang="0">
                  <a:pos x="23" y="247"/>
                </a:cxn>
                <a:cxn ang="0">
                  <a:pos x="8" y="190"/>
                </a:cxn>
              </a:cxnLst>
              <a:rect l="0" t="0" r="r" b="b"/>
              <a:pathLst>
                <a:path w="256" h="253">
                  <a:moveTo>
                    <a:pt x="8" y="190"/>
                  </a:moveTo>
                  <a:cubicBezTo>
                    <a:pt x="16" y="168"/>
                    <a:pt x="38" y="144"/>
                    <a:pt x="71" y="115"/>
                  </a:cubicBezTo>
                  <a:cubicBezTo>
                    <a:pt x="104" y="86"/>
                    <a:pt x="173" y="32"/>
                    <a:pt x="203" y="16"/>
                  </a:cubicBezTo>
                  <a:cubicBezTo>
                    <a:pt x="233" y="0"/>
                    <a:pt x="246" y="14"/>
                    <a:pt x="251" y="19"/>
                  </a:cubicBezTo>
                  <a:cubicBezTo>
                    <a:pt x="256" y="24"/>
                    <a:pt x="249" y="35"/>
                    <a:pt x="236" y="46"/>
                  </a:cubicBezTo>
                  <a:cubicBezTo>
                    <a:pt x="223" y="57"/>
                    <a:pt x="200" y="64"/>
                    <a:pt x="176" y="82"/>
                  </a:cubicBezTo>
                  <a:cubicBezTo>
                    <a:pt x="152" y="100"/>
                    <a:pt x="118" y="126"/>
                    <a:pt x="92" y="154"/>
                  </a:cubicBezTo>
                  <a:cubicBezTo>
                    <a:pt x="66" y="182"/>
                    <a:pt x="36" y="241"/>
                    <a:pt x="23" y="247"/>
                  </a:cubicBezTo>
                  <a:cubicBezTo>
                    <a:pt x="10" y="253"/>
                    <a:pt x="0" y="212"/>
                    <a:pt x="8" y="190"/>
                  </a:cubicBezTo>
                  <a:close/>
                </a:path>
              </a:pathLst>
            </a:custGeom>
            <a:gradFill rotWithShape="0">
              <a:gsLst>
                <a:gs pos="0">
                  <a:schemeClr val="accent2"/>
                </a:gs>
                <a:gs pos="100000">
                  <a:schemeClr val="bg2"/>
                </a:gs>
              </a:gsLst>
              <a:lin ang="1890000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6149" name="任意多边形 1028"/>
            <p:cNvSpPr>
              <a:spLocks noChangeArrowheads="1"/>
            </p:cNvSpPr>
            <p:nvPr/>
          </p:nvSpPr>
          <p:spPr bwMode="auto">
            <a:xfrm>
              <a:off x="56" y="0"/>
              <a:ext cx="708" cy="458"/>
            </a:xfrm>
            <a:custGeom>
              <a:cxnLst>
                <a:cxn ang="0">
                  <a:pos x="0" y="432"/>
                </a:cxn>
                <a:cxn ang="0">
                  <a:pos x="0" y="453"/>
                </a:cxn>
                <a:cxn ang="0">
                  <a:pos x="72" y="324"/>
                </a:cxn>
                <a:cxn ang="0">
                  <a:pos x="198" y="201"/>
                </a:cxn>
                <a:cxn ang="0">
                  <a:pos x="366" y="102"/>
                </a:cxn>
                <a:cxn ang="0">
                  <a:pos x="531" y="36"/>
                </a:cxn>
                <a:cxn ang="0">
                  <a:pos x="609" y="0"/>
                </a:cxn>
                <a:cxn ang="0">
                  <a:pos x="708" y="3"/>
                </a:cxn>
                <a:cxn ang="0">
                  <a:pos x="591" y="66"/>
                </a:cxn>
                <a:cxn ang="0">
                  <a:pos x="417" y="126"/>
                </a:cxn>
                <a:cxn ang="0">
                  <a:pos x="237" y="231"/>
                </a:cxn>
                <a:cxn ang="0">
                  <a:pos x="117" y="345"/>
                </a:cxn>
                <a:cxn ang="0">
                  <a:pos x="51" y="459"/>
                </a:cxn>
                <a:cxn ang="0">
                  <a:pos x="0" y="453"/>
                </a:cxn>
              </a:cxnLst>
              <a:rect l="0" t="0" r="r" b="b"/>
              <a:pathLst>
                <a:path w="708" h="459">
                  <a:moveTo>
                    <a:pt x="0" y="432"/>
                  </a:moveTo>
                  <a:lnTo>
                    <a:pt x="0" y="453"/>
                  </a:lnTo>
                  <a:cubicBezTo>
                    <a:pt x="12" y="435"/>
                    <a:pt x="39" y="366"/>
                    <a:pt x="72" y="324"/>
                  </a:cubicBezTo>
                  <a:cubicBezTo>
                    <a:pt x="105" y="282"/>
                    <a:pt x="149" y="238"/>
                    <a:pt x="198" y="201"/>
                  </a:cubicBezTo>
                  <a:cubicBezTo>
                    <a:pt x="247" y="164"/>
                    <a:pt x="311" y="129"/>
                    <a:pt x="366" y="102"/>
                  </a:cubicBezTo>
                  <a:cubicBezTo>
                    <a:pt x="421" y="75"/>
                    <a:pt x="490" y="53"/>
                    <a:pt x="531" y="36"/>
                  </a:cubicBezTo>
                  <a:cubicBezTo>
                    <a:pt x="572" y="19"/>
                    <a:pt x="580" y="5"/>
                    <a:pt x="609" y="0"/>
                  </a:cubicBezTo>
                  <a:lnTo>
                    <a:pt x="708" y="3"/>
                  </a:lnTo>
                  <a:cubicBezTo>
                    <a:pt x="705" y="14"/>
                    <a:pt x="640" y="45"/>
                    <a:pt x="591" y="66"/>
                  </a:cubicBezTo>
                  <a:cubicBezTo>
                    <a:pt x="542" y="87"/>
                    <a:pt x="476" y="98"/>
                    <a:pt x="417" y="126"/>
                  </a:cubicBezTo>
                  <a:cubicBezTo>
                    <a:pt x="358" y="154"/>
                    <a:pt x="287" y="195"/>
                    <a:pt x="237" y="231"/>
                  </a:cubicBezTo>
                  <a:cubicBezTo>
                    <a:pt x="187" y="267"/>
                    <a:pt x="148" y="307"/>
                    <a:pt x="117" y="345"/>
                  </a:cubicBezTo>
                  <a:cubicBezTo>
                    <a:pt x="86" y="383"/>
                    <a:pt x="70" y="441"/>
                    <a:pt x="51" y="459"/>
                  </a:cubicBezTo>
                  <a:lnTo>
                    <a:pt x="0" y="453"/>
                  </a:lnTo>
                </a:path>
              </a:pathLst>
            </a:custGeom>
            <a:gradFill rotWithShape="0">
              <a:gsLst>
                <a:gs pos="0">
                  <a:schemeClr val="bg2"/>
                </a:gs>
                <a:gs pos="50000">
                  <a:schemeClr val="accent2"/>
                </a:gs>
                <a:gs pos="100000">
                  <a:schemeClr val="bg2"/>
                </a:gs>
              </a:gsLst>
              <a:lin ang="540000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6150" name="任意多边形 1029"/>
            <p:cNvSpPr>
              <a:spLocks noChangeArrowheads="1"/>
            </p:cNvSpPr>
            <p:nvPr/>
          </p:nvSpPr>
          <p:spPr bwMode="auto">
            <a:xfrm>
              <a:off x="131" y="269"/>
              <a:ext cx="251" cy="193"/>
            </a:xfrm>
            <a:custGeom>
              <a:cxnLst>
                <a:cxn ang="0">
                  <a:pos x="21" y="163"/>
                </a:cxn>
                <a:cxn ang="0">
                  <a:pos x="9" y="184"/>
                </a:cxn>
                <a:cxn ang="0">
                  <a:pos x="75" y="103"/>
                </a:cxn>
                <a:cxn ang="0">
                  <a:pos x="165" y="28"/>
                </a:cxn>
                <a:cxn ang="0">
                  <a:pos x="207" y="7"/>
                </a:cxn>
                <a:cxn ang="0">
                  <a:pos x="246" y="4"/>
                </a:cxn>
                <a:cxn ang="0">
                  <a:pos x="237" y="34"/>
                </a:cxn>
                <a:cxn ang="0">
                  <a:pos x="183" y="61"/>
                </a:cxn>
                <a:cxn ang="0">
                  <a:pos x="108" y="124"/>
                </a:cxn>
                <a:cxn ang="0">
                  <a:pos x="54" y="190"/>
                </a:cxn>
                <a:cxn ang="0">
                  <a:pos x="6" y="184"/>
                </a:cxn>
              </a:cxnLst>
              <a:rect l="0" t="0" r="r" b="b"/>
              <a:pathLst>
                <a:path w="251" h="194">
                  <a:moveTo>
                    <a:pt x="21" y="163"/>
                  </a:moveTo>
                  <a:cubicBezTo>
                    <a:pt x="10" y="178"/>
                    <a:pt x="0" y="194"/>
                    <a:pt x="9" y="184"/>
                  </a:cubicBezTo>
                  <a:cubicBezTo>
                    <a:pt x="18" y="174"/>
                    <a:pt x="49" y="129"/>
                    <a:pt x="75" y="103"/>
                  </a:cubicBezTo>
                  <a:cubicBezTo>
                    <a:pt x="101" y="77"/>
                    <a:pt x="143" y="44"/>
                    <a:pt x="165" y="28"/>
                  </a:cubicBezTo>
                  <a:cubicBezTo>
                    <a:pt x="187" y="12"/>
                    <a:pt x="194" y="11"/>
                    <a:pt x="207" y="7"/>
                  </a:cubicBezTo>
                  <a:cubicBezTo>
                    <a:pt x="220" y="3"/>
                    <a:pt x="241" y="0"/>
                    <a:pt x="246" y="4"/>
                  </a:cubicBezTo>
                  <a:cubicBezTo>
                    <a:pt x="251" y="8"/>
                    <a:pt x="247" y="25"/>
                    <a:pt x="237" y="34"/>
                  </a:cubicBezTo>
                  <a:cubicBezTo>
                    <a:pt x="227" y="43"/>
                    <a:pt x="204" y="46"/>
                    <a:pt x="183" y="61"/>
                  </a:cubicBezTo>
                  <a:cubicBezTo>
                    <a:pt x="162" y="76"/>
                    <a:pt x="129" y="103"/>
                    <a:pt x="108" y="124"/>
                  </a:cubicBezTo>
                  <a:cubicBezTo>
                    <a:pt x="87" y="145"/>
                    <a:pt x="71" y="180"/>
                    <a:pt x="54" y="190"/>
                  </a:cubicBezTo>
                  <a:lnTo>
                    <a:pt x="6" y="184"/>
                  </a:lnTo>
                </a:path>
              </a:pathLst>
            </a:custGeom>
            <a:gradFill rotWithShape="0">
              <a:gsLst>
                <a:gs pos="0">
                  <a:schemeClr val="accent2"/>
                </a:gs>
                <a:gs pos="100000">
                  <a:schemeClr val="bg2"/>
                </a:gs>
              </a:gsLst>
              <a:lin ang="1890000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6151" name="任意多边形 1030"/>
            <p:cNvSpPr>
              <a:spLocks noChangeArrowheads="1"/>
            </p:cNvSpPr>
            <p:nvPr/>
          </p:nvSpPr>
          <p:spPr bwMode="auto">
            <a:xfrm>
              <a:off x="341" y="0"/>
              <a:ext cx="159" cy="72"/>
            </a:xfrm>
            <a:custGeom>
              <a:cxnLst>
                <a:cxn ang="0">
                  <a:pos x="99" y="0"/>
                </a:cxn>
                <a:cxn ang="0">
                  <a:pos x="15" y="36"/>
                </a:cxn>
                <a:cxn ang="0">
                  <a:pos x="6" y="60"/>
                </a:cxn>
                <a:cxn ang="0">
                  <a:pos x="36" y="69"/>
                </a:cxn>
                <a:cxn ang="0">
                  <a:pos x="87" y="42"/>
                </a:cxn>
                <a:cxn ang="0">
                  <a:pos x="159" y="0"/>
                </a:cxn>
                <a:cxn ang="0">
                  <a:pos x="99" y="0"/>
                </a:cxn>
              </a:cxnLst>
              <a:rect l="0" t="0" r="r" b="b"/>
              <a:pathLst>
                <a:path w="159" h="72">
                  <a:moveTo>
                    <a:pt x="99" y="0"/>
                  </a:moveTo>
                  <a:cubicBezTo>
                    <a:pt x="75" y="6"/>
                    <a:pt x="30" y="26"/>
                    <a:pt x="15" y="36"/>
                  </a:cubicBezTo>
                  <a:cubicBezTo>
                    <a:pt x="0" y="46"/>
                    <a:pt x="3" y="55"/>
                    <a:pt x="6" y="60"/>
                  </a:cubicBezTo>
                  <a:cubicBezTo>
                    <a:pt x="9" y="65"/>
                    <a:pt x="23" y="72"/>
                    <a:pt x="36" y="69"/>
                  </a:cubicBezTo>
                  <a:cubicBezTo>
                    <a:pt x="49" y="66"/>
                    <a:pt x="67" y="53"/>
                    <a:pt x="87" y="42"/>
                  </a:cubicBezTo>
                  <a:cubicBezTo>
                    <a:pt x="107" y="31"/>
                    <a:pt x="158" y="6"/>
                    <a:pt x="159" y="0"/>
                  </a:cubicBezTo>
                  <a:lnTo>
                    <a:pt x="99" y="0"/>
                  </a:lnTo>
                  <a:close/>
                </a:path>
              </a:pathLst>
            </a:custGeom>
            <a:gradFill rotWithShape="0">
              <a:gsLst>
                <a:gs pos="0">
                  <a:schemeClr val="accent2"/>
                </a:gs>
                <a:gs pos="100000">
                  <a:schemeClr val="bg2"/>
                </a:gs>
              </a:gsLst>
              <a:lin ang="1890000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6152" name="任意多边形 1031"/>
            <p:cNvSpPr>
              <a:spLocks noChangeArrowheads="1"/>
            </p:cNvSpPr>
            <p:nvPr/>
          </p:nvSpPr>
          <p:spPr bwMode="auto">
            <a:xfrm>
              <a:off x="488" y="0"/>
              <a:ext cx="455" cy="216"/>
            </a:xfrm>
            <a:custGeom>
              <a:cxnLst>
                <a:cxn ang="0">
                  <a:pos x="395" y="0"/>
                </a:cxn>
                <a:cxn ang="0">
                  <a:pos x="338" y="48"/>
                </a:cxn>
                <a:cxn ang="0">
                  <a:pos x="242" y="102"/>
                </a:cxn>
                <a:cxn ang="0">
                  <a:pos x="104" y="147"/>
                </a:cxn>
                <a:cxn ang="0">
                  <a:pos x="35" y="168"/>
                </a:cxn>
                <a:cxn ang="0">
                  <a:pos x="8" y="192"/>
                </a:cxn>
                <a:cxn ang="0">
                  <a:pos x="8" y="213"/>
                </a:cxn>
                <a:cxn ang="0">
                  <a:pos x="59" y="213"/>
                </a:cxn>
                <a:cxn ang="0">
                  <a:pos x="86" y="192"/>
                </a:cxn>
                <a:cxn ang="0">
                  <a:pos x="173" y="159"/>
                </a:cxn>
                <a:cxn ang="0">
                  <a:pos x="299" y="126"/>
                </a:cxn>
                <a:cxn ang="0">
                  <a:pos x="392" y="72"/>
                </a:cxn>
                <a:cxn ang="0">
                  <a:pos x="455" y="0"/>
                </a:cxn>
                <a:cxn ang="0">
                  <a:pos x="395" y="0"/>
                </a:cxn>
              </a:cxnLst>
              <a:rect l="0" t="0" r="r" b="b"/>
              <a:pathLst>
                <a:path w="455" h="216">
                  <a:moveTo>
                    <a:pt x="395" y="0"/>
                  </a:moveTo>
                  <a:cubicBezTo>
                    <a:pt x="376" y="8"/>
                    <a:pt x="364" y="31"/>
                    <a:pt x="338" y="48"/>
                  </a:cubicBezTo>
                  <a:cubicBezTo>
                    <a:pt x="312" y="65"/>
                    <a:pt x="281" y="86"/>
                    <a:pt x="242" y="102"/>
                  </a:cubicBezTo>
                  <a:cubicBezTo>
                    <a:pt x="203" y="118"/>
                    <a:pt x="138" y="136"/>
                    <a:pt x="104" y="147"/>
                  </a:cubicBezTo>
                  <a:cubicBezTo>
                    <a:pt x="70" y="158"/>
                    <a:pt x="51" y="161"/>
                    <a:pt x="35" y="168"/>
                  </a:cubicBezTo>
                  <a:cubicBezTo>
                    <a:pt x="19" y="175"/>
                    <a:pt x="12" y="185"/>
                    <a:pt x="8" y="192"/>
                  </a:cubicBezTo>
                  <a:cubicBezTo>
                    <a:pt x="4" y="199"/>
                    <a:pt x="0" y="210"/>
                    <a:pt x="8" y="213"/>
                  </a:cubicBezTo>
                  <a:cubicBezTo>
                    <a:pt x="16" y="216"/>
                    <a:pt x="46" y="216"/>
                    <a:pt x="59" y="213"/>
                  </a:cubicBezTo>
                  <a:cubicBezTo>
                    <a:pt x="72" y="210"/>
                    <a:pt x="67" y="201"/>
                    <a:pt x="86" y="192"/>
                  </a:cubicBezTo>
                  <a:cubicBezTo>
                    <a:pt x="105" y="183"/>
                    <a:pt x="138" y="170"/>
                    <a:pt x="173" y="159"/>
                  </a:cubicBezTo>
                  <a:cubicBezTo>
                    <a:pt x="208" y="148"/>
                    <a:pt x="263" y="140"/>
                    <a:pt x="299" y="126"/>
                  </a:cubicBezTo>
                  <a:cubicBezTo>
                    <a:pt x="335" y="112"/>
                    <a:pt x="366" y="93"/>
                    <a:pt x="392" y="72"/>
                  </a:cubicBezTo>
                  <a:cubicBezTo>
                    <a:pt x="418" y="51"/>
                    <a:pt x="454" y="12"/>
                    <a:pt x="455" y="0"/>
                  </a:cubicBezTo>
                  <a:lnTo>
                    <a:pt x="395" y="0"/>
                  </a:lnTo>
                  <a:close/>
                </a:path>
              </a:pathLst>
            </a:custGeom>
            <a:gradFill rotWithShape="0">
              <a:gsLst>
                <a:gs pos="0">
                  <a:schemeClr val="bg2"/>
                </a:gs>
                <a:gs pos="100000">
                  <a:schemeClr val="accent2"/>
                </a:gs>
              </a:gsLst>
              <a:lin ang="270000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6153" name="任意多边形 1032"/>
            <p:cNvSpPr>
              <a:spLocks noChangeArrowheads="1"/>
            </p:cNvSpPr>
            <p:nvPr/>
          </p:nvSpPr>
          <p:spPr bwMode="auto">
            <a:xfrm>
              <a:off x="1448" y="37"/>
              <a:ext cx="414" cy="108"/>
            </a:xfrm>
            <a:custGeom>
              <a:cxnLst>
                <a:cxn ang="0">
                  <a:pos x="0" y="11"/>
                </a:cxn>
                <a:cxn ang="0">
                  <a:pos x="24" y="11"/>
                </a:cxn>
                <a:cxn ang="0">
                  <a:pos x="156" y="2"/>
                </a:cxn>
                <a:cxn ang="0">
                  <a:pos x="288" y="23"/>
                </a:cxn>
                <a:cxn ang="0">
                  <a:pos x="384" y="53"/>
                </a:cxn>
                <a:cxn ang="0">
                  <a:pos x="411" y="74"/>
                </a:cxn>
                <a:cxn ang="0">
                  <a:pos x="405" y="104"/>
                </a:cxn>
                <a:cxn ang="0">
                  <a:pos x="363" y="101"/>
                </a:cxn>
                <a:cxn ang="0">
                  <a:pos x="294" y="77"/>
                </a:cxn>
                <a:cxn ang="0">
                  <a:pos x="174" y="50"/>
                </a:cxn>
                <a:cxn ang="0">
                  <a:pos x="72" y="62"/>
                </a:cxn>
                <a:cxn ang="0">
                  <a:pos x="36" y="59"/>
                </a:cxn>
                <a:cxn ang="0">
                  <a:pos x="0" y="11"/>
                </a:cxn>
              </a:cxnLst>
              <a:rect l="0" t="0" r="r" b="b"/>
              <a:pathLst>
                <a:path w="413" h="108">
                  <a:moveTo>
                    <a:pt x="0" y="11"/>
                  </a:moveTo>
                  <a:lnTo>
                    <a:pt x="24" y="11"/>
                  </a:lnTo>
                  <a:cubicBezTo>
                    <a:pt x="50" y="9"/>
                    <a:pt x="112" y="0"/>
                    <a:pt x="156" y="2"/>
                  </a:cubicBezTo>
                  <a:cubicBezTo>
                    <a:pt x="200" y="4"/>
                    <a:pt x="250" y="15"/>
                    <a:pt x="288" y="23"/>
                  </a:cubicBezTo>
                  <a:cubicBezTo>
                    <a:pt x="326" y="31"/>
                    <a:pt x="363" y="44"/>
                    <a:pt x="384" y="53"/>
                  </a:cubicBezTo>
                  <a:cubicBezTo>
                    <a:pt x="405" y="62"/>
                    <a:pt x="408" y="66"/>
                    <a:pt x="411" y="74"/>
                  </a:cubicBezTo>
                  <a:cubicBezTo>
                    <a:pt x="414" y="82"/>
                    <a:pt x="413" y="100"/>
                    <a:pt x="405" y="104"/>
                  </a:cubicBezTo>
                  <a:cubicBezTo>
                    <a:pt x="397" y="108"/>
                    <a:pt x="381" y="105"/>
                    <a:pt x="363" y="101"/>
                  </a:cubicBezTo>
                  <a:cubicBezTo>
                    <a:pt x="345" y="97"/>
                    <a:pt x="325" y="85"/>
                    <a:pt x="294" y="77"/>
                  </a:cubicBezTo>
                  <a:cubicBezTo>
                    <a:pt x="263" y="69"/>
                    <a:pt x="211" y="53"/>
                    <a:pt x="174" y="50"/>
                  </a:cubicBezTo>
                  <a:cubicBezTo>
                    <a:pt x="137" y="47"/>
                    <a:pt x="95" y="61"/>
                    <a:pt x="72" y="62"/>
                  </a:cubicBezTo>
                  <a:cubicBezTo>
                    <a:pt x="49" y="63"/>
                    <a:pt x="48" y="66"/>
                    <a:pt x="36" y="59"/>
                  </a:cubicBezTo>
                  <a:cubicBezTo>
                    <a:pt x="24" y="52"/>
                    <a:pt x="13" y="36"/>
                    <a:pt x="0" y="11"/>
                  </a:cubicBezTo>
                  <a:close/>
                </a:path>
              </a:pathLst>
            </a:custGeom>
            <a:gradFill rotWithShape="0">
              <a:gsLst>
                <a:gs pos="0">
                  <a:schemeClr val="accent2"/>
                </a:gs>
                <a:gs pos="100000">
                  <a:schemeClr val="bg2"/>
                </a:gs>
              </a:gsLst>
              <a:lin ang="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6154" name="任意多边形 1033"/>
            <p:cNvSpPr>
              <a:spLocks noChangeArrowheads="1"/>
            </p:cNvSpPr>
            <p:nvPr/>
          </p:nvSpPr>
          <p:spPr bwMode="auto">
            <a:xfrm>
              <a:off x="1790" y="0"/>
              <a:ext cx="520" cy="225"/>
            </a:xfrm>
            <a:custGeom>
              <a:cxnLst>
                <a:cxn ang="0">
                  <a:pos x="42" y="0"/>
                </a:cxn>
                <a:cxn ang="0">
                  <a:pos x="12" y="24"/>
                </a:cxn>
                <a:cxn ang="0">
                  <a:pos x="114" y="54"/>
                </a:cxn>
                <a:cxn ang="0">
                  <a:pos x="240" y="117"/>
                </a:cxn>
                <a:cxn ang="0">
                  <a:pos x="333" y="153"/>
                </a:cxn>
                <a:cxn ang="0">
                  <a:pos x="438" y="219"/>
                </a:cxn>
                <a:cxn ang="0">
                  <a:pos x="426" y="192"/>
                </a:cxn>
                <a:cxn ang="0">
                  <a:pos x="441" y="180"/>
                </a:cxn>
                <a:cxn ang="0">
                  <a:pos x="519" y="216"/>
                </a:cxn>
                <a:cxn ang="0">
                  <a:pos x="450" y="162"/>
                </a:cxn>
                <a:cxn ang="0">
                  <a:pos x="381" y="135"/>
                </a:cxn>
                <a:cxn ang="0">
                  <a:pos x="285" y="84"/>
                </a:cxn>
                <a:cxn ang="0">
                  <a:pos x="186" y="18"/>
                </a:cxn>
                <a:cxn ang="0">
                  <a:pos x="123" y="0"/>
                </a:cxn>
                <a:cxn ang="0">
                  <a:pos x="42" y="0"/>
                </a:cxn>
              </a:cxnLst>
              <a:rect l="0" t="0" r="r" b="b"/>
              <a:pathLst>
                <a:path w="520" h="225">
                  <a:moveTo>
                    <a:pt x="42" y="0"/>
                  </a:moveTo>
                  <a:cubicBezTo>
                    <a:pt x="24" y="4"/>
                    <a:pt x="0" y="15"/>
                    <a:pt x="12" y="24"/>
                  </a:cubicBezTo>
                  <a:cubicBezTo>
                    <a:pt x="24" y="33"/>
                    <a:pt x="76" y="39"/>
                    <a:pt x="114" y="54"/>
                  </a:cubicBezTo>
                  <a:cubicBezTo>
                    <a:pt x="152" y="69"/>
                    <a:pt x="203" y="100"/>
                    <a:pt x="240" y="117"/>
                  </a:cubicBezTo>
                  <a:cubicBezTo>
                    <a:pt x="277" y="134"/>
                    <a:pt x="300" y="136"/>
                    <a:pt x="333" y="153"/>
                  </a:cubicBezTo>
                  <a:cubicBezTo>
                    <a:pt x="366" y="170"/>
                    <a:pt x="423" y="213"/>
                    <a:pt x="438" y="219"/>
                  </a:cubicBezTo>
                  <a:cubicBezTo>
                    <a:pt x="453" y="225"/>
                    <a:pt x="426" y="198"/>
                    <a:pt x="426" y="192"/>
                  </a:cubicBezTo>
                  <a:cubicBezTo>
                    <a:pt x="426" y="186"/>
                    <a:pt x="426" y="176"/>
                    <a:pt x="441" y="180"/>
                  </a:cubicBezTo>
                  <a:cubicBezTo>
                    <a:pt x="456" y="184"/>
                    <a:pt x="518" y="219"/>
                    <a:pt x="519" y="216"/>
                  </a:cubicBezTo>
                  <a:cubicBezTo>
                    <a:pt x="520" y="213"/>
                    <a:pt x="473" y="176"/>
                    <a:pt x="450" y="162"/>
                  </a:cubicBezTo>
                  <a:cubicBezTo>
                    <a:pt x="427" y="148"/>
                    <a:pt x="408" y="148"/>
                    <a:pt x="381" y="135"/>
                  </a:cubicBezTo>
                  <a:cubicBezTo>
                    <a:pt x="354" y="122"/>
                    <a:pt x="318" y="104"/>
                    <a:pt x="285" y="84"/>
                  </a:cubicBezTo>
                  <a:cubicBezTo>
                    <a:pt x="252" y="64"/>
                    <a:pt x="213" y="32"/>
                    <a:pt x="186" y="18"/>
                  </a:cubicBezTo>
                  <a:cubicBezTo>
                    <a:pt x="159" y="4"/>
                    <a:pt x="147" y="2"/>
                    <a:pt x="123" y="0"/>
                  </a:cubicBezTo>
                  <a:lnTo>
                    <a:pt x="42" y="0"/>
                  </a:lnTo>
                  <a:close/>
                </a:path>
              </a:pathLst>
            </a:custGeom>
            <a:gradFill rotWithShape="0">
              <a:gsLst>
                <a:gs pos="0">
                  <a:schemeClr val="accent2"/>
                </a:gs>
                <a:gs pos="100000">
                  <a:schemeClr val="bg2"/>
                </a:gs>
              </a:gsLst>
              <a:lin ang="1890000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6155" name="任意多边形 1034"/>
            <p:cNvSpPr>
              <a:spLocks noChangeArrowheads="1"/>
            </p:cNvSpPr>
            <p:nvPr/>
          </p:nvSpPr>
          <p:spPr bwMode="auto">
            <a:xfrm>
              <a:off x="1943" y="155"/>
              <a:ext cx="431" cy="232"/>
            </a:xfrm>
            <a:custGeom>
              <a:cxnLst>
                <a:cxn ang="0">
                  <a:pos x="6" y="38"/>
                </a:cxn>
                <a:cxn ang="0">
                  <a:pos x="9" y="20"/>
                </a:cxn>
                <a:cxn ang="0">
                  <a:pos x="42" y="2"/>
                </a:cxn>
                <a:cxn ang="0">
                  <a:pos x="90" y="35"/>
                </a:cxn>
                <a:cxn ang="0">
                  <a:pos x="189" y="89"/>
                </a:cxn>
                <a:cxn ang="0">
                  <a:pos x="288" y="140"/>
                </a:cxn>
                <a:cxn ang="0">
                  <a:pos x="375" y="176"/>
                </a:cxn>
                <a:cxn ang="0">
                  <a:pos x="396" y="176"/>
                </a:cxn>
                <a:cxn ang="0">
                  <a:pos x="429" y="212"/>
                </a:cxn>
                <a:cxn ang="0">
                  <a:pos x="408" y="233"/>
                </a:cxn>
                <a:cxn ang="0">
                  <a:pos x="333" y="212"/>
                </a:cxn>
                <a:cxn ang="0">
                  <a:pos x="186" y="143"/>
                </a:cxn>
                <a:cxn ang="0">
                  <a:pos x="48" y="68"/>
                </a:cxn>
                <a:cxn ang="0">
                  <a:pos x="6" y="38"/>
                </a:cxn>
              </a:cxnLst>
              <a:rect l="0" t="0" r="r" b="b"/>
              <a:pathLst>
                <a:path w="431" h="233">
                  <a:moveTo>
                    <a:pt x="6" y="38"/>
                  </a:moveTo>
                  <a:cubicBezTo>
                    <a:pt x="0" y="26"/>
                    <a:pt x="3" y="26"/>
                    <a:pt x="9" y="20"/>
                  </a:cubicBezTo>
                  <a:cubicBezTo>
                    <a:pt x="15" y="14"/>
                    <a:pt x="29" y="0"/>
                    <a:pt x="42" y="2"/>
                  </a:cubicBezTo>
                  <a:cubicBezTo>
                    <a:pt x="55" y="4"/>
                    <a:pt x="66" y="21"/>
                    <a:pt x="90" y="35"/>
                  </a:cubicBezTo>
                  <a:cubicBezTo>
                    <a:pt x="114" y="49"/>
                    <a:pt x="156" y="72"/>
                    <a:pt x="189" y="89"/>
                  </a:cubicBezTo>
                  <a:cubicBezTo>
                    <a:pt x="222" y="106"/>
                    <a:pt x="257" y="126"/>
                    <a:pt x="288" y="140"/>
                  </a:cubicBezTo>
                  <a:cubicBezTo>
                    <a:pt x="319" y="154"/>
                    <a:pt x="357" y="170"/>
                    <a:pt x="375" y="176"/>
                  </a:cubicBezTo>
                  <a:cubicBezTo>
                    <a:pt x="393" y="182"/>
                    <a:pt x="387" y="170"/>
                    <a:pt x="396" y="176"/>
                  </a:cubicBezTo>
                  <a:cubicBezTo>
                    <a:pt x="405" y="182"/>
                    <a:pt x="427" y="203"/>
                    <a:pt x="429" y="212"/>
                  </a:cubicBezTo>
                  <a:cubicBezTo>
                    <a:pt x="431" y="221"/>
                    <a:pt x="424" y="233"/>
                    <a:pt x="408" y="233"/>
                  </a:cubicBezTo>
                  <a:cubicBezTo>
                    <a:pt x="392" y="233"/>
                    <a:pt x="370" y="227"/>
                    <a:pt x="333" y="212"/>
                  </a:cubicBezTo>
                  <a:cubicBezTo>
                    <a:pt x="296" y="197"/>
                    <a:pt x="234" y="167"/>
                    <a:pt x="186" y="143"/>
                  </a:cubicBezTo>
                  <a:cubicBezTo>
                    <a:pt x="138" y="119"/>
                    <a:pt x="78" y="86"/>
                    <a:pt x="48" y="68"/>
                  </a:cubicBezTo>
                  <a:cubicBezTo>
                    <a:pt x="18" y="50"/>
                    <a:pt x="12" y="50"/>
                    <a:pt x="6" y="38"/>
                  </a:cubicBezTo>
                  <a:close/>
                </a:path>
              </a:pathLst>
            </a:custGeom>
            <a:gradFill rotWithShape="0">
              <a:gsLst>
                <a:gs pos="0">
                  <a:schemeClr val="accent2"/>
                </a:gs>
                <a:gs pos="100000">
                  <a:schemeClr val="bg2"/>
                </a:gs>
              </a:gsLst>
              <a:lin ang="1890000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6156" name="任意多边形 1035"/>
            <p:cNvSpPr>
              <a:spLocks noChangeArrowheads="1"/>
            </p:cNvSpPr>
            <p:nvPr/>
          </p:nvSpPr>
          <p:spPr bwMode="auto">
            <a:xfrm>
              <a:off x="2262" y="87"/>
              <a:ext cx="396" cy="228"/>
            </a:xfrm>
            <a:custGeom>
              <a:cxnLst>
                <a:cxn ang="0">
                  <a:pos x="2" y="9"/>
                </a:cxn>
                <a:cxn ang="0">
                  <a:pos x="53" y="66"/>
                </a:cxn>
                <a:cxn ang="0">
                  <a:pos x="176" y="132"/>
                </a:cxn>
                <a:cxn ang="0">
                  <a:pos x="293" y="189"/>
                </a:cxn>
                <a:cxn ang="0">
                  <a:pos x="341" y="222"/>
                </a:cxn>
                <a:cxn ang="0">
                  <a:pos x="377" y="219"/>
                </a:cxn>
                <a:cxn ang="0">
                  <a:pos x="377" y="180"/>
                </a:cxn>
                <a:cxn ang="0">
                  <a:pos x="260" y="126"/>
                </a:cxn>
                <a:cxn ang="0">
                  <a:pos x="113" y="51"/>
                </a:cxn>
                <a:cxn ang="0">
                  <a:pos x="41" y="9"/>
                </a:cxn>
                <a:cxn ang="0">
                  <a:pos x="2" y="9"/>
                </a:cxn>
              </a:cxnLst>
              <a:rect l="0" t="0" r="r" b="b"/>
              <a:pathLst>
                <a:path w="396" h="226">
                  <a:moveTo>
                    <a:pt x="2" y="9"/>
                  </a:moveTo>
                  <a:cubicBezTo>
                    <a:pt x="4" y="18"/>
                    <a:pt x="24" y="45"/>
                    <a:pt x="53" y="66"/>
                  </a:cubicBezTo>
                  <a:cubicBezTo>
                    <a:pt x="82" y="87"/>
                    <a:pt x="136" y="111"/>
                    <a:pt x="176" y="132"/>
                  </a:cubicBezTo>
                  <a:cubicBezTo>
                    <a:pt x="216" y="153"/>
                    <a:pt x="266" y="174"/>
                    <a:pt x="293" y="189"/>
                  </a:cubicBezTo>
                  <a:cubicBezTo>
                    <a:pt x="320" y="204"/>
                    <a:pt x="327" y="217"/>
                    <a:pt x="341" y="222"/>
                  </a:cubicBezTo>
                  <a:cubicBezTo>
                    <a:pt x="355" y="227"/>
                    <a:pt x="371" y="226"/>
                    <a:pt x="377" y="219"/>
                  </a:cubicBezTo>
                  <a:cubicBezTo>
                    <a:pt x="383" y="212"/>
                    <a:pt x="396" y="195"/>
                    <a:pt x="377" y="180"/>
                  </a:cubicBezTo>
                  <a:cubicBezTo>
                    <a:pt x="358" y="165"/>
                    <a:pt x="304" y="147"/>
                    <a:pt x="260" y="126"/>
                  </a:cubicBezTo>
                  <a:cubicBezTo>
                    <a:pt x="216" y="105"/>
                    <a:pt x="149" y="70"/>
                    <a:pt x="113" y="51"/>
                  </a:cubicBezTo>
                  <a:cubicBezTo>
                    <a:pt x="77" y="32"/>
                    <a:pt x="60" y="17"/>
                    <a:pt x="41" y="9"/>
                  </a:cubicBezTo>
                  <a:cubicBezTo>
                    <a:pt x="22" y="1"/>
                    <a:pt x="0" y="0"/>
                    <a:pt x="2" y="9"/>
                  </a:cubicBezTo>
                  <a:close/>
                </a:path>
              </a:pathLst>
            </a:custGeom>
            <a:gradFill rotWithShape="0">
              <a:gsLst>
                <a:gs pos="0">
                  <a:schemeClr val="accent2"/>
                </a:gs>
                <a:gs pos="100000">
                  <a:schemeClr val="bg2"/>
                </a:gs>
              </a:gsLst>
              <a:lin ang="1890000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6157" name="任意多边形 1036"/>
            <p:cNvSpPr>
              <a:spLocks noChangeArrowheads="1"/>
            </p:cNvSpPr>
            <p:nvPr/>
          </p:nvSpPr>
          <p:spPr bwMode="auto">
            <a:xfrm>
              <a:off x="2264" y="240"/>
              <a:ext cx="516" cy="223"/>
            </a:xfrm>
            <a:custGeom>
              <a:cxnLst>
                <a:cxn ang="0">
                  <a:pos x="3" y="10"/>
                </a:cxn>
                <a:cxn ang="0">
                  <a:pos x="105" y="97"/>
                </a:cxn>
                <a:cxn ang="0">
                  <a:pos x="243" y="178"/>
                </a:cxn>
                <a:cxn ang="0">
                  <a:pos x="357" y="217"/>
                </a:cxn>
                <a:cxn ang="0">
                  <a:pos x="498" y="214"/>
                </a:cxn>
                <a:cxn ang="0">
                  <a:pos x="468" y="187"/>
                </a:cxn>
                <a:cxn ang="0">
                  <a:pos x="309" y="136"/>
                </a:cxn>
                <a:cxn ang="0">
                  <a:pos x="123" y="34"/>
                </a:cxn>
                <a:cxn ang="0">
                  <a:pos x="3" y="10"/>
                </a:cxn>
              </a:cxnLst>
              <a:rect l="0" t="0" r="r" b="b"/>
              <a:pathLst>
                <a:path w="516" h="223">
                  <a:moveTo>
                    <a:pt x="3" y="10"/>
                  </a:moveTo>
                  <a:cubicBezTo>
                    <a:pt x="0" y="20"/>
                    <a:pt x="65" y="69"/>
                    <a:pt x="105" y="97"/>
                  </a:cubicBezTo>
                  <a:cubicBezTo>
                    <a:pt x="145" y="125"/>
                    <a:pt x="201" y="158"/>
                    <a:pt x="243" y="178"/>
                  </a:cubicBezTo>
                  <a:cubicBezTo>
                    <a:pt x="285" y="198"/>
                    <a:pt x="315" y="211"/>
                    <a:pt x="357" y="217"/>
                  </a:cubicBezTo>
                  <a:cubicBezTo>
                    <a:pt x="399" y="223"/>
                    <a:pt x="480" y="219"/>
                    <a:pt x="498" y="214"/>
                  </a:cubicBezTo>
                  <a:cubicBezTo>
                    <a:pt x="516" y="209"/>
                    <a:pt x="499" y="200"/>
                    <a:pt x="468" y="187"/>
                  </a:cubicBezTo>
                  <a:cubicBezTo>
                    <a:pt x="437" y="174"/>
                    <a:pt x="366" y="161"/>
                    <a:pt x="309" y="136"/>
                  </a:cubicBezTo>
                  <a:cubicBezTo>
                    <a:pt x="252" y="111"/>
                    <a:pt x="172" y="54"/>
                    <a:pt x="123" y="34"/>
                  </a:cubicBezTo>
                  <a:cubicBezTo>
                    <a:pt x="74" y="14"/>
                    <a:pt x="6" y="0"/>
                    <a:pt x="3" y="10"/>
                  </a:cubicBezTo>
                  <a:close/>
                </a:path>
              </a:pathLst>
            </a:custGeom>
            <a:gradFill rotWithShape="0">
              <a:gsLst>
                <a:gs pos="0">
                  <a:schemeClr val="bg2"/>
                </a:gs>
                <a:gs pos="100000">
                  <a:schemeClr val="accent2"/>
                </a:gs>
              </a:gsLst>
              <a:lin ang="540000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6158" name="任意多边形 1037"/>
            <p:cNvSpPr>
              <a:spLocks noChangeArrowheads="1"/>
            </p:cNvSpPr>
            <p:nvPr/>
          </p:nvSpPr>
          <p:spPr bwMode="auto">
            <a:xfrm>
              <a:off x="2723" y="324"/>
              <a:ext cx="414" cy="100"/>
            </a:xfrm>
            <a:custGeom>
              <a:cxnLst>
                <a:cxn ang="0">
                  <a:pos x="69" y="60"/>
                </a:cxn>
                <a:cxn ang="0">
                  <a:pos x="12" y="42"/>
                </a:cxn>
                <a:cxn ang="0">
                  <a:pos x="3" y="15"/>
                </a:cxn>
                <a:cxn ang="0">
                  <a:pos x="30" y="0"/>
                </a:cxn>
                <a:cxn ang="0">
                  <a:pos x="117" y="18"/>
                </a:cxn>
                <a:cxn ang="0">
                  <a:pos x="243" y="48"/>
                </a:cxn>
                <a:cxn ang="0">
                  <a:pos x="387" y="48"/>
                </a:cxn>
                <a:cxn ang="0">
                  <a:pos x="408" y="54"/>
                </a:cxn>
                <a:cxn ang="0">
                  <a:pos x="381" y="87"/>
                </a:cxn>
                <a:cxn ang="0">
                  <a:pos x="318" y="99"/>
                </a:cxn>
                <a:cxn ang="0">
                  <a:pos x="195" y="93"/>
                </a:cxn>
                <a:cxn ang="0">
                  <a:pos x="69" y="60"/>
                </a:cxn>
              </a:cxnLst>
              <a:rect l="0" t="0" r="r" b="b"/>
              <a:pathLst>
                <a:path w="413" h="100">
                  <a:moveTo>
                    <a:pt x="69" y="60"/>
                  </a:moveTo>
                  <a:cubicBezTo>
                    <a:pt x="39" y="52"/>
                    <a:pt x="23" y="49"/>
                    <a:pt x="12" y="42"/>
                  </a:cubicBezTo>
                  <a:cubicBezTo>
                    <a:pt x="1" y="35"/>
                    <a:pt x="0" y="22"/>
                    <a:pt x="3" y="15"/>
                  </a:cubicBezTo>
                  <a:cubicBezTo>
                    <a:pt x="6" y="8"/>
                    <a:pt x="11" y="0"/>
                    <a:pt x="30" y="0"/>
                  </a:cubicBezTo>
                  <a:cubicBezTo>
                    <a:pt x="49" y="0"/>
                    <a:pt x="82" y="10"/>
                    <a:pt x="117" y="18"/>
                  </a:cubicBezTo>
                  <a:cubicBezTo>
                    <a:pt x="152" y="26"/>
                    <a:pt x="198" y="43"/>
                    <a:pt x="243" y="48"/>
                  </a:cubicBezTo>
                  <a:cubicBezTo>
                    <a:pt x="288" y="53"/>
                    <a:pt x="360" y="47"/>
                    <a:pt x="387" y="48"/>
                  </a:cubicBezTo>
                  <a:cubicBezTo>
                    <a:pt x="414" y="49"/>
                    <a:pt x="409" y="48"/>
                    <a:pt x="408" y="54"/>
                  </a:cubicBezTo>
                  <a:cubicBezTo>
                    <a:pt x="407" y="60"/>
                    <a:pt x="396" y="80"/>
                    <a:pt x="381" y="87"/>
                  </a:cubicBezTo>
                  <a:cubicBezTo>
                    <a:pt x="366" y="94"/>
                    <a:pt x="349" y="98"/>
                    <a:pt x="318" y="99"/>
                  </a:cubicBezTo>
                  <a:cubicBezTo>
                    <a:pt x="287" y="100"/>
                    <a:pt x="237" y="99"/>
                    <a:pt x="195" y="93"/>
                  </a:cubicBezTo>
                  <a:cubicBezTo>
                    <a:pt x="153" y="87"/>
                    <a:pt x="99" y="68"/>
                    <a:pt x="69" y="60"/>
                  </a:cubicBezTo>
                  <a:close/>
                </a:path>
              </a:pathLst>
            </a:custGeom>
            <a:gradFill rotWithShape="0">
              <a:gsLst>
                <a:gs pos="0">
                  <a:schemeClr val="bg2"/>
                </a:gs>
                <a:gs pos="100000">
                  <a:schemeClr val="accent2"/>
                </a:gs>
              </a:gsLst>
              <a:lin ang="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6159" name="任意多边形 1038"/>
            <p:cNvSpPr>
              <a:spLocks noChangeArrowheads="1"/>
            </p:cNvSpPr>
            <p:nvPr/>
          </p:nvSpPr>
          <p:spPr bwMode="auto">
            <a:xfrm>
              <a:off x="3165" y="374"/>
              <a:ext cx="150" cy="72"/>
            </a:xfrm>
            <a:custGeom>
              <a:cxnLst>
                <a:cxn ang="0">
                  <a:pos x="3" y="67"/>
                </a:cxn>
                <a:cxn ang="0">
                  <a:pos x="84" y="19"/>
                </a:cxn>
                <a:cxn ang="0">
                  <a:pos x="123" y="1"/>
                </a:cxn>
                <a:cxn ang="0">
                  <a:pos x="150" y="22"/>
                </a:cxn>
                <a:cxn ang="0">
                  <a:pos x="123" y="55"/>
                </a:cxn>
                <a:cxn ang="0">
                  <a:pos x="90" y="70"/>
                </a:cxn>
                <a:cxn ang="0">
                  <a:pos x="0" y="67"/>
                </a:cxn>
              </a:cxnLst>
              <a:rect l="0" t="0" r="r" b="b"/>
              <a:pathLst>
                <a:path w="150" h="72">
                  <a:moveTo>
                    <a:pt x="3" y="67"/>
                  </a:moveTo>
                  <a:cubicBezTo>
                    <a:pt x="16" y="59"/>
                    <a:pt x="64" y="30"/>
                    <a:pt x="84" y="19"/>
                  </a:cubicBezTo>
                  <a:cubicBezTo>
                    <a:pt x="104" y="8"/>
                    <a:pt x="112" y="0"/>
                    <a:pt x="123" y="1"/>
                  </a:cubicBezTo>
                  <a:cubicBezTo>
                    <a:pt x="134" y="2"/>
                    <a:pt x="150" y="13"/>
                    <a:pt x="150" y="22"/>
                  </a:cubicBezTo>
                  <a:cubicBezTo>
                    <a:pt x="150" y="31"/>
                    <a:pt x="133" y="47"/>
                    <a:pt x="123" y="55"/>
                  </a:cubicBezTo>
                  <a:cubicBezTo>
                    <a:pt x="113" y="63"/>
                    <a:pt x="110" y="68"/>
                    <a:pt x="90" y="70"/>
                  </a:cubicBezTo>
                  <a:cubicBezTo>
                    <a:pt x="70" y="72"/>
                    <a:pt x="35" y="69"/>
                    <a:pt x="0" y="67"/>
                  </a:cubicBezTo>
                </a:path>
              </a:pathLst>
            </a:custGeom>
            <a:gradFill rotWithShape="0">
              <a:gsLst>
                <a:gs pos="0">
                  <a:schemeClr val="accent2"/>
                </a:gs>
                <a:gs pos="100000">
                  <a:schemeClr val="bg2"/>
                </a:gs>
              </a:gsLst>
              <a:lin ang="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6160" name="任意多边形 1039"/>
            <p:cNvSpPr>
              <a:spLocks noChangeArrowheads="1"/>
            </p:cNvSpPr>
            <p:nvPr/>
          </p:nvSpPr>
          <p:spPr bwMode="auto">
            <a:xfrm>
              <a:off x="3463" y="266"/>
              <a:ext cx="148" cy="92"/>
            </a:xfrm>
            <a:custGeom>
              <a:cxnLst>
                <a:cxn ang="0">
                  <a:pos x="1" y="69"/>
                </a:cxn>
                <a:cxn ang="0">
                  <a:pos x="25" y="51"/>
                </a:cxn>
                <a:cxn ang="0">
                  <a:pos x="100" y="9"/>
                </a:cxn>
                <a:cxn ang="0">
                  <a:pos x="133" y="3"/>
                </a:cxn>
                <a:cxn ang="0">
                  <a:pos x="136" y="27"/>
                </a:cxn>
                <a:cxn ang="0">
                  <a:pos x="61" y="75"/>
                </a:cxn>
                <a:cxn ang="0">
                  <a:pos x="19" y="90"/>
                </a:cxn>
                <a:cxn ang="0">
                  <a:pos x="1" y="69"/>
                </a:cxn>
              </a:cxnLst>
              <a:rect l="0" t="0" r="r" b="b"/>
              <a:pathLst>
                <a:path w="148" h="91">
                  <a:moveTo>
                    <a:pt x="1" y="69"/>
                  </a:moveTo>
                  <a:cubicBezTo>
                    <a:pt x="2" y="63"/>
                    <a:pt x="9" y="61"/>
                    <a:pt x="25" y="51"/>
                  </a:cubicBezTo>
                  <a:cubicBezTo>
                    <a:pt x="41" y="41"/>
                    <a:pt x="82" y="17"/>
                    <a:pt x="100" y="9"/>
                  </a:cubicBezTo>
                  <a:cubicBezTo>
                    <a:pt x="118" y="1"/>
                    <a:pt x="127" y="0"/>
                    <a:pt x="133" y="3"/>
                  </a:cubicBezTo>
                  <a:cubicBezTo>
                    <a:pt x="139" y="6"/>
                    <a:pt x="148" y="15"/>
                    <a:pt x="136" y="27"/>
                  </a:cubicBezTo>
                  <a:cubicBezTo>
                    <a:pt x="124" y="39"/>
                    <a:pt x="80" y="65"/>
                    <a:pt x="61" y="75"/>
                  </a:cubicBezTo>
                  <a:cubicBezTo>
                    <a:pt x="42" y="85"/>
                    <a:pt x="29" y="91"/>
                    <a:pt x="19" y="90"/>
                  </a:cubicBezTo>
                  <a:cubicBezTo>
                    <a:pt x="9" y="89"/>
                    <a:pt x="0" y="75"/>
                    <a:pt x="1" y="69"/>
                  </a:cubicBezTo>
                  <a:close/>
                </a:path>
              </a:pathLst>
            </a:custGeom>
            <a:gradFill rotWithShape="0">
              <a:gsLst>
                <a:gs pos="0">
                  <a:schemeClr val="bg2"/>
                </a:gs>
                <a:gs pos="100000">
                  <a:schemeClr val="accent2"/>
                </a:gs>
              </a:gsLst>
              <a:lin ang="270000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6161" name="任意多边形 1040"/>
            <p:cNvSpPr>
              <a:spLocks noChangeArrowheads="1"/>
            </p:cNvSpPr>
            <p:nvPr/>
          </p:nvSpPr>
          <p:spPr bwMode="auto">
            <a:xfrm>
              <a:off x="3580" y="59"/>
              <a:ext cx="938" cy="157"/>
            </a:xfrm>
            <a:custGeom>
              <a:cxnLst>
                <a:cxn ang="0">
                  <a:pos x="172" y="86"/>
                </a:cxn>
                <a:cxn ang="0">
                  <a:pos x="61" y="137"/>
                </a:cxn>
                <a:cxn ang="0">
                  <a:pos x="16" y="155"/>
                </a:cxn>
                <a:cxn ang="0">
                  <a:pos x="7" y="122"/>
                </a:cxn>
                <a:cxn ang="0">
                  <a:pos x="58" y="80"/>
                </a:cxn>
                <a:cxn ang="0">
                  <a:pos x="172" y="38"/>
                </a:cxn>
                <a:cxn ang="0">
                  <a:pos x="304" y="11"/>
                </a:cxn>
                <a:cxn ang="0">
                  <a:pos x="463" y="2"/>
                </a:cxn>
                <a:cxn ang="0">
                  <a:pos x="631" y="23"/>
                </a:cxn>
                <a:cxn ang="0">
                  <a:pos x="796" y="53"/>
                </a:cxn>
                <a:cxn ang="0">
                  <a:pos x="841" y="47"/>
                </a:cxn>
                <a:cxn ang="0">
                  <a:pos x="907" y="71"/>
                </a:cxn>
                <a:cxn ang="0">
                  <a:pos x="919" y="101"/>
                </a:cxn>
                <a:cxn ang="0">
                  <a:pos x="793" y="98"/>
                </a:cxn>
                <a:cxn ang="0">
                  <a:pos x="634" y="62"/>
                </a:cxn>
                <a:cxn ang="0">
                  <a:pos x="439" y="38"/>
                </a:cxn>
                <a:cxn ang="0">
                  <a:pos x="238" y="59"/>
                </a:cxn>
                <a:cxn ang="0">
                  <a:pos x="172" y="86"/>
                </a:cxn>
              </a:cxnLst>
              <a:rect l="0" t="0" r="r" b="b"/>
              <a:pathLst>
                <a:path w="938" h="158">
                  <a:moveTo>
                    <a:pt x="172" y="86"/>
                  </a:moveTo>
                  <a:cubicBezTo>
                    <a:pt x="142" y="99"/>
                    <a:pt x="87" y="126"/>
                    <a:pt x="61" y="137"/>
                  </a:cubicBezTo>
                  <a:cubicBezTo>
                    <a:pt x="35" y="148"/>
                    <a:pt x="25" y="158"/>
                    <a:pt x="16" y="155"/>
                  </a:cubicBezTo>
                  <a:cubicBezTo>
                    <a:pt x="7" y="152"/>
                    <a:pt x="0" y="134"/>
                    <a:pt x="7" y="122"/>
                  </a:cubicBezTo>
                  <a:cubicBezTo>
                    <a:pt x="14" y="110"/>
                    <a:pt x="31" y="94"/>
                    <a:pt x="58" y="80"/>
                  </a:cubicBezTo>
                  <a:cubicBezTo>
                    <a:pt x="85" y="66"/>
                    <a:pt x="131" y="49"/>
                    <a:pt x="172" y="38"/>
                  </a:cubicBezTo>
                  <a:cubicBezTo>
                    <a:pt x="213" y="27"/>
                    <a:pt x="256" y="17"/>
                    <a:pt x="304" y="11"/>
                  </a:cubicBezTo>
                  <a:cubicBezTo>
                    <a:pt x="352" y="5"/>
                    <a:pt x="409" y="0"/>
                    <a:pt x="463" y="2"/>
                  </a:cubicBezTo>
                  <a:cubicBezTo>
                    <a:pt x="517" y="4"/>
                    <a:pt x="576" y="15"/>
                    <a:pt x="631" y="23"/>
                  </a:cubicBezTo>
                  <a:cubicBezTo>
                    <a:pt x="686" y="31"/>
                    <a:pt x="761" y="49"/>
                    <a:pt x="796" y="53"/>
                  </a:cubicBezTo>
                  <a:cubicBezTo>
                    <a:pt x="831" y="57"/>
                    <a:pt x="823" y="44"/>
                    <a:pt x="841" y="47"/>
                  </a:cubicBezTo>
                  <a:cubicBezTo>
                    <a:pt x="859" y="50"/>
                    <a:pt x="894" y="62"/>
                    <a:pt x="907" y="71"/>
                  </a:cubicBezTo>
                  <a:cubicBezTo>
                    <a:pt x="920" y="80"/>
                    <a:pt x="938" y="97"/>
                    <a:pt x="919" y="101"/>
                  </a:cubicBezTo>
                  <a:cubicBezTo>
                    <a:pt x="900" y="105"/>
                    <a:pt x="840" y="104"/>
                    <a:pt x="793" y="98"/>
                  </a:cubicBezTo>
                  <a:cubicBezTo>
                    <a:pt x="746" y="92"/>
                    <a:pt x="693" y="72"/>
                    <a:pt x="634" y="62"/>
                  </a:cubicBezTo>
                  <a:cubicBezTo>
                    <a:pt x="575" y="52"/>
                    <a:pt x="505" y="38"/>
                    <a:pt x="439" y="38"/>
                  </a:cubicBezTo>
                  <a:cubicBezTo>
                    <a:pt x="373" y="38"/>
                    <a:pt x="284" y="51"/>
                    <a:pt x="238" y="59"/>
                  </a:cubicBezTo>
                  <a:cubicBezTo>
                    <a:pt x="192" y="67"/>
                    <a:pt x="202" y="73"/>
                    <a:pt x="172" y="86"/>
                  </a:cubicBezTo>
                  <a:close/>
                </a:path>
              </a:pathLst>
            </a:custGeom>
            <a:gradFill rotWithShape="0">
              <a:gsLst>
                <a:gs pos="0">
                  <a:schemeClr val="bg2"/>
                </a:gs>
                <a:gs pos="100000">
                  <a:schemeClr val="accent2"/>
                </a:gs>
              </a:gsLst>
              <a:lin ang="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6162" name="任意多边形 1041"/>
            <p:cNvSpPr>
              <a:spLocks noChangeArrowheads="1"/>
            </p:cNvSpPr>
            <p:nvPr/>
          </p:nvSpPr>
          <p:spPr bwMode="auto">
            <a:xfrm>
              <a:off x="3686" y="145"/>
              <a:ext cx="372" cy="97"/>
            </a:xfrm>
            <a:custGeom>
              <a:cxnLst>
                <a:cxn ang="0">
                  <a:pos x="18" y="47"/>
                </a:cxn>
                <a:cxn ang="0">
                  <a:pos x="141" y="17"/>
                </a:cxn>
                <a:cxn ang="0">
                  <a:pos x="246" y="2"/>
                </a:cxn>
                <a:cxn ang="0">
                  <a:pos x="351" y="5"/>
                </a:cxn>
                <a:cxn ang="0">
                  <a:pos x="372" y="23"/>
                </a:cxn>
                <a:cxn ang="0">
                  <a:pos x="354" y="44"/>
                </a:cxn>
                <a:cxn ang="0">
                  <a:pos x="264" y="50"/>
                </a:cxn>
                <a:cxn ang="0">
                  <a:pos x="168" y="53"/>
                </a:cxn>
                <a:cxn ang="0">
                  <a:pos x="72" y="77"/>
                </a:cxn>
                <a:cxn ang="0">
                  <a:pos x="15" y="95"/>
                </a:cxn>
                <a:cxn ang="0">
                  <a:pos x="0" y="56"/>
                </a:cxn>
              </a:cxnLst>
              <a:rect l="0" t="0" r="r" b="b"/>
              <a:pathLst>
                <a:path w="372" h="98">
                  <a:moveTo>
                    <a:pt x="18" y="47"/>
                  </a:moveTo>
                  <a:cubicBezTo>
                    <a:pt x="60" y="36"/>
                    <a:pt x="103" y="25"/>
                    <a:pt x="141" y="17"/>
                  </a:cubicBezTo>
                  <a:cubicBezTo>
                    <a:pt x="179" y="9"/>
                    <a:pt x="211" y="4"/>
                    <a:pt x="246" y="2"/>
                  </a:cubicBezTo>
                  <a:cubicBezTo>
                    <a:pt x="281" y="0"/>
                    <a:pt x="330" y="1"/>
                    <a:pt x="351" y="5"/>
                  </a:cubicBezTo>
                  <a:cubicBezTo>
                    <a:pt x="372" y="9"/>
                    <a:pt x="372" y="17"/>
                    <a:pt x="372" y="23"/>
                  </a:cubicBezTo>
                  <a:cubicBezTo>
                    <a:pt x="372" y="29"/>
                    <a:pt x="372" y="40"/>
                    <a:pt x="354" y="44"/>
                  </a:cubicBezTo>
                  <a:cubicBezTo>
                    <a:pt x="336" y="48"/>
                    <a:pt x="295" y="49"/>
                    <a:pt x="264" y="50"/>
                  </a:cubicBezTo>
                  <a:cubicBezTo>
                    <a:pt x="233" y="51"/>
                    <a:pt x="200" y="49"/>
                    <a:pt x="168" y="53"/>
                  </a:cubicBezTo>
                  <a:cubicBezTo>
                    <a:pt x="136" y="57"/>
                    <a:pt x="98" y="70"/>
                    <a:pt x="72" y="77"/>
                  </a:cubicBezTo>
                  <a:cubicBezTo>
                    <a:pt x="46" y="84"/>
                    <a:pt x="27" y="98"/>
                    <a:pt x="15" y="95"/>
                  </a:cubicBezTo>
                  <a:cubicBezTo>
                    <a:pt x="3" y="92"/>
                    <a:pt x="1" y="74"/>
                    <a:pt x="0" y="56"/>
                  </a:cubicBezTo>
                </a:path>
              </a:pathLst>
            </a:custGeom>
            <a:gradFill rotWithShape="0">
              <a:gsLst>
                <a:gs pos="0">
                  <a:schemeClr val="accent2"/>
                </a:gs>
                <a:gs pos="100000">
                  <a:schemeClr val="bg2"/>
                </a:gs>
              </a:gsLst>
              <a:lin ang="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6163" name="任意多边形 1042"/>
            <p:cNvSpPr>
              <a:spLocks noChangeArrowheads="1"/>
            </p:cNvSpPr>
            <p:nvPr/>
          </p:nvSpPr>
          <p:spPr bwMode="auto">
            <a:xfrm>
              <a:off x="3618" y="308"/>
              <a:ext cx="318" cy="159"/>
            </a:xfrm>
            <a:custGeom>
              <a:cxnLst>
                <a:cxn ang="0">
                  <a:pos x="0" y="158"/>
                </a:cxn>
                <a:cxn ang="0">
                  <a:pos x="12" y="137"/>
                </a:cxn>
                <a:cxn ang="0">
                  <a:pos x="162" y="71"/>
                </a:cxn>
                <a:cxn ang="0">
                  <a:pos x="249" y="20"/>
                </a:cxn>
                <a:cxn ang="0">
                  <a:pos x="285" y="2"/>
                </a:cxn>
                <a:cxn ang="0">
                  <a:pos x="309" y="11"/>
                </a:cxn>
                <a:cxn ang="0">
                  <a:pos x="303" y="47"/>
                </a:cxn>
                <a:cxn ang="0">
                  <a:pos x="219" y="89"/>
                </a:cxn>
                <a:cxn ang="0">
                  <a:pos x="108" y="140"/>
                </a:cxn>
                <a:cxn ang="0">
                  <a:pos x="57" y="152"/>
                </a:cxn>
                <a:cxn ang="0">
                  <a:pos x="0" y="158"/>
                </a:cxn>
              </a:cxnLst>
              <a:rect l="0" t="0" r="r" b="b"/>
              <a:pathLst>
                <a:path w="318" h="158">
                  <a:moveTo>
                    <a:pt x="0" y="158"/>
                  </a:moveTo>
                  <a:lnTo>
                    <a:pt x="12" y="137"/>
                  </a:lnTo>
                  <a:cubicBezTo>
                    <a:pt x="39" y="123"/>
                    <a:pt x="122" y="90"/>
                    <a:pt x="162" y="71"/>
                  </a:cubicBezTo>
                  <a:cubicBezTo>
                    <a:pt x="202" y="52"/>
                    <a:pt x="229" y="31"/>
                    <a:pt x="249" y="20"/>
                  </a:cubicBezTo>
                  <a:cubicBezTo>
                    <a:pt x="269" y="9"/>
                    <a:pt x="275" y="4"/>
                    <a:pt x="285" y="2"/>
                  </a:cubicBezTo>
                  <a:cubicBezTo>
                    <a:pt x="295" y="0"/>
                    <a:pt x="306" y="4"/>
                    <a:pt x="309" y="11"/>
                  </a:cubicBezTo>
                  <a:cubicBezTo>
                    <a:pt x="312" y="18"/>
                    <a:pt x="318" y="34"/>
                    <a:pt x="303" y="47"/>
                  </a:cubicBezTo>
                  <a:cubicBezTo>
                    <a:pt x="288" y="60"/>
                    <a:pt x="252" y="74"/>
                    <a:pt x="219" y="89"/>
                  </a:cubicBezTo>
                  <a:cubicBezTo>
                    <a:pt x="186" y="104"/>
                    <a:pt x="135" y="130"/>
                    <a:pt x="108" y="140"/>
                  </a:cubicBezTo>
                  <a:cubicBezTo>
                    <a:pt x="81" y="150"/>
                    <a:pt x="74" y="150"/>
                    <a:pt x="57" y="152"/>
                  </a:cubicBezTo>
                  <a:cubicBezTo>
                    <a:pt x="40" y="154"/>
                    <a:pt x="23" y="154"/>
                    <a:pt x="0" y="158"/>
                  </a:cubicBezTo>
                  <a:close/>
                </a:path>
              </a:pathLst>
            </a:custGeom>
            <a:gradFill rotWithShape="0">
              <a:gsLst>
                <a:gs pos="0">
                  <a:schemeClr val="bg2"/>
                </a:gs>
                <a:gs pos="50000">
                  <a:schemeClr val="accent2"/>
                </a:gs>
                <a:gs pos="100000">
                  <a:schemeClr val="bg2"/>
                </a:gs>
              </a:gsLst>
              <a:lin ang="270000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6164" name="任意多边形 1043"/>
            <p:cNvSpPr>
              <a:spLocks noChangeArrowheads="1"/>
            </p:cNvSpPr>
            <p:nvPr/>
          </p:nvSpPr>
          <p:spPr bwMode="auto">
            <a:xfrm>
              <a:off x="3413" y="290"/>
              <a:ext cx="380" cy="175"/>
            </a:xfrm>
            <a:custGeom>
              <a:cxnLst>
                <a:cxn ang="0">
                  <a:pos x="3" y="165"/>
                </a:cxn>
                <a:cxn ang="0">
                  <a:pos x="129" y="93"/>
                </a:cxn>
                <a:cxn ang="0">
                  <a:pos x="261" y="30"/>
                </a:cxn>
                <a:cxn ang="0">
                  <a:pos x="351" y="0"/>
                </a:cxn>
                <a:cxn ang="0">
                  <a:pos x="378" y="27"/>
                </a:cxn>
                <a:cxn ang="0">
                  <a:pos x="336" y="51"/>
                </a:cxn>
                <a:cxn ang="0">
                  <a:pos x="291" y="60"/>
                </a:cxn>
                <a:cxn ang="0">
                  <a:pos x="240" y="75"/>
                </a:cxn>
                <a:cxn ang="0">
                  <a:pos x="189" y="120"/>
                </a:cxn>
                <a:cxn ang="0">
                  <a:pos x="102" y="174"/>
                </a:cxn>
                <a:cxn ang="0">
                  <a:pos x="0" y="162"/>
                </a:cxn>
              </a:cxnLst>
              <a:rect l="0" t="0" r="r" b="b"/>
              <a:pathLst>
                <a:path w="380" h="174">
                  <a:moveTo>
                    <a:pt x="3" y="165"/>
                  </a:moveTo>
                  <a:cubicBezTo>
                    <a:pt x="24" y="153"/>
                    <a:pt x="86" y="115"/>
                    <a:pt x="129" y="93"/>
                  </a:cubicBezTo>
                  <a:cubicBezTo>
                    <a:pt x="172" y="71"/>
                    <a:pt x="224" y="45"/>
                    <a:pt x="261" y="30"/>
                  </a:cubicBezTo>
                  <a:cubicBezTo>
                    <a:pt x="298" y="15"/>
                    <a:pt x="332" y="0"/>
                    <a:pt x="351" y="0"/>
                  </a:cubicBezTo>
                  <a:cubicBezTo>
                    <a:pt x="370" y="0"/>
                    <a:pt x="380" y="19"/>
                    <a:pt x="378" y="27"/>
                  </a:cubicBezTo>
                  <a:cubicBezTo>
                    <a:pt x="376" y="35"/>
                    <a:pt x="350" y="46"/>
                    <a:pt x="336" y="51"/>
                  </a:cubicBezTo>
                  <a:cubicBezTo>
                    <a:pt x="322" y="56"/>
                    <a:pt x="307" y="56"/>
                    <a:pt x="291" y="60"/>
                  </a:cubicBezTo>
                  <a:cubicBezTo>
                    <a:pt x="275" y="64"/>
                    <a:pt x="257" y="65"/>
                    <a:pt x="240" y="75"/>
                  </a:cubicBezTo>
                  <a:cubicBezTo>
                    <a:pt x="223" y="85"/>
                    <a:pt x="212" y="104"/>
                    <a:pt x="189" y="120"/>
                  </a:cubicBezTo>
                  <a:cubicBezTo>
                    <a:pt x="166" y="136"/>
                    <a:pt x="133" y="167"/>
                    <a:pt x="102" y="174"/>
                  </a:cubicBezTo>
                  <a:lnTo>
                    <a:pt x="0" y="162"/>
                  </a:lnTo>
                </a:path>
              </a:pathLst>
            </a:custGeom>
            <a:gradFill rotWithShape="0">
              <a:gsLst>
                <a:gs pos="0">
                  <a:schemeClr val="bg2"/>
                </a:gs>
                <a:gs pos="100000">
                  <a:schemeClr val="accent2"/>
                </a:gs>
              </a:gsLst>
              <a:lin ang="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6165" name="任意多边形 1044"/>
            <p:cNvSpPr>
              <a:spLocks noChangeArrowheads="1"/>
            </p:cNvSpPr>
            <p:nvPr/>
          </p:nvSpPr>
          <p:spPr bwMode="auto">
            <a:xfrm>
              <a:off x="4178" y="187"/>
              <a:ext cx="523" cy="69"/>
            </a:xfrm>
            <a:custGeom>
              <a:cxnLst>
                <a:cxn ang="0">
                  <a:pos x="84" y="11"/>
                </a:cxn>
                <a:cxn ang="0">
                  <a:pos x="27" y="5"/>
                </a:cxn>
                <a:cxn ang="0">
                  <a:pos x="9" y="35"/>
                </a:cxn>
                <a:cxn ang="0">
                  <a:pos x="81" y="56"/>
                </a:cxn>
                <a:cxn ang="0">
                  <a:pos x="255" y="68"/>
                </a:cxn>
                <a:cxn ang="0">
                  <a:pos x="432" y="50"/>
                </a:cxn>
                <a:cxn ang="0">
                  <a:pos x="513" y="5"/>
                </a:cxn>
                <a:cxn ang="0">
                  <a:pos x="372" y="20"/>
                </a:cxn>
                <a:cxn ang="0">
                  <a:pos x="141" y="14"/>
                </a:cxn>
                <a:cxn ang="0">
                  <a:pos x="84" y="11"/>
                </a:cxn>
              </a:cxnLst>
              <a:rect l="0" t="0" r="r" b="b"/>
              <a:pathLst>
                <a:path w="523" h="69">
                  <a:moveTo>
                    <a:pt x="84" y="11"/>
                  </a:moveTo>
                  <a:cubicBezTo>
                    <a:pt x="65" y="9"/>
                    <a:pt x="40" y="1"/>
                    <a:pt x="27" y="5"/>
                  </a:cubicBezTo>
                  <a:cubicBezTo>
                    <a:pt x="14" y="9"/>
                    <a:pt x="0" y="27"/>
                    <a:pt x="9" y="35"/>
                  </a:cubicBezTo>
                  <a:cubicBezTo>
                    <a:pt x="18" y="43"/>
                    <a:pt x="40" y="51"/>
                    <a:pt x="81" y="56"/>
                  </a:cubicBezTo>
                  <a:cubicBezTo>
                    <a:pt x="122" y="61"/>
                    <a:pt x="197" y="69"/>
                    <a:pt x="255" y="68"/>
                  </a:cubicBezTo>
                  <a:cubicBezTo>
                    <a:pt x="313" y="67"/>
                    <a:pt x="389" y="60"/>
                    <a:pt x="432" y="50"/>
                  </a:cubicBezTo>
                  <a:cubicBezTo>
                    <a:pt x="475" y="40"/>
                    <a:pt x="523" y="10"/>
                    <a:pt x="513" y="5"/>
                  </a:cubicBezTo>
                  <a:cubicBezTo>
                    <a:pt x="503" y="0"/>
                    <a:pt x="434" y="19"/>
                    <a:pt x="372" y="20"/>
                  </a:cubicBezTo>
                  <a:cubicBezTo>
                    <a:pt x="310" y="21"/>
                    <a:pt x="189" y="15"/>
                    <a:pt x="141" y="14"/>
                  </a:cubicBezTo>
                  <a:cubicBezTo>
                    <a:pt x="93" y="13"/>
                    <a:pt x="103" y="13"/>
                    <a:pt x="84" y="11"/>
                  </a:cubicBezTo>
                  <a:close/>
                </a:path>
              </a:pathLst>
            </a:custGeom>
            <a:gradFill rotWithShape="0">
              <a:gsLst>
                <a:gs pos="0">
                  <a:schemeClr val="bg2"/>
                </a:gs>
                <a:gs pos="100000">
                  <a:schemeClr val="accent2"/>
                </a:gs>
              </a:gsLst>
              <a:lin ang="1890000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6166" name="任意多边形 1045"/>
            <p:cNvSpPr>
              <a:spLocks noChangeArrowheads="1"/>
            </p:cNvSpPr>
            <p:nvPr/>
          </p:nvSpPr>
          <p:spPr bwMode="auto">
            <a:xfrm>
              <a:off x="4689" y="187"/>
              <a:ext cx="537" cy="120"/>
            </a:xfrm>
            <a:custGeom>
              <a:cxnLst>
                <a:cxn ang="0">
                  <a:pos x="23" y="6"/>
                </a:cxn>
                <a:cxn ang="0">
                  <a:pos x="188" y="3"/>
                </a:cxn>
                <a:cxn ang="0">
                  <a:pos x="323" y="27"/>
                </a:cxn>
                <a:cxn ang="0">
                  <a:pos x="464" y="69"/>
                </a:cxn>
                <a:cxn ang="0">
                  <a:pos x="521" y="90"/>
                </a:cxn>
                <a:cxn ang="0">
                  <a:pos x="533" y="105"/>
                </a:cxn>
                <a:cxn ang="0">
                  <a:pos x="497" y="120"/>
                </a:cxn>
                <a:cxn ang="0">
                  <a:pos x="452" y="108"/>
                </a:cxn>
                <a:cxn ang="0">
                  <a:pos x="350" y="72"/>
                </a:cxn>
                <a:cxn ang="0">
                  <a:pos x="158" y="39"/>
                </a:cxn>
                <a:cxn ang="0">
                  <a:pos x="50" y="39"/>
                </a:cxn>
                <a:cxn ang="0">
                  <a:pos x="23" y="6"/>
                </a:cxn>
              </a:cxnLst>
              <a:rect l="0" t="0" r="r" b="b"/>
              <a:pathLst>
                <a:path w="537" h="120">
                  <a:moveTo>
                    <a:pt x="23" y="6"/>
                  </a:moveTo>
                  <a:cubicBezTo>
                    <a:pt x="46" y="0"/>
                    <a:pt x="138" y="0"/>
                    <a:pt x="188" y="3"/>
                  </a:cubicBezTo>
                  <a:cubicBezTo>
                    <a:pt x="238" y="6"/>
                    <a:pt x="277" y="16"/>
                    <a:pt x="323" y="27"/>
                  </a:cubicBezTo>
                  <a:cubicBezTo>
                    <a:pt x="369" y="38"/>
                    <a:pt x="431" y="59"/>
                    <a:pt x="464" y="69"/>
                  </a:cubicBezTo>
                  <a:cubicBezTo>
                    <a:pt x="497" y="79"/>
                    <a:pt x="509" y="84"/>
                    <a:pt x="521" y="90"/>
                  </a:cubicBezTo>
                  <a:cubicBezTo>
                    <a:pt x="533" y="96"/>
                    <a:pt x="537" y="100"/>
                    <a:pt x="533" y="105"/>
                  </a:cubicBezTo>
                  <a:cubicBezTo>
                    <a:pt x="529" y="110"/>
                    <a:pt x="510" y="120"/>
                    <a:pt x="497" y="120"/>
                  </a:cubicBezTo>
                  <a:cubicBezTo>
                    <a:pt x="484" y="120"/>
                    <a:pt x="476" y="116"/>
                    <a:pt x="452" y="108"/>
                  </a:cubicBezTo>
                  <a:cubicBezTo>
                    <a:pt x="428" y="100"/>
                    <a:pt x="399" y="84"/>
                    <a:pt x="350" y="72"/>
                  </a:cubicBezTo>
                  <a:cubicBezTo>
                    <a:pt x="301" y="60"/>
                    <a:pt x="208" y="45"/>
                    <a:pt x="158" y="39"/>
                  </a:cubicBezTo>
                  <a:cubicBezTo>
                    <a:pt x="108" y="33"/>
                    <a:pt x="72" y="43"/>
                    <a:pt x="50" y="39"/>
                  </a:cubicBezTo>
                  <a:cubicBezTo>
                    <a:pt x="28" y="35"/>
                    <a:pt x="0" y="12"/>
                    <a:pt x="23" y="6"/>
                  </a:cubicBezTo>
                  <a:close/>
                </a:path>
              </a:pathLst>
            </a:custGeom>
            <a:gradFill rotWithShape="0">
              <a:gsLst>
                <a:gs pos="0">
                  <a:schemeClr val="bg2"/>
                </a:gs>
                <a:gs pos="50000">
                  <a:schemeClr val="accent2"/>
                </a:gs>
                <a:gs pos="100000">
                  <a:schemeClr val="bg2"/>
                </a:gs>
              </a:gsLst>
              <a:lin ang="1890000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6167" name="任意多边形 1046"/>
            <p:cNvSpPr>
              <a:spLocks noChangeArrowheads="1"/>
            </p:cNvSpPr>
            <p:nvPr/>
          </p:nvSpPr>
          <p:spPr bwMode="auto">
            <a:xfrm>
              <a:off x="4968" y="312"/>
              <a:ext cx="800" cy="143"/>
            </a:xfrm>
            <a:custGeom>
              <a:cxnLst>
                <a:cxn ang="0">
                  <a:pos x="800" y="24"/>
                </a:cxn>
                <a:cxn ang="0">
                  <a:pos x="782" y="15"/>
                </a:cxn>
                <a:cxn ang="0">
                  <a:pos x="659" y="63"/>
                </a:cxn>
                <a:cxn ang="0">
                  <a:pos x="500" y="84"/>
                </a:cxn>
                <a:cxn ang="0">
                  <a:pos x="326" y="69"/>
                </a:cxn>
                <a:cxn ang="0">
                  <a:pos x="98" y="21"/>
                </a:cxn>
                <a:cxn ang="0">
                  <a:pos x="11" y="6"/>
                </a:cxn>
                <a:cxn ang="0">
                  <a:pos x="32" y="60"/>
                </a:cxn>
                <a:cxn ang="0">
                  <a:pos x="155" y="96"/>
                </a:cxn>
                <a:cxn ang="0">
                  <a:pos x="410" y="138"/>
                </a:cxn>
                <a:cxn ang="0">
                  <a:pos x="596" y="129"/>
                </a:cxn>
                <a:cxn ang="0">
                  <a:pos x="737" y="90"/>
                </a:cxn>
                <a:cxn ang="0">
                  <a:pos x="788" y="69"/>
                </a:cxn>
                <a:cxn ang="0">
                  <a:pos x="800" y="24"/>
                </a:cxn>
              </a:cxnLst>
              <a:rect l="0" t="0" r="r" b="b"/>
              <a:pathLst>
                <a:path w="800" h="143">
                  <a:moveTo>
                    <a:pt x="800" y="24"/>
                  </a:moveTo>
                  <a:lnTo>
                    <a:pt x="782" y="15"/>
                  </a:lnTo>
                  <a:cubicBezTo>
                    <a:pt x="759" y="21"/>
                    <a:pt x="706" y="51"/>
                    <a:pt x="659" y="63"/>
                  </a:cubicBezTo>
                  <a:cubicBezTo>
                    <a:pt x="612" y="75"/>
                    <a:pt x="555" y="83"/>
                    <a:pt x="500" y="84"/>
                  </a:cubicBezTo>
                  <a:cubicBezTo>
                    <a:pt x="445" y="85"/>
                    <a:pt x="393" y="79"/>
                    <a:pt x="326" y="69"/>
                  </a:cubicBezTo>
                  <a:cubicBezTo>
                    <a:pt x="259" y="59"/>
                    <a:pt x="150" y="31"/>
                    <a:pt x="98" y="21"/>
                  </a:cubicBezTo>
                  <a:cubicBezTo>
                    <a:pt x="46" y="11"/>
                    <a:pt x="22" y="0"/>
                    <a:pt x="11" y="6"/>
                  </a:cubicBezTo>
                  <a:cubicBezTo>
                    <a:pt x="0" y="12"/>
                    <a:pt x="8" y="45"/>
                    <a:pt x="32" y="60"/>
                  </a:cubicBezTo>
                  <a:cubicBezTo>
                    <a:pt x="56" y="75"/>
                    <a:pt x="92" y="83"/>
                    <a:pt x="155" y="96"/>
                  </a:cubicBezTo>
                  <a:cubicBezTo>
                    <a:pt x="218" y="109"/>
                    <a:pt x="337" y="133"/>
                    <a:pt x="410" y="138"/>
                  </a:cubicBezTo>
                  <a:cubicBezTo>
                    <a:pt x="483" y="143"/>
                    <a:pt x="542" y="137"/>
                    <a:pt x="596" y="129"/>
                  </a:cubicBezTo>
                  <a:cubicBezTo>
                    <a:pt x="650" y="121"/>
                    <a:pt x="705" y="100"/>
                    <a:pt x="737" y="90"/>
                  </a:cubicBezTo>
                  <a:cubicBezTo>
                    <a:pt x="769" y="80"/>
                    <a:pt x="780" y="80"/>
                    <a:pt x="788" y="69"/>
                  </a:cubicBezTo>
                  <a:cubicBezTo>
                    <a:pt x="796" y="58"/>
                    <a:pt x="792" y="39"/>
                    <a:pt x="800" y="24"/>
                  </a:cubicBezTo>
                  <a:close/>
                </a:path>
              </a:pathLst>
            </a:custGeom>
            <a:gradFill rotWithShape="0">
              <a:gsLst>
                <a:gs pos="0">
                  <a:schemeClr val="bg2"/>
                </a:gs>
                <a:gs pos="50000">
                  <a:schemeClr val="accent2"/>
                </a:gs>
                <a:gs pos="100000">
                  <a:schemeClr val="bg2"/>
                </a:gs>
              </a:gsLst>
              <a:lin ang="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6168" name="任意多边形 1047"/>
            <p:cNvSpPr>
              <a:spLocks noChangeArrowheads="1"/>
            </p:cNvSpPr>
            <p:nvPr/>
          </p:nvSpPr>
          <p:spPr bwMode="auto">
            <a:xfrm>
              <a:off x="5318" y="240"/>
              <a:ext cx="402" cy="115"/>
            </a:xfrm>
            <a:custGeom>
              <a:cxnLst>
                <a:cxn ang="0">
                  <a:pos x="402" y="0"/>
                </a:cxn>
                <a:cxn ang="0">
                  <a:pos x="384" y="12"/>
                </a:cxn>
                <a:cxn ang="0">
                  <a:pos x="276" y="51"/>
                </a:cxn>
                <a:cxn ang="0">
                  <a:pos x="165" y="66"/>
                </a:cxn>
                <a:cxn ang="0">
                  <a:pos x="51" y="57"/>
                </a:cxn>
                <a:cxn ang="0">
                  <a:pos x="15" y="54"/>
                </a:cxn>
                <a:cxn ang="0">
                  <a:pos x="3" y="69"/>
                </a:cxn>
                <a:cxn ang="0">
                  <a:pos x="9" y="93"/>
                </a:cxn>
                <a:cxn ang="0">
                  <a:pos x="54" y="102"/>
                </a:cxn>
                <a:cxn ang="0">
                  <a:pos x="198" y="111"/>
                </a:cxn>
                <a:cxn ang="0">
                  <a:pos x="336" y="75"/>
                </a:cxn>
                <a:cxn ang="0">
                  <a:pos x="375" y="54"/>
                </a:cxn>
                <a:cxn ang="0">
                  <a:pos x="402" y="0"/>
                </a:cxn>
              </a:cxnLst>
              <a:rect l="0" t="0" r="r" b="b"/>
              <a:pathLst>
                <a:path w="402" h="115">
                  <a:moveTo>
                    <a:pt x="402" y="0"/>
                  </a:moveTo>
                  <a:lnTo>
                    <a:pt x="384" y="12"/>
                  </a:lnTo>
                  <a:cubicBezTo>
                    <a:pt x="363" y="20"/>
                    <a:pt x="312" y="42"/>
                    <a:pt x="276" y="51"/>
                  </a:cubicBezTo>
                  <a:cubicBezTo>
                    <a:pt x="240" y="60"/>
                    <a:pt x="202" y="65"/>
                    <a:pt x="165" y="66"/>
                  </a:cubicBezTo>
                  <a:cubicBezTo>
                    <a:pt x="128" y="67"/>
                    <a:pt x="76" y="59"/>
                    <a:pt x="51" y="57"/>
                  </a:cubicBezTo>
                  <a:cubicBezTo>
                    <a:pt x="26" y="55"/>
                    <a:pt x="23" y="52"/>
                    <a:pt x="15" y="54"/>
                  </a:cubicBezTo>
                  <a:cubicBezTo>
                    <a:pt x="7" y="56"/>
                    <a:pt x="4" y="63"/>
                    <a:pt x="3" y="69"/>
                  </a:cubicBezTo>
                  <a:cubicBezTo>
                    <a:pt x="2" y="75"/>
                    <a:pt x="0" y="88"/>
                    <a:pt x="9" y="93"/>
                  </a:cubicBezTo>
                  <a:cubicBezTo>
                    <a:pt x="18" y="98"/>
                    <a:pt x="22" y="99"/>
                    <a:pt x="54" y="102"/>
                  </a:cubicBezTo>
                  <a:cubicBezTo>
                    <a:pt x="86" y="105"/>
                    <a:pt x="151" y="115"/>
                    <a:pt x="198" y="111"/>
                  </a:cubicBezTo>
                  <a:cubicBezTo>
                    <a:pt x="245" y="107"/>
                    <a:pt x="307" y="84"/>
                    <a:pt x="336" y="75"/>
                  </a:cubicBezTo>
                  <a:cubicBezTo>
                    <a:pt x="365" y="66"/>
                    <a:pt x="365" y="65"/>
                    <a:pt x="375" y="54"/>
                  </a:cubicBezTo>
                  <a:cubicBezTo>
                    <a:pt x="385" y="43"/>
                    <a:pt x="392" y="26"/>
                    <a:pt x="402" y="0"/>
                  </a:cubicBezTo>
                  <a:close/>
                </a:path>
              </a:pathLst>
            </a:custGeom>
            <a:gradFill rotWithShape="0">
              <a:gsLst>
                <a:gs pos="0">
                  <a:schemeClr val="bg2"/>
                </a:gs>
                <a:gs pos="100000">
                  <a:schemeClr val="accent2"/>
                </a:gs>
              </a:gsLst>
              <a:lin ang="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grpSp>
      <p:grpSp>
        <p:nvGrpSpPr>
          <p:cNvPr id="6169" name="组合 1048"/>
          <p:cNvGrpSpPr/>
          <p:nvPr/>
        </p:nvGrpSpPr>
        <p:grpSpPr>
          <a:xfrm>
            <a:off x="1" y="6180667"/>
            <a:ext cx="12225867" cy="137584"/>
            <a:chExt cx="5776" cy="87"/>
          </a:xfrm>
        </p:grpSpPr>
        <p:sp>
          <p:nvSpPr>
            <p:cNvPr id="6170" name="任意多边形 1049"/>
            <p:cNvSpPr>
              <a:spLocks noChangeArrowheads="1"/>
            </p:cNvSpPr>
            <p:nvPr/>
          </p:nvSpPr>
          <p:spPr bwMode="auto">
            <a:xfrm>
              <a:off x="4041" y="15"/>
              <a:ext cx="1735" cy="72"/>
            </a:xfrm>
            <a:custGeom>
              <a:cxnLst>
                <a:cxn ang="0">
                  <a:pos x="165" y="6"/>
                </a:cxn>
                <a:cxn ang="0">
                  <a:pos x="450" y="3"/>
                </a:cxn>
                <a:cxn ang="0">
                  <a:pos x="714" y="12"/>
                </a:cxn>
                <a:cxn ang="0">
                  <a:pos x="957" y="24"/>
                </a:cxn>
                <a:cxn ang="0">
                  <a:pos x="1173" y="24"/>
                </a:cxn>
                <a:cxn ang="0">
                  <a:pos x="1473" y="15"/>
                </a:cxn>
                <a:cxn ang="0">
                  <a:pos x="1617" y="0"/>
                </a:cxn>
                <a:cxn ang="0">
                  <a:pos x="1719" y="15"/>
                </a:cxn>
                <a:cxn ang="0">
                  <a:pos x="1716" y="66"/>
                </a:cxn>
                <a:cxn ang="0">
                  <a:pos x="1632" y="51"/>
                </a:cxn>
                <a:cxn ang="0">
                  <a:pos x="1407" y="51"/>
                </a:cxn>
                <a:cxn ang="0">
                  <a:pos x="1191" y="48"/>
                </a:cxn>
                <a:cxn ang="0">
                  <a:pos x="870" y="60"/>
                </a:cxn>
                <a:cxn ang="0">
                  <a:pos x="492" y="48"/>
                </a:cxn>
                <a:cxn ang="0">
                  <a:pos x="291" y="27"/>
                </a:cxn>
                <a:cxn ang="0">
                  <a:pos x="21" y="36"/>
                </a:cxn>
                <a:cxn ang="0">
                  <a:pos x="165" y="6"/>
                </a:cxn>
              </a:cxnLst>
              <a:rect l="0" t="0" r="r" b="b"/>
              <a:pathLst>
                <a:path w="1735" h="72">
                  <a:moveTo>
                    <a:pt x="165" y="6"/>
                  </a:moveTo>
                  <a:cubicBezTo>
                    <a:pt x="236" y="1"/>
                    <a:pt x="359" y="2"/>
                    <a:pt x="450" y="3"/>
                  </a:cubicBezTo>
                  <a:cubicBezTo>
                    <a:pt x="541" y="4"/>
                    <a:pt x="630" y="9"/>
                    <a:pt x="714" y="12"/>
                  </a:cubicBezTo>
                  <a:cubicBezTo>
                    <a:pt x="798" y="15"/>
                    <a:pt x="881" y="22"/>
                    <a:pt x="957" y="24"/>
                  </a:cubicBezTo>
                  <a:cubicBezTo>
                    <a:pt x="1033" y="26"/>
                    <a:pt x="1087" y="25"/>
                    <a:pt x="1173" y="24"/>
                  </a:cubicBezTo>
                  <a:cubicBezTo>
                    <a:pt x="1259" y="23"/>
                    <a:pt x="1399" y="19"/>
                    <a:pt x="1473" y="15"/>
                  </a:cubicBezTo>
                  <a:cubicBezTo>
                    <a:pt x="1547" y="11"/>
                    <a:pt x="1576" y="0"/>
                    <a:pt x="1617" y="0"/>
                  </a:cubicBezTo>
                  <a:cubicBezTo>
                    <a:pt x="1658" y="0"/>
                    <a:pt x="1703" y="4"/>
                    <a:pt x="1719" y="15"/>
                  </a:cubicBezTo>
                  <a:cubicBezTo>
                    <a:pt x="1735" y="26"/>
                    <a:pt x="1730" y="60"/>
                    <a:pt x="1716" y="66"/>
                  </a:cubicBezTo>
                  <a:cubicBezTo>
                    <a:pt x="1702" y="72"/>
                    <a:pt x="1683" y="53"/>
                    <a:pt x="1632" y="51"/>
                  </a:cubicBezTo>
                  <a:cubicBezTo>
                    <a:pt x="1581" y="49"/>
                    <a:pt x="1480" y="51"/>
                    <a:pt x="1407" y="51"/>
                  </a:cubicBezTo>
                  <a:cubicBezTo>
                    <a:pt x="1334" y="51"/>
                    <a:pt x="1280" y="47"/>
                    <a:pt x="1191" y="48"/>
                  </a:cubicBezTo>
                  <a:cubicBezTo>
                    <a:pt x="1102" y="49"/>
                    <a:pt x="986" y="60"/>
                    <a:pt x="870" y="60"/>
                  </a:cubicBezTo>
                  <a:cubicBezTo>
                    <a:pt x="754" y="60"/>
                    <a:pt x="588" y="53"/>
                    <a:pt x="492" y="48"/>
                  </a:cubicBezTo>
                  <a:cubicBezTo>
                    <a:pt x="396" y="43"/>
                    <a:pt x="369" y="29"/>
                    <a:pt x="291" y="27"/>
                  </a:cubicBezTo>
                  <a:cubicBezTo>
                    <a:pt x="213" y="25"/>
                    <a:pt x="42" y="39"/>
                    <a:pt x="21" y="36"/>
                  </a:cubicBezTo>
                  <a:cubicBezTo>
                    <a:pt x="0" y="33"/>
                    <a:pt x="94" y="11"/>
                    <a:pt x="165" y="6"/>
                  </a:cubicBezTo>
                  <a:close/>
                </a:path>
              </a:pathLst>
            </a:custGeom>
            <a:gradFill rotWithShape="0">
              <a:gsLst>
                <a:gs pos="0">
                  <a:schemeClr val="accent2"/>
                </a:gs>
                <a:gs pos="100000">
                  <a:schemeClr val="bg2"/>
                </a:gs>
              </a:gsLst>
              <a:lin ang="540000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6171" name="任意多边形 1050"/>
            <p:cNvSpPr>
              <a:spLocks noChangeArrowheads="1"/>
            </p:cNvSpPr>
            <p:nvPr/>
          </p:nvSpPr>
          <p:spPr bwMode="auto">
            <a:xfrm>
              <a:off x="1727" y="5"/>
              <a:ext cx="2655" cy="60"/>
            </a:xfrm>
            <a:custGeom>
              <a:cxnLst>
                <a:cxn ang="0">
                  <a:pos x="2641" y="6"/>
                </a:cxn>
                <a:cxn ang="0">
                  <a:pos x="2620" y="30"/>
                </a:cxn>
                <a:cxn ang="0">
                  <a:pos x="2368" y="45"/>
                </a:cxn>
                <a:cxn ang="0">
                  <a:pos x="2023" y="60"/>
                </a:cxn>
                <a:cxn ang="0">
                  <a:pos x="1786" y="48"/>
                </a:cxn>
                <a:cxn ang="0">
                  <a:pos x="1525" y="36"/>
                </a:cxn>
                <a:cxn ang="0">
                  <a:pos x="1195" y="45"/>
                </a:cxn>
                <a:cxn ang="0">
                  <a:pos x="817" y="39"/>
                </a:cxn>
                <a:cxn ang="0">
                  <a:pos x="499" y="27"/>
                </a:cxn>
                <a:cxn ang="0">
                  <a:pos x="136" y="39"/>
                </a:cxn>
                <a:cxn ang="0">
                  <a:pos x="10" y="33"/>
                </a:cxn>
                <a:cxn ang="0">
                  <a:pos x="76" y="24"/>
                </a:cxn>
                <a:cxn ang="0">
                  <a:pos x="310" y="18"/>
                </a:cxn>
                <a:cxn ang="0">
                  <a:pos x="544" y="0"/>
                </a:cxn>
                <a:cxn ang="0">
                  <a:pos x="853" y="21"/>
                </a:cxn>
                <a:cxn ang="0">
                  <a:pos x="1114" y="21"/>
                </a:cxn>
                <a:cxn ang="0">
                  <a:pos x="1399" y="3"/>
                </a:cxn>
                <a:cxn ang="0">
                  <a:pos x="1588" y="9"/>
                </a:cxn>
                <a:cxn ang="0">
                  <a:pos x="1807" y="21"/>
                </a:cxn>
                <a:cxn ang="0">
                  <a:pos x="2035" y="12"/>
                </a:cxn>
                <a:cxn ang="0">
                  <a:pos x="2290" y="18"/>
                </a:cxn>
                <a:cxn ang="0">
                  <a:pos x="2596" y="3"/>
                </a:cxn>
                <a:cxn ang="0">
                  <a:pos x="2641" y="6"/>
                </a:cxn>
              </a:cxnLst>
              <a:rect l="0" t="0" r="r" b="b"/>
              <a:pathLst>
                <a:path w="2655" h="60">
                  <a:moveTo>
                    <a:pt x="2641" y="6"/>
                  </a:moveTo>
                  <a:lnTo>
                    <a:pt x="2620" y="30"/>
                  </a:lnTo>
                  <a:cubicBezTo>
                    <a:pt x="2575" y="36"/>
                    <a:pt x="2467" y="40"/>
                    <a:pt x="2368" y="45"/>
                  </a:cubicBezTo>
                  <a:cubicBezTo>
                    <a:pt x="2269" y="50"/>
                    <a:pt x="2120" y="60"/>
                    <a:pt x="2023" y="60"/>
                  </a:cubicBezTo>
                  <a:cubicBezTo>
                    <a:pt x="1926" y="60"/>
                    <a:pt x="1869" y="52"/>
                    <a:pt x="1786" y="48"/>
                  </a:cubicBezTo>
                  <a:cubicBezTo>
                    <a:pt x="1703" y="44"/>
                    <a:pt x="1623" y="36"/>
                    <a:pt x="1525" y="36"/>
                  </a:cubicBezTo>
                  <a:cubicBezTo>
                    <a:pt x="1427" y="36"/>
                    <a:pt x="1313" y="44"/>
                    <a:pt x="1195" y="45"/>
                  </a:cubicBezTo>
                  <a:cubicBezTo>
                    <a:pt x="1077" y="46"/>
                    <a:pt x="933" y="42"/>
                    <a:pt x="817" y="39"/>
                  </a:cubicBezTo>
                  <a:cubicBezTo>
                    <a:pt x="701" y="36"/>
                    <a:pt x="612" y="27"/>
                    <a:pt x="499" y="27"/>
                  </a:cubicBezTo>
                  <a:cubicBezTo>
                    <a:pt x="386" y="27"/>
                    <a:pt x="217" y="38"/>
                    <a:pt x="136" y="39"/>
                  </a:cubicBezTo>
                  <a:cubicBezTo>
                    <a:pt x="55" y="40"/>
                    <a:pt x="20" y="36"/>
                    <a:pt x="10" y="33"/>
                  </a:cubicBezTo>
                  <a:cubicBezTo>
                    <a:pt x="0" y="30"/>
                    <a:pt x="26" y="27"/>
                    <a:pt x="76" y="24"/>
                  </a:cubicBezTo>
                  <a:cubicBezTo>
                    <a:pt x="126" y="21"/>
                    <a:pt x="232" y="22"/>
                    <a:pt x="310" y="18"/>
                  </a:cubicBezTo>
                  <a:cubicBezTo>
                    <a:pt x="388" y="14"/>
                    <a:pt x="454" y="0"/>
                    <a:pt x="544" y="0"/>
                  </a:cubicBezTo>
                  <a:cubicBezTo>
                    <a:pt x="634" y="0"/>
                    <a:pt x="758" y="18"/>
                    <a:pt x="853" y="21"/>
                  </a:cubicBezTo>
                  <a:cubicBezTo>
                    <a:pt x="948" y="24"/>
                    <a:pt x="1023" y="24"/>
                    <a:pt x="1114" y="21"/>
                  </a:cubicBezTo>
                  <a:cubicBezTo>
                    <a:pt x="1205" y="18"/>
                    <a:pt x="1320" y="5"/>
                    <a:pt x="1399" y="3"/>
                  </a:cubicBezTo>
                  <a:cubicBezTo>
                    <a:pt x="1478" y="1"/>
                    <a:pt x="1520" y="6"/>
                    <a:pt x="1588" y="9"/>
                  </a:cubicBezTo>
                  <a:cubicBezTo>
                    <a:pt x="1656" y="12"/>
                    <a:pt x="1733" y="21"/>
                    <a:pt x="1807" y="21"/>
                  </a:cubicBezTo>
                  <a:cubicBezTo>
                    <a:pt x="1881" y="21"/>
                    <a:pt x="1955" y="12"/>
                    <a:pt x="2035" y="12"/>
                  </a:cubicBezTo>
                  <a:cubicBezTo>
                    <a:pt x="2115" y="12"/>
                    <a:pt x="2197" y="19"/>
                    <a:pt x="2290" y="18"/>
                  </a:cubicBezTo>
                  <a:cubicBezTo>
                    <a:pt x="2383" y="17"/>
                    <a:pt x="2537" y="5"/>
                    <a:pt x="2596" y="3"/>
                  </a:cubicBezTo>
                  <a:cubicBezTo>
                    <a:pt x="2655" y="1"/>
                    <a:pt x="2651" y="3"/>
                    <a:pt x="2641" y="6"/>
                  </a:cubicBezTo>
                  <a:close/>
                </a:path>
              </a:pathLst>
            </a:custGeom>
            <a:gradFill rotWithShape="0">
              <a:gsLst>
                <a:gs pos="0">
                  <a:schemeClr val="accent2"/>
                </a:gs>
                <a:gs pos="100000">
                  <a:schemeClr val="bg2"/>
                </a:gs>
              </a:gsLst>
              <a:lin ang="540000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sp>
          <p:nvSpPr>
            <p:cNvPr id="6172" name="任意多边形 1051"/>
            <p:cNvSpPr>
              <a:spLocks noChangeArrowheads="1"/>
            </p:cNvSpPr>
            <p:nvPr/>
          </p:nvSpPr>
          <p:spPr bwMode="auto">
            <a:xfrm>
              <a:off x="0" y="0"/>
              <a:ext cx="2041" cy="62"/>
            </a:xfrm>
            <a:custGeom>
              <a:cxnLst>
                <a:cxn ang="0">
                  <a:pos x="1893" y="39"/>
                </a:cxn>
                <a:cxn ang="0">
                  <a:pos x="1578" y="45"/>
                </a:cxn>
                <a:cxn ang="0">
                  <a:pos x="1011" y="60"/>
                </a:cxn>
                <a:cxn ang="0">
                  <a:pos x="438" y="57"/>
                </a:cxn>
                <a:cxn ang="0">
                  <a:pos x="0" y="36"/>
                </a:cxn>
                <a:cxn ang="0">
                  <a:pos x="0" y="3"/>
                </a:cxn>
                <a:cxn ang="0">
                  <a:pos x="210" y="18"/>
                </a:cxn>
                <a:cxn ang="0">
                  <a:pos x="474" y="21"/>
                </a:cxn>
                <a:cxn ang="0">
                  <a:pos x="678" y="9"/>
                </a:cxn>
                <a:cxn ang="0">
                  <a:pos x="897" y="9"/>
                </a:cxn>
                <a:cxn ang="0">
                  <a:pos x="1167" y="30"/>
                </a:cxn>
                <a:cxn ang="0">
                  <a:pos x="1500" y="24"/>
                </a:cxn>
                <a:cxn ang="0">
                  <a:pos x="1758" y="3"/>
                </a:cxn>
                <a:cxn ang="0">
                  <a:pos x="1938" y="18"/>
                </a:cxn>
                <a:cxn ang="0">
                  <a:pos x="2034" y="33"/>
                </a:cxn>
                <a:cxn ang="0">
                  <a:pos x="1893" y="39"/>
                </a:cxn>
              </a:cxnLst>
              <a:rect l="0" t="0" r="r" b="b"/>
              <a:pathLst>
                <a:path w="2041" h="62">
                  <a:moveTo>
                    <a:pt x="1893" y="39"/>
                  </a:moveTo>
                  <a:cubicBezTo>
                    <a:pt x="1817" y="41"/>
                    <a:pt x="1725" y="42"/>
                    <a:pt x="1578" y="45"/>
                  </a:cubicBezTo>
                  <a:cubicBezTo>
                    <a:pt x="1431" y="48"/>
                    <a:pt x="1201" y="58"/>
                    <a:pt x="1011" y="60"/>
                  </a:cubicBezTo>
                  <a:cubicBezTo>
                    <a:pt x="821" y="62"/>
                    <a:pt x="606" y="61"/>
                    <a:pt x="438" y="57"/>
                  </a:cubicBezTo>
                  <a:cubicBezTo>
                    <a:pt x="270" y="53"/>
                    <a:pt x="73" y="45"/>
                    <a:pt x="0" y="36"/>
                  </a:cubicBezTo>
                  <a:lnTo>
                    <a:pt x="0" y="3"/>
                  </a:lnTo>
                  <a:cubicBezTo>
                    <a:pt x="35" y="0"/>
                    <a:pt x="131" y="15"/>
                    <a:pt x="210" y="18"/>
                  </a:cubicBezTo>
                  <a:cubicBezTo>
                    <a:pt x="289" y="21"/>
                    <a:pt x="396" y="22"/>
                    <a:pt x="474" y="21"/>
                  </a:cubicBezTo>
                  <a:cubicBezTo>
                    <a:pt x="552" y="20"/>
                    <a:pt x="608" y="11"/>
                    <a:pt x="678" y="9"/>
                  </a:cubicBezTo>
                  <a:cubicBezTo>
                    <a:pt x="748" y="7"/>
                    <a:pt x="816" y="6"/>
                    <a:pt x="897" y="9"/>
                  </a:cubicBezTo>
                  <a:cubicBezTo>
                    <a:pt x="978" y="12"/>
                    <a:pt x="1067" y="28"/>
                    <a:pt x="1167" y="30"/>
                  </a:cubicBezTo>
                  <a:cubicBezTo>
                    <a:pt x="1267" y="32"/>
                    <a:pt x="1402" y="28"/>
                    <a:pt x="1500" y="24"/>
                  </a:cubicBezTo>
                  <a:cubicBezTo>
                    <a:pt x="1598" y="20"/>
                    <a:pt x="1685" y="4"/>
                    <a:pt x="1758" y="3"/>
                  </a:cubicBezTo>
                  <a:cubicBezTo>
                    <a:pt x="1831" y="2"/>
                    <a:pt x="1892" y="13"/>
                    <a:pt x="1938" y="18"/>
                  </a:cubicBezTo>
                  <a:cubicBezTo>
                    <a:pt x="1984" y="23"/>
                    <a:pt x="2041" y="30"/>
                    <a:pt x="2034" y="33"/>
                  </a:cubicBezTo>
                  <a:cubicBezTo>
                    <a:pt x="2027" y="36"/>
                    <a:pt x="1969" y="37"/>
                    <a:pt x="1893" y="39"/>
                  </a:cubicBezTo>
                  <a:close/>
                </a:path>
              </a:pathLst>
            </a:custGeom>
            <a:gradFill rotWithShape="0">
              <a:gsLst>
                <a:gs pos="0">
                  <a:schemeClr val="accent2"/>
                </a:gs>
                <a:gs pos="100000">
                  <a:schemeClr val="bg2"/>
                </a:gs>
              </a:gsLst>
              <a:lin ang="5400000" scaled="1"/>
            </a:gradFill>
            <a:ln w="9525">
              <a:noFill/>
              <a:round/>
            </a:ln>
          </p:spPr>
          <p:txBody>
            <a:bodyPr/>
            <a:lstStyle/>
            <a:p>
              <a:pPr defTabSz="913130" fontAlgn="base">
                <a:spcBef>
                  <a:spcPct val="0"/>
                </a:spcBef>
                <a:spcAft>
                  <a:spcPct val="0"/>
                </a:spcAft>
                <a:buFont typeface="Arial" pitchFamily="34" charset="0"/>
                <a:buNone/>
                <a:defRPr/>
              </a:pPr>
              <a:endParaRPr lang="zh-CN" altLang="en-US" sz="2400">
                <a:solidFill>
                  <a:srgbClr val="545472"/>
                </a:solidFill>
              </a:endParaRPr>
            </a:p>
          </p:txBody>
        </p:sp>
      </p:grpSp>
      <p:sp>
        <p:nvSpPr>
          <p:cNvPr id="6173" name="标题 1052"/>
          <p:cNvSpPr>
            <a:spLocks noGrp="1" noChangeArrowheads="1"/>
          </p:cNvSpPr>
          <p:nvPr>
            <p:ph type="title" idx="4294967295"/>
          </p:nvPr>
        </p:nvSpPr>
        <p:spPr bwMode="auto">
          <a:xfrm>
            <a:off x="914400" y="768351"/>
            <a:ext cx="103632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792" tIns="60896" rIns="121792" bIns="60896" numCol="1" anchor="b" anchorCtr="0" compatLnSpc="1"/>
          <a:lstStyle/>
          <a:p>
            <a:pPr lvl="0"/>
            <a:r>
              <a:rPr lang="zh-CN" altLang="en-US" smtClean="0"/>
              <a:t>单击此处编辑母版标题样式</a:t>
            </a:r>
            <a:endParaRPr lang="zh-CN" altLang="en-US" smtClean="0"/>
          </a:p>
        </p:txBody>
      </p:sp>
      <p:sp>
        <p:nvSpPr>
          <p:cNvPr id="6174" name="文本占位符 1053"/>
          <p:cNvSpPr>
            <a:spLocks noGrp="1" noChangeArrowheads="1"/>
          </p:cNvSpPr>
          <p:nvPr>
            <p:ph type="body" idx="9"/>
          </p:nvPr>
        </p:nvSpPr>
        <p:spPr bwMode="auto">
          <a:xfrm>
            <a:off x="914400" y="1981200"/>
            <a:ext cx="103632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792" tIns="60896" rIns="121792" bIns="60896"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055" name="日期占位符 1054"/>
          <p:cNvSpPr>
            <a:spLocks noGrp="1"/>
          </p:cNvSpPr>
          <p:nvPr>
            <p:ph type="dt" sz="half" idx="2"/>
          </p:nvPr>
        </p:nvSpPr>
        <p:spPr>
          <a:xfrm>
            <a:off x="886884" y="6369051"/>
            <a:ext cx="2540000" cy="457200"/>
          </a:xfrm>
          <a:prstGeom prst="rect">
            <a:avLst/>
          </a:prstGeom>
          <a:noFill/>
          <a:ln w="9525">
            <a:noFill/>
            <a:miter/>
          </a:ln>
        </p:spPr>
        <p:txBody>
          <a:bodyPr lIns="121792" tIns="60896" rIns="121792" bIns="60896" anchor="b"/>
          <a:lstStyle>
            <a:lvl1pPr>
              <a:defRPr sz="1500" noProof="1"/>
            </a:lvl1pPr>
          </a:lstStyle>
          <a:p>
            <a:pPr defTabSz="913130" fontAlgn="base">
              <a:spcBef>
                <a:spcPct val="0"/>
              </a:spcBef>
              <a:spcAft>
                <a:spcPct val="0"/>
              </a:spcAft>
              <a:defRPr/>
            </a:pPr>
            <a:endParaRPr lang="zh-CN" altLang="en-US" b="1">
              <a:solidFill>
                <a:srgbClr val="FF3300"/>
              </a:solidFill>
              <a:ea typeface="黑体" panose="02010609060101010101" pitchFamily="49" charset="-122"/>
            </a:endParaRPr>
          </a:p>
        </p:txBody>
      </p:sp>
      <p:sp>
        <p:nvSpPr>
          <p:cNvPr id="1056" name="页脚占位符 1055"/>
          <p:cNvSpPr>
            <a:spLocks noGrp="1"/>
          </p:cNvSpPr>
          <p:nvPr>
            <p:ph type="ftr" sz="quarter" idx="3"/>
          </p:nvPr>
        </p:nvSpPr>
        <p:spPr>
          <a:xfrm>
            <a:off x="4138084" y="6369051"/>
            <a:ext cx="3860800" cy="457200"/>
          </a:xfrm>
          <a:prstGeom prst="rect">
            <a:avLst/>
          </a:prstGeom>
          <a:noFill/>
          <a:ln w="9525">
            <a:noFill/>
            <a:miter/>
          </a:ln>
        </p:spPr>
        <p:txBody>
          <a:bodyPr lIns="121792" tIns="60896" rIns="121792" bIns="60896" anchor="b"/>
          <a:lstStyle>
            <a:lvl1pPr algn="ctr">
              <a:defRPr sz="1500" noProof="1"/>
            </a:lvl1pPr>
          </a:lstStyle>
          <a:p>
            <a:pPr defTabSz="913130" fontAlgn="base">
              <a:spcBef>
                <a:spcPct val="0"/>
              </a:spcBef>
              <a:spcAft>
                <a:spcPct val="0"/>
              </a:spcAft>
              <a:defRPr/>
            </a:pPr>
            <a:endParaRPr lang="zh-CN" altLang="en-US" b="1">
              <a:solidFill>
                <a:srgbClr val="FF3300"/>
              </a:solidFill>
              <a:ea typeface="黑体" panose="02010609060101010101" pitchFamily="49" charset="-122"/>
            </a:endParaRPr>
          </a:p>
        </p:txBody>
      </p:sp>
      <p:sp>
        <p:nvSpPr>
          <p:cNvPr id="1057" name="灯片编号占位符 1056"/>
          <p:cNvSpPr>
            <a:spLocks noGrp="1"/>
          </p:cNvSpPr>
          <p:nvPr>
            <p:ph type="sldNum" sz="quarter" idx="4"/>
          </p:nvPr>
        </p:nvSpPr>
        <p:spPr>
          <a:xfrm>
            <a:off x="8710084" y="6369051"/>
            <a:ext cx="2540000" cy="457200"/>
          </a:xfrm>
          <a:prstGeom prst="rect">
            <a:avLst/>
          </a:prstGeom>
          <a:noFill/>
          <a:ln w="9525">
            <a:noFill/>
            <a:miter/>
          </a:ln>
        </p:spPr>
        <p:txBody>
          <a:bodyPr vert="horz" wrap="square" lIns="121792" tIns="60896" rIns="121792" bIns="60896" numCol="1" anchor="b" anchorCtr="0" compatLnSpc="1"/>
          <a:lstStyle>
            <a:lvl1pPr algn="r">
              <a:defRPr sz="1300" b="0">
                <a:solidFill>
                  <a:schemeClr val="tx1"/>
                </a:solidFill>
              </a:defRPr>
            </a:lvl1pPr>
          </a:lstStyle>
          <a:p>
            <a:pPr defTabSz="913130" fontAlgn="base">
              <a:spcBef>
                <a:spcPct val="0"/>
              </a:spcBef>
              <a:spcAft>
                <a:spcPct val="0"/>
              </a:spcAft>
            </a:pPr>
            <a:fld id="{BA390155-9BED-47D6-BC5F-26590710223D}" type="slidenum">
              <a:rPr lang="zh-CN" altLang="en-US" smtClean="0">
                <a:solidFill>
                  <a:srgbClr val="545472"/>
                </a:solidFill>
                <a:ea typeface="黑体" panose="02010609060101010101" pitchFamily="49" charset="-122"/>
              </a:rPr>
              <a:t/>
            </a:fld>
            <a:endParaRPr lang="zh-CN" altLang="en-US">
              <a:solidFill>
                <a:srgbClr val="545472"/>
              </a:solidFill>
              <a:ea typeface="黑体" panose="02010609060101010101" pitchFamily="49" charset="-122"/>
            </a:endParaRPr>
          </a:p>
        </p:txBody>
      </p:sp>
    </p:spTree>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 id="2147483746" r:id="rId10"/>
    <p:sldLayoutId id="2147483747" r:id="rId11"/>
    <p:sldLayoutId id="2147483748" r:id="rId12"/>
  </p:sldLayoutIdLst>
  <p:transition/>
  <p:timing/>
  <p:txStyles>
    <p:titleStyle>
      <a:lvl1pPr algn="ctr" defTabSz="913130" rtl="0" eaLnBrk="0" fontAlgn="base" hangingPunct="0">
        <a:spcBef>
          <a:spcPct val="0"/>
        </a:spcBef>
        <a:spcAft>
          <a:spcPct val="0"/>
        </a:spcAft>
        <a:defRPr sz="4400" kern="1200">
          <a:solidFill>
            <a:schemeClr val="tx2"/>
          </a:solidFill>
          <a:latin typeface="+mj-lt"/>
          <a:ea typeface="+mj-ea"/>
          <a:cs typeface="+mj-cs"/>
        </a:defRPr>
      </a:lvl1pPr>
      <a:lvl2pPr algn="ctr" defTabSz="913130" rtl="0" eaLnBrk="0" fontAlgn="base" hangingPunct="0">
        <a:spcBef>
          <a:spcPct val="0"/>
        </a:spcBef>
        <a:spcAft>
          <a:spcPct val="0"/>
        </a:spcAft>
        <a:defRPr sz="4400">
          <a:solidFill>
            <a:schemeClr val="tx2"/>
          </a:solidFill>
          <a:latin typeface="Arial" pitchFamily="34" charset="0"/>
          <a:ea typeface="宋体" pitchFamily="2" charset="-122"/>
        </a:defRPr>
      </a:lvl2pPr>
      <a:lvl3pPr algn="ctr" defTabSz="913130" rtl="0" eaLnBrk="0" fontAlgn="base" hangingPunct="0">
        <a:spcBef>
          <a:spcPct val="0"/>
        </a:spcBef>
        <a:spcAft>
          <a:spcPct val="0"/>
        </a:spcAft>
        <a:defRPr sz="4400">
          <a:solidFill>
            <a:schemeClr val="tx2"/>
          </a:solidFill>
          <a:latin typeface="Arial" pitchFamily="34" charset="0"/>
          <a:ea typeface="宋体" pitchFamily="2" charset="-122"/>
        </a:defRPr>
      </a:lvl3pPr>
      <a:lvl4pPr algn="ctr" defTabSz="913130" rtl="0" eaLnBrk="0" fontAlgn="base" hangingPunct="0">
        <a:spcBef>
          <a:spcPct val="0"/>
        </a:spcBef>
        <a:spcAft>
          <a:spcPct val="0"/>
        </a:spcAft>
        <a:defRPr sz="4400">
          <a:solidFill>
            <a:schemeClr val="tx2"/>
          </a:solidFill>
          <a:latin typeface="Arial" pitchFamily="34" charset="0"/>
          <a:ea typeface="宋体" pitchFamily="2" charset="-122"/>
        </a:defRPr>
      </a:lvl4pPr>
      <a:lvl5pPr algn="ctr" defTabSz="913130" rtl="0" eaLnBrk="0" fontAlgn="base" hangingPunct="0">
        <a:spcBef>
          <a:spcPct val="0"/>
        </a:spcBef>
        <a:spcAft>
          <a:spcPct val="0"/>
        </a:spcAft>
        <a:defRPr sz="4400">
          <a:solidFill>
            <a:schemeClr val="tx2"/>
          </a:solidFill>
          <a:latin typeface="Arial" pitchFamily="34" charset="0"/>
          <a:ea typeface="宋体" pitchFamily="2" charset="-122"/>
        </a:defRPr>
      </a:lvl5pPr>
      <a:lvl6pPr marL="608965" algn="ctr" defTabSz="913130" rtl="0" fontAlgn="base">
        <a:spcBef>
          <a:spcPct val="0"/>
        </a:spcBef>
        <a:spcAft>
          <a:spcPct val="0"/>
        </a:spcAft>
        <a:defRPr sz="4400">
          <a:solidFill>
            <a:schemeClr val="tx2"/>
          </a:solidFill>
          <a:latin typeface="Arial" pitchFamily="34" charset="0"/>
          <a:ea typeface="宋体" pitchFamily="2" charset="-122"/>
        </a:defRPr>
      </a:lvl6pPr>
      <a:lvl7pPr marL="1217930" algn="ctr" defTabSz="913130" rtl="0" fontAlgn="base">
        <a:spcBef>
          <a:spcPct val="0"/>
        </a:spcBef>
        <a:spcAft>
          <a:spcPct val="0"/>
        </a:spcAft>
        <a:defRPr sz="4400">
          <a:solidFill>
            <a:schemeClr val="tx2"/>
          </a:solidFill>
          <a:latin typeface="Arial" pitchFamily="34" charset="0"/>
          <a:ea typeface="宋体" pitchFamily="2" charset="-122"/>
        </a:defRPr>
      </a:lvl7pPr>
      <a:lvl8pPr marL="1826895" algn="ctr" defTabSz="913130" rtl="0" fontAlgn="base">
        <a:spcBef>
          <a:spcPct val="0"/>
        </a:spcBef>
        <a:spcAft>
          <a:spcPct val="0"/>
        </a:spcAft>
        <a:defRPr sz="4400">
          <a:solidFill>
            <a:schemeClr val="tx2"/>
          </a:solidFill>
          <a:latin typeface="Arial" pitchFamily="34" charset="0"/>
          <a:ea typeface="宋体" pitchFamily="2" charset="-122"/>
        </a:defRPr>
      </a:lvl8pPr>
      <a:lvl9pPr marL="2435225" algn="ctr" defTabSz="913130" rtl="0" fontAlgn="base">
        <a:spcBef>
          <a:spcPct val="0"/>
        </a:spcBef>
        <a:spcAft>
          <a:spcPct val="0"/>
        </a:spcAft>
        <a:defRPr sz="4400">
          <a:solidFill>
            <a:schemeClr val="tx2"/>
          </a:solidFill>
          <a:latin typeface="Arial" pitchFamily="34" charset="0"/>
          <a:ea typeface="宋体" pitchFamily="2" charset="-122"/>
        </a:defRPr>
      </a:lvl9pPr>
    </p:titleStyle>
    <p:bodyStyle>
      <a:lvl1pPr marL="342265" indent="-342265" algn="l" defTabSz="913130" rtl="0" eaLnBrk="0" fontAlgn="base" hangingPunct="0">
        <a:spcBef>
          <a:spcPct val="15000"/>
        </a:spcBef>
        <a:spcAft>
          <a:spcPct val="0"/>
        </a:spcAft>
        <a:buSzPct val="90000"/>
        <a:buBlip>
          <a:blip r:embed="rId14"/>
        </a:buBlip>
        <a:defRPr sz="3200" kern="1200">
          <a:solidFill>
            <a:schemeClr val="tx1"/>
          </a:solidFill>
          <a:latin typeface="+mn-lt"/>
          <a:ea typeface="+mn-ea"/>
          <a:cs typeface="+mn-cs"/>
        </a:defRPr>
      </a:lvl1pPr>
      <a:lvl2pPr marL="742315" lvl="1" indent="-285115" algn="l" defTabSz="913130" rtl="0" eaLnBrk="0" fontAlgn="base" hangingPunct="0">
        <a:spcBef>
          <a:spcPct val="15000"/>
        </a:spcBef>
        <a:spcAft>
          <a:spcPct val="0"/>
        </a:spcAft>
        <a:buSzPct val="80000"/>
        <a:buBlip>
          <a:blip r:embed="rId15"/>
        </a:buBlip>
        <a:defRPr sz="2800" kern="1200">
          <a:solidFill>
            <a:schemeClr val="tx1"/>
          </a:solidFill>
          <a:latin typeface="+mn-lt"/>
          <a:ea typeface="+mn-ea"/>
          <a:cs typeface="+mn-cs"/>
        </a:defRPr>
      </a:lvl2pPr>
      <a:lvl3pPr marL="1141730" lvl="2" indent="-228600" algn="l" defTabSz="913130" rtl="0" eaLnBrk="0" fontAlgn="base" hangingPunct="0">
        <a:spcBef>
          <a:spcPct val="15000"/>
        </a:spcBef>
        <a:spcAft>
          <a:spcPct val="0"/>
        </a:spcAft>
        <a:buSzPct val="70000"/>
        <a:buBlip>
          <a:blip r:embed="rId16"/>
        </a:buBlip>
        <a:defRPr kern="1200">
          <a:solidFill>
            <a:schemeClr val="tx1"/>
          </a:solidFill>
          <a:latin typeface="+mn-lt"/>
          <a:ea typeface="+mn-ea"/>
          <a:cs typeface="+mn-cs"/>
        </a:defRPr>
      </a:lvl3pPr>
      <a:lvl4pPr marL="1598295" lvl="3" indent="-228600" algn="l" defTabSz="913130" rtl="0" eaLnBrk="0" fontAlgn="base" hangingPunct="0">
        <a:spcBef>
          <a:spcPct val="15000"/>
        </a:spcBef>
        <a:spcAft>
          <a:spcPct val="0"/>
        </a:spcAft>
        <a:buSzPct val="70000"/>
        <a:buBlip>
          <a:blip r:embed="rId17"/>
        </a:buBlip>
        <a:defRPr sz="2000" kern="1200">
          <a:solidFill>
            <a:schemeClr val="tx1"/>
          </a:solidFill>
          <a:latin typeface="+mn-lt"/>
          <a:ea typeface="+mn-ea"/>
          <a:cs typeface="+mn-cs"/>
        </a:defRPr>
      </a:lvl4pPr>
      <a:lvl5pPr marL="2054860" lvl="4" indent="-228600" algn="l" defTabSz="913130" rtl="0" eaLnBrk="0" fontAlgn="base" hangingPunct="0">
        <a:spcBef>
          <a:spcPct val="15000"/>
        </a:spcBef>
        <a:spcAft>
          <a:spcPct val="0"/>
        </a:spcAft>
        <a:buSzPct val="70000"/>
        <a:buBlip>
          <a:blip r:embed="rId18"/>
        </a:buBlip>
        <a:defRPr sz="2000" kern="1200">
          <a:solidFill>
            <a:schemeClr val="tx1"/>
          </a:solidFill>
          <a:latin typeface="+mn-lt"/>
          <a:ea typeface="+mn-ea"/>
          <a:cs typeface="+mn-cs"/>
        </a:defRPr>
      </a:lvl5pPr>
      <a:lvl6pPr marL="2511425" lvl="5" indent="-227330" algn="l" defTabSz="913130" eaLnBrk="1" fontAlgn="base" latinLnBrk="0" hangingPunct="1">
        <a:spcBef>
          <a:spcPct val="15000"/>
        </a:spcBef>
        <a:spcAft>
          <a:spcPct val="0"/>
        </a:spcAft>
        <a:buSzPct val="70000"/>
        <a:buBlip>
          <a:blip r:embed="rId18"/>
        </a:buBlip>
        <a:defRPr sz="2000" b="0" i="0" u="none" kern="1200" baseline="0">
          <a:solidFill>
            <a:schemeClr val="tx1"/>
          </a:solidFill>
          <a:latin typeface="+mn-lt"/>
          <a:ea typeface="+mn-ea"/>
          <a:cs typeface="+mn-cs"/>
        </a:defRPr>
      </a:lvl6pPr>
      <a:lvl7pPr marL="2967990" lvl="6" indent="-227330" algn="l" defTabSz="913130" eaLnBrk="1" fontAlgn="base" latinLnBrk="0" hangingPunct="1">
        <a:spcBef>
          <a:spcPct val="15000"/>
        </a:spcBef>
        <a:spcAft>
          <a:spcPct val="0"/>
        </a:spcAft>
        <a:buSzPct val="70000"/>
        <a:buBlip>
          <a:blip r:embed="rId18"/>
        </a:buBlip>
        <a:defRPr sz="2000" b="0" i="0" u="none" kern="1200" baseline="0">
          <a:solidFill>
            <a:schemeClr val="tx1"/>
          </a:solidFill>
          <a:latin typeface="+mn-lt"/>
          <a:ea typeface="+mn-ea"/>
          <a:cs typeface="+mn-cs"/>
        </a:defRPr>
      </a:lvl7pPr>
      <a:lvl8pPr marL="3425190" lvl="7" indent="-227330" algn="l" defTabSz="913130" eaLnBrk="1" fontAlgn="base" latinLnBrk="0" hangingPunct="1">
        <a:spcBef>
          <a:spcPct val="15000"/>
        </a:spcBef>
        <a:spcAft>
          <a:spcPct val="0"/>
        </a:spcAft>
        <a:buSzPct val="70000"/>
        <a:buBlip>
          <a:blip r:embed="rId18"/>
        </a:buBlip>
        <a:defRPr sz="2000" b="0" i="0" u="none" kern="1200" baseline="0">
          <a:solidFill>
            <a:schemeClr val="tx1"/>
          </a:solidFill>
          <a:latin typeface="+mn-lt"/>
          <a:ea typeface="+mn-ea"/>
          <a:cs typeface="+mn-cs"/>
        </a:defRPr>
      </a:lvl8pPr>
      <a:lvl9pPr marL="3882390" lvl="8" indent="-227330" algn="l" defTabSz="913130" eaLnBrk="1" fontAlgn="base" latinLnBrk="0" hangingPunct="1">
        <a:spcBef>
          <a:spcPct val="15000"/>
        </a:spcBef>
        <a:spcAft>
          <a:spcPct val="0"/>
        </a:spcAft>
        <a:buSzPct val="70000"/>
        <a:buBlip>
          <a:blip r:embed="rId18"/>
        </a:buBlip>
        <a:defRPr sz="2000" b="0" i="0" u="none" kern="1200" baseline="0">
          <a:solidFill>
            <a:schemeClr val="tx1"/>
          </a:solidFill>
          <a:latin typeface="+mn-lt"/>
          <a:ea typeface="+mn-ea"/>
          <a:cs typeface="+mn-cs"/>
        </a:defRPr>
      </a:lvl9pPr>
    </p:bodyStyle>
    <p:otherStyle>
      <a:lvl1pPr marL="0" lvl="0" indent="0" algn="l" defTabSz="913130" eaLnBrk="1" fontAlgn="base" latinLnBrk="0" hangingPunct="1">
        <a:spcBef>
          <a:spcPct val="0"/>
        </a:spcBef>
        <a:spcAft>
          <a:spcPct val="0"/>
        </a:spcAft>
        <a:buFont typeface="Arial" pitchFamily="34" charset="0"/>
        <a:buNone/>
        <a:defRPr sz="2400" b="0" i="0" u="none" kern="1200" baseline="0">
          <a:solidFill>
            <a:schemeClr val="tx1"/>
          </a:solidFill>
          <a:latin typeface="+mn-lt"/>
          <a:ea typeface="+mn-ea"/>
          <a:cs typeface="+mn-cs"/>
        </a:defRPr>
      </a:lvl1pPr>
      <a:lvl2pPr marL="456565" lvl="1" indent="0" algn="l" defTabSz="913130" eaLnBrk="1" fontAlgn="base" latinLnBrk="0" hangingPunct="1">
        <a:spcBef>
          <a:spcPct val="0"/>
        </a:spcBef>
        <a:spcAft>
          <a:spcPct val="0"/>
        </a:spcAft>
        <a:buFont typeface="Arial" pitchFamily="34" charset="0"/>
        <a:buNone/>
        <a:defRPr sz="8000" b="0" i="0" u="none" kern="1200" baseline="0">
          <a:solidFill>
            <a:schemeClr val="tx1"/>
          </a:solidFill>
          <a:latin typeface="+mn-lt"/>
          <a:ea typeface="+mn-ea"/>
          <a:cs typeface="+mn-cs"/>
        </a:defRPr>
      </a:lvl2pPr>
      <a:lvl3pPr marL="913130" lvl="2" indent="0" algn="l" defTabSz="913130" eaLnBrk="1" fontAlgn="base" latinLnBrk="0" hangingPunct="1">
        <a:spcBef>
          <a:spcPct val="0"/>
        </a:spcBef>
        <a:spcAft>
          <a:spcPct val="0"/>
        </a:spcAft>
        <a:buFont typeface="Arial" pitchFamily="34" charset="0"/>
        <a:buNone/>
        <a:defRPr sz="8000" b="0" i="0" u="none" kern="1200" baseline="0">
          <a:solidFill>
            <a:schemeClr val="tx1"/>
          </a:solidFill>
          <a:latin typeface="+mn-lt"/>
          <a:ea typeface="+mn-ea"/>
          <a:cs typeface="+mn-cs"/>
        </a:defRPr>
      </a:lvl3pPr>
      <a:lvl4pPr marL="1369695" lvl="3" indent="0" algn="l" defTabSz="913130" eaLnBrk="1" fontAlgn="base" latinLnBrk="0" hangingPunct="1">
        <a:spcBef>
          <a:spcPct val="0"/>
        </a:spcBef>
        <a:spcAft>
          <a:spcPct val="0"/>
        </a:spcAft>
        <a:buFont typeface="Arial" pitchFamily="34" charset="0"/>
        <a:buNone/>
        <a:defRPr sz="8000" b="0" i="0" u="none" kern="1200" baseline="0">
          <a:solidFill>
            <a:schemeClr val="tx1"/>
          </a:solidFill>
          <a:latin typeface="+mn-lt"/>
          <a:ea typeface="+mn-ea"/>
          <a:cs typeface="+mn-cs"/>
        </a:defRPr>
      </a:lvl4pPr>
      <a:lvl5pPr marL="1826895" lvl="4" indent="0" algn="l" defTabSz="913130" eaLnBrk="1" fontAlgn="base" latinLnBrk="0" hangingPunct="1">
        <a:spcBef>
          <a:spcPct val="0"/>
        </a:spcBef>
        <a:spcAft>
          <a:spcPct val="0"/>
        </a:spcAft>
        <a:buFont typeface="Arial" pitchFamily="34" charset="0"/>
        <a:buNone/>
        <a:defRPr sz="8000" b="0" i="0" u="none" kern="1200" baseline="0">
          <a:solidFill>
            <a:schemeClr val="tx1"/>
          </a:solidFill>
          <a:latin typeface="+mn-lt"/>
          <a:ea typeface="+mn-ea"/>
          <a:cs typeface="+mn-cs"/>
        </a:defRPr>
      </a:lvl5pPr>
      <a:lvl6pPr marL="2283460" lvl="5" indent="0" algn="l" defTabSz="913130" eaLnBrk="1" fontAlgn="base" latinLnBrk="0" hangingPunct="1">
        <a:spcBef>
          <a:spcPct val="0"/>
        </a:spcBef>
        <a:spcAft>
          <a:spcPct val="0"/>
        </a:spcAft>
        <a:buFont typeface="Arial" pitchFamily="34" charset="0"/>
        <a:buNone/>
        <a:defRPr sz="8000" b="0" i="0" u="none" kern="1200" baseline="0">
          <a:solidFill>
            <a:schemeClr val="tx1"/>
          </a:solidFill>
          <a:latin typeface="+mn-lt"/>
          <a:ea typeface="+mn-ea"/>
          <a:cs typeface="+mn-cs"/>
        </a:defRPr>
      </a:lvl6pPr>
      <a:lvl7pPr marL="2740025" lvl="6" indent="0" algn="l" defTabSz="913130" eaLnBrk="1" fontAlgn="base" latinLnBrk="0" hangingPunct="1">
        <a:spcBef>
          <a:spcPct val="0"/>
        </a:spcBef>
        <a:spcAft>
          <a:spcPct val="0"/>
        </a:spcAft>
        <a:buFont typeface="Arial" pitchFamily="34" charset="0"/>
        <a:buNone/>
        <a:defRPr sz="8000" b="0" i="0" u="none" kern="1200" baseline="0">
          <a:solidFill>
            <a:schemeClr val="tx1"/>
          </a:solidFill>
          <a:latin typeface="+mn-lt"/>
          <a:ea typeface="+mn-ea"/>
          <a:cs typeface="+mn-cs"/>
        </a:defRPr>
      </a:lvl7pPr>
      <a:lvl8pPr marL="3196590" lvl="7" indent="0" algn="l" defTabSz="913130" eaLnBrk="1" fontAlgn="base" latinLnBrk="0" hangingPunct="1">
        <a:spcBef>
          <a:spcPct val="0"/>
        </a:spcBef>
        <a:spcAft>
          <a:spcPct val="0"/>
        </a:spcAft>
        <a:buFont typeface="Arial" pitchFamily="34" charset="0"/>
        <a:buNone/>
        <a:defRPr sz="8000" b="0" i="0" u="none" kern="1200" baseline="0">
          <a:solidFill>
            <a:schemeClr val="tx1"/>
          </a:solidFill>
          <a:latin typeface="+mn-lt"/>
          <a:ea typeface="+mn-ea"/>
          <a:cs typeface="+mn-cs"/>
        </a:defRPr>
      </a:lvl8pPr>
      <a:lvl9pPr marL="3653790" lvl="8" indent="0" algn="l" defTabSz="913130" eaLnBrk="1" fontAlgn="base" latinLnBrk="0" hangingPunct="1">
        <a:spcBef>
          <a:spcPct val="0"/>
        </a:spcBef>
        <a:spcAft>
          <a:spcPct val="0"/>
        </a:spcAft>
        <a:buFont typeface="Arial" pitchFamily="34" charset="0"/>
        <a:buNone/>
        <a:defRPr sz="8000" b="0" i="0" u="none" kern="1200" baseline="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p:cSld>
    <p:bg bwMode="auto">
      <p:bgPr>
        <a:blipFill dpi="0" rotWithShape="0">
          <a:blip r:embed="rId12"/>
          <a:stretch>
            <a:fillRect/>
          </a:stretch>
        </a:blipFill>
        <a:effectLst/>
      </p:bgPr>
    </p:bg>
    <p:spTree>
      <p:nvGrpSpPr>
        <p:cNvPr id="1" name=""/>
        <p:cNvGrpSpPr/>
        <p:nvPr/>
      </p:nvGrpSpPr>
      <p:grpSpPr>
        <a:xfrm>
          <a:off x="0" y="0"/>
          <a:ext cx="0" cy="0"/>
        </a:xfrm>
      </p:grpSpPr>
      <p:sp>
        <p:nvSpPr>
          <p:cNvPr id="1026" name="Rectangle 2"/>
          <p:cNvSpPr>
            <a:spLocks noGrp="1" noRot="1" noChangeArrowheads="1"/>
          </p:cNvSpPr>
          <p:nvPr>
            <p:ph type="title" idx="4294967295"/>
          </p:nvPr>
        </p:nvSpPr>
        <p:spPr bwMode="auto">
          <a:xfrm>
            <a:off x="402169" y="381000"/>
            <a:ext cx="11387667"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800" tIns="60900" rIns="121800" bIns="60900" numCol="1" anchor="ctr" anchorCtr="0" compatLnSpc="1"/>
          <a:lstStyle/>
          <a:p>
            <a:pPr lvl="0"/>
            <a:r>
              <a:rPr lang="zh-CN" altLang="en-US" smtClean="0"/>
              <a:t>单击此处编辑母版标题样式</a:t>
            </a:r>
            <a:endParaRPr lang="zh-CN" altLang="en-US" smtClean="0"/>
          </a:p>
        </p:txBody>
      </p:sp>
      <p:sp>
        <p:nvSpPr>
          <p:cNvPr id="1027" name="Rectangle 3"/>
          <p:cNvSpPr>
            <a:spLocks noGrp="1" noRot="1" noChangeArrowheads="1"/>
          </p:cNvSpPr>
          <p:nvPr>
            <p:ph type="body" idx="9"/>
          </p:nvPr>
        </p:nvSpPr>
        <p:spPr bwMode="auto">
          <a:xfrm>
            <a:off x="402169" y="1752631"/>
            <a:ext cx="11387667" cy="4271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800" tIns="60900" rIns="121800" bIns="6090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6148" name="Rectangle 4"/>
          <p:cNvSpPr>
            <a:spLocks noGrp="1" noChangeArrowheads="1"/>
          </p:cNvSpPr>
          <p:nvPr>
            <p:ph type="dt" sz="half" idx="2"/>
          </p:nvPr>
        </p:nvSpPr>
        <p:spPr bwMode="auto">
          <a:xfrm>
            <a:off x="402226" y="6174377"/>
            <a:ext cx="3052233" cy="476249"/>
          </a:xfrm>
          <a:prstGeom prst="rect">
            <a:avLst/>
          </a:prstGeom>
          <a:noFill/>
          <a:ln w="9525">
            <a:noFill/>
            <a:miter lim="800000"/>
          </a:ln>
          <a:effectLst/>
        </p:spPr>
        <p:txBody>
          <a:bodyPr vert="horz" wrap="square" lIns="121800" tIns="60900" rIns="121800" bIns="60900" numCol="1" anchor="t" anchorCtr="0" compatLnSpc="1"/>
          <a:lstStyle>
            <a:lvl1pPr>
              <a:buFontTx/>
              <a:buNone/>
              <a:defRPr sz="1900" b="0">
                <a:solidFill>
                  <a:schemeClr val="tx1"/>
                </a:solidFill>
                <a:latin typeface="Arial" pitchFamily="34" charset="0"/>
                <a:ea typeface="+mn-ea"/>
              </a:defRPr>
            </a:lvl1pPr>
          </a:lstStyle>
          <a:p>
            <a:pPr defTabSz="913130" fontAlgn="base">
              <a:spcBef>
                <a:spcPct val="0"/>
              </a:spcBef>
              <a:spcAft>
                <a:spcPct val="0"/>
              </a:spcAft>
              <a:defRPr/>
            </a:pPr>
            <a:endParaRPr lang="en-US" altLang="zh-CN">
              <a:solidFill>
                <a:srgbClr val="0000FF"/>
              </a:solidFill>
            </a:endParaRPr>
          </a:p>
        </p:txBody>
      </p:sp>
      <p:sp>
        <p:nvSpPr>
          <p:cNvPr id="6149" name="Rectangle 5"/>
          <p:cNvSpPr>
            <a:spLocks noGrp="1" noChangeArrowheads="1"/>
          </p:cNvSpPr>
          <p:nvPr>
            <p:ph type="ftr" sz="quarter" idx="3"/>
          </p:nvPr>
        </p:nvSpPr>
        <p:spPr bwMode="auto">
          <a:xfrm>
            <a:off x="4165600" y="6174377"/>
            <a:ext cx="3860800" cy="476249"/>
          </a:xfrm>
          <a:prstGeom prst="rect">
            <a:avLst/>
          </a:prstGeom>
          <a:noFill/>
          <a:ln w="9525">
            <a:noFill/>
            <a:miter lim="800000"/>
          </a:ln>
          <a:effectLst/>
        </p:spPr>
        <p:txBody>
          <a:bodyPr vert="horz" wrap="square" lIns="121800" tIns="60900" rIns="121800" bIns="60900" numCol="1" anchor="t" anchorCtr="0" compatLnSpc="1"/>
          <a:lstStyle>
            <a:lvl1pPr algn="ctr">
              <a:buFontTx/>
              <a:buNone/>
              <a:defRPr sz="1900" b="0">
                <a:solidFill>
                  <a:schemeClr val="tx1"/>
                </a:solidFill>
                <a:latin typeface="Arial" pitchFamily="34" charset="0"/>
                <a:ea typeface="+mn-ea"/>
              </a:defRPr>
            </a:lvl1pPr>
          </a:lstStyle>
          <a:p>
            <a:pPr defTabSz="913130" fontAlgn="base">
              <a:spcBef>
                <a:spcPct val="0"/>
              </a:spcBef>
              <a:spcAft>
                <a:spcPct val="0"/>
              </a:spcAft>
              <a:defRPr/>
            </a:pPr>
            <a:endParaRPr lang="en-US" altLang="zh-CN">
              <a:solidFill>
                <a:srgbClr val="0000FF"/>
              </a:solidFill>
            </a:endParaRPr>
          </a:p>
        </p:txBody>
      </p:sp>
      <p:sp>
        <p:nvSpPr>
          <p:cNvPr id="6150" name="Rectangle 6"/>
          <p:cNvSpPr>
            <a:spLocks noGrp="1" noChangeArrowheads="1"/>
          </p:cNvSpPr>
          <p:nvPr>
            <p:ph type="sldNum" sz="quarter" idx="4"/>
          </p:nvPr>
        </p:nvSpPr>
        <p:spPr bwMode="auto">
          <a:xfrm>
            <a:off x="8737660" y="6174377"/>
            <a:ext cx="3052233" cy="476249"/>
          </a:xfrm>
          <a:prstGeom prst="rect">
            <a:avLst/>
          </a:prstGeom>
          <a:noFill/>
          <a:ln w="9525">
            <a:noFill/>
            <a:miter lim="800000"/>
          </a:ln>
          <a:effectLst/>
        </p:spPr>
        <p:txBody>
          <a:bodyPr vert="horz" wrap="square" lIns="121800" tIns="60900" rIns="121800" bIns="60900" numCol="1" anchor="t" anchorCtr="0" compatLnSpc="1"/>
          <a:lstStyle>
            <a:lvl1pPr algn="r">
              <a:defRPr sz="1900" b="0">
                <a:solidFill>
                  <a:schemeClr val="tx1"/>
                </a:solidFill>
                <a:ea typeface="宋体" pitchFamily="2" charset="-122"/>
              </a:defRPr>
            </a:lvl1pPr>
          </a:lstStyle>
          <a:p>
            <a:pPr defTabSz="913130" fontAlgn="base">
              <a:spcBef>
                <a:spcPct val="0"/>
              </a:spcBef>
              <a:spcAft>
                <a:spcPct val="0"/>
              </a:spcAft>
            </a:pPr>
            <a:fld id="{C8B0B43A-894A-4503-BB67-F95005928203}" type="slidenum">
              <a:rPr lang="zh-CN" altLang="en-US" smtClean="0">
                <a:solidFill>
                  <a:srgbClr val="0000FF"/>
                </a:solidFill>
              </a:rPr>
              <a:t/>
            </a:fld>
            <a:endParaRPr lang="zh-CN" altLang="en-US">
              <a:solidFill>
                <a:srgbClr val="0000FF"/>
              </a:solidFill>
            </a:endParaRPr>
          </a:p>
        </p:txBody>
      </p:sp>
    </p:spTree>
  </p:cSld>
  <p:clrMap bg1="lt1" tx1="dk1" bg2="lt2" tx2="dk2" accent1="accent1" accent2="accent2" accent3="accent3" accent4="accent4" accent5="accent5" accent6="accent6" hlink="hlink" folHlink="folHlink"/>
  <p:sldLayoutIdLst>
    <p:sldLayoutId id="2147483750" r:id="rId1"/>
    <p:sldLayoutId id="2147483751" r:id="rId2"/>
    <p:sldLayoutId id="2147483752" r:id="rId3"/>
    <p:sldLayoutId id="2147483753" r:id="rId4"/>
    <p:sldLayoutId id="2147483754" r:id="rId5"/>
    <p:sldLayoutId id="2147483755" r:id="rId6"/>
    <p:sldLayoutId id="2147483756" r:id="rId7"/>
    <p:sldLayoutId id="2147483757" r:id="rId8"/>
    <p:sldLayoutId id="2147483758" r:id="rId9"/>
    <p:sldLayoutId id="2147483759" r:id="rId10"/>
    <p:sldLayoutId id="2147483760" r:id="rId11"/>
  </p:sldLayoutIdLst>
  <p:transition/>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608965" algn="ctr" rtl="0" fontAlgn="base">
        <a:spcBef>
          <a:spcPct val="0"/>
        </a:spcBef>
        <a:spcAft>
          <a:spcPct val="0"/>
        </a:spcAft>
        <a:defRPr sz="5900">
          <a:solidFill>
            <a:schemeClr val="tx2"/>
          </a:solidFill>
          <a:latin typeface="Arial" pitchFamily="34" charset="0"/>
          <a:ea typeface="宋体" pitchFamily="2" charset="-122"/>
        </a:defRPr>
      </a:lvl6pPr>
      <a:lvl7pPr marL="1217930" algn="ctr" rtl="0" fontAlgn="base">
        <a:spcBef>
          <a:spcPct val="0"/>
        </a:spcBef>
        <a:spcAft>
          <a:spcPct val="0"/>
        </a:spcAft>
        <a:defRPr sz="5900">
          <a:solidFill>
            <a:schemeClr val="tx2"/>
          </a:solidFill>
          <a:latin typeface="Arial" pitchFamily="34" charset="0"/>
          <a:ea typeface="宋体" pitchFamily="2" charset="-122"/>
        </a:defRPr>
      </a:lvl7pPr>
      <a:lvl8pPr marL="1826895" algn="ctr" rtl="0" fontAlgn="base">
        <a:spcBef>
          <a:spcPct val="0"/>
        </a:spcBef>
        <a:spcAft>
          <a:spcPct val="0"/>
        </a:spcAft>
        <a:defRPr sz="5900">
          <a:solidFill>
            <a:schemeClr val="tx2"/>
          </a:solidFill>
          <a:latin typeface="Arial" pitchFamily="34" charset="0"/>
          <a:ea typeface="宋体" pitchFamily="2" charset="-122"/>
        </a:defRPr>
      </a:lvl8pPr>
      <a:lvl9pPr marL="2435860" algn="ctr" rtl="0" fontAlgn="base">
        <a:spcBef>
          <a:spcPct val="0"/>
        </a:spcBef>
        <a:spcAft>
          <a:spcPct val="0"/>
        </a:spcAft>
        <a:defRPr sz="5900">
          <a:solidFill>
            <a:schemeClr val="tx2"/>
          </a:solidFill>
          <a:latin typeface="Arial" pitchFamily="34" charset="0"/>
          <a:ea typeface="宋体" pitchFamily="2" charset="-122"/>
        </a:defRPr>
      </a:lvl9pPr>
    </p:titleStyle>
    <p:bodyStyle>
      <a:lvl1pPr marL="342265" indent="-342265" algn="l" rtl="0" eaLnBrk="0" fontAlgn="base" hangingPunct="0">
        <a:spcBef>
          <a:spcPct val="15000"/>
        </a:spcBef>
        <a:spcAft>
          <a:spcPct val="0"/>
        </a:spcAft>
        <a:buClr>
          <a:schemeClr val="folHlink"/>
        </a:buClr>
        <a:buFont typeface="Wingdings" panose="05000000000000000000" pitchFamily="2" charset="2"/>
        <a:buChar char="§"/>
        <a:defRPr sz="3200">
          <a:solidFill>
            <a:schemeClr val="tx1"/>
          </a:solidFill>
          <a:latin typeface="+mn-lt"/>
          <a:ea typeface="+mn-ea"/>
          <a:cs typeface="+mn-cs"/>
        </a:defRPr>
      </a:lvl1pPr>
      <a:lvl2pPr marL="742315" indent="-285750" algn="l" rtl="0" eaLnBrk="0" fontAlgn="base" hangingPunct="0">
        <a:spcBef>
          <a:spcPct val="15000"/>
        </a:spcBef>
        <a:spcAft>
          <a:spcPct val="0"/>
        </a:spcAft>
        <a:buClr>
          <a:schemeClr val="hlink"/>
        </a:buClr>
        <a:buChar char="•"/>
        <a:defRPr sz="2800">
          <a:solidFill>
            <a:schemeClr val="tx1"/>
          </a:solidFill>
          <a:latin typeface="+mn-lt"/>
          <a:ea typeface="+mn-ea"/>
        </a:defRPr>
      </a:lvl2pPr>
      <a:lvl3pPr marL="1141730" indent="-228600" algn="l" rtl="0" eaLnBrk="0" fontAlgn="base" hangingPunct="0">
        <a:spcBef>
          <a:spcPct val="15000"/>
        </a:spcBef>
        <a:spcAft>
          <a:spcPct val="0"/>
        </a:spcAft>
        <a:buClr>
          <a:schemeClr val="folHlink"/>
        </a:buClr>
        <a:buFont typeface="Wingdings" panose="05000000000000000000" pitchFamily="2" charset="2"/>
        <a:buChar char="§"/>
        <a:defRPr>
          <a:solidFill>
            <a:schemeClr val="tx1"/>
          </a:solidFill>
          <a:latin typeface="+mn-lt"/>
          <a:ea typeface="+mn-ea"/>
        </a:defRPr>
      </a:lvl3pPr>
      <a:lvl4pPr marL="1598295" indent="-228600" algn="l" rtl="0" eaLnBrk="0" fontAlgn="base" hangingPunct="0">
        <a:spcBef>
          <a:spcPct val="15000"/>
        </a:spcBef>
        <a:spcAft>
          <a:spcPct val="0"/>
        </a:spcAft>
        <a:buClr>
          <a:schemeClr val="hlink"/>
        </a:buClr>
        <a:buSzPct val="115000"/>
        <a:buChar char="•"/>
        <a:defRPr sz="2000">
          <a:solidFill>
            <a:schemeClr val="tx1"/>
          </a:solidFill>
          <a:latin typeface="+mn-lt"/>
          <a:ea typeface="+mn-ea"/>
        </a:defRPr>
      </a:lvl4pPr>
      <a:lvl5pPr marL="2054860" indent="-228600" algn="l" rtl="0" eaLnBrk="0" fontAlgn="base" hangingPunct="0">
        <a:spcBef>
          <a:spcPct val="15000"/>
        </a:spcBef>
        <a:spcAft>
          <a:spcPct val="0"/>
        </a:spcAft>
        <a:buClr>
          <a:schemeClr val="folHlink"/>
        </a:buClr>
        <a:buFont typeface="Wingdings" panose="05000000000000000000" pitchFamily="2" charset="2"/>
        <a:buChar char="§"/>
        <a:defRPr sz="2000">
          <a:solidFill>
            <a:schemeClr val="tx1"/>
          </a:solidFill>
          <a:latin typeface="+mn-lt"/>
          <a:ea typeface="+mn-ea"/>
        </a:defRPr>
      </a:lvl5pPr>
      <a:lvl6pPr marL="2512695" indent="-227330" algn="l" rtl="0" fontAlgn="base">
        <a:spcBef>
          <a:spcPct val="15000"/>
        </a:spcBef>
        <a:spcAft>
          <a:spcPct val="0"/>
        </a:spcAft>
        <a:buClr>
          <a:schemeClr val="folHlink"/>
        </a:buClr>
        <a:buFont typeface="Wingdings" panose="05000000000000000000" pitchFamily="2" charset="2"/>
        <a:buChar char="§"/>
        <a:defRPr sz="2000">
          <a:solidFill>
            <a:schemeClr val="tx1"/>
          </a:solidFill>
          <a:latin typeface="+mn-lt"/>
          <a:ea typeface="+mn-ea"/>
        </a:defRPr>
      </a:lvl6pPr>
      <a:lvl7pPr marL="2969260" indent="-227330" algn="l" rtl="0" fontAlgn="base">
        <a:spcBef>
          <a:spcPct val="15000"/>
        </a:spcBef>
        <a:spcAft>
          <a:spcPct val="0"/>
        </a:spcAft>
        <a:buClr>
          <a:schemeClr val="folHlink"/>
        </a:buClr>
        <a:buFont typeface="Wingdings" panose="05000000000000000000" pitchFamily="2" charset="2"/>
        <a:buChar char="§"/>
        <a:defRPr sz="2000">
          <a:solidFill>
            <a:schemeClr val="tx1"/>
          </a:solidFill>
          <a:latin typeface="+mn-lt"/>
          <a:ea typeface="+mn-ea"/>
        </a:defRPr>
      </a:lvl7pPr>
      <a:lvl8pPr marL="3425825" indent="-227330" algn="l" rtl="0" fontAlgn="base">
        <a:spcBef>
          <a:spcPct val="15000"/>
        </a:spcBef>
        <a:spcAft>
          <a:spcPct val="0"/>
        </a:spcAft>
        <a:buClr>
          <a:schemeClr val="folHlink"/>
        </a:buClr>
        <a:buFont typeface="Wingdings" panose="05000000000000000000" pitchFamily="2" charset="2"/>
        <a:buChar char="§"/>
        <a:defRPr sz="2000">
          <a:solidFill>
            <a:schemeClr val="tx1"/>
          </a:solidFill>
          <a:latin typeface="+mn-lt"/>
          <a:ea typeface="+mn-ea"/>
        </a:defRPr>
      </a:lvl8pPr>
      <a:lvl9pPr marL="3883025" indent="-227330" algn="l" rtl="0" fontAlgn="base">
        <a:spcBef>
          <a:spcPct val="15000"/>
        </a:spcBef>
        <a:spcAft>
          <a:spcPct val="0"/>
        </a:spcAft>
        <a:buClr>
          <a:schemeClr val="folHlink"/>
        </a:buClr>
        <a:buFont typeface="Wingdings" panose="05000000000000000000" pitchFamily="2" charset="2"/>
        <a:buChar char="§"/>
        <a:defRPr sz="2000">
          <a:solidFill>
            <a:schemeClr val="tx1"/>
          </a:solidFill>
          <a:latin typeface="+mn-lt"/>
          <a:ea typeface="+mn-ea"/>
        </a:defRPr>
      </a:lvl9pPr>
    </p:bodyStyle>
    <p:otherStyle>
      <a:defPPr>
        <a:defRPr lang="zh-CN"/>
      </a:defPPr>
      <a:lvl1pPr marL="0" algn="l" defTabSz="913130" rtl="0" eaLnBrk="1" latinLnBrk="0" hangingPunct="1">
        <a:defRPr sz="1900" kern="1200">
          <a:solidFill>
            <a:schemeClr val="tx1"/>
          </a:solidFill>
          <a:latin typeface="+mn-lt"/>
          <a:ea typeface="+mn-ea"/>
          <a:cs typeface="+mn-cs"/>
        </a:defRPr>
      </a:lvl1pPr>
      <a:lvl2pPr marL="456565" algn="l" defTabSz="913130" rtl="0" eaLnBrk="1" latinLnBrk="0" hangingPunct="1">
        <a:defRPr sz="1900" kern="1200">
          <a:solidFill>
            <a:schemeClr val="tx1"/>
          </a:solidFill>
          <a:latin typeface="+mn-lt"/>
          <a:ea typeface="+mn-ea"/>
          <a:cs typeface="+mn-cs"/>
        </a:defRPr>
      </a:lvl2pPr>
      <a:lvl3pPr marL="913130" algn="l" defTabSz="913130" rtl="0" eaLnBrk="1" latinLnBrk="0" hangingPunct="1">
        <a:defRPr sz="1900" kern="1200">
          <a:solidFill>
            <a:schemeClr val="tx1"/>
          </a:solidFill>
          <a:latin typeface="+mn-lt"/>
          <a:ea typeface="+mn-ea"/>
          <a:cs typeface="+mn-cs"/>
        </a:defRPr>
      </a:lvl3pPr>
      <a:lvl4pPr marL="1370330" algn="l" defTabSz="913130" rtl="0" eaLnBrk="1" latinLnBrk="0" hangingPunct="1">
        <a:defRPr sz="1900" kern="1200">
          <a:solidFill>
            <a:schemeClr val="tx1"/>
          </a:solidFill>
          <a:latin typeface="+mn-lt"/>
          <a:ea typeface="+mn-ea"/>
          <a:cs typeface="+mn-cs"/>
        </a:defRPr>
      </a:lvl4pPr>
      <a:lvl5pPr marL="1826895" algn="l" defTabSz="913130" rtl="0" eaLnBrk="1" latinLnBrk="0" hangingPunct="1">
        <a:defRPr sz="1900" kern="1200">
          <a:solidFill>
            <a:schemeClr val="tx1"/>
          </a:solidFill>
          <a:latin typeface="+mn-lt"/>
          <a:ea typeface="+mn-ea"/>
          <a:cs typeface="+mn-cs"/>
        </a:defRPr>
      </a:lvl5pPr>
      <a:lvl6pPr marL="2283460" algn="l" defTabSz="913130" rtl="0" eaLnBrk="1" latinLnBrk="0" hangingPunct="1">
        <a:defRPr sz="1900" kern="1200">
          <a:solidFill>
            <a:schemeClr val="tx1"/>
          </a:solidFill>
          <a:latin typeface="+mn-lt"/>
          <a:ea typeface="+mn-ea"/>
          <a:cs typeface="+mn-cs"/>
        </a:defRPr>
      </a:lvl6pPr>
      <a:lvl7pPr marL="2741295" algn="l" defTabSz="913130" rtl="0" eaLnBrk="1" latinLnBrk="0" hangingPunct="1">
        <a:defRPr sz="1900" kern="1200">
          <a:solidFill>
            <a:schemeClr val="tx1"/>
          </a:solidFill>
          <a:latin typeface="+mn-lt"/>
          <a:ea typeface="+mn-ea"/>
          <a:cs typeface="+mn-cs"/>
        </a:defRPr>
      </a:lvl7pPr>
      <a:lvl8pPr marL="3197860" algn="l" defTabSz="913130" rtl="0" eaLnBrk="1" latinLnBrk="0" hangingPunct="1">
        <a:defRPr sz="1900" kern="1200">
          <a:solidFill>
            <a:schemeClr val="tx1"/>
          </a:solidFill>
          <a:latin typeface="+mn-lt"/>
          <a:ea typeface="+mn-ea"/>
          <a:cs typeface="+mn-cs"/>
        </a:defRPr>
      </a:lvl8pPr>
      <a:lvl9pPr marL="3654425" algn="l" defTabSz="913130" rtl="0" eaLnBrk="1" latinLnBrk="0" hangingPunct="1">
        <a:defRPr sz="19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66.xml" /><Relationship Id="rId2" Type="http://schemas.openxmlformats.org/officeDocument/2006/relationships/image" Target="../media/image10.jpe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49.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49.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5.xml" /><Relationship Id="rId3" Type="http://schemas.openxmlformats.org/officeDocument/2006/relationships/tags" Target="../tags/tag6.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7.xml" /><Relationship Id="rId3" Type="http://schemas.openxmlformats.org/officeDocument/2006/relationships/tags" Target="../tags/tag8.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9.xml" /><Relationship Id="rId3" Type="http://schemas.openxmlformats.org/officeDocument/2006/relationships/tags" Target="../tags/tag10.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11.xml" /><Relationship Id="rId3" Type="http://schemas.openxmlformats.org/officeDocument/2006/relationships/tags" Target="../tags/tag1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13.xml" /><Relationship Id="rId3" Type="http://schemas.openxmlformats.org/officeDocument/2006/relationships/tags" Target="../tags/tag14.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15.xml" /><Relationship Id="rId3" Type="http://schemas.openxmlformats.org/officeDocument/2006/relationships/tags" Target="../tags/tag16.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17.xml" /><Relationship Id="rId3" Type="http://schemas.openxmlformats.org/officeDocument/2006/relationships/tags" Target="../tags/tag18.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19.xml" /><Relationship Id="rId3" Type="http://schemas.openxmlformats.org/officeDocument/2006/relationships/tags" Target="../tags/tag20.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36.xml" /><Relationship Id="rId2" Type="http://schemas.openxmlformats.org/officeDocument/2006/relationships/oleObject" Target="../embeddings/oleObject1.bin" TargetMode="Internal" /><Relationship Id="rId3" Type="http://schemas.openxmlformats.org/officeDocument/2006/relationships/image" Target="../media/image11.png" /><Relationship Id="rId4" Type="http://schemas.openxmlformats.org/officeDocument/2006/relationships/image" Target="../media/image12.jpeg" /><Relationship Id="rId5" Type="http://schemas.openxmlformats.org/officeDocument/2006/relationships/vmlDrawing" Target="../drawings/vmlDrawing1.v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21.xml" /><Relationship Id="rId3" Type="http://schemas.openxmlformats.org/officeDocument/2006/relationships/tags" Target="../tags/tag22.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23.xml" /><Relationship Id="rId3" Type="http://schemas.openxmlformats.org/officeDocument/2006/relationships/tags" Target="../tags/tag24.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36.xml" /><Relationship Id="rId2" Type="http://schemas.openxmlformats.org/officeDocument/2006/relationships/oleObject" Target="../embeddings/oleObject4.bin" TargetMode="Internal" /><Relationship Id="rId3" Type="http://schemas.openxmlformats.org/officeDocument/2006/relationships/image" Target="../media/image11.png" /><Relationship Id="rId4" Type="http://schemas.openxmlformats.org/officeDocument/2006/relationships/vmlDrawing" Target="../drawings/vmlDrawing4.v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25.xml" /><Relationship Id="rId3" Type="http://schemas.openxmlformats.org/officeDocument/2006/relationships/tags" Target="../tags/tag26.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60.xml" /><Relationship Id="rId2" Type="http://schemas.openxmlformats.org/officeDocument/2006/relationships/image" Target="../media/image13.jpe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77.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27.xml" /><Relationship Id="rId3" Type="http://schemas.openxmlformats.org/officeDocument/2006/relationships/tags" Target="../tags/tag28.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83.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95.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106.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36.xml" /><Relationship Id="rId2" Type="http://schemas.openxmlformats.org/officeDocument/2006/relationships/oleObject" Target="../embeddings/oleObject2.bin" TargetMode="Internal" /><Relationship Id="rId3" Type="http://schemas.openxmlformats.org/officeDocument/2006/relationships/image" Target="../media/image11.png" /><Relationship Id="rId4" Type="http://schemas.openxmlformats.org/officeDocument/2006/relationships/image" Target="../media/image12.jpeg" /><Relationship Id="rId5" Type="http://schemas.openxmlformats.org/officeDocument/2006/relationships/vmlDrawing" Target="../drawings/vmlDrawing2.v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117.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128.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139.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150.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29.xml" /><Relationship Id="rId3" Type="http://schemas.openxmlformats.org/officeDocument/2006/relationships/image" Target="../media/image15.png" /><Relationship Id="rId4" Type="http://schemas.openxmlformats.org/officeDocument/2006/relationships/tags" Target="../tags/tag30.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1.xml" /><Relationship Id="rId3" Type="http://schemas.openxmlformats.org/officeDocument/2006/relationships/tags" Target="../tags/tag2.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3.xml" /><Relationship Id="rId3" Type="http://schemas.openxmlformats.org/officeDocument/2006/relationships/tags" Target="../tags/tag4.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36.xml" /><Relationship Id="rId2" Type="http://schemas.openxmlformats.org/officeDocument/2006/relationships/oleObject" Target="../embeddings/oleObject3.bin" TargetMode="Internal" /><Relationship Id="rId3" Type="http://schemas.openxmlformats.org/officeDocument/2006/relationships/image" Target="../media/image11.png" /><Relationship Id="rId4" Type="http://schemas.openxmlformats.org/officeDocument/2006/relationships/vmlDrawing" Target="../drawings/vmlDrawing3.v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9.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38.xml" /><Relationship Id="rId2" Type="http://schemas.openxmlformats.org/officeDocument/2006/relationships/notesSlide" Target="../notesSlides/notesSlide1.xml" /><Relationship Id="rId3" Type="http://schemas.openxmlformats.org/officeDocument/2006/relationships/image" Target="../media/image13.jpeg" /><Relationship Id="rId4" Type="http://schemas.openxmlformats.org/officeDocument/2006/relationships/image" Target="../media/image14.pn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54.xml" /></Relationships>
</file>

<file path=ppt/slides/slide1.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p:cSld>
    <p:bg bwMode="auto">
      <p:bgPr>
        <a:blipFill dpi="0" rotWithShape="0">
          <a:blip r:embed="rId2"/>
          <a:stretch>
            <a:fillRect/>
          </a:stretch>
        </a:blipFill>
        <a:effectLst/>
      </p:bgPr>
    </p:bg>
    <p:spTree>
      <p:nvGrpSpPr>
        <p:cNvPr id="1" name=""/>
        <p:cNvGrpSpPr/>
        <p:nvPr/>
      </p:nvGrpSpPr>
      <p:grpSpPr>
        <a:xfrm>
          <a:off x="0" y="0"/>
          <a:ext cx="0" cy="0"/>
        </a:xfrm>
      </p:grpSpPr>
      <p:sp>
        <p:nvSpPr>
          <p:cNvPr id="14338" name="Rectangle 2"/>
          <p:cNvSpPr>
            <a:spLocks noChangeArrowheads="1"/>
          </p:cNvSpPr>
          <p:nvPr/>
        </p:nvSpPr>
        <p:spPr bwMode="auto">
          <a:xfrm>
            <a:off x="6002867" y="3048002"/>
            <a:ext cx="246280" cy="800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14" tIns="60957" rIns="121914" bIns="60957">
            <a:spAutoFit/>
          </a:bodyPr>
          <a:lstStyle/>
          <a:p>
            <a:pPr defTabSz="1219200" fontAlgn="base">
              <a:spcBef>
                <a:spcPct val="0"/>
              </a:spcBef>
              <a:spcAft>
                <a:spcPct val="0"/>
              </a:spcAft>
            </a:pPr>
            <a:endParaRPr lang="zh-CN" altLang="en-US" sz="4400">
              <a:solidFill>
                <a:srgbClr val="000000"/>
              </a:solidFill>
            </a:endParaRPr>
          </a:p>
        </p:txBody>
      </p:sp>
      <p:sp>
        <p:nvSpPr>
          <p:cNvPr id="14339" name="Text Box 3"/>
          <p:cNvSpPr txBox="1">
            <a:spLocks noChangeArrowheads="1"/>
          </p:cNvSpPr>
          <p:nvPr/>
        </p:nvSpPr>
        <p:spPr bwMode="auto">
          <a:xfrm>
            <a:off x="6002867" y="3200402"/>
            <a:ext cx="246280" cy="492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14" tIns="60957" rIns="121914" bIns="60957">
            <a:spAutoFit/>
          </a:bodyPr>
          <a:lstStyle/>
          <a:p>
            <a:pPr defTabSz="1219200" fontAlgn="base">
              <a:spcBef>
                <a:spcPct val="0"/>
              </a:spcBef>
              <a:spcAft>
                <a:spcPct val="0"/>
              </a:spcAft>
            </a:pPr>
            <a:endParaRPr lang="zh-CN" altLang="en-US" sz="2400">
              <a:solidFill>
                <a:srgbClr val="0000FF"/>
              </a:solidFill>
              <a:latin typeface="Times New Roman" panose="02020603050405020304" pitchFamily="18" charset="0"/>
            </a:endParaRPr>
          </a:p>
        </p:txBody>
      </p:sp>
      <p:sp>
        <p:nvSpPr>
          <p:cNvPr id="14340" name="Rectangle 4"/>
          <p:cNvSpPr>
            <a:spLocks noGrp="1" noRot="1" noChangeArrowheads="1"/>
          </p:cNvSpPr>
          <p:nvPr>
            <p:ph type="title" idx="4294967295"/>
          </p:nvPr>
        </p:nvSpPr>
        <p:spPr>
          <a:xfrm>
            <a:off x="1905002" y="4038600"/>
            <a:ext cx="8540751" cy="762000"/>
          </a:xfrm>
        </p:spPr>
        <p:txBody>
          <a:bodyPr lIns="91452" tIns="45726" rIns="91452" bIns="45726"/>
          <a:lstStyle/>
          <a:p>
            <a:pPr eaLnBrk="1" hangingPunct="1"/>
            <a:r>
              <a:rPr lang="zh-CN" altLang="en-US" sz="4800" b="1">
                <a:latin typeface="华文新魏" panose="02010800040101010101" pitchFamily="2" charset="-122"/>
                <a:ea typeface="华文新魏" panose="02010800040101010101" pitchFamily="2" charset="-122"/>
              </a:rPr>
              <a:t>李斯</a:t>
            </a:r>
            <a:endParaRPr lang="zh-CN" altLang="en-US" sz="4800" b="1">
              <a:latin typeface="华文新魏" panose="02010800040101010101" pitchFamily="2" charset="-122"/>
              <a:ea typeface="华文新魏" panose="02010800040101010101" pitchFamily="2" charset="-122"/>
            </a:endParaRP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p:cSld>
    <p:spTree>
      <p:nvGrpSpPr>
        <p:cNvPr id="1" name=""/>
        <p:cNvGrpSpPr/>
        <p:nvPr/>
      </p:nvGrpSpPr>
      <p:grpSpPr>
        <a:xfrm>
          <a:off x="0" y="0"/>
          <a:ext cx="0" cy="0"/>
        </a:xfrm>
      </p:grpSpPr>
      <p:sp>
        <p:nvSpPr>
          <p:cNvPr id="3" name="TextBox 2"/>
          <p:cNvSpPr txBox="1"/>
          <p:nvPr/>
        </p:nvSpPr>
        <p:spPr>
          <a:xfrm>
            <a:off x="177800" y="839789"/>
            <a:ext cx="11772900" cy="507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defRPr sz="2800" b="1">
                <a:solidFill>
                  <a:schemeClr val="hlink"/>
                </a:solidFill>
                <a:latin typeface="Times New Roman" panose="02020603050405020304" pitchFamily="18" charset="0"/>
                <a:ea typeface="华文仿宋" panose="02010600040101010101" pitchFamily="2" charset="-122"/>
              </a:defRPr>
            </a:lvl1pPr>
            <a:lvl2pPr marL="742950" indent="-285750" eaLnBrk="0" hangingPunct="0">
              <a:defRPr sz="4000" b="1">
                <a:latin typeface="Times New Roman" panose="02020603050405020304" pitchFamily="18" charset="0"/>
                <a:ea typeface="华文仿宋" panose="02010600040101010101" pitchFamily="2" charset="-122"/>
              </a:defRPr>
            </a:lvl2pPr>
            <a:lvl3pPr marL="1143000" indent="-228600" eaLnBrk="0" hangingPunct="0">
              <a:defRPr sz="4000" b="1">
                <a:latin typeface="Times New Roman" panose="02020603050405020304" pitchFamily="18" charset="0"/>
                <a:ea typeface="华文仿宋" panose="02010600040101010101" pitchFamily="2" charset="-122"/>
              </a:defRPr>
            </a:lvl3pPr>
            <a:lvl4pPr marL="1600200" indent="-228600" eaLnBrk="0" hangingPunct="0">
              <a:defRPr sz="4000" b="1">
                <a:latin typeface="Times New Roman" panose="02020603050405020304" pitchFamily="18" charset="0"/>
                <a:ea typeface="华文仿宋" panose="02010600040101010101" pitchFamily="2" charset="-122"/>
              </a:defRPr>
            </a:lvl4pPr>
            <a:lvl5pPr marL="2057400" indent="-228600" eaLnBrk="0" hangingPunct="0">
              <a:defRPr sz="4000" b="1">
                <a:latin typeface="Times New Roman" panose="02020603050405020304" pitchFamily="18" charset="0"/>
                <a:ea typeface="华文仿宋" panose="02010600040101010101" pitchFamily="2" charset="-122"/>
              </a:defRPr>
            </a:lvl5pPr>
            <a:lvl6pPr marL="2514600" indent="-228600" eaLnBrk="0" fontAlgn="base" hangingPunct="0">
              <a:spcBef>
                <a:spcPct val="50000"/>
              </a:spcBef>
              <a:spcAft>
                <a:spcPct val="0"/>
              </a:spcAft>
              <a:defRPr sz="4000" b="1">
                <a:latin typeface="Times New Roman" panose="02020603050405020304" pitchFamily="18" charset="0"/>
                <a:ea typeface="华文仿宋" panose="02010600040101010101" pitchFamily="2" charset="-122"/>
              </a:defRPr>
            </a:lvl6pPr>
            <a:lvl7pPr marL="2971800" indent="-228600" eaLnBrk="0" fontAlgn="base" hangingPunct="0">
              <a:spcBef>
                <a:spcPct val="50000"/>
              </a:spcBef>
              <a:spcAft>
                <a:spcPct val="0"/>
              </a:spcAft>
              <a:defRPr sz="4000" b="1">
                <a:latin typeface="Times New Roman" panose="02020603050405020304" pitchFamily="18" charset="0"/>
                <a:ea typeface="华文仿宋" panose="02010600040101010101" pitchFamily="2" charset="-122"/>
              </a:defRPr>
            </a:lvl7pPr>
            <a:lvl8pPr marL="3429000" indent="-228600" eaLnBrk="0" fontAlgn="base" hangingPunct="0">
              <a:spcBef>
                <a:spcPct val="50000"/>
              </a:spcBef>
              <a:spcAft>
                <a:spcPct val="0"/>
              </a:spcAft>
              <a:defRPr sz="4000" b="1">
                <a:latin typeface="Times New Roman" panose="02020603050405020304" pitchFamily="18" charset="0"/>
                <a:ea typeface="华文仿宋" panose="02010600040101010101" pitchFamily="2" charset="-122"/>
              </a:defRPr>
            </a:lvl8pPr>
            <a:lvl9pPr marL="3886200" indent="-228600" eaLnBrk="0" fontAlgn="base" hangingPunct="0">
              <a:spcBef>
                <a:spcPct val="50000"/>
              </a:spcBef>
              <a:spcAft>
                <a:spcPct val="0"/>
              </a:spcAft>
              <a:defRPr sz="4000" b="1">
                <a:latin typeface="Times New Roman" panose="02020603050405020304" pitchFamily="18" charset="0"/>
                <a:ea typeface="华文仿宋" panose="02010600040101010101" pitchFamily="2" charset="-122"/>
              </a:defRPr>
            </a:lvl9pPr>
          </a:lstStyle>
          <a:p>
            <a:pPr algn="ctr">
              <a:lnSpc>
                <a:spcPct val="150000"/>
              </a:lnSpc>
            </a:pPr>
            <a:r>
              <a:rPr lang="zh-CN" altLang="en-US" sz="2400" b="0" noProof="1">
                <a:solidFill>
                  <a:srgbClr val="FF0000"/>
                </a:solidFill>
                <a:latin typeface="微软雅黑" panose="020b0503020204020204" pitchFamily="34" charset="-122"/>
                <a:ea typeface="微软雅黑" panose="020b0503020204020204" pitchFamily="34" charset="-122"/>
              </a:rPr>
              <a:t>下逐客令的</a:t>
            </a:r>
            <a:r>
              <a:rPr lang="zh-CN" altLang="en-US" sz="2400" b="0" noProof="1" smtClean="0">
                <a:solidFill>
                  <a:srgbClr val="FF0000"/>
                </a:solidFill>
                <a:latin typeface="微软雅黑" panose="020b0503020204020204" pitchFamily="34" charset="-122"/>
                <a:ea typeface="微软雅黑" panose="020b0503020204020204" pitchFamily="34" charset="-122"/>
              </a:rPr>
              <a:t>原因</a:t>
            </a:r>
            <a:endParaRPr lang="en-US" altLang="zh-CN" sz="2400" b="0" noProof="1" smtClean="0">
              <a:solidFill>
                <a:srgbClr val="FF0000"/>
              </a:solidFill>
              <a:latin typeface="微软雅黑" panose="020b0503020204020204" pitchFamily="34" charset="-122"/>
              <a:ea typeface="微软雅黑" panose="020b0503020204020204" pitchFamily="34" charset="-122"/>
            </a:endParaRPr>
          </a:p>
          <a:p>
            <a:pPr indent="457200" algn="just">
              <a:lnSpc>
                <a:spcPct val="150000"/>
              </a:lnSpc>
            </a:pPr>
            <a:r>
              <a:rPr lang="zh-CN" altLang="en-US" sz="2400" b="0" noProof="1">
                <a:solidFill>
                  <a:schemeClr val="tx1"/>
                </a:solidFill>
                <a:latin typeface="微软雅黑" panose="020b0503020204020204" pitchFamily="34" charset="-122"/>
                <a:ea typeface="微软雅黑" panose="020b0503020204020204" pitchFamily="34" charset="-122"/>
              </a:rPr>
              <a:t>逐客的原因向来有不同说法。一是“郑国修渠案”引发</a:t>
            </a:r>
            <a:r>
              <a:rPr lang="zh-CN" altLang="en-US" sz="2400" b="0" noProof="1" smtClean="0">
                <a:solidFill>
                  <a:schemeClr val="tx1"/>
                </a:solidFill>
                <a:latin typeface="微软雅黑" panose="020b0503020204020204" pitchFamily="34" charset="-122"/>
                <a:ea typeface="微软雅黑" panose="020b0503020204020204" pitchFamily="34" charset="-122"/>
              </a:rPr>
              <a:t>逐客</a:t>
            </a:r>
            <a:r>
              <a:rPr lang="zh-CN" altLang="en-US" sz="2400" b="0" noProof="1">
                <a:solidFill>
                  <a:schemeClr val="tx1"/>
                </a:solidFill>
                <a:latin typeface="微软雅黑" panose="020b0503020204020204" pitchFamily="34" charset="-122"/>
                <a:ea typeface="微软雅黑" panose="020b0503020204020204" pitchFamily="34" charset="-122"/>
              </a:rPr>
              <a:t>，依据是</a:t>
            </a:r>
            <a:r>
              <a:rPr lang="en-US" altLang="zh-CN" sz="2400" b="0" noProof="1">
                <a:solidFill>
                  <a:schemeClr val="tx1"/>
                </a:solidFill>
                <a:latin typeface="微软雅黑" panose="020b0503020204020204" pitchFamily="34" charset="-122"/>
                <a:ea typeface="微软雅黑" panose="020b0503020204020204" pitchFamily="34" charset="-122"/>
              </a:rPr>
              <a:t>《</a:t>
            </a:r>
            <a:r>
              <a:rPr lang="zh-CN" altLang="en-US" sz="2400" b="0" noProof="1">
                <a:solidFill>
                  <a:schemeClr val="tx1"/>
                </a:solidFill>
                <a:latin typeface="微软雅黑" panose="020b0503020204020204" pitchFamily="34" charset="-122"/>
                <a:ea typeface="微软雅黑" panose="020b0503020204020204" pitchFamily="34" charset="-122"/>
              </a:rPr>
              <a:t>史记</a:t>
            </a:r>
            <a:r>
              <a:rPr lang="en-US" altLang="zh-CN" sz="2400" b="0" noProof="1">
                <a:solidFill>
                  <a:schemeClr val="tx1"/>
                </a:solidFill>
                <a:latin typeface="微软雅黑" panose="020b0503020204020204" pitchFamily="34" charset="-122"/>
                <a:ea typeface="微软雅黑" panose="020b0503020204020204" pitchFamily="34" charset="-122"/>
              </a:rPr>
              <a:t>• </a:t>
            </a:r>
            <a:r>
              <a:rPr lang="zh-CN" altLang="en-US" sz="2400" b="0" noProof="1">
                <a:solidFill>
                  <a:schemeClr val="tx1"/>
                </a:solidFill>
                <a:latin typeface="微软雅黑" panose="020b0503020204020204" pitchFamily="34" charset="-122"/>
                <a:ea typeface="微软雅黑" panose="020b0503020204020204" pitchFamily="34" charset="-122"/>
              </a:rPr>
              <a:t>李斯列传</a:t>
            </a:r>
            <a:r>
              <a:rPr lang="en-US" altLang="zh-CN" sz="2400" b="0" noProof="1">
                <a:solidFill>
                  <a:schemeClr val="tx1"/>
                </a:solidFill>
                <a:latin typeface="微软雅黑" panose="020b0503020204020204" pitchFamily="34" charset="-122"/>
                <a:ea typeface="微软雅黑" panose="020b0503020204020204" pitchFamily="34" charset="-122"/>
              </a:rPr>
              <a:t>》</a:t>
            </a:r>
            <a:r>
              <a:rPr lang="zh-CN" altLang="en-US" sz="2400" b="0" noProof="1">
                <a:solidFill>
                  <a:schemeClr val="tx1"/>
                </a:solidFill>
                <a:latin typeface="微软雅黑" panose="020b0503020204020204" pitchFamily="34" charset="-122"/>
                <a:ea typeface="微软雅黑" panose="020b0503020204020204" pitchFamily="34" charset="-122"/>
              </a:rPr>
              <a:t>：“会韩人郑国来间秦，以作注</a:t>
            </a:r>
            <a:r>
              <a:rPr lang="zh-CN" altLang="en-US" sz="2400" b="0" noProof="1" smtClean="0">
                <a:solidFill>
                  <a:schemeClr val="tx1"/>
                </a:solidFill>
                <a:latin typeface="微软雅黑" panose="020b0503020204020204" pitchFamily="34" charset="-122"/>
                <a:ea typeface="微软雅黑" panose="020b0503020204020204" pitchFamily="34" charset="-122"/>
              </a:rPr>
              <a:t>溉渠</a:t>
            </a:r>
            <a:r>
              <a:rPr lang="zh-CN" altLang="en-US" sz="2400" b="0" noProof="1">
                <a:solidFill>
                  <a:schemeClr val="tx1"/>
                </a:solidFill>
                <a:latin typeface="微软雅黑" panose="020b0503020204020204" pitchFamily="34" charset="-122"/>
                <a:ea typeface="微软雅黑" panose="020b0503020204020204" pitchFamily="34" charset="-122"/>
              </a:rPr>
              <a:t>，已而觉。秦宗室大臣皆言秦王曰：</a:t>
            </a:r>
            <a:r>
              <a:rPr lang="zh-CN" altLang="en-US" sz="2400" b="0" noProof="1" smtClean="0">
                <a:solidFill>
                  <a:schemeClr val="tx1"/>
                </a:solidFill>
                <a:latin typeface="微软雅黑" panose="020b0503020204020204" pitchFamily="34" charset="-122"/>
                <a:ea typeface="微软雅黑" panose="020b0503020204020204" pitchFamily="34" charset="-122"/>
              </a:rPr>
              <a:t>‘诸侯人来事秦者，大抵为其主游间于秦耳，请一切逐客。’</a:t>
            </a:r>
            <a:r>
              <a:rPr lang="zh-CN" altLang="en-US" sz="2400" b="0" noProof="1">
                <a:solidFill>
                  <a:schemeClr val="tx1"/>
                </a:solidFill>
                <a:latin typeface="微软雅黑" panose="020b0503020204020204" pitchFamily="34" charset="-122"/>
                <a:ea typeface="微软雅黑" panose="020b0503020204020204" pitchFamily="34" charset="-122"/>
              </a:rPr>
              <a:t>李斯议亦在逐中。斯乃</a:t>
            </a:r>
            <a:r>
              <a:rPr lang="zh-CN" altLang="en-US" sz="2400" b="0" noProof="1" smtClean="0">
                <a:solidFill>
                  <a:schemeClr val="tx1"/>
                </a:solidFill>
                <a:latin typeface="微软雅黑" panose="020b0503020204020204" pitchFamily="34" charset="-122"/>
                <a:ea typeface="微软雅黑" panose="020b0503020204020204" pitchFamily="34" charset="-122"/>
              </a:rPr>
              <a:t>上书</a:t>
            </a:r>
            <a:r>
              <a:rPr lang="zh-CN" altLang="en-US" sz="2400" b="0" noProof="1">
                <a:solidFill>
                  <a:schemeClr val="tx1"/>
                </a:solidFill>
                <a:latin typeface="微软雅黑" panose="020b0503020204020204" pitchFamily="34" charset="-122"/>
                <a:ea typeface="微软雅黑" panose="020b0503020204020204" pitchFamily="34" charset="-122"/>
              </a:rPr>
              <a:t>曰</a:t>
            </a:r>
            <a:r>
              <a:rPr lang="en-US" altLang="zh-CN" sz="2400" b="0" noProof="1">
                <a:solidFill>
                  <a:schemeClr val="tx1"/>
                </a:solidFill>
                <a:latin typeface="微软雅黑" panose="020b0503020204020204" pitchFamily="34" charset="-122"/>
                <a:ea typeface="微软雅黑" panose="020b0503020204020204" pitchFamily="34" charset="-122"/>
              </a:rPr>
              <a:t>……”</a:t>
            </a:r>
            <a:endParaRPr lang="en-US" altLang="zh-CN" sz="2400" b="0" noProof="1">
              <a:solidFill>
                <a:schemeClr val="tx1"/>
              </a:solidFill>
              <a:latin typeface="微软雅黑" panose="020b0503020204020204" pitchFamily="34" charset="-122"/>
              <a:ea typeface="微软雅黑" panose="020b0503020204020204" pitchFamily="34" charset="-122"/>
            </a:endParaRPr>
          </a:p>
          <a:p>
            <a:pPr indent="457200" algn="just">
              <a:lnSpc>
                <a:spcPct val="150000"/>
              </a:lnSpc>
            </a:pPr>
            <a:r>
              <a:rPr lang="zh-CN" altLang="en-US" sz="2400" b="0" noProof="1">
                <a:solidFill>
                  <a:schemeClr val="tx1"/>
                </a:solidFill>
                <a:latin typeface="微软雅黑" panose="020b0503020204020204" pitchFamily="34" charset="-122"/>
                <a:ea typeface="微软雅黑" panose="020b0503020204020204" pitchFamily="34" charset="-122"/>
              </a:rPr>
              <a:t>第二种说法认为逐客是因为嫪毐叛乱事而起。据</a:t>
            </a:r>
            <a:r>
              <a:rPr lang="en-US" altLang="zh-CN" sz="2400" b="0" noProof="1">
                <a:solidFill>
                  <a:schemeClr val="tx1"/>
                </a:solidFill>
                <a:latin typeface="微软雅黑" panose="020b0503020204020204" pitchFamily="34" charset="-122"/>
                <a:ea typeface="微软雅黑" panose="020b0503020204020204" pitchFamily="34" charset="-122"/>
              </a:rPr>
              <a:t>《</a:t>
            </a:r>
            <a:r>
              <a:rPr lang="zh-CN" altLang="en-US" sz="2400" b="0" noProof="1">
                <a:solidFill>
                  <a:schemeClr val="tx1"/>
                </a:solidFill>
                <a:latin typeface="微软雅黑" panose="020b0503020204020204" pitchFamily="34" charset="-122"/>
                <a:ea typeface="微软雅黑" panose="020b0503020204020204" pitchFamily="34" charset="-122"/>
              </a:rPr>
              <a:t>史记</a:t>
            </a:r>
            <a:r>
              <a:rPr lang="en-US" altLang="zh-CN" sz="2400" b="0" noProof="1" smtClean="0">
                <a:solidFill>
                  <a:schemeClr val="tx1"/>
                </a:solidFill>
                <a:latin typeface="微软雅黑" panose="020b0503020204020204" pitchFamily="34" charset="-122"/>
                <a:ea typeface="微软雅黑" panose="020b0503020204020204" pitchFamily="34" charset="-122"/>
              </a:rPr>
              <a:t>•</a:t>
            </a:r>
            <a:r>
              <a:rPr lang="zh-CN" altLang="en-US" sz="2400" b="0" noProof="1" smtClean="0">
                <a:solidFill>
                  <a:schemeClr val="tx1"/>
                </a:solidFill>
                <a:latin typeface="微软雅黑" panose="020b0503020204020204" pitchFamily="34" charset="-122"/>
                <a:ea typeface="微软雅黑" panose="020b0503020204020204" pitchFamily="34" charset="-122"/>
              </a:rPr>
              <a:t>吕不韦</a:t>
            </a:r>
            <a:r>
              <a:rPr lang="zh-CN" altLang="en-US" sz="2400" b="0" noProof="1">
                <a:solidFill>
                  <a:schemeClr val="tx1"/>
                </a:solidFill>
                <a:latin typeface="微软雅黑" panose="020b0503020204020204" pitchFamily="34" charset="-122"/>
                <a:ea typeface="微软雅黑" panose="020b0503020204020204" pitchFamily="34" charset="-122"/>
              </a:rPr>
              <a:t>列传</a:t>
            </a:r>
            <a:r>
              <a:rPr lang="en-US" altLang="zh-CN" sz="2400" b="0" noProof="1">
                <a:solidFill>
                  <a:schemeClr val="tx1"/>
                </a:solidFill>
                <a:latin typeface="微软雅黑" panose="020b0503020204020204" pitchFamily="34" charset="-122"/>
                <a:ea typeface="微软雅黑" panose="020b0503020204020204" pitchFamily="34" charset="-122"/>
              </a:rPr>
              <a:t>》</a:t>
            </a:r>
            <a:r>
              <a:rPr lang="zh-CN" altLang="en-US" sz="2400" b="0" noProof="1">
                <a:solidFill>
                  <a:schemeClr val="tx1"/>
                </a:solidFill>
                <a:latin typeface="微软雅黑" panose="020b0503020204020204" pitchFamily="34" charset="-122"/>
                <a:ea typeface="微软雅黑" panose="020b0503020204020204" pitchFamily="34" charset="-122"/>
              </a:rPr>
              <a:t>，“（始皇九年）九月，夷嫪毐三族，</a:t>
            </a:r>
            <a:r>
              <a:rPr lang="en-US" altLang="zh-CN" sz="2400" b="0" noProof="1">
                <a:solidFill>
                  <a:schemeClr val="tx1"/>
                </a:solidFill>
                <a:latin typeface="微软雅黑" panose="020b0503020204020204" pitchFamily="34" charset="-122"/>
                <a:ea typeface="微软雅黑" panose="020b0503020204020204" pitchFamily="34" charset="-122"/>
              </a:rPr>
              <a:t>……</a:t>
            </a:r>
            <a:r>
              <a:rPr lang="zh-CN" altLang="en-US" sz="2400" b="0" noProof="1">
                <a:solidFill>
                  <a:schemeClr val="tx1"/>
                </a:solidFill>
                <a:latin typeface="微软雅黑" panose="020b0503020204020204" pitchFamily="34" charset="-122"/>
                <a:ea typeface="微软雅黑" panose="020b0503020204020204" pitchFamily="34" charset="-122"/>
              </a:rPr>
              <a:t>诸嫪</a:t>
            </a:r>
            <a:r>
              <a:rPr lang="zh-CN" altLang="en-US" sz="2400" b="0" noProof="1" smtClean="0">
                <a:solidFill>
                  <a:schemeClr val="tx1"/>
                </a:solidFill>
                <a:latin typeface="微软雅黑" panose="020b0503020204020204" pitchFamily="34" charset="-122"/>
                <a:ea typeface="微软雅黑" panose="020b0503020204020204" pitchFamily="34" charset="-122"/>
              </a:rPr>
              <a:t>毐舍人</a:t>
            </a:r>
            <a:r>
              <a:rPr lang="zh-CN" altLang="en-US" sz="2400" b="0" noProof="1">
                <a:solidFill>
                  <a:schemeClr val="tx1"/>
                </a:solidFill>
                <a:latin typeface="微软雅黑" panose="020b0503020204020204" pitchFamily="34" charset="-122"/>
                <a:ea typeface="微软雅黑" panose="020b0503020204020204" pitchFamily="34" charset="-122"/>
              </a:rPr>
              <a:t>皆没其家而迁之蜀”，逐客即由此而来。</a:t>
            </a:r>
            <a:endParaRPr lang="zh-CN" altLang="en-US" sz="2400" b="0" noProof="1">
              <a:solidFill>
                <a:schemeClr val="tx1"/>
              </a:solidFill>
              <a:latin typeface="微软雅黑" panose="020b0503020204020204" pitchFamily="34" charset="-122"/>
              <a:ea typeface="微软雅黑" panose="020b0503020204020204" pitchFamily="34" charset="-122"/>
            </a:endParaRPr>
          </a:p>
          <a:p>
            <a:pPr indent="457200" algn="just">
              <a:lnSpc>
                <a:spcPct val="150000"/>
              </a:lnSpc>
            </a:pPr>
            <a:r>
              <a:rPr lang="zh-CN" altLang="en-US" sz="2400" b="0" noProof="1">
                <a:solidFill>
                  <a:schemeClr val="tx1"/>
                </a:solidFill>
                <a:latin typeface="微软雅黑" panose="020b0503020204020204" pitchFamily="34" charset="-122"/>
                <a:ea typeface="微软雅黑" panose="020b0503020204020204" pitchFamily="34" charset="-122"/>
              </a:rPr>
              <a:t>第三种说法认为逐客是针对吕不韦的宾客势力。</a:t>
            </a:r>
            <a:r>
              <a:rPr lang="en-US" altLang="zh-CN" sz="2400" b="0" noProof="1">
                <a:solidFill>
                  <a:schemeClr val="tx1"/>
                </a:solidFill>
                <a:latin typeface="微软雅黑" panose="020b0503020204020204" pitchFamily="34" charset="-122"/>
                <a:ea typeface="微软雅黑" panose="020b0503020204020204" pitchFamily="34" charset="-122"/>
              </a:rPr>
              <a:t>《</a:t>
            </a:r>
            <a:r>
              <a:rPr lang="zh-CN" altLang="en-US" sz="2400" b="0" noProof="1">
                <a:solidFill>
                  <a:schemeClr val="tx1"/>
                </a:solidFill>
                <a:latin typeface="微软雅黑" panose="020b0503020204020204" pitchFamily="34" charset="-122"/>
                <a:ea typeface="微软雅黑" panose="020b0503020204020204" pitchFamily="34" charset="-122"/>
              </a:rPr>
              <a:t>史记</a:t>
            </a:r>
            <a:r>
              <a:rPr lang="en-US" altLang="zh-CN" sz="2400" b="0" noProof="1" smtClean="0">
                <a:solidFill>
                  <a:schemeClr val="tx1"/>
                </a:solidFill>
                <a:latin typeface="微软雅黑" panose="020b0503020204020204" pitchFamily="34" charset="-122"/>
                <a:ea typeface="微软雅黑" panose="020b0503020204020204" pitchFamily="34" charset="-122"/>
              </a:rPr>
              <a:t>•</a:t>
            </a:r>
            <a:r>
              <a:rPr lang="zh-CN" altLang="en-US" sz="2400" b="0" noProof="1" smtClean="0">
                <a:solidFill>
                  <a:schemeClr val="tx1"/>
                </a:solidFill>
                <a:latin typeface="微软雅黑" panose="020b0503020204020204" pitchFamily="34" charset="-122"/>
                <a:ea typeface="微软雅黑" panose="020b0503020204020204" pitchFamily="34" charset="-122"/>
              </a:rPr>
              <a:t>吕不韦</a:t>
            </a:r>
            <a:r>
              <a:rPr lang="zh-CN" altLang="en-US" sz="2400" b="0" noProof="1">
                <a:solidFill>
                  <a:schemeClr val="tx1"/>
                </a:solidFill>
                <a:latin typeface="微软雅黑" panose="020b0503020204020204" pitchFamily="34" charset="-122"/>
                <a:ea typeface="微软雅黑" panose="020b0503020204020204" pitchFamily="34" charset="-122"/>
              </a:rPr>
              <a:t>列传</a:t>
            </a:r>
            <a:r>
              <a:rPr lang="en-US" altLang="zh-CN" sz="2400" b="0" noProof="1">
                <a:solidFill>
                  <a:schemeClr val="tx1"/>
                </a:solidFill>
                <a:latin typeface="微软雅黑" panose="020b0503020204020204" pitchFamily="34" charset="-122"/>
                <a:ea typeface="微软雅黑" panose="020b0503020204020204" pitchFamily="34" charset="-122"/>
              </a:rPr>
              <a:t>》</a:t>
            </a:r>
            <a:r>
              <a:rPr lang="zh-CN" altLang="en-US" sz="2400" b="0" noProof="1">
                <a:solidFill>
                  <a:schemeClr val="tx1"/>
                </a:solidFill>
                <a:latin typeface="微软雅黑" panose="020b0503020204020204" pitchFamily="34" charset="-122"/>
                <a:ea typeface="微软雅黑" panose="020b0503020204020204" pitchFamily="34" charset="-122"/>
              </a:rPr>
              <a:t>载“秦王十年十月，免相国吕不韦”，故逐客是</a:t>
            </a:r>
            <a:r>
              <a:rPr lang="zh-CN" altLang="en-US" sz="2400" b="0" noProof="1" smtClean="0">
                <a:solidFill>
                  <a:schemeClr val="tx1"/>
                </a:solidFill>
                <a:latin typeface="微软雅黑" panose="020b0503020204020204" pitchFamily="34" charset="-122"/>
                <a:ea typeface="微软雅黑" panose="020b0503020204020204" pitchFamily="34" charset="-122"/>
              </a:rPr>
              <a:t>为了</a:t>
            </a:r>
            <a:r>
              <a:rPr lang="zh-CN" altLang="en-US" sz="2400" b="0" noProof="1">
                <a:solidFill>
                  <a:schemeClr val="tx1"/>
                </a:solidFill>
                <a:latin typeface="微软雅黑" panose="020b0503020204020204" pitchFamily="34" charset="-122"/>
                <a:ea typeface="微软雅黑" panose="020b0503020204020204" pitchFamily="34" charset="-122"/>
              </a:rPr>
              <a:t>清除吕不韦门客的势力。</a:t>
            </a:r>
            <a:endParaRPr lang="zh-CN" altLang="en-US" sz="2400" b="0" noProof="1">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transition/>
  <p:timing/>
</p:sld>
</file>

<file path=ppt/slides/slide11.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p:cSld>
    <p:spTree>
      <p:nvGrpSpPr>
        <p:cNvPr id="1" name=""/>
        <p:cNvGrpSpPr/>
        <p:nvPr/>
      </p:nvGrpSpPr>
      <p:grpSpPr>
        <a:xfrm>
          <a:off x="0" y="0"/>
          <a:ext cx="0" cy="0"/>
        </a:xfrm>
      </p:grpSpPr>
      <p:sp>
        <p:nvSpPr>
          <p:cNvPr id="6146" name="内容占位符 2"/>
          <p:cNvSpPr>
            <a:spLocks noGrp="1" noChangeArrowheads="1"/>
          </p:cNvSpPr>
          <p:nvPr>
            <p:ph idx="1"/>
          </p:nvPr>
        </p:nvSpPr>
        <p:spPr>
          <a:xfrm>
            <a:off x="3100918" y="125414"/>
            <a:ext cx="2512482" cy="547686"/>
          </a:xfrm>
        </p:spPr>
        <p:txBody>
          <a:bodyPr/>
          <a:lstStyle/>
          <a:p>
            <a:pPr marL="0" indent="0">
              <a:buFontTx/>
              <a:buNone/>
            </a:pPr>
            <a:r>
              <a:rPr lang="zh-CN" altLang="en-US" b="1" smtClean="0">
                <a:solidFill>
                  <a:srgbClr val="0000FF"/>
                </a:solidFill>
                <a:latin typeface="微软雅黑" panose="020b0503020204020204" pitchFamily="34" charset="-122"/>
                <a:ea typeface="微软雅黑" panose="020b0503020204020204" pitchFamily="34" charset="-122"/>
              </a:rPr>
              <a:t>写作背景</a:t>
            </a:r>
            <a:endParaRPr lang="zh-CN" altLang="en-US" b="1" smtClean="0">
              <a:solidFill>
                <a:srgbClr val="0000FF"/>
              </a:solidFill>
              <a:latin typeface="微软雅黑" panose="020b0503020204020204" pitchFamily="34" charset="-122"/>
              <a:ea typeface="微软雅黑" panose="020b0503020204020204" pitchFamily="34" charset="-122"/>
            </a:endParaRPr>
          </a:p>
        </p:txBody>
      </p:sp>
      <p:sp>
        <p:nvSpPr>
          <p:cNvPr id="11" name="矩形 10"/>
          <p:cNvSpPr/>
          <p:nvPr/>
        </p:nvSpPr>
        <p:spPr>
          <a:xfrm>
            <a:off x="0" y="1163639"/>
            <a:ext cx="11671300" cy="4616648"/>
          </a:xfrm>
          <a:prstGeom prst="rect">
            <a:avLst/>
          </a:prstGeom>
        </p:spPr>
        <p:txBody>
          <a:bodyPr wrap="square">
            <a:spAutoFit/>
          </a:bodyPr>
          <a:lstStyle/>
          <a:p>
            <a:pPr indent="575945" algn="just">
              <a:lnSpc>
                <a:spcPct val="150000"/>
              </a:lnSpc>
            </a:pPr>
            <a:r>
              <a:rPr lang="zh-CN" altLang="en-US" sz="2800" b="1" noProof="1" smtClean="0">
                <a:latin typeface="微软雅黑" panose="020b0503020204020204" pitchFamily="34" charset="-122"/>
                <a:ea typeface="微软雅黑" panose="020b0503020204020204" pitchFamily="34" charset="-122"/>
              </a:rPr>
              <a:t> 秦国</a:t>
            </a:r>
            <a:r>
              <a:rPr lang="zh-CN" altLang="en-US" sz="2800" b="1" noProof="1">
                <a:latin typeface="微软雅黑" panose="020b0503020204020204" pitchFamily="34" charset="-122"/>
                <a:ea typeface="微软雅黑" panose="020b0503020204020204" pitchFamily="34" charset="-122"/>
              </a:rPr>
              <a:t>逐客事件是秦国主张政治变革的力量与守旧贵族势力长期斗争的结果，并不是某一单独事件造成的。接二连三的外国间谍活动、客卿把持朝政、宾客辩士势力坐大等事件，对秦国尤其是秦国守旧贵族构成威胁，秦宗室大臣利用这些事件劝说秦王下达逐客令，李斯也在被驱逐之列。李斯闻讯，就写了这篇</a:t>
            </a:r>
            <a:r>
              <a:rPr lang="en-US" altLang="zh-CN" sz="2800" b="1" noProof="1">
                <a:latin typeface="微软雅黑" panose="020b0503020204020204" pitchFamily="34" charset="-122"/>
                <a:ea typeface="微软雅黑" panose="020b0503020204020204" pitchFamily="34" charset="-122"/>
              </a:rPr>
              <a:t>《</a:t>
            </a:r>
            <a:r>
              <a:rPr lang="zh-CN" altLang="en-US" sz="2800" b="1" noProof="1">
                <a:latin typeface="微软雅黑" panose="020b0503020204020204" pitchFamily="34" charset="-122"/>
                <a:ea typeface="微软雅黑" panose="020b0503020204020204" pitchFamily="34" charset="-122"/>
              </a:rPr>
              <a:t>谏逐客书</a:t>
            </a:r>
            <a:r>
              <a:rPr lang="en-US" altLang="zh-CN" sz="2800" b="1" noProof="1">
                <a:latin typeface="微软雅黑" panose="020b0503020204020204" pitchFamily="34" charset="-122"/>
                <a:ea typeface="微软雅黑" panose="020b0503020204020204" pitchFamily="34" charset="-122"/>
              </a:rPr>
              <a:t>》</a:t>
            </a:r>
            <a:r>
              <a:rPr lang="zh-CN" altLang="en-US" sz="2800" b="1" noProof="1">
                <a:latin typeface="微软雅黑" panose="020b0503020204020204" pitchFamily="34" charset="-122"/>
                <a:ea typeface="微软雅黑" panose="020b0503020204020204" pitchFamily="34" charset="-122"/>
              </a:rPr>
              <a:t>上奏秦王，力谏秦王不该逐客。</a:t>
            </a:r>
            <a:endParaRPr lang="zh-CN" altLang="en-US" sz="2800" b="1" noProof="1">
              <a:latin typeface="微软雅黑" panose="020b0503020204020204" pitchFamily="34" charset="-122"/>
              <a:ea typeface="微软雅黑" panose="020b0503020204020204" pitchFamily="34" charset="-122"/>
            </a:endParaRPr>
          </a:p>
          <a:p>
            <a:pPr indent="575945" algn="just">
              <a:lnSpc>
                <a:spcPct val="150000"/>
              </a:lnSpc>
            </a:pPr>
            <a:r>
              <a:rPr lang="zh-CN" altLang="en-US" sz="2800" b="1" noProof="1" smtClean="0">
                <a:latin typeface="微软雅黑" panose="020b0503020204020204" pitchFamily="34" charset="-122"/>
                <a:ea typeface="微软雅黑" panose="020b0503020204020204" pitchFamily="34" charset="-122"/>
              </a:rPr>
              <a:t> 秦王</a:t>
            </a:r>
            <a:r>
              <a:rPr lang="zh-CN" altLang="en-US" sz="2800" b="1" noProof="1">
                <a:latin typeface="微软雅黑" panose="020b0503020204020204" pitchFamily="34" charset="-122"/>
                <a:ea typeface="微软雅黑" panose="020b0503020204020204" pitchFamily="34" charset="-122"/>
              </a:rPr>
              <a:t>看了这篇奏章后，当即收回成命，取消了逐客令，并派人追至骊邑，把离开咸阳不远的李斯请回来，重新予以重任。</a:t>
            </a:r>
            <a:endParaRPr lang="zh-CN" altLang="en-US" sz="2800" b="1" noProof="1">
              <a:latin typeface="微软雅黑" panose="020b0503020204020204" pitchFamily="34" charset="-122"/>
              <a:ea typeface="微软雅黑" panose="020b0503020204020204" pitchFamily="34" charset="-122"/>
            </a:endParaRPr>
          </a:p>
        </p:txBody>
      </p:sp>
    </p:spTree>
  </p:cSld>
  <p:clrMapOvr>
    <a:masterClrMapping/>
  </p:clrMapOvr>
  <p:transition/>
  <p:timing/>
</p:sld>
</file>

<file path=ppt/slides/slide12.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p:cSld>
    <p:spTree>
      <p:nvGrpSpPr>
        <p:cNvPr id="1" name=""/>
        <p:cNvGrpSpPr/>
        <p:nvPr/>
      </p:nvGrpSpPr>
      <p:grpSpPr>
        <a:xfrm>
          <a:off x="0" y="0"/>
          <a:ext cx="0" cy="0"/>
        </a:xfrm>
      </p:grpSpPr>
      <p:grpSp>
        <p:nvGrpSpPr>
          <p:cNvPr id="5123" name="组合 1"/>
          <p:cNvGrpSpPr/>
          <p:nvPr/>
        </p:nvGrpSpPr>
        <p:grpSpPr>
          <a:xfrm>
            <a:off x="1533871" y="-37464"/>
            <a:ext cx="9155113" cy="1196975"/>
            <a:chOff x="-23" y="133"/>
            <a:chExt cx="19223" cy="1886"/>
          </a:xfrm>
        </p:grpSpPr>
        <p:sp>
          <p:nvSpPr>
            <p:cNvPr id="16" name="平行四边形 15"/>
            <p:cNvSpPr/>
            <p:nvPr/>
          </p:nvSpPr>
          <p:spPr>
            <a:xfrm>
              <a:off x="437" y="153"/>
              <a:ext cx="1523" cy="1278"/>
            </a:xfrm>
            <a:prstGeom prst="parallelogram">
              <a:avLst>
                <a:gd name="adj" fmla="val 783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7" name="任意多边形: 形状 7"/>
            <p:cNvSpPr/>
            <p:nvPr/>
          </p:nvSpPr>
          <p:spPr>
            <a:xfrm>
              <a:off x="-23" y="1431"/>
              <a:ext cx="460" cy="588"/>
            </a:xfrm>
            <a:custGeom>
              <a:gdLst>
                <a:gd name="connsiteX0" fmla="*/ 0 w 291669"/>
                <a:gd name="connsiteY0" fmla="*/ 0 h 372459"/>
                <a:gd name="connsiteX1" fmla="*/ 291669 w 291669"/>
                <a:gd name="connsiteY1" fmla="*/ 0 h 372459"/>
                <a:gd name="connsiteX2" fmla="*/ 0 w 291669"/>
                <a:gd name="connsiteY2" fmla="*/ 372459 h 372459"/>
                <a:gd name="connsiteX3" fmla="*/ 0 w 291669"/>
                <a:gd name="connsiteY3" fmla="*/ 0 h 372459"/>
              </a:gdLst>
              <a:cxnLst>
                <a:cxn ang="0">
                  <a:pos x="connsiteX0" y="connsiteY0"/>
                </a:cxn>
                <a:cxn ang="0">
                  <a:pos x="connsiteX1" y="connsiteY1"/>
                </a:cxn>
                <a:cxn ang="0">
                  <a:pos x="connsiteX2" y="connsiteY2"/>
                </a:cxn>
                <a:cxn ang="0">
                  <a:pos x="connsiteX3" y="connsiteY3"/>
                </a:cxn>
              </a:cxnLst>
              <a:rect l="l" t="t" r="r" b="b"/>
              <a:pathLst>
                <a:path w="291669" h="372459">
                  <a:moveTo>
                    <a:pt x="0" y="0"/>
                  </a:moveTo>
                  <a:lnTo>
                    <a:pt x="291669" y="0"/>
                  </a:lnTo>
                  <a:lnTo>
                    <a:pt x="0" y="372459"/>
                  </a:lnTo>
                  <a:lnTo>
                    <a:pt x="0" y="0"/>
                  </a:lnTo>
                  <a:close/>
                </a:path>
              </a:pathLst>
            </a:custGeom>
            <a:solidFill>
              <a:srgbClr val="FF996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8" name="平行四边形 17"/>
            <p:cNvSpPr/>
            <p:nvPr/>
          </p:nvSpPr>
          <p:spPr>
            <a:xfrm>
              <a:off x="1127" y="1399"/>
              <a:ext cx="16550" cy="45"/>
            </a:xfrm>
            <a:prstGeom prst="parallelogram">
              <a:avLst>
                <a:gd name="adj" fmla="val 63322"/>
              </a:avLst>
            </a:prstGeom>
            <a:solidFill>
              <a:srgbClr val="B2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9" name="任意多边形: 形状 9"/>
            <p:cNvSpPr/>
            <p:nvPr/>
          </p:nvSpPr>
          <p:spPr>
            <a:xfrm>
              <a:off x="17660" y="1271"/>
              <a:ext cx="1540" cy="205"/>
            </a:xfrm>
            <a:custGeom>
              <a:gdLst>
                <a:gd name="connsiteX0" fmla="*/ 82308 w 977933"/>
                <a:gd name="connsiteY0" fmla="*/ 0 h 129983"/>
                <a:gd name="connsiteX1" fmla="*/ 977933 w 977933"/>
                <a:gd name="connsiteY1" fmla="*/ 0 h 129983"/>
                <a:gd name="connsiteX2" fmla="*/ 977933 w 977933"/>
                <a:gd name="connsiteY2" fmla="*/ 129983 h 129983"/>
                <a:gd name="connsiteX3" fmla="*/ 0 w 977933"/>
                <a:gd name="connsiteY3" fmla="*/ 129983 h 129983"/>
                <a:gd name="connsiteX4" fmla="*/ 82308 w 977933"/>
                <a:gd name="connsiteY4" fmla="*/ 0 h 129983"/>
              </a:gdLst>
              <a:cxnLst>
                <a:cxn ang="0">
                  <a:pos x="connsiteX0" y="connsiteY0"/>
                </a:cxn>
                <a:cxn ang="0">
                  <a:pos x="connsiteX1" y="connsiteY1"/>
                </a:cxn>
                <a:cxn ang="0">
                  <a:pos x="connsiteX2" y="connsiteY2"/>
                </a:cxn>
                <a:cxn ang="0">
                  <a:pos x="connsiteX3" y="connsiteY3"/>
                </a:cxn>
                <a:cxn ang="0">
                  <a:pos x="connsiteX4" y="connsiteY4"/>
                </a:cxn>
              </a:cxnLst>
              <a:rect l="l" t="t" r="r" b="b"/>
              <a:pathLst>
                <a:path w="977933" h="129982">
                  <a:moveTo>
                    <a:pt x="82308" y="0"/>
                  </a:moveTo>
                  <a:lnTo>
                    <a:pt x="977933" y="0"/>
                  </a:lnTo>
                  <a:lnTo>
                    <a:pt x="977933" y="129983"/>
                  </a:lnTo>
                  <a:lnTo>
                    <a:pt x="0" y="129983"/>
                  </a:lnTo>
                  <a:lnTo>
                    <a:pt x="82308" y="0"/>
                  </a:lnTo>
                  <a:close/>
                </a:path>
              </a:pathLst>
            </a:custGeom>
            <a:solidFill>
              <a:srgbClr val="B2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5126" name="内容占位符 5"/>
          <p:cNvSpPr>
            <a:spLocks noGrp="1"/>
          </p:cNvSpPr>
          <p:nvPr>
            <p:ph sz="half" idx="1"/>
          </p:nvPr>
        </p:nvSpPr>
        <p:spPr>
          <a:xfrm>
            <a:off x="609600" y="1600201"/>
            <a:ext cx="5384800" cy="4525963"/>
          </a:xfrm>
        </p:spPr>
        <p:txBody>
          <a:bodyPr/>
          <a:lstStyle/>
          <a:p>
            <a:pPr marL="0" indent="0" eaLnBrk="1" hangingPunct="1">
              <a:buNone/>
            </a:pPr>
            <a:r>
              <a:rPr lang="en-US" altLang="zh-CN" b="1" smtClean="0">
                <a:sym typeface="+mn-ea"/>
              </a:rPr>
              <a:t>        </a:t>
            </a:r>
            <a:endParaRPr lang="zh-CN" altLang="en-US" smtClean="0"/>
          </a:p>
        </p:txBody>
      </p:sp>
      <p:sp>
        <p:nvSpPr>
          <p:cNvPr id="3" name="标题 1"/>
          <p:cNvSpPr>
            <a:spLocks noGrp="1"/>
          </p:cNvSpPr>
          <p:nvPr>
            <p:custDataLst>
              <p:tags r:id="rId2"/>
            </p:custDataLst>
          </p:nvPr>
        </p:nvSpPr>
        <p:spPr>
          <a:xfrm>
            <a:off x="19504028" y="211139"/>
            <a:ext cx="12480925" cy="1979612"/>
          </a:xfrm>
          <a:prstGeom prst="rect">
            <a:avLst/>
          </a:prstGeom>
        </p:spPr>
        <p:txBody>
          <a:bodyPr lIns="101448" tIns="38098" rIns="76087" bIns="38098" anchor="ct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a:lnSpc>
                <a:spcPct val="120000"/>
              </a:lnSpc>
              <a:defRPr/>
            </a:pPr>
            <a:endParaRPr lang="zh-CN" altLang="en-US" spc="300">
              <a:solidFill>
                <a:srgbClr val="C00000"/>
              </a:solidFill>
              <a:latin typeface="楷体_GB2312" pitchFamily="49" charset="-122"/>
              <a:ea typeface="楷体_GB2312" pitchFamily="49" charset="-122"/>
              <a:sym typeface="Arial" pitchFamily="34" charset="0"/>
            </a:endParaRPr>
          </a:p>
        </p:txBody>
      </p:sp>
      <p:sp>
        <p:nvSpPr>
          <p:cNvPr id="2" name="文本框 1"/>
          <p:cNvSpPr txBox="1"/>
          <p:nvPr/>
        </p:nvSpPr>
        <p:spPr>
          <a:xfrm>
            <a:off x="352697" y="721996"/>
            <a:ext cx="11482252" cy="2246765"/>
          </a:xfrm>
          <a:prstGeom prst="rect">
            <a:avLst/>
          </a:prstGeom>
          <a:solidFill>
            <a:schemeClr val="accent3">
              <a:lumMod val="40000"/>
              <a:lumOff val="60000"/>
            </a:schemeClr>
          </a:solidFill>
        </p:spPr>
        <p:txBody>
          <a:bodyPr wrap="square" lIns="91326" tIns="45718" rIns="91326" bIns="45718" rtlCol="0" anchor="t">
            <a:spAutoFit/>
          </a:bodyPr>
          <a:lstStyle/>
          <a:p>
            <a:r>
              <a:rPr lang="en-US" altLang="zh-CN" sz="2800" b="1"/>
              <a:t>       </a:t>
            </a:r>
            <a:r>
              <a:rPr lang="zh-CN" altLang="en-US" sz="2800" b="1"/>
              <a:t>臣闻吏议逐客，窃以为</a:t>
            </a:r>
            <a:r>
              <a:rPr lang="zh-CN" altLang="en-US" sz="2800" b="1">
                <a:solidFill>
                  <a:srgbClr val="FF0000"/>
                </a:solidFill>
              </a:rPr>
              <a:t>过</a:t>
            </a:r>
            <a:r>
              <a:rPr lang="zh-CN" altLang="en-US" sz="2800" b="1"/>
              <a:t>矣。昔缪公求士，</a:t>
            </a:r>
            <a:r>
              <a:rPr lang="zh-CN" altLang="en-US" sz="2800" b="1">
                <a:solidFill>
                  <a:srgbClr val="FF0000"/>
                </a:solidFill>
                <a:effectLst>
                  <a:outerShdw blurRad="38100" dist="25400" dir="5400000" algn="ctr" rotWithShape="0">
                    <a:srgbClr val="6E747A">
                      <a:alpha val="43000"/>
                    </a:srgbClr>
                  </a:outerShdw>
                </a:effectLst>
              </a:rPr>
              <a:t>西</a:t>
            </a:r>
            <a:r>
              <a:rPr lang="zh-CN" altLang="en-US" sz="2800" b="1"/>
              <a:t>取由余</a:t>
            </a:r>
            <a:r>
              <a:rPr lang="zh-CN" altLang="en-US" sz="2800" b="1">
                <a:solidFill>
                  <a:srgbClr val="FF0000"/>
                </a:solidFill>
              </a:rPr>
              <a:t>于</a:t>
            </a:r>
            <a:r>
              <a:rPr lang="zh-CN" altLang="en-US" sz="2800" b="1"/>
              <a:t>戎，</a:t>
            </a:r>
            <a:r>
              <a:rPr lang="zh-CN" altLang="en-US" sz="2800" b="1">
                <a:solidFill>
                  <a:srgbClr val="FF0000"/>
                </a:solidFill>
              </a:rPr>
              <a:t>东</a:t>
            </a:r>
            <a:r>
              <a:rPr lang="zh-CN" altLang="en-US" sz="2800" b="1"/>
              <a:t>得百里奚于宛，迎蹇叔于宋，</a:t>
            </a:r>
            <a:r>
              <a:rPr lang="zh-CN" altLang="en-US" sz="2800" b="1">
                <a:solidFill>
                  <a:srgbClr val="FF0000"/>
                </a:solidFill>
              </a:rPr>
              <a:t>来</a:t>
            </a:r>
            <a:r>
              <a:rPr lang="zh-CN" altLang="en-US" sz="2800" b="1"/>
              <a:t>丕豹、公孙支于晋。此五子者，不产于秦，而缪公用之，</a:t>
            </a:r>
            <a:r>
              <a:rPr lang="zh-CN" altLang="en-US" sz="2800" b="1">
                <a:solidFill>
                  <a:srgbClr val="FF0000"/>
                </a:solidFill>
              </a:rPr>
              <a:t>并</a:t>
            </a:r>
            <a:r>
              <a:rPr lang="zh-CN" altLang="en-US" sz="2800" b="1"/>
              <a:t>国二十，遂</a:t>
            </a:r>
            <a:r>
              <a:rPr lang="zh-CN" altLang="en-US" sz="2800" b="1">
                <a:solidFill>
                  <a:srgbClr val="FF0000"/>
                </a:solidFill>
              </a:rPr>
              <a:t>霸</a:t>
            </a:r>
            <a:r>
              <a:rPr lang="zh-CN" altLang="en-US" sz="2800" b="1"/>
              <a:t>西戎。</a:t>
            </a:r>
            <a:r>
              <a:rPr lang="zh-CN" altLang="en-US" sz="2800" b="1" u="sng"/>
              <a:t>孝公用商鞅之法，移风</a:t>
            </a:r>
            <a:r>
              <a:rPr lang="zh-CN" altLang="en-US" sz="2800" b="1" u="sng">
                <a:solidFill>
                  <a:srgbClr val="FF0000"/>
                </a:solidFill>
              </a:rPr>
              <a:t>易</a:t>
            </a:r>
            <a:r>
              <a:rPr lang="zh-CN" altLang="en-US" sz="2800" b="1" u="sng"/>
              <a:t>俗，民</a:t>
            </a:r>
            <a:r>
              <a:rPr lang="zh-CN" altLang="en-US" sz="2800" b="1" u="sng">
                <a:solidFill>
                  <a:srgbClr val="FF0000"/>
                </a:solidFill>
              </a:rPr>
              <a:t>以</a:t>
            </a:r>
            <a:r>
              <a:rPr lang="zh-CN" altLang="en-US" sz="2800" b="1" u="sng"/>
              <a:t>殷盛，国以富强，</a:t>
            </a:r>
            <a:r>
              <a:rPr lang="zh-CN" altLang="en-US" sz="2800" b="1" u="sng">
                <a:solidFill>
                  <a:srgbClr val="FF0000"/>
                </a:solidFill>
              </a:rPr>
              <a:t>百姓乐用</a:t>
            </a:r>
            <a:r>
              <a:rPr lang="zh-CN" altLang="en-US" sz="2800" b="1" u="sng"/>
              <a:t>，诸侯亲服，获楚、魏之师，</a:t>
            </a:r>
            <a:r>
              <a:rPr lang="zh-CN" altLang="en-US" sz="2800" b="1" u="sng">
                <a:solidFill>
                  <a:srgbClr val="FF0000"/>
                </a:solidFill>
              </a:rPr>
              <a:t>举</a:t>
            </a:r>
            <a:r>
              <a:rPr lang="zh-CN" altLang="en-US" sz="2800" b="1" u="sng"/>
              <a:t>地千里，至今</a:t>
            </a:r>
            <a:r>
              <a:rPr lang="zh-CN" altLang="en-US" sz="2800" b="1" u="sng">
                <a:solidFill>
                  <a:srgbClr val="FF0000"/>
                </a:solidFill>
              </a:rPr>
              <a:t>治</a:t>
            </a:r>
            <a:r>
              <a:rPr lang="zh-CN" altLang="en-US" sz="2800" b="1" u="sng"/>
              <a:t>强。</a:t>
            </a:r>
            <a:endParaRPr lang="zh-CN" altLang="en-US" sz="2800" b="1" u="sng"/>
          </a:p>
        </p:txBody>
      </p:sp>
      <p:sp>
        <p:nvSpPr>
          <p:cNvPr id="4" name="文本框 3"/>
          <p:cNvSpPr txBox="1"/>
          <p:nvPr/>
        </p:nvSpPr>
        <p:spPr>
          <a:xfrm>
            <a:off x="352697" y="3244849"/>
            <a:ext cx="11573692" cy="3108539"/>
          </a:xfrm>
          <a:prstGeom prst="rect">
            <a:avLst/>
          </a:prstGeom>
          <a:gradFill>
            <a:gsLst>
              <a:gs pos="100000">
                <a:srgbClr val="B5D5B7"/>
              </a:gs>
              <a:gs pos="0">
                <a:srgbClr val="C5EDCD"/>
              </a:gs>
            </a:gsLst>
            <a:lin scaled="1"/>
          </a:gradFill>
        </p:spPr>
        <p:txBody>
          <a:bodyPr wrap="square" lIns="91326" tIns="45718" rIns="91326" bIns="45718" rtlCol="0">
            <a:spAutoFit/>
          </a:bodyPr>
          <a:lstStyle/>
          <a:p>
            <a:pPr algn="l"/>
            <a:r>
              <a:rPr lang="zh-CN" altLang="en-US" sz="2800" b="1">
                <a:latin typeface="楷体" charset="-122"/>
                <a:ea typeface="楷体" charset="-122"/>
                <a:cs typeface="楷体" panose="02010609060101010101" charset="-122"/>
              </a:rPr>
              <a:t>译文：我听说官吏们在商量驱逐客卿，我私意认为这是</a:t>
            </a:r>
            <a:r>
              <a:rPr lang="zh-CN" altLang="en-US" sz="2800" b="1">
                <a:solidFill>
                  <a:srgbClr val="FF0000"/>
                </a:solidFill>
                <a:latin typeface="楷体" charset="-122"/>
                <a:ea typeface="楷体" charset="-122"/>
                <a:cs typeface="楷体" panose="02010609060101010101" charset="-122"/>
              </a:rPr>
              <a:t>错误的</a:t>
            </a:r>
            <a:r>
              <a:rPr lang="zh-CN" altLang="en-US" sz="2800" b="1" smtClean="0">
                <a:latin typeface="楷体" charset="-122"/>
                <a:ea typeface="楷体" charset="-122"/>
                <a:cs typeface="楷体" panose="02010609060101010101" charset="-122"/>
              </a:rPr>
              <a:t>。过去</a:t>
            </a:r>
            <a:r>
              <a:rPr lang="zh-CN" altLang="en-US" sz="2800" b="1">
                <a:latin typeface="楷体" charset="-122"/>
                <a:ea typeface="楷体" charset="-122"/>
                <a:cs typeface="楷体" panose="02010609060101010101" charset="-122"/>
              </a:rPr>
              <a:t>秦穆公访求有才干的人，</a:t>
            </a:r>
            <a:r>
              <a:rPr lang="zh-CN" altLang="en-US" sz="2800" b="1">
                <a:solidFill>
                  <a:srgbClr val="FF0000"/>
                </a:solidFill>
                <a:latin typeface="楷体" charset="-122"/>
                <a:ea typeface="楷体" charset="-122"/>
                <a:cs typeface="楷体" panose="02010609060101010101" charset="-122"/>
              </a:rPr>
              <a:t>在西边从</a:t>
            </a:r>
            <a:r>
              <a:rPr lang="zh-CN" altLang="en-US" sz="2800" b="1">
                <a:latin typeface="楷体" charset="-122"/>
                <a:ea typeface="楷体" charset="-122"/>
                <a:cs typeface="楷体" panose="02010609060101010101" charset="-122"/>
              </a:rPr>
              <a:t>戎地收用了由余，</a:t>
            </a:r>
            <a:r>
              <a:rPr lang="zh-CN" altLang="en-US" sz="2800" b="1">
                <a:solidFill>
                  <a:srgbClr val="FF0000"/>
                </a:solidFill>
                <a:latin typeface="楷体" charset="-122"/>
                <a:ea typeface="楷体" charset="-122"/>
                <a:cs typeface="楷体" panose="02010609060101010101" charset="-122"/>
              </a:rPr>
              <a:t>在</a:t>
            </a:r>
            <a:r>
              <a:rPr lang="zh-CN" altLang="en-US" sz="2800" b="1" smtClean="0">
                <a:solidFill>
                  <a:srgbClr val="FF0000"/>
                </a:solidFill>
                <a:latin typeface="楷体" charset="-122"/>
                <a:ea typeface="楷体" charset="-122"/>
                <a:cs typeface="楷体" panose="02010609060101010101" charset="-122"/>
              </a:rPr>
              <a:t>东边</a:t>
            </a:r>
            <a:r>
              <a:rPr lang="zh-CN" altLang="en-US" sz="2800" b="1">
                <a:latin typeface="楷体" charset="-122"/>
                <a:ea typeface="楷体" charset="-122"/>
                <a:cs typeface="楷体" panose="02010609060101010101" charset="-122"/>
              </a:rPr>
              <a:t>从宛地聘到了百里奚，从宋国迎来蹇叔，从晋国</a:t>
            </a:r>
            <a:r>
              <a:rPr lang="zh-CN" altLang="en-US" sz="2800" b="1">
                <a:solidFill>
                  <a:srgbClr val="FF0000"/>
                </a:solidFill>
                <a:latin typeface="楷体" charset="-122"/>
                <a:ea typeface="楷体" charset="-122"/>
                <a:cs typeface="楷体" panose="02010609060101010101" charset="-122"/>
              </a:rPr>
              <a:t>招来</a:t>
            </a:r>
            <a:r>
              <a:rPr lang="zh-CN" altLang="en-US" sz="2800" b="1">
                <a:latin typeface="楷体" charset="-122"/>
                <a:ea typeface="楷体" charset="-122"/>
                <a:cs typeface="楷体" panose="02010609060101010101" charset="-122"/>
              </a:rPr>
              <a:t>丕豹</a:t>
            </a:r>
            <a:r>
              <a:rPr lang="zh-CN" altLang="en-US" sz="2800" b="1" smtClean="0">
                <a:latin typeface="楷体" charset="-122"/>
                <a:ea typeface="楷体" charset="-122"/>
                <a:cs typeface="楷体" panose="02010609060101010101" charset="-122"/>
              </a:rPr>
              <a:t>和公孙支</a:t>
            </a:r>
            <a:r>
              <a:rPr lang="zh-CN" altLang="en-US" sz="2800" b="1">
                <a:latin typeface="楷体" charset="-122"/>
                <a:ea typeface="楷体" charset="-122"/>
                <a:cs typeface="楷体" panose="02010609060101010101" charset="-122"/>
              </a:rPr>
              <a:t>。这五位先生，都不是出生在秦国，但是穆公重用他们</a:t>
            </a:r>
            <a:r>
              <a:rPr lang="zh-CN" altLang="en-US" sz="2800" b="1" smtClean="0">
                <a:latin typeface="楷体" charset="-122"/>
                <a:ea typeface="楷体" charset="-122"/>
                <a:cs typeface="楷体" panose="02010609060101010101" charset="-122"/>
              </a:rPr>
              <a:t>，</a:t>
            </a:r>
            <a:r>
              <a:rPr lang="zh-CN" altLang="en-US" sz="2800" b="1" smtClean="0">
                <a:solidFill>
                  <a:srgbClr val="FF0000"/>
                </a:solidFill>
                <a:latin typeface="楷体" charset="-122"/>
                <a:ea typeface="楷体" charset="-122"/>
                <a:cs typeface="楷体" panose="02010609060101010101" charset="-122"/>
              </a:rPr>
              <a:t>吞并</a:t>
            </a:r>
            <a:r>
              <a:rPr lang="zh-CN" altLang="en-US" sz="2800" b="1">
                <a:latin typeface="楷体" charset="-122"/>
                <a:ea typeface="楷体" charset="-122"/>
                <a:cs typeface="楷体" panose="02010609060101010101" charset="-122"/>
              </a:rPr>
              <a:t>了二十个小国，于是</a:t>
            </a:r>
            <a:r>
              <a:rPr lang="zh-CN" altLang="en-US" sz="2800" b="1">
                <a:solidFill>
                  <a:srgbClr val="FF0000"/>
                </a:solidFill>
                <a:latin typeface="楷体" charset="-122"/>
                <a:ea typeface="楷体" charset="-122"/>
                <a:cs typeface="楷体" panose="02010609060101010101" charset="-122"/>
              </a:rPr>
              <a:t>称霸</a:t>
            </a:r>
            <a:r>
              <a:rPr lang="zh-CN" altLang="en-US" sz="2800" b="1">
                <a:latin typeface="楷体" charset="-122"/>
                <a:ea typeface="楷体" charset="-122"/>
                <a:cs typeface="楷体" panose="02010609060101010101" charset="-122"/>
              </a:rPr>
              <a:t>于西戎之地。</a:t>
            </a:r>
            <a:r>
              <a:rPr lang="zh-CN" altLang="en-US" sz="2800" b="1" u="sng">
                <a:latin typeface="楷体" charset="-122"/>
                <a:ea typeface="楷体" charset="-122"/>
                <a:cs typeface="楷体" panose="02010609060101010101" charset="-122"/>
              </a:rPr>
              <a:t>秦孝公实行商鞅</a:t>
            </a:r>
            <a:r>
              <a:rPr lang="zh-CN" altLang="en-US" sz="2800" b="1" u="sng" smtClean="0">
                <a:latin typeface="楷体" charset="-122"/>
                <a:ea typeface="楷体" charset="-122"/>
                <a:cs typeface="楷体" panose="02010609060101010101" charset="-122"/>
              </a:rPr>
              <a:t>的新法</a:t>
            </a:r>
            <a:r>
              <a:rPr lang="zh-CN" altLang="en-US" sz="2800" b="1" u="sng">
                <a:latin typeface="楷体" charset="-122"/>
                <a:ea typeface="楷体" charset="-122"/>
                <a:cs typeface="楷体" panose="02010609060101010101" charset="-122"/>
              </a:rPr>
              <a:t>，转移风气，</a:t>
            </a:r>
            <a:r>
              <a:rPr lang="zh-CN" altLang="en-US" sz="2800" b="1" u="sng">
                <a:solidFill>
                  <a:srgbClr val="FF0000"/>
                </a:solidFill>
                <a:latin typeface="楷体" charset="-122"/>
                <a:ea typeface="楷体" charset="-122"/>
                <a:cs typeface="楷体" panose="02010609060101010101" charset="-122"/>
              </a:rPr>
              <a:t>改变</a:t>
            </a:r>
            <a:r>
              <a:rPr lang="zh-CN" altLang="en-US" sz="2800" b="1" u="sng">
                <a:latin typeface="楷体" charset="-122"/>
                <a:ea typeface="楷体" charset="-122"/>
                <a:cs typeface="楷体" panose="02010609060101010101" charset="-122"/>
              </a:rPr>
              <a:t>习俗，人民</a:t>
            </a:r>
            <a:r>
              <a:rPr lang="zh-CN" altLang="en-US" sz="2800" b="1" u="sng">
                <a:solidFill>
                  <a:srgbClr val="FF0000"/>
                </a:solidFill>
                <a:latin typeface="楷体" charset="-122"/>
                <a:ea typeface="楷体" charset="-122"/>
                <a:cs typeface="楷体" panose="02010609060101010101" charset="-122"/>
              </a:rPr>
              <a:t>因</a:t>
            </a:r>
            <a:r>
              <a:rPr lang="zh-CN" altLang="en-US" sz="2800" b="1" u="sng">
                <a:latin typeface="楷体" charset="-122"/>
                <a:ea typeface="楷体" charset="-122"/>
                <a:cs typeface="楷体" panose="02010609060101010101" charset="-122"/>
              </a:rPr>
              <a:t>此殷实富裕，国家因此富强</a:t>
            </a:r>
            <a:r>
              <a:rPr lang="zh-CN" altLang="en-US" sz="2800" b="1" u="sng" smtClean="0">
                <a:latin typeface="楷体" charset="-122"/>
                <a:ea typeface="楷体" charset="-122"/>
                <a:cs typeface="楷体" panose="02010609060101010101" charset="-122"/>
              </a:rPr>
              <a:t>，</a:t>
            </a:r>
            <a:r>
              <a:rPr lang="zh-CN" altLang="en-US" sz="2800" b="1" u="sng" smtClean="0">
                <a:solidFill>
                  <a:srgbClr val="FF0000"/>
                </a:solidFill>
                <a:latin typeface="楷体" charset="-122"/>
                <a:ea typeface="楷体" charset="-122"/>
                <a:cs typeface="楷体" panose="02010609060101010101" charset="-122"/>
              </a:rPr>
              <a:t>老百姓</a:t>
            </a:r>
            <a:r>
              <a:rPr lang="zh-CN" altLang="en-US" sz="2800" b="1" u="sng">
                <a:solidFill>
                  <a:srgbClr val="FF0000"/>
                </a:solidFill>
                <a:latin typeface="楷体" charset="-122"/>
                <a:ea typeface="楷体" charset="-122"/>
                <a:cs typeface="楷体" panose="02010609060101010101" charset="-122"/>
              </a:rPr>
              <a:t>乐于为国家所用</a:t>
            </a:r>
            <a:r>
              <a:rPr lang="zh-CN" altLang="en-US" sz="2800" b="1" u="sng">
                <a:latin typeface="楷体" charset="-122"/>
                <a:ea typeface="楷体" charset="-122"/>
                <a:cs typeface="楷体" panose="02010609060101010101" charset="-122"/>
              </a:rPr>
              <a:t>，各国诸侯都归附听命，(秦国)战胜了楚</a:t>
            </a:r>
            <a:r>
              <a:rPr lang="zh-CN" altLang="en-US" sz="2800" b="1" u="sng" smtClean="0">
                <a:latin typeface="楷体" charset="-122"/>
                <a:ea typeface="楷体" charset="-122"/>
                <a:cs typeface="楷体" panose="02010609060101010101" charset="-122"/>
              </a:rPr>
              <a:t>、魏</a:t>
            </a:r>
            <a:r>
              <a:rPr lang="zh-CN" altLang="en-US" sz="2800" b="1" u="sng">
                <a:latin typeface="楷体" charset="-122"/>
                <a:ea typeface="楷体" charset="-122"/>
                <a:cs typeface="楷体" panose="02010609060101010101" charset="-122"/>
              </a:rPr>
              <a:t>两国的军队，</a:t>
            </a:r>
            <a:r>
              <a:rPr lang="zh-CN" altLang="en-US" sz="2800" b="1" u="sng">
                <a:solidFill>
                  <a:srgbClr val="FF0000"/>
                </a:solidFill>
                <a:latin typeface="楷体" charset="-122"/>
                <a:ea typeface="楷体" charset="-122"/>
                <a:cs typeface="楷体" panose="02010609060101010101" charset="-122"/>
              </a:rPr>
              <a:t>攻占</a:t>
            </a:r>
            <a:r>
              <a:rPr lang="zh-CN" altLang="en-US" sz="2800" b="1" u="sng">
                <a:latin typeface="楷体" charset="-122"/>
                <a:ea typeface="楷体" charset="-122"/>
                <a:cs typeface="楷体" panose="02010609060101010101" charset="-122"/>
              </a:rPr>
              <a:t>了上千里的土地，至今</a:t>
            </a:r>
            <a:r>
              <a:rPr lang="zh-CN" altLang="en-US" sz="2800" b="1" u="sng">
                <a:solidFill>
                  <a:srgbClr val="FF0000"/>
                </a:solidFill>
                <a:latin typeface="楷体" charset="-122"/>
                <a:ea typeface="楷体" charset="-122"/>
                <a:cs typeface="楷体" panose="02010609060101010101" charset="-122"/>
              </a:rPr>
              <a:t>安定</a:t>
            </a:r>
            <a:r>
              <a:rPr lang="zh-CN" altLang="en-US" sz="2800" b="1" u="sng">
                <a:latin typeface="楷体" charset="-122"/>
                <a:ea typeface="楷体" charset="-122"/>
                <a:cs typeface="楷体" panose="02010609060101010101" charset="-122"/>
              </a:rPr>
              <a:t>强盛。</a:t>
            </a:r>
            <a:endParaRPr lang="zh-CN" altLang="en-US" sz="2800" b="1" u="sng">
              <a:latin typeface="楷体" charset="-122"/>
              <a:ea typeface="楷体" charset="-122"/>
              <a:cs typeface="楷体" panose="02010609060101010101" charset="-122"/>
            </a:endParaRPr>
          </a:p>
        </p:txBody>
      </p:sp>
      <p:sp>
        <p:nvSpPr>
          <p:cNvPr id="5" name="TextBox 4"/>
          <p:cNvSpPr txBox="1"/>
          <p:nvPr/>
        </p:nvSpPr>
        <p:spPr>
          <a:xfrm>
            <a:off x="3749041" y="73709"/>
            <a:ext cx="2168435" cy="707887"/>
          </a:xfrm>
          <a:prstGeom prst="rect">
            <a:avLst/>
          </a:prstGeom>
          <a:noFill/>
        </p:spPr>
        <p:txBody>
          <a:bodyPr wrap="square" lIns="91422" tIns="45718" rIns="91422" bIns="45718" rtlCol="0">
            <a:spAutoFit/>
          </a:bodyPr>
          <a:lstStyle/>
          <a:p>
            <a:r>
              <a:rPr lang="zh-CN" altLang="en-US" sz="4000" b="1">
                <a:solidFill>
                  <a:srgbClr val="FF0000"/>
                </a:solidFill>
                <a:latin typeface="黑体" panose="02010609060101010101" pitchFamily="49" charset="-122"/>
                <a:ea typeface="黑体" panose="02010609060101010101" pitchFamily="49" charset="-122"/>
              </a:rPr>
              <a:t>第一段</a:t>
            </a:r>
            <a:endParaRPr lang="zh-CN" altLang="en-US" sz="4000" b="1">
              <a:solidFill>
                <a:srgbClr val="FF0000"/>
              </a:solidFill>
              <a:latin typeface="黑体" panose="02010609060101010101" pitchFamily="49" charset="-122"/>
              <a:ea typeface="黑体" panose="02010609060101010101" pitchFamily="49" charset="-122"/>
            </a:endParaRPr>
          </a:p>
        </p:txBody>
      </p:sp>
    </p:spTree>
    <p:custDataLst>
      <p:tags r:id="rId3"/>
    </p:custDataLst>
  </p:cSld>
  <p:clrMapOvr>
    <a:masterClrMapping/>
  </p:clrMapOvr>
  <p:transition spd="med"/>
  <p:timing/>
</p:sld>
</file>

<file path=ppt/slides/slide13.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p:cSld>
    <p:spTree>
      <p:nvGrpSpPr>
        <p:cNvPr id="1" name=""/>
        <p:cNvGrpSpPr/>
        <p:nvPr/>
      </p:nvGrpSpPr>
      <p:grpSpPr>
        <a:xfrm>
          <a:off x="0" y="0"/>
          <a:ext cx="0" cy="0"/>
        </a:xfrm>
      </p:grpSpPr>
      <p:sp>
        <p:nvSpPr>
          <p:cNvPr id="5126" name="内容占位符 5"/>
          <p:cNvSpPr>
            <a:spLocks noGrp="1"/>
          </p:cNvSpPr>
          <p:nvPr>
            <p:ph sz="half" idx="1"/>
          </p:nvPr>
        </p:nvSpPr>
        <p:spPr>
          <a:xfrm>
            <a:off x="248194" y="0"/>
            <a:ext cx="11612880" cy="3134360"/>
          </a:xfrm>
          <a:gradFill>
            <a:gsLst>
              <a:gs pos="44000">
                <a:srgbClr val="F3F6F8"/>
              </a:gs>
              <a:gs pos="0">
                <a:srgbClr val="F7F9FA"/>
              </a:gs>
              <a:gs pos="100000">
                <a:srgbClr val="EEF2F5"/>
              </a:gs>
            </a:gsLst>
            <a:lin scaled="1"/>
          </a:gradFill>
          <a:ln>
            <a:solidFill>
              <a:schemeClr val="bg2">
                <a:lumMod val="90000"/>
              </a:schemeClr>
            </a:solidFill>
          </a:ln>
        </p:spPr>
        <p:txBody>
          <a:bodyPr/>
          <a:lstStyle/>
          <a:p>
            <a:pPr marL="0" indent="0" eaLnBrk="1" hangingPunct="1">
              <a:buNone/>
            </a:pPr>
            <a:r>
              <a:rPr lang="en-US" altLang="zh-CN" b="1" smtClean="0">
                <a:sym typeface="+mn-ea"/>
              </a:rPr>
              <a:t>       </a:t>
            </a:r>
            <a:r>
              <a:rPr lang="zh-CN" altLang="en-US" b="1">
                <a:sym typeface="+mn-ea"/>
              </a:rPr>
              <a:t>惠王用张仪之计，</a:t>
            </a:r>
            <a:r>
              <a:rPr lang="zh-CN" altLang="en-US" b="1">
                <a:solidFill>
                  <a:srgbClr val="FF0000"/>
                </a:solidFill>
                <a:sym typeface="+mn-ea"/>
              </a:rPr>
              <a:t>拔</a:t>
            </a:r>
            <a:r>
              <a:rPr lang="zh-CN" altLang="en-US" b="1" u="sng">
                <a:sym typeface="+mn-ea"/>
              </a:rPr>
              <a:t>三川之地</a:t>
            </a:r>
            <a:r>
              <a:rPr lang="zh-CN" altLang="en-US" b="1">
                <a:sym typeface="+mn-ea"/>
              </a:rPr>
              <a:t>，西并巴、蜀，北收上郡，南取汉中，</a:t>
            </a:r>
            <a:r>
              <a:rPr lang="zh-CN" altLang="en-US" b="1">
                <a:solidFill>
                  <a:srgbClr val="FF0000"/>
                </a:solidFill>
                <a:sym typeface="+mn-ea"/>
              </a:rPr>
              <a:t>包</a:t>
            </a:r>
            <a:r>
              <a:rPr lang="zh-CN" altLang="en-US" b="1" u="sng">
                <a:sym typeface="+mn-ea"/>
              </a:rPr>
              <a:t>九夷</a:t>
            </a:r>
            <a:r>
              <a:rPr lang="zh-CN" altLang="en-US" b="1">
                <a:sym typeface="+mn-ea"/>
              </a:rPr>
              <a:t>，</a:t>
            </a:r>
            <a:r>
              <a:rPr lang="zh-CN" altLang="en-US" b="1">
                <a:solidFill>
                  <a:srgbClr val="FF0000"/>
                </a:solidFill>
                <a:sym typeface="+mn-ea"/>
              </a:rPr>
              <a:t>制</a:t>
            </a:r>
            <a:r>
              <a:rPr lang="zh-CN" altLang="en-US" b="1">
                <a:sym typeface="+mn-ea"/>
              </a:rPr>
              <a:t>鄢、郢，东</a:t>
            </a:r>
            <a:r>
              <a:rPr lang="zh-CN" altLang="en-US" b="1">
                <a:solidFill>
                  <a:srgbClr val="FF0000"/>
                </a:solidFill>
                <a:sym typeface="+mn-ea"/>
              </a:rPr>
              <a:t>据成皋之险</a:t>
            </a:r>
            <a:r>
              <a:rPr lang="zh-CN" altLang="en-US" b="1">
                <a:sym typeface="+mn-ea"/>
              </a:rPr>
              <a:t>，割</a:t>
            </a:r>
            <a:r>
              <a:rPr lang="zh-CN" altLang="en-US" b="1">
                <a:solidFill>
                  <a:srgbClr val="FF0000"/>
                </a:solidFill>
                <a:sym typeface="+mn-ea"/>
              </a:rPr>
              <a:t>膏腴</a:t>
            </a:r>
            <a:r>
              <a:rPr lang="zh-CN" altLang="en-US" b="1">
                <a:sym typeface="+mn-ea"/>
              </a:rPr>
              <a:t>之壤，遂</a:t>
            </a:r>
            <a:r>
              <a:rPr lang="zh-CN" altLang="en-US" b="1">
                <a:solidFill>
                  <a:srgbClr val="FF0000"/>
                </a:solidFill>
                <a:effectLst>
                  <a:outerShdw blurRad="38100" dist="25400" dir="5400000" algn="ctr" rotWithShape="0">
                    <a:srgbClr val="6E747A">
                      <a:alpha val="43000"/>
                    </a:srgbClr>
                  </a:outerShdw>
                </a:effectLst>
                <a:sym typeface="+mn-ea"/>
              </a:rPr>
              <a:t>散</a:t>
            </a:r>
            <a:r>
              <a:rPr lang="zh-CN" altLang="en-US" b="1" u="sng">
                <a:sym typeface="+mn-ea"/>
              </a:rPr>
              <a:t>六国之从</a:t>
            </a:r>
            <a:r>
              <a:rPr lang="zh-CN" altLang="en-US" b="1">
                <a:sym typeface="+mn-ea"/>
              </a:rPr>
              <a:t>，使之</a:t>
            </a:r>
            <a:r>
              <a:rPr lang="zh-CN" altLang="en-US" b="1">
                <a:solidFill>
                  <a:srgbClr val="FF0000"/>
                </a:solidFill>
                <a:sym typeface="+mn-ea"/>
              </a:rPr>
              <a:t>西面</a:t>
            </a:r>
            <a:r>
              <a:rPr lang="zh-CN" altLang="en-US" b="1">
                <a:sym typeface="+mn-ea"/>
              </a:rPr>
              <a:t>事秦，功</a:t>
            </a:r>
            <a:r>
              <a:rPr lang="zh-CN" altLang="en-US" b="1">
                <a:solidFill>
                  <a:srgbClr val="FF0000"/>
                </a:solidFill>
                <a:sym typeface="+mn-ea"/>
              </a:rPr>
              <a:t>施</a:t>
            </a:r>
            <a:r>
              <a:rPr lang="zh-CN" altLang="en-US" b="1">
                <a:sym typeface="+mn-ea"/>
              </a:rPr>
              <a:t>到今。昭王得范雎，废穰侯，逐华阳，强公室，</a:t>
            </a:r>
            <a:r>
              <a:rPr lang="zh-CN" altLang="en-US" b="1">
                <a:solidFill>
                  <a:srgbClr val="FF0000"/>
                </a:solidFill>
                <a:sym typeface="+mn-ea"/>
              </a:rPr>
              <a:t>杜</a:t>
            </a:r>
            <a:r>
              <a:rPr lang="zh-CN" altLang="en-US">
                <a:solidFill>
                  <a:srgbClr val="FF0000"/>
                </a:solidFill>
                <a:sym typeface="+mn-ea"/>
              </a:rPr>
              <a:t>（</a:t>
            </a:r>
            <a:r>
              <a:rPr lang="zh-CN" altLang="en-US" sz="1900">
                <a:solidFill>
                  <a:srgbClr val="FF0000"/>
                </a:solidFill>
                <a:sym typeface="+mn-ea"/>
              </a:rPr>
              <a:t>堵塞、封闭</a:t>
            </a:r>
            <a:r>
              <a:rPr lang="zh-CN" altLang="en-US">
                <a:solidFill>
                  <a:srgbClr val="FF0000"/>
                </a:solidFill>
                <a:sym typeface="+mn-ea"/>
              </a:rPr>
              <a:t>）</a:t>
            </a:r>
            <a:r>
              <a:rPr lang="zh-CN" altLang="en-US" b="1">
                <a:sym typeface="+mn-ea"/>
              </a:rPr>
              <a:t>私门，</a:t>
            </a:r>
            <a:r>
              <a:rPr lang="zh-CN" altLang="en-US" b="1">
                <a:solidFill>
                  <a:srgbClr val="FF0000"/>
                </a:solidFill>
                <a:effectLst>
                  <a:outerShdw blurRad="38100" dist="25400" dir="5400000" algn="ctr" rotWithShape="0">
                    <a:srgbClr val="6E747A">
                      <a:alpha val="43000"/>
                    </a:srgbClr>
                  </a:outerShdw>
                </a:effectLst>
                <a:sym typeface="+mn-ea"/>
              </a:rPr>
              <a:t>蚕</a:t>
            </a:r>
            <a:r>
              <a:rPr lang="zh-CN" altLang="en-US" b="1">
                <a:sym typeface="+mn-ea"/>
              </a:rPr>
              <a:t>食诸侯，使秦成帝业。此四君者，皆</a:t>
            </a:r>
            <a:r>
              <a:rPr lang="zh-CN" altLang="en-US" b="1">
                <a:solidFill>
                  <a:srgbClr val="FF0000"/>
                </a:solidFill>
                <a:sym typeface="+mn-ea"/>
              </a:rPr>
              <a:t>以</a:t>
            </a:r>
            <a:r>
              <a:rPr lang="zh-CN" altLang="en-US" b="1">
                <a:sym typeface="+mn-ea"/>
              </a:rPr>
              <a:t>客之功。由此观之，客何负于秦哉！</a:t>
            </a:r>
            <a:r>
              <a:rPr lang="zh-CN" altLang="en-US" b="1" u="sng">
                <a:solidFill>
                  <a:srgbClr val="FF0000"/>
                </a:solidFill>
                <a:sym typeface="+mn-ea"/>
              </a:rPr>
              <a:t>向使</a:t>
            </a:r>
            <a:r>
              <a:rPr lang="zh-CN" altLang="en-US" b="1" u="sng">
                <a:sym typeface="+mn-ea"/>
              </a:rPr>
              <a:t>四君却客而不</a:t>
            </a:r>
            <a:r>
              <a:rPr lang="zh-CN" altLang="en-US" b="1" u="sng">
                <a:solidFill>
                  <a:srgbClr val="FF0000"/>
                </a:solidFill>
                <a:sym typeface="+mn-ea"/>
              </a:rPr>
              <a:t>内</a:t>
            </a:r>
            <a:r>
              <a:rPr lang="zh-CN" altLang="en-US" b="1" u="sng">
                <a:sym typeface="+mn-ea"/>
              </a:rPr>
              <a:t>，疏士而不用，是使国无富利之实，而秦无强大之名也。</a:t>
            </a:r>
            <a:endParaRPr lang="zh-CN" altLang="en-US" b="1" u="sng"/>
          </a:p>
          <a:p>
            <a:pPr marL="0" indent="0" eaLnBrk="1" hangingPunct="1">
              <a:buNone/>
            </a:pPr>
            <a:r>
              <a:rPr lang="en-US" altLang="zh-CN" b="1" smtClean="0">
                <a:sym typeface="+mn-ea"/>
              </a:rPr>
              <a:t> </a:t>
            </a:r>
            <a:endParaRPr lang="zh-CN" altLang="en-US" smtClean="0"/>
          </a:p>
        </p:txBody>
      </p:sp>
      <p:sp>
        <p:nvSpPr>
          <p:cNvPr id="3" name="标题 1"/>
          <p:cNvSpPr>
            <a:spLocks noGrp="1"/>
          </p:cNvSpPr>
          <p:nvPr>
            <p:custDataLst>
              <p:tags r:id="rId2"/>
            </p:custDataLst>
          </p:nvPr>
        </p:nvSpPr>
        <p:spPr>
          <a:xfrm>
            <a:off x="19504028" y="211139"/>
            <a:ext cx="12480925" cy="1979612"/>
          </a:xfrm>
          <a:prstGeom prst="rect">
            <a:avLst/>
          </a:prstGeom>
        </p:spPr>
        <p:txBody>
          <a:bodyPr lIns="101448" tIns="38098" rIns="76087" bIns="38098" anchor="ct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a:lnSpc>
                <a:spcPct val="120000"/>
              </a:lnSpc>
              <a:defRPr/>
            </a:pPr>
            <a:endParaRPr lang="zh-CN" altLang="en-US" spc="300">
              <a:solidFill>
                <a:srgbClr val="C00000"/>
              </a:solidFill>
              <a:latin typeface="楷体_GB2312" pitchFamily="49" charset="-122"/>
              <a:ea typeface="楷体_GB2312" pitchFamily="49" charset="-122"/>
              <a:sym typeface="Arial" pitchFamily="34" charset="0"/>
            </a:endParaRPr>
          </a:p>
        </p:txBody>
      </p:sp>
      <p:sp>
        <p:nvSpPr>
          <p:cNvPr id="4" name="文本框 3"/>
          <p:cNvSpPr txBox="1"/>
          <p:nvPr/>
        </p:nvSpPr>
        <p:spPr>
          <a:xfrm>
            <a:off x="248194" y="3134996"/>
            <a:ext cx="11704320" cy="3046984"/>
          </a:xfrm>
          <a:prstGeom prst="rect">
            <a:avLst/>
          </a:prstGeom>
          <a:gradFill>
            <a:gsLst>
              <a:gs pos="100000">
                <a:srgbClr val="B3CED5"/>
              </a:gs>
              <a:gs pos="0">
                <a:srgbClr val="DDE3D8"/>
              </a:gs>
            </a:gsLst>
            <a:lin scaled="1"/>
          </a:gradFill>
        </p:spPr>
        <p:txBody>
          <a:bodyPr wrap="square" lIns="91326" tIns="45718" rIns="91326" bIns="45718" rtlCol="0" anchor="t">
            <a:spAutoFit/>
          </a:bodyPr>
          <a:lstStyle/>
          <a:p>
            <a:r>
              <a:rPr lang="zh-CN" altLang="en-US" sz="2400" b="1">
                <a:latin typeface="楷体" charset="-122"/>
                <a:ea typeface="楷体" charset="-122"/>
                <a:cs typeface="楷体" panose="02010609060101010101" charset="-122"/>
              </a:rPr>
              <a:t>（秦惠王采用张仪的计策，</a:t>
            </a:r>
            <a:r>
              <a:rPr lang="zh-CN" altLang="en-US" sz="2400" b="1">
                <a:solidFill>
                  <a:srgbClr val="FF0000"/>
                </a:solidFill>
                <a:latin typeface="楷体" charset="-122"/>
                <a:ea typeface="楷体" charset="-122"/>
                <a:cs typeface="楷体" panose="02010609060101010101" charset="-122"/>
              </a:rPr>
              <a:t>攻取</a:t>
            </a:r>
            <a:r>
              <a:rPr lang="zh-CN" altLang="en-US" sz="2400" b="1">
                <a:latin typeface="楷体" charset="-122"/>
                <a:ea typeface="楷体" charset="-122"/>
                <a:cs typeface="楷体" panose="02010609060101010101" charset="-122"/>
              </a:rPr>
              <a:t>了三川之地，向西兼并了巴、蜀两国，向北获得了上郡，向南取得了汉中，</a:t>
            </a:r>
            <a:r>
              <a:rPr lang="zh-CN" altLang="en-US" sz="2400" b="1">
                <a:solidFill>
                  <a:srgbClr val="FF0000"/>
                </a:solidFill>
                <a:latin typeface="楷体" charset="-122"/>
                <a:ea typeface="楷体" charset="-122"/>
                <a:cs typeface="楷体" panose="02010609060101010101" charset="-122"/>
              </a:rPr>
              <a:t>吞并</a:t>
            </a:r>
            <a:r>
              <a:rPr lang="zh-CN" altLang="en-US" sz="2400" b="1">
                <a:latin typeface="楷体" charset="-122"/>
                <a:ea typeface="楷体" charset="-122"/>
                <a:cs typeface="楷体" panose="02010609060101010101" charset="-122"/>
              </a:rPr>
              <a:t>了九夷之地，</a:t>
            </a:r>
            <a:r>
              <a:rPr lang="zh-CN" altLang="en-US" sz="2400" b="1">
                <a:solidFill>
                  <a:srgbClr val="FF0000"/>
                </a:solidFill>
                <a:latin typeface="楷体" charset="-122"/>
                <a:ea typeface="楷体" charset="-122"/>
                <a:cs typeface="楷体" panose="02010609060101010101" charset="-122"/>
              </a:rPr>
              <a:t>控制</a:t>
            </a:r>
            <a:r>
              <a:rPr lang="zh-CN" altLang="en-US" sz="2400" b="1">
                <a:latin typeface="楷体" charset="-122"/>
                <a:ea typeface="楷体" charset="-122"/>
                <a:cs typeface="楷体" panose="02010609060101010101" charset="-122"/>
              </a:rPr>
              <a:t>了楚国的鄢、郢之地，在东面</a:t>
            </a:r>
            <a:r>
              <a:rPr lang="zh-CN" altLang="en-US" sz="2400" b="1">
                <a:solidFill>
                  <a:srgbClr val="FF0000"/>
                </a:solidFill>
                <a:latin typeface="楷体" charset="-122"/>
                <a:ea typeface="楷体" charset="-122"/>
                <a:cs typeface="楷体" panose="02010609060101010101" charset="-122"/>
              </a:rPr>
              <a:t>占有了成皋这样的要隘</a:t>
            </a:r>
            <a:r>
              <a:rPr lang="zh-CN" altLang="en-US" sz="2400" b="1">
                <a:latin typeface="楷体" charset="-122"/>
                <a:ea typeface="楷体" charset="-122"/>
                <a:cs typeface="楷体" panose="02010609060101010101" charset="-122"/>
              </a:rPr>
              <a:t>，割取了大量</a:t>
            </a:r>
            <a:r>
              <a:rPr lang="zh-CN" altLang="en-US" sz="2400" b="1">
                <a:solidFill>
                  <a:srgbClr val="FF0000"/>
                </a:solidFill>
                <a:latin typeface="楷体" charset="-122"/>
                <a:ea typeface="楷体" charset="-122"/>
                <a:cs typeface="楷体" panose="02010609060101010101" charset="-122"/>
              </a:rPr>
              <a:t>肥沃</a:t>
            </a:r>
            <a:r>
              <a:rPr lang="zh-CN" altLang="en-US" sz="2400" b="1">
                <a:latin typeface="楷体" charset="-122"/>
                <a:ea typeface="楷体" charset="-122"/>
                <a:cs typeface="楷体" panose="02010609060101010101" charset="-122"/>
              </a:rPr>
              <a:t>的土地，于是</a:t>
            </a:r>
            <a:r>
              <a:rPr lang="zh-CN" altLang="en-US" sz="2400" b="1">
                <a:solidFill>
                  <a:srgbClr val="FF0000"/>
                </a:solidFill>
                <a:latin typeface="楷体" charset="-122"/>
                <a:ea typeface="楷体" charset="-122"/>
                <a:cs typeface="楷体" panose="02010609060101010101" charset="-122"/>
              </a:rPr>
              <a:t>拆散</a:t>
            </a:r>
            <a:r>
              <a:rPr lang="zh-CN" altLang="en-US" sz="2400" b="1">
                <a:latin typeface="楷体" charset="-122"/>
                <a:ea typeface="楷体" charset="-122"/>
                <a:cs typeface="楷体" panose="02010609060101010101" charset="-122"/>
              </a:rPr>
              <a:t>了六国结成的合纵，使他们</a:t>
            </a:r>
            <a:r>
              <a:rPr lang="zh-CN" altLang="en-US" sz="2400" b="1">
                <a:solidFill>
                  <a:srgbClr val="FF0000"/>
                </a:solidFill>
                <a:latin typeface="楷体" charset="-122"/>
                <a:ea typeface="楷体" charset="-122"/>
                <a:cs typeface="楷体" panose="02010609060101010101" charset="-122"/>
              </a:rPr>
              <a:t>向西</a:t>
            </a:r>
            <a:r>
              <a:rPr lang="zh-CN" altLang="en-US" sz="2400" b="1">
                <a:latin typeface="楷体" charset="-122"/>
                <a:ea typeface="楷体" charset="-122"/>
                <a:cs typeface="楷体" panose="02010609060101010101" charset="-122"/>
              </a:rPr>
              <a:t>臣服秦国，功绩一直</a:t>
            </a:r>
            <a:r>
              <a:rPr lang="zh-CN" altLang="en-US" sz="2400" b="1">
                <a:solidFill>
                  <a:srgbClr val="FF0000"/>
                </a:solidFill>
                <a:latin typeface="楷体" charset="-122"/>
                <a:ea typeface="楷体" charset="-122"/>
                <a:cs typeface="楷体" panose="02010609060101010101" charset="-122"/>
              </a:rPr>
              <a:t>延续</a:t>
            </a:r>
            <a:r>
              <a:rPr lang="zh-CN" altLang="en-US" sz="2400" b="1">
                <a:latin typeface="楷体" charset="-122"/>
                <a:ea typeface="楷体" charset="-122"/>
                <a:cs typeface="楷体" panose="02010609060101010101" charset="-122"/>
              </a:rPr>
              <a:t>到今天。秦昭王任用范雎，罢免穰侯，驱逐华阳君，加强和巩固了王室的权力，</a:t>
            </a:r>
            <a:r>
              <a:rPr lang="zh-CN" altLang="en-US" sz="2400" b="1">
                <a:solidFill>
                  <a:srgbClr val="FF0000"/>
                </a:solidFill>
                <a:latin typeface="楷体" charset="-122"/>
                <a:ea typeface="楷体" charset="-122"/>
                <a:cs typeface="楷体" panose="02010609060101010101" charset="-122"/>
              </a:rPr>
              <a:t>抑制了</a:t>
            </a:r>
            <a:r>
              <a:rPr lang="zh-CN" altLang="en-US" sz="2400" b="1">
                <a:latin typeface="楷体" charset="-122"/>
                <a:ea typeface="楷体" charset="-122"/>
                <a:cs typeface="楷体" panose="02010609060101010101" charset="-122"/>
              </a:rPr>
              <a:t>豪门贵族的势力，</a:t>
            </a:r>
            <a:r>
              <a:rPr lang="zh-CN" altLang="en-US" sz="2400" b="1">
                <a:solidFill>
                  <a:srgbClr val="FF0000"/>
                </a:solidFill>
                <a:latin typeface="楷体" charset="-122"/>
                <a:ea typeface="楷体" charset="-122"/>
                <a:cs typeface="楷体" panose="02010609060101010101" charset="-122"/>
              </a:rPr>
              <a:t>像蚕吃桑叶一样，一步步</a:t>
            </a:r>
            <a:r>
              <a:rPr lang="zh-CN" altLang="en-US" sz="2400" b="1">
                <a:latin typeface="楷体" charset="-122"/>
                <a:ea typeface="楷体" charset="-122"/>
                <a:cs typeface="楷体" panose="02010609060101010101" charset="-122"/>
              </a:rPr>
              <a:t>侵占诸侯各国，使秦国成就帝王的基业。这四位国君(的大业)，都是</a:t>
            </a:r>
            <a:r>
              <a:rPr lang="zh-CN" altLang="en-US" sz="2400" b="1">
                <a:solidFill>
                  <a:srgbClr val="FF0000"/>
                </a:solidFill>
                <a:latin typeface="楷体" charset="-122"/>
                <a:ea typeface="楷体" charset="-122"/>
                <a:cs typeface="楷体" panose="02010609060101010101" charset="-122"/>
              </a:rPr>
              <a:t>依靠</a:t>
            </a:r>
            <a:r>
              <a:rPr lang="zh-CN" altLang="en-US" sz="2400" b="1">
                <a:latin typeface="楷体" charset="-122"/>
                <a:ea typeface="楷体" charset="-122"/>
                <a:cs typeface="楷体" panose="02010609060101010101" charset="-122"/>
              </a:rPr>
              <a:t>客卿的功劳。由此看来，客卿有什么对不起秦国的地方呢!</a:t>
            </a:r>
            <a:r>
              <a:rPr lang="zh-CN" altLang="en-US" sz="2400" b="1" u="sng">
                <a:solidFill>
                  <a:srgbClr val="FF0000"/>
                </a:solidFill>
                <a:latin typeface="楷体" charset="-122"/>
                <a:ea typeface="楷体" charset="-122"/>
                <a:cs typeface="楷体" panose="02010609060101010101" charset="-122"/>
              </a:rPr>
              <a:t>假使</a:t>
            </a:r>
            <a:r>
              <a:rPr lang="zh-CN" altLang="en-US" sz="2400" b="1" u="sng">
                <a:latin typeface="楷体" charset="-122"/>
                <a:ea typeface="楷体" charset="-122"/>
                <a:cs typeface="楷体" panose="02010609060101010101" charset="-122"/>
              </a:rPr>
              <a:t>这四位君王拒绝宾客而不</a:t>
            </a:r>
            <a:r>
              <a:rPr lang="zh-CN" altLang="en-US" sz="2400" b="1" u="sng">
                <a:solidFill>
                  <a:srgbClr val="FF0000"/>
                </a:solidFill>
                <a:latin typeface="楷体" charset="-122"/>
                <a:ea typeface="楷体" charset="-122"/>
                <a:cs typeface="楷体" panose="02010609060101010101" charset="-122"/>
              </a:rPr>
              <a:t>接纳</a:t>
            </a:r>
            <a:r>
              <a:rPr lang="zh-CN" altLang="en-US" sz="2400" b="1" u="sng">
                <a:latin typeface="楷体" charset="-122"/>
                <a:ea typeface="楷体" charset="-122"/>
                <a:cs typeface="楷体" panose="02010609060101010101" charset="-122"/>
              </a:rPr>
              <a:t>，疏远这些贤士而不加任用，这就会使国家得不到富强丰利之实，而秦国也不会有强大的威名了。）</a:t>
            </a:r>
            <a:endParaRPr lang="zh-CN" altLang="en-US" sz="2400" b="1" u="sng">
              <a:latin typeface="楷体" charset="-122"/>
              <a:ea typeface="楷体" charset="-122"/>
              <a:cs typeface="楷体" panose="02010609060101010101" charset="-122"/>
            </a:endParaRPr>
          </a:p>
        </p:txBody>
      </p:sp>
    </p:spTree>
    <p:custDataLst>
      <p:tags r:id="rId3"/>
    </p:custDataLst>
  </p:cSld>
  <p:clrMapOvr>
    <a:masterClrMapping/>
  </p:clrMapOvr>
  <p:transition spd="med"/>
  <p:timing/>
</p:sld>
</file>

<file path=ppt/slides/slide14.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p:cSld>
    <p:spTree>
      <p:nvGrpSpPr>
        <p:cNvPr id="1" name=""/>
        <p:cNvGrpSpPr/>
        <p:nvPr/>
      </p:nvGrpSpPr>
      <p:grpSpPr>
        <a:xfrm>
          <a:off x="0" y="0"/>
          <a:ext cx="0" cy="0"/>
        </a:xfrm>
      </p:grpSpPr>
      <p:sp>
        <p:nvSpPr>
          <p:cNvPr id="5126" name="内容占位符 5"/>
          <p:cNvSpPr>
            <a:spLocks noGrp="1"/>
          </p:cNvSpPr>
          <p:nvPr>
            <p:ph sz="half" idx="1"/>
          </p:nvPr>
        </p:nvSpPr>
        <p:spPr/>
        <p:txBody>
          <a:bodyPr/>
          <a:lstStyle/>
          <a:p>
            <a:pPr marL="0" indent="0" eaLnBrk="1" hangingPunct="1">
              <a:buNone/>
            </a:pPr>
            <a:r>
              <a:rPr lang="en-US" altLang="zh-CN" b="1" smtClean="0">
                <a:sym typeface="+mn-ea"/>
              </a:rPr>
              <a:t>        </a:t>
            </a:r>
            <a:endParaRPr lang="zh-CN" altLang="en-US" smtClean="0"/>
          </a:p>
        </p:txBody>
      </p:sp>
      <p:sp>
        <p:nvSpPr>
          <p:cNvPr id="3" name="标题 1"/>
          <p:cNvSpPr>
            <a:spLocks noGrp="1"/>
          </p:cNvSpPr>
          <p:nvPr>
            <p:custDataLst>
              <p:tags r:id="rId2"/>
            </p:custDataLst>
          </p:nvPr>
        </p:nvSpPr>
        <p:spPr>
          <a:xfrm>
            <a:off x="19504028" y="211139"/>
            <a:ext cx="12480925" cy="1979612"/>
          </a:xfrm>
          <a:prstGeom prst="rect">
            <a:avLst/>
          </a:prstGeom>
        </p:spPr>
        <p:txBody>
          <a:bodyPr lIns="101448" tIns="38098" rIns="76087" bIns="38098" anchor="ct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a:lnSpc>
                <a:spcPct val="120000"/>
              </a:lnSpc>
              <a:defRPr/>
            </a:pPr>
            <a:endParaRPr lang="zh-CN" altLang="en-US" spc="300">
              <a:solidFill>
                <a:srgbClr val="C00000"/>
              </a:solidFill>
              <a:latin typeface="楷体_GB2312" pitchFamily="49" charset="-122"/>
              <a:ea typeface="楷体_GB2312" pitchFamily="49" charset="-122"/>
              <a:sym typeface="Arial" pitchFamily="34" charset="0"/>
            </a:endParaRPr>
          </a:p>
        </p:txBody>
      </p:sp>
      <p:sp>
        <p:nvSpPr>
          <p:cNvPr id="2" name="文本框 1"/>
          <p:cNvSpPr txBox="1"/>
          <p:nvPr/>
        </p:nvSpPr>
        <p:spPr>
          <a:xfrm>
            <a:off x="1518923" y="1435736"/>
            <a:ext cx="9207500" cy="583565"/>
          </a:xfrm>
          <a:prstGeom prst="rect">
            <a:avLst/>
          </a:prstGeom>
          <a:noFill/>
        </p:spPr>
        <p:txBody>
          <a:bodyPr wrap="square" lIns="91326" tIns="45718" rIns="91326" bIns="45718" rtlCol="0" anchor="t">
            <a:spAutoFit/>
          </a:bodyPr>
          <a:lstStyle/>
          <a:p>
            <a:r>
              <a:rPr lang="zh-CN" altLang="en-US" sz="3200" b="1"/>
              <a:t>一、开门见山表明观点，指出逐客是错误的</a:t>
            </a:r>
            <a:endParaRPr lang="zh-CN" altLang="en-US" sz="3200" b="1"/>
          </a:p>
        </p:txBody>
      </p:sp>
      <p:sp>
        <p:nvSpPr>
          <p:cNvPr id="18435" name="Rectangle 11"/>
          <p:cNvSpPr>
            <a:spLocks noGrp="1" noRot="1"/>
          </p:cNvSpPr>
          <p:nvPr/>
        </p:nvSpPr>
        <p:spPr>
          <a:xfrm>
            <a:off x="1852295" y="2400300"/>
            <a:ext cx="7086600" cy="2057400"/>
          </a:xfrm>
          <a:prstGeom prst="rect">
            <a:avLst/>
          </a:prstGeom>
          <a:noFill/>
          <a:ln w="12700">
            <a:solidFill>
              <a:srgbClr val="FF9966">
                <a:alpha val="100000"/>
              </a:srgbClr>
            </a:solidFill>
            <a:miter/>
          </a:ln>
        </p:spPr>
        <p:txBody>
          <a:bodyPr vert="horz" wrap="square" lIns="91326" tIns="45718" rIns="91326" bIns="45718" anchor="t"/>
          <a:lstStyle>
            <a:lvl1pPr marL="342900" indent="-342900" algn="l" rtl="0" fontAlgn="base">
              <a:spcBef>
                <a:spcPct val="20000"/>
              </a:spcBef>
              <a:spcAft>
                <a:spcPct val="0"/>
              </a:spcAft>
              <a:buClr>
                <a:schemeClr val="folHlink"/>
              </a:buClr>
              <a:buFont typeface="Wingdings" panose="05000000000000000000" pitchFamily="2" charset="2"/>
              <a:buChar char="§"/>
              <a:defRPr sz="3200">
                <a:solidFill>
                  <a:schemeClr val="tx1"/>
                </a:solidFill>
                <a:latin typeface="+mn-lt"/>
                <a:ea typeface="+mn-ea"/>
                <a:cs typeface="+mn-cs"/>
              </a:defRPr>
            </a:lvl1pPr>
            <a:lvl2pPr marL="742950" indent="-285750" algn="l" rtl="0" fontAlgn="base">
              <a:spcBef>
                <a:spcPct val="20000"/>
              </a:spcBef>
              <a:spcAft>
                <a:spcPct val="0"/>
              </a:spcAft>
              <a:buClr>
                <a:schemeClr val="hlink"/>
              </a:buClr>
              <a:buChar char="•"/>
              <a:defRPr sz="2800">
                <a:solidFill>
                  <a:schemeClr val="tx1"/>
                </a:solidFill>
                <a:latin typeface="+mn-lt"/>
                <a:ea typeface="+mn-ea"/>
              </a:defRPr>
            </a:lvl2pPr>
            <a:lvl3pPr marL="1143000" indent="-228600" algn="l" rtl="0" fontAlgn="base">
              <a:spcBef>
                <a:spcPct val="20000"/>
              </a:spcBef>
              <a:spcAft>
                <a:spcPct val="0"/>
              </a:spcAft>
              <a:buClr>
                <a:schemeClr val="folHlink"/>
              </a:buClr>
              <a:buFont typeface="Wingdings" panose="05000000000000000000" pitchFamily="2" charset="2"/>
              <a:buChar char="§"/>
              <a:defRPr sz="2400">
                <a:solidFill>
                  <a:schemeClr val="tx1"/>
                </a:solidFill>
                <a:latin typeface="+mn-lt"/>
                <a:ea typeface="+mn-ea"/>
              </a:defRPr>
            </a:lvl3pPr>
            <a:lvl4pPr marL="1600200" indent="-228600" algn="l" rtl="0" fontAlgn="base">
              <a:spcBef>
                <a:spcPct val="20000"/>
              </a:spcBef>
              <a:spcAft>
                <a:spcPct val="0"/>
              </a:spcAft>
              <a:buClr>
                <a:schemeClr val="hlink"/>
              </a:buClr>
              <a:buSzPct val="115000"/>
              <a:buChar char="•"/>
              <a:defRPr sz="2000">
                <a:solidFill>
                  <a:schemeClr val="tx1"/>
                </a:solidFill>
                <a:latin typeface="+mn-lt"/>
                <a:ea typeface="+mn-ea"/>
              </a:defRPr>
            </a:lvl4pPr>
            <a:lvl5pPr marL="2057400" indent="-228600" algn="l" rtl="0" fontAlgn="base">
              <a:spcBef>
                <a:spcPct val="20000"/>
              </a:spcBef>
              <a:spcAft>
                <a:spcPct val="0"/>
              </a:spcAft>
              <a:buClr>
                <a:schemeClr val="folHlink"/>
              </a:buClr>
              <a:buFont typeface="Wingdings" panose="05000000000000000000" pitchFamily="2" charset="2"/>
              <a:buChar char="§"/>
              <a:defRPr sz="2000">
                <a:solidFill>
                  <a:schemeClr val="tx1"/>
                </a:solidFill>
                <a:latin typeface="+mn-lt"/>
                <a:ea typeface="+mn-ea"/>
              </a:defRPr>
            </a:lvl5pPr>
            <a:lvl6pPr marL="2514600" indent="-228600" algn="l" rtl="0" fontAlgn="base">
              <a:spcBef>
                <a:spcPct val="20000"/>
              </a:spcBef>
              <a:spcAft>
                <a:spcPct val="0"/>
              </a:spcAft>
              <a:buClr>
                <a:schemeClr val="folHlink"/>
              </a:buClr>
              <a:buFont typeface="Wingdings" panose="05000000000000000000" pitchFamily="2" charset="2"/>
              <a:buChar char="§"/>
              <a:defRPr sz="2000">
                <a:solidFill>
                  <a:schemeClr val="tx1"/>
                </a:solidFill>
                <a:latin typeface="+mn-lt"/>
                <a:ea typeface="+mn-ea"/>
              </a:defRPr>
            </a:lvl6pPr>
            <a:lvl7pPr marL="2971800" indent="-228600" algn="l" rtl="0" fontAlgn="base">
              <a:spcBef>
                <a:spcPct val="20000"/>
              </a:spcBef>
              <a:spcAft>
                <a:spcPct val="0"/>
              </a:spcAft>
              <a:buClr>
                <a:schemeClr val="folHlink"/>
              </a:buClr>
              <a:buFont typeface="Wingdings" panose="05000000000000000000" pitchFamily="2" charset="2"/>
              <a:buChar char="§"/>
              <a:defRPr sz="2000">
                <a:solidFill>
                  <a:schemeClr val="tx1"/>
                </a:solidFill>
                <a:latin typeface="+mn-lt"/>
                <a:ea typeface="+mn-ea"/>
              </a:defRPr>
            </a:lvl7pPr>
            <a:lvl8pPr marL="3429000" indent="-228600" algn="l" rtl="0" fontAlgn="base">
              <a:spcBef>
                <a:spcPct val="20000"/>
              </a:spcBef>
              <a:spcAft>
                <a:spcPct val="0"/>
              </a:spcAft>
              <a:buClr>
                <a:schemeClr val="folHlink"/>
              </a:buClr>
              <a:buFont typeface="Wingdings" panose="05000000000000000000" pitchFamily="2" charset="2"/>
              <a:buChar char="§"/>
              <a:defRPr sz="2000">
                <a:solidFill>
                  <a:schemeClr val="tx1"/>
                </a:solidFill>
                <a:latin typeface="+mn-lt"/>
                <a:ea typeface="+mn-ea"/>
              </a:defRPr>
            </a:lvl8pPr>
            <a:lvl9pPr marL="3886200" indent="-228600" algn="l" rtl="0" fontAlgn="base">
              <a:spcBef>
                <a:spcPct val="20000"/>
              </a:spcBef>
              <a:spcAft>
                <a:spcPct val="0"/>
              </a:spcAft>
              <a:buClr>
                <a:schemeClr val="folHlink"/>
              </a:buClr>
              <a:buFont typeface="Wingdings" panose="05000000000000000000" pitchFamily="2" charset="2"/>
              <a:buChar char="§"/>
              <a:defRPr sz="2000">
                <a:solidFill>
                  <a:schemeClr val="tx1"/>
                </a:solidFill>
                <a:latin typeface="+mn-lt"/>
                <a:ea typeface="+mn-ea"/>
              </a:defRPr>
            </a:lvl9pPr>
          </a:lstStyle>
          <a:p>
            <a:pPr eaLnBrk="1" hangingPunct="1"/>
            <a:r>
              <a:rPr lang="zh-CN" altLang="en-US" b="1">
                <a:solidFill>
                  <a:schemeClr val="tx2"/>
                </a:solidFill>
                <a:latin typeface="Times New Roman" panose="02020603050405020304" pitchFamily="18" charset="0"/>
                <a:ea typeface="黑体" panose="02010609060101010101" pitchFamily="49" charset="-122"/>
              </a:rPr>
              <a:t>臣闻吏议逐客，窃以为过矣。</a:t>
            </a:r>
            <a:endParaRPr lang="zh-CN" altLang="en-US" b="1">
              <a:solidFill>
                <a:schemeClr val="tx2"/>
              </a:solidFill>
              <a:latin typeface="Times New Roman" panose="02020603050405020304" pitchFamily="18" charset="0"/>
              <a:ea typeface="黑体" panose="02010609060101010101" pitchFamily="49" charset="-122"/>
            </a:endParaRPr>
          </a:p>
          <a:p>
            <a:pPr eaLnBrk="1" hangingPunct="1"/>
            <a:r>
              <a:rPr lang="zh-CN" altLang="en-US" sz="2800" b="1">
                <a:latin typeface="Times New Roman" panose="02020603050405020304" pitchFamily="18" charset="0"/>
                <a:ea typeface="黑体" panose="02010609060101010101" pitchFamily="49" charset="-122"/>
              </a:rPr>
              <a:t>开门见山，语气谦和，平心静气</a:t>
            </a:r>
            <a:endParaRPr lang="zh-CN" altLang="en-US" sz="2800" b="1">
              <a:latin typeface="Times New Roman" panose="02020603050405020304" pitchFamily="18" charset="0"/>
              <a:ea typeface="黑体" panose="02010609060101010101" pitchFamily="49" charset="-122"/>
            </a:endParaRPr>
          </a:p>
          <a:p>
            <a:pPr eaLnBrk="1" hangingPunct="1"/>
            <a:r>
              <a:rPr lang="zh-CN" altLang="en-US" sz="2800" b="1">
                <a:latin typeface="Times New Roman" panose="02020603050405020304" pitchFamily="18" charset="0"/>
                <a:ea typeface="黑体" panose="02010609060101010101" pitchFamily="49" charset="-122"/>
              </a:rPr>
              <a:t>避其锋芒，切合秦王的性格</a:t>
            </a:r>
            <a:endParaRPr lang="zh-CN" altLang="en-US" sz="2800" b="1">
              <a:solidFill>
                <a:schemeClr val="tx2"/>
              </a:solidFill>
              <a:latin typeface="Times New Roman" panose="02020603050405020304" pitchFamily="18" charset="0"/>
              <a:ea typeface="黑体" panose="02010609060101010101" pitchFamily="49" charset="-122"/>
            </a:endParaRPr>
          </a:p>
        </p:txBody>
      </p:sp>
    </p:spTree>
    <p:custDataLst>
      <p:tags r:id="rId3"/>
    </p:custDataLst>
  </p:cSld>
  <p:clrMapOvr>
    <a:masterClrMapping/>
  </p:clrMapOvr>
  <p:transition spd="med"/>
  <p:timing/>
</p:sld>
</file>

<file path=ppt/slides/slide15.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p:cSld>
    <p:spTree>
      <p:nvGrpSpPr>
        <p:cNvPr id="1" name=""/>
        <p:cNvGrpSpPr/>
        <p:nvPr/>
      </p:nvGrpSpPr>
      <p:grpSpPr>
        <a:xfrm>
          <a:off x="0" y="0"/>
          <a:ext cx="0" cy="0"/>
        </a:xfrm>
      </p:grpSpPr>
      <p:grpSp>
        <p:nvGrpSpPr>
          <p:cNvPr id="5123" name="组合 1"/>
          <p:cNvGrpSpPr/>
          <p:nvPr/>
        </p:nvGrpSpPr>
        <p:grpSpPr>
          <a:xfrm>
            <a:off x="1519247" y="77"/>
            <a:ext cx="9155113" cy="1196975"/>
            <a:chOff x="-23" y="133"/>
            <a:chExt cx="19223" cy="1886"/>
          </a:xfrm>
        </p:grpSpPr>
        <p:sp>
          <p:nvSpPr>
            <p:cNvPr id="16" name="平行四边形 15"/>
            <p:cNvSpPr/>
            <p:nvPr/>
          </p:nvSpPr>
          <p:spPr>
            <a:xfrm>
              <a:off x="437" y="153"/>
              <a:ext cx="1523" cy="1278"/>
            </a:xfrm>
            <a:prstGeom prst="parallelogram">
              <a:avLst>
                <a:gd name="adj" fmla="val 783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7" name="任意多边形: 形状 7"/>
            <p:cNvSpPr/>
            <p:nvPr/>
          </p:nvSpPr>
          <p:spPr>
            <a:xfrm>
              <a:off x="-23" y="1431"/>
              <a:ext cx="460" cy="588"/>
            </a:xfrm>
            <a:custGeom>
              <a:gdLst>
                <a:gd name="connsiteX0" fmla="*/ 0 w 291669"/>
                <a:gd name="connsiteY0" fmla="*/ 0 h 372459"/>
                <a:gd name="connsiteX1" fmla="*/ 291669 w 291669"/>
                <a:gd name="connsiteY1" fmla="*/ 0 h 372459"/>
                <a:gd name="connsiteX2" fmla="*/ 0 w 291669"/>
                <a:gd name="connsiteY2" fmla="*/ 372459 h 372459"/>
                <a:gd name="connsiteX3" fmla="*/ 0 w 291669"/>
                <a:gd name="connsiteY3" fmla="*/ 0 h 372459"/>
              </a:gdLst>
              <a:cxnLst>
                <a:cxn ang="0">
                  <a:pos x="connsiteX0" y="connsiteY0"/>
                </a:cxn>
                <a:cxn ang="0">
                  <a:pos x="connsiteX1" y="connsiteY1"/>
                </a:cxn>
                <a:cxn ang="0">
                  <a:pos x="connsiteX2" y="connsiteY2"/>
                </a:cxn>
                <a:cxn ang="0">
                  <a:pos x="connsiteX3" y="connsiteY3"/>
                </a:cxn>
              </a:cxnLst>
              <a:rect l="l" t="t" r="r" b="b"/>
              <a:pathLst>
                <a:path w="291669" h="372459">
                  <a:moveTo>
                    <a:pt x="0" y="0"/>
                  </a:moveTo>
                  <a:lnTo>
                    <a:pt x="291669" y="0"/>
                  </a:lnTo>
                  <a:lnTo>
                    <a:pt x="0" y="372459"/>
                  </a:lnTo>
                  <a:lnTo>
                    <a:pt x="0" y="0"/>
                  </a:lnTo>
                  <a:close/>
                </a:path>
              </a:pathLst>
            </a:custGeom>
            <a:solidFill>
              <a:srgbClr val="FF996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8" name="平行四边形 17"/>
            <p:cNvSpPr/>
            <p:nvPr/>
          </p:nvSpPr>
          <p:spPr>
            <a:xfrm>
              <a:off x="1127" y="1399"/>
              <a:ext cx="16550" cy="45"/>
            </a:xfrm>
            <a:prstGeom prst="parallelogram">
              <a:avLst>
                <a:gd name="adj" fmla="val 63322"/>
              </a:avLst>
            </a:prstGeom>
            <a:solidFill>
              <a:srgbClr val="B2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9" name="任意多边形: 形状 9"/>
            <p:cNvSpPr/>
            <p:nvPr/>
          </p:nvSpPr>
          <p:spPr>
            <a:xfrm>
              <a:off x="17660" y="1271"/>
              <a:ext cx="1540" cy="205"/>
            </a:xfrm>
            <a:custGeom>
              <a:gdLst>
                <a:gd name="connsiteX0" fmla="*/ 82308 w 977933"/>
                <a:gd name="connsiteY0" fmla="*/ 0 h 129983"/>
                <a:gd name="connsiteX1" fmla="*/ 977933 w 977933"/>
                <a:gd name="connsiteY1" fmla="*/ 0 h 129983"/>
                <a:gd name="connsiteX2" fmla="*/ 977933 w 977933"/>
                <a:gd name="connsiteY2" fmla="*/ 129983 h 129983"/>
                <a:gd name="connsiteX3" fmla="*/ 0 w 977933"/>
                <a:gd name="connsiteY3" fmla="*/ 129983 h 129983"/>
                <a:gd name="connsiteX4" fmla="*/ 82308 w 977933"/>
                <a:gd name="connsiteY4" fmla="*/ 0 h 129983"/>
              </a:gdLst>
              <a:cxnLst>
                <a:cxn ang="0">
                  <a:pos x="connsiteX0" y="connsiteY0"/>
                </a:cxn>
                <a:cxn ang="0">
                  <a:pos x="connsiteX1" y="connsiteY1"/>
                </a:cxn>
                <a:cxn ang="0">
                  <a:pos x="connsiteX2" y="connsiteY2"/>
                </a:cxn>
                <a:cxn ang="0">
                  <a:pos x="connsiteX3" y="connsiteY3"/>
                </a:cxn>
                <a:cxn ang="0">
                  <a:pos x="connsiteX4" y="connsiteY4"/>
                </a:cxn>
              </a:cxnLst>
              <a:rect l="l" t="t" r="r" b="b"/>
              <a:pathLst>
                <a:path w="977933" h="129982">
                  <a:moveTo>
                    <a:pt x="82308" y="0"/>
                  </a:moveTo>
                  <a:lnTo>
                    <a:pt x="977933" y="0"/>
                  </a:lnTo>
                  <a:lnTo>
                    <a:pt x="977933" y="129983"/>
                  </a:lnTo>
                  <a:lnTo>
                    <a:pt x="0" y="129983"/>
                  </a:lnTo>
                  <a:lnTo>
                    <a:pt x="82308" y="0"/>
                  </a:lnTo>
                  <a:close/>
                </a:path>
              </a:pathLst>
            </a:custGeom>
            <a:solidFill>
              <a:srgbClr val="B2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5126" name="内容占位符 5"/>
          <p:cNvSpPr>
            <a:spLocks noGrp="1"/>
          </p:cNvSpPr>
          <p:nvPr>
            <p:ph sz="half" idx="1"/>
          </p:nvPr>
        </p:nvSpPr>
        <p:spPr/>
        <p:txBody>
          <a:bodyPr/>
          <a:lstStyle/>
          <a:p>
            <a:pPr marL="0" indent="0" eaLnBrk="1" hangingPunct="1">
              <a:buNone/>
            </a:pPr>
            <a:r>
              <a:rPr lang="en-US" altLang="zh-CN" b="1" smtClean="0">
                <a:sym typeface="+mn-ea"/>
              </a:rPr>
              <a:t>        </a:t>
            </a:r>
            <a:endParaRPr lang="zh-CN" altLang="en-US" smtClean="0"/>
          </a:p>
        </p:txBody>
      </p:sp>
      <p:sp>
        <p:nvSpPr>
          <p:cNvPr id="3" name="标题 1"/>
          <p:cNvSpPr>
            <a:spLocks noGrp="1"/>
          </p:cNvSpPr>
          <p:nvPr>
            <p:custDataLst>
              <p:tags r:id="rId2"/>
            </p:custDataLst>
          </p:nvPr>
        </p:nvSpPr>
        <p:spPr>
          <a:xfrm>
            <a:off x="19504028" y="211139"/>
            <a:ext cx="12480925" cy="1979612"/>
          </a:xfrm>
          <a:prstGeom prst="rect">
            <a:avLst/>
          </a:prstGeom>
        </p:spPr>
        <p:txBody>
          <a:bodyPr lIns="101448" tIns="38098" rIns="76087" bIns="38098" anchor="ct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a:lnSpc>
                <a:spcPct val="120000"/>
              </a:lnSpc>
              <a:defRPr/>
            </a:pPr>
            <a:endParaRPr lang="zh-CN" altLang="en-US" spc="300">
              <a:solidFill>
                <a:srgbClr val="C00000"/>
              </a:solidFill>
              <a:latin typeface="楷体_GB2312" pitchFamily="49" charset="-122"/>
              <a:ea typeface="楷体_GB2312" pitchFamily="49" charset="-122"/>
              <a:sym typeface="Arial" pitchFamily="34" charset="0"/>
            </a:endParaRPr>
          </a:p>
        </p:txBody>
      </p:sp>
      <p:sp>
        <p:nvSpPr>
          <p:cNvPr id="19458" name="Rectangle 7"/>
          <p:cNvSpPr>
            <a:spLocks noGrp="1" noRot="1"/>
          </p:cNvSpPr>
          <p:nvPr/>
        </p:nvSpPr>
        <p:spPr>
          <a:xfrm>
            <a:off x="2067001" y="1047751"/>
            <a:ext cx="8540751" cy="1143000"/>
          </a:xfrm>
          <a:prstGeom prst="rect">
            <a:avLst/>
          </a:prstGeom>
          <a:noFill/>
          <a:ln w="9525">
            <a:noFill/>
          </a:ln>
        </p:spPr>
        <p:txBody>
          <a:bodyPr vert="horz" wrap="square" lIns="91326" tIns="45718" rIns="91326" bIns="45718" anchor="ctr"/>
          <a:lstStyle>
            <a:lvl1pPr algn="ctr" rtl="0" fontAlgn="base">
              <a:spcBef>
                <a:spcPct val="0"/>
              </a:spcBef>
              <a:spcAft>
                <a:spcPct val="0"/>
              </a:spcAft>
              <a:defRPr sz="4400">
                <a:solidFill>
                  <a:srgbClr val="000000"/>
                </a:solidFill>
                <a:latin typeface="Arial" pitchFamily="34" charset="0"/>
                <a:ea typeface="宋体" pitchFamily="2" charset="-122"/>
                <a:cs typeface="+mn-ea"/>
              </a:defRPr>
            </a:lvl1pPr>
            <a:lvl2pPr algn="ctr" rtl="0" fontAlgn="base">
              <a:spcBef>
                <a:spcPct val="0"/>
              </a:spcBef>
              <a:spcAft>
                <a:spcPct val="0"/>
              </a:spcAft>
              <a:defRPr sz="4400">
                <a:solidFill>
                  <a:srgbClr val="000000"/>
                </a:solidFill>
                <a:latin typeface="Arial" pitchFamily="34" charset="0"/>
                <a:ea typeface="宋体" pitchFamily="2" charset="-122"/>
              </a:defRPr>
            </a:lvl2pPr>
            <a:lvl3pPr algn="ctr" rtl="0" fontAlgn="base">
              <a:spcBef>
                <a:spcPct val="0"/>
              </a:spcBef>
              <a:spcAft>
                <a:spcPct val="0"/>
              </a:spcAft>
              <a:defRPr sz="4400">
                <a:solidFill>
                  <a:srgbClr val="000000"/>
                </a:solidFill>
                <a:latin typeface="Arial" pitchFamily="34" charset="0"/>
                <a:ea typeface="宋体" pitchFamily="2" charset="-122"/>
              </a:defRPr>
            </a:lvl3pPr>
            <a:lvl4pPr algn="ctr" rtl="0" fontAlgn="base">
              <a:spcBef>
                <a:spcPct val="0"/>
              </a:spcBef>
              <a:spcAft>
                <a:spcPct val="0"/>
              </a:spcAft>
              <a:defRPr sz="4400">
                <a:solidFill>
                  <a:srgbClr val="000000"/>
                </a:solidFill>
                <a:latin typeface="Arial" pitchFamily="34" charset="0"/>
                <a:ea typeface="宋体" pitchFamily="2" charset="-122"/>
              </a:defRPr>
            </a:lvl4pPr>
            <a:lvl5pPr algn="ctr" rtl="0" fontAlgn="base">
              <a:spcBef>
                <a:spcPct val="0"/>
              </a:spcBef>
              <a:spcAft>
                <a:spcPct val="0"/>
              </a:spcAft>
              <a:defRPr sz="4400">
                <a:solidFill>
                  <a:srgbClr val="000000"/>
                </a:solidFill>
                <a:latin typeface="Arial" pitchFamily="34" charset="0"/>
                <a:ea typeface="宋体" pitchFamily="2" charset="-122"/>
              </a:defRPr>
            </a:lvl5pPr>
            <a:lvl6pPr marL="457200" algn="ctr" rtl="0" fontAlgn="base">
              <a:spcBef>
                <a:spcPct val="0"/>
              </a:spcBef>
              <a:spcAft>
                <a:spcPct val="0"/>
              </a:spcAft>
              <a:defRPr sz="4400">
                <a:solidFill>
                  <a:srgbClr val="000000"/>
                </a:solidFill>
                <a:latin typeface="Arial" pitchFamily="34" charset="0"/>
                <a:ea typeface="宋体" pitchFamily="2" charset="-122"/>
              </a:defRPr>
            </a:lvl6pPr>
            <a:lvl7pPr marL="914400" algn="ctr" rtl="0" fontAlgn="base">
              <a:spcBef>
                <a:spcPct val="0"/>
              </a:spcBef>
              <a:spcAft>
                <a:spcPct val="0"/>
              </a:spcAft>
              <a:defRPr sz="4400">
                <a:solidFill>
                  <a:srgbClr val="000000"/>
                </a:solidFill>
                <a:latin typeface="Arial" pitchFamily="34" charset="0"/>
                <a:ea typeface="宋体" pitchFamily="2" charset="-122"/>
              </a:defRPr>
            </a:lvl7pPr>
            <a:lvl8pPr marL="1371600" algn="ctr" rtl="0" fontAlgn="base">
              <a:spcBef>
                <a:spcPct val="0"/>
              </a:spcBef>
              <a:spcAft>
                <a:spcPct val="0"/>
              </a:spcAft>
              <a:defRPr sz="4400">
                <a:solidFill>
                  <a:srgbClr val="000000"/>
                </a:solidFill>
                <a:latin typeface="Arial" pitchFamily="34" charset="0"/>
                <a:ea typeface="宋体" pitchFamily="2" charset="-122"/>
              </a:defRPr>
            </a:lvl8pPr>
            <a:lvl9pPr marL="1828800" algn="ctr" rtl="0" fontAlgn="base">
              <a:spcBef>
                <a:spcPct val="0"/>
              </a:spcBef>
              <a:spcAft>
                <a:spcPct val="0"/>
              </a:spcAft>
              <a:defRPr sz="4400">
                <a:solidFill>
                  <a:srgbClr val="000000"/>
                </a:solidFill>
                <a:latin typeface="Arial" pitchFamily="34" charset="0"/>
                <a:ea typeface="宋体" pitchFamily="2" charset="-122"/>
              </a:defRPr>
            </a:lvl9pPr>
          </a:lstStyle>
          <a:p>
            <a:pPr algn="l" eaLnBrk="1" hangingPunct="1"/>
            <a:r>
              <a:rPr lang="zh-CN" altLang="en-US" sz="3200" b="1">
                <a:solidFill>
                  <a:srgbClr val="000099"/>
                </a:solidFill>
                <a:ea typeface="黑体" panose="02010609060101010101" pitchFamily="49" charset="-122"/>
              </a:rPr>
              <a:t>二、史实论证：客卿于秦有功</a:t>
            </a:r>
            <a:endParaRPr lang="zh-CN" altLang="en-US" sz="3200" b="1">
              <a:solidFill>
                <a:srgbClr val="000099"/>
              </a:solidFill>
              <a:ea typeface="黑体" panose="02010609060101010101" pitchFamily="49" charset="-122"/>
            </a:endParaRPr>
          </a:p>
        </p:txBody>
      </p:sp>
      <p:sp>
        <p:nvSpPr>
          <p:cNvPr id="19459" name="Rectangle 8"/>
          <p:cNvSpPr>
            <a:spLocks noGrp="1" noRot="1"/>
          </p:cNvSpPr>
          <p:nvPr/>
        </p:nvSpPr>
        <p:spPr>
          <a:xfrm>
            <a:off x="1738631" y="2461260"/>
            <a:ext cx="7315200" cy="2286000"/>
          </a:xfrm>
          <a:prstGeom prst="rect">
            <a:avLst/>
          </a:prstGeom>
          <a:noFill/>
          <a:ln w="9525">
            <a:solidFill>
              <a:srgbClr val="FF9966">
                <a:alpha val="100000"/>
              </a:srgbClr>
            </a:solidFill>
            <a:miter/>
          </a:ln>
        </p:spPr>
        <p:txBody>
          <a:bodyPr vert="horz" wrap="square" lIns="91326" tIns="45718" rIns="91326" bIns="45718" anchor="t"/>
          <a:lstStyle>
            <a:lvl1pPr marL="342900" indent="-342900" algn="l" rtl="0" fontAlgn="base">
              <a:spcBef>
                <a:spcPct val="20000"/>
              </a:spcBef>
              <a:spcAft>
                <a:spcPct val="0"/>
              </a:spcAft>
              <a:buClr>
                <a:srgbClr val="00716E"/>
              </a:buClr>
              <a:buFont typeface="Wingdings" panose="05000000000000000000" pitchFamily="2" charset="2"/>
              <a:buChar char="§"/>
              <a:defRPr sz="3200">
                <a:solidFill>
                  <a:srgbClr val="0000FF"/>
                </a:solidFill>
                <a:latin typeface="Arial" pitchFamily="34" charset="0"/>
                <a:ea typeface="宋体" pitchFamily="2" charset="-122"/>
                <a:cs typeface="+mn-ea"/>
              </a:defRPr>
            </a:lvl1pPr>
            <a:lvl2pPr marL="742950" indent="-285750" algn="l" rtl="0" fontAlgn="base">
              <a:spcBef>
                <a:spcPct val="20000"/>
              </a:spcBef>
              <a:spcAft>
                <a:spcPct val="0"/>
              </a:spcAft>
              <a:buClr>
                <a:srgbClr val="9C4070"/>
              </a:buClr>
              <a:buChar char="•"/>
              <a:defRPr sz="2800">
                <a:solidFill>
                  <a:srgbClr val="0000FF"/>
                </a:solidFill>
                <a:latin typeface="Arial" pitchFamily="34" charset="0"/>
                <a:ea typeface="宋体" pitchFamily="2" charset="-122"/>
              </a:defRPr>
            </a:lvl2pPr>
            <a:lvl3pPr marL="1143000" indent="-228600" algn="l" rtl="0" fontAlgn="base">
              <a:spcBef>
                <a:spcPct val="20000"/>
              </a:spcBef>
              <a:spcAft>
                <a:spcPct val="0"/>
              </a:spcAft>
              <a:buClr>
                <a:srgbClr val="00716E"/>
              </a:buClr>
              <a:buFont typeface="Wingdings" panose="05000000000000000000" pitchFamily="2" charset="2"/>
              <a:buChar char="§"/>
              <a:defRPr sz="2400">
                <a:solidFill>
                  <a:srgbClr val="0000FF"/>
                </a:solidFill>
                <a:latin typeface="Arial" pitchFamily="34" charset="0"/>
                <a:ea typeface="宋体" pitchFamily="2" charset="-122"/>
              </a:defRPr>
            </a:lvl3pPr>
            <a:lvl4pPr marL="1600200" indent="-228600" algn="l" rtl="0" fontAlgn="base">
              <a:spcBef>
                <a:spcPct val="20000"/>
              </a:spcBef>
              <a:spcAft>
                <a:spcPct val="0"/>
              </a:spcAft>
              <a:buClr>
                <a:srgbClr val="9C4070"/>
              </a:buClr>
              <a:buSzPct val="115000"/>
              <a:buChar char="•"/>
              <a:defRPr sz="2000">
                <a:solidFill>
                  <a:srgbClr val="0000FF"/>
                </a:solidFill>
                <a:latin typeface="Arial" pitchFamily="34" charset="0"/>
                <a:ea typeface="宋体" pitchFamily="2" charset="-122"/>
              </a:defRPr>
            </a:lvl4pPr>
            <a:lvl5pPr marL="2057400" indent="-228600" algn="l" rtl="0" fontAlgn="base">
              <a:spcBef>
                <a:spcPct val="20000"/>
              </a:spcBef>
              <a:spcAft>
                <a:spcPct val="0"/>
              </a:spcAft>
              <a:buClr>
                <a:srgbClr val="00716E"/>
              </a:buClr>
              <a:buFont typeface="Wingdings" panose="05000000000000000000" pitchFamily="2" charset="2"/>
              <a:buChar char="§"/>
              <a:defRPr sz="2000">
                <a:solidFill>
                  <a:srgbClr val="0000FF"/>
                </a:solidFill>
                <a:latin typeface="Arial" pitchFamily="34" charset="0"/>
                <a:ea typeface="宋体" pitchFamily="2" charset="-122"/>
              </a:defRPr>
            </a:lvl5pPr>
            <a:lvl6pPr marL="2514600" indent="-228600" algn="l" rtl="0" fontAlgn="base">
              <a:spcBef>
                <a:spcPct val="20000"/>
              </a:spcBef>
              <a:spcAft>
                <a:spcPct val="0"/>
              </a:spcAft>
              <a:buClr>
                <a:srgbClr val="00716E"/>
              </a:buClr>
              <a:buFont typeface="Wingdings" panose="05000000000000000000" pitchFamily="2" charset="2"/>
              <a:buChar char="§"/>
              <a:defRPr sz="2000">
                <a:solidFill>
                  <a:srgbClr val="0000FF"/>
                </a:solidFill>
                <a:latin typeface="Arial" pitchFamily="34" charset="0"/>
                <a:ea typeface="宋体" pitchFamily="2" charset="-122"/>
              </a:defRPr>
            </a:lvl6pPr>
            <a:lvl7pPr marL="2971800" indent="-228600" algn="l" rtl="0" fontAlgn="base">
              <a:spcBef>
                <a:spcPct val="20000"/>
              </a:spcBef>
              <a:spcAft>
                <a:spcPct val="0"/>
              </a:spcAft>
              <a:buClr>
                <a:srgbClr val="00716E"/>
              </a:buClr>
              <a:buFont typeface="Wingdings" panose="05000000000000000000" pitchFamily="2" charset="2"/>
              <a:buChar char="§"/>
              <a:defRPr sz="2000">
                <a:solidFill>
                  <a:srgbClr val="0000FF"/>
                </a:solidFill>
                <a:latin typeface="Arial" pitchFamily="34" charset="0"/>
                <a:ea typeface="宋体" pitchFamily="2" charset="-122"/>
              </a:defRPr>
            </a:lvl7pPr>
            <a:lvl8pPr marL="3429000" indent="-228600" algn="l" rtl="0" fontAlgn="base">
              <a:spcBef>
                <a:spcPct val="20000"/>
              </a:spcBef>
              <a:spcAft>
                <a:spcPct val="0"/>
              </a:spcAft>
              <a:buClr>
                <a:srgbClr val="00716E"/>
              </a:buClr>
              <a:buFont typeface="Wingdings" panose="05000000000000000000" pitchFamily="2" charset="2"/>
              <a:buChar char="§"/>
              <a:defRPr sz="2000">
                <a:solidFill>
                  <a:srgbClr val="0000FF"/>
                </a:solidFill>
                <a:latin typeface="Arial" pitchFamily="34" charset="0"/>
                <a:ea typeface="宋体" pitchFamily="2" charset="-122"/>
              </a:defRPr>
            </a:lvl8pPr>
            <a:lvl9pPr marL="3886200" indent="-228600" algn="l" rtl="0" fontAlgn="base">
              <a:spcBef>
                <a:spcPct val="20000"/>
              </a:spcBef>
              <a:spcAft>
                <a:spcPct val="0"/>
              </a:spcAft>
              <a:buClr>
                <a:srgbClr val="00716E"/>
              </a:buClr>
              <a:buFont typeface="Wingdings" panose="05000000000000000000" pitchFamily="2" charset="2"/>
              <a:buChar char="§"/>
              <a:defRPr sz="2000">
                <a:solidFill>
                  <a:srgbClr val="0000FF"/>
                </a:solidFill>
                <a:latin typeface="Arial" pitchFamily="34" charset="0"/>
                <a:ea typeface="宋体" pitchFamily="2" charset="-122"/>
              </a:defRPr>
            </a:lvl9pPr>
          </a:lstStyle>
          <a:p>
            <a:pPr eaLnBrk="1" hangingPunct="1">
              <a:lnSpc>
                <a:spcPct val="120000"/>
              </a:lnSpc>
              <a:spcBef>
                <a:spcPct val="0"/>
              </a:spcBef>
              <a:buClrTx/>
              <a:buFontTx/>
              <a:buChar char="•"/>
            </a:pPr>
            <a:r>
              <a:rPr lang="zh-CN" altLang="en-US" sz="2800" b="1">
                <a:latin typeface="黑体" panose="02010609060101010101" pitchFamily="49" charset="-122"/>
                <a:ea typeface="黑体" panose="02010609060101010101" pitchFamily="49" charset="-122"/>
              </a:rPr>
              <a:t>穆公求士</a:t>
            </a:r>
            <a:r>
              <a:rPr lang="zh-CN" altLang="en-US" sz="2800" b="1">
                <a:latin typeface="Times New Roman" panose="02020603050405020304" pitchFamily="18" charset="0"/>
                <a:ea typeface="黑体" panose="02010609060101010101" pitchFamily="49" charset="-122"/>
              </a:rPr>
              <a:t>———</a:t>
            </a:r>
            <a:r>
              <a:rPr lang="zh-CN" altLang="en-US" sz="2800" b="1">
                <a:latin typeface="黑体" panose="02010609060101010101" pitchFamily="49" charset="-122"/>
                <a:ea typeface="黑体" panose="02010609060101010101" pitchFamily="49" charset="-122"/>
              </a:rPr>
              <a:t>广纳人才</a:t>
            </a:r>
            <a:r>
              <a:rPr lang="zh-CN" altLang="en-US" sz="2800" b="1">
                <a:latin typeface="Times New Roman" panose="02020603050405020304" pitchFamily="18" charset="0"/>
                <a:ea typeface="黑体" panose="02010609060101010101" pitchFamily="49" charset="-122"/>
              </a:rPr>
              <a:t>———</a:t>
            </a:r>
            <a:r>
              <a:rPr lang="zh-CN" altLang="en-US" sz="2800" b="1">
                <a:latin typeface="黑体" panose="02010609060101010101" pitchFamily="49" charset="-122"/>
                <a:ea typeface="黑体" panose="02010609060101010101" pitchFamily="49" charset="-122"/>
              </a:rPr>
              <a:t>遂霸西戎 </a:t>
            </a:r>
            <a:endParaRPr lang="zh-CN" altLang="en-US" sz="2800" b="1">
              <a:latin typeface="黑体" panose="02010609060101010101" pitchFamily="49" charset="-122"/>
              <a:ea typeface="黑体" panose="02010609060101010101" pitchFamily="49" charset="-122"/>
            </a:endParaRPr>
          </a:p>
          <a:p>
            <a:pPr eaLnBrk="1" hangingPunct="1">
              <a:lnSpc>
                <a:spcPct val="120000"/>
              </a:lnSpc>
              <a:spcBef>
                <a:spcPct val="0"/>
              </a:spcBef>
              <a:buClrTx/>
              <a:buFontTx/>
              <a:buChar char="•"/>
            </a:pPr>
            <a:r>
              <a:rPr lang="zh-CN" altLang="en-US" sz="2800" b="1">
                <a:latin typeface="黑体" panose="02010609060101010101" pitchFamily="49" charset="-122"/>
                <a:ea typeface="黑体" panose="02010609060101010101" pitchFamily="49" charset="-122"/>
              </a:rPr>
              <a:t>孝公用商鞅</a:t>
            </a:r>
            <a:r>
              <a:rPr lang="zh-CN" altLang="en-US" sz="2800" b="1">
                <a:latin typeface="Times New Roman" panose="02020603050405020304" pitchFamily="18" charset="0"/>
                <a:ea typeface="黑体" panose="02010609060101010101" pitchFamily="49" charset="-122"/>
              </a:rPr>
              <a:t>——</a:t>
            </a:r>
            <a:r>
              <a:rPr lang="zh-CN" altLang="en-US" sz="2800" b="1">
                <a:latin typeface="黑体" panose="02010609060101010101" pitchFamily="49" charset="-122"/>
                <a:ea typeface="黑体" panose="02010609060101010101" pitchFamily="49" charset="-122"/>
              </a:rPr>
              <a:t>变法治国</a:t>
            </a:r>
            <a:r>
              <a:rPr lang="zh-CN" altLang="en-US" sz="2800" b="1">
                <a:latin typeface="Times New Roman" panose="02020603050405020304" pitchFamily="18" charset="0"/>
                <a:ea typeface="黑体" panose="02010609060101010101" pitchFamily="49" charset="-122"/>
              </a:rPr>
              <a:t>———</a:t>
            </a:r>
            <a:r>
              <a:rPr lang="zh-CN" altLang="en-US" sz="2800" b="1">
                <a:latin typeface="黑体" panose="02010609060101010101" pitchFamily="49" charset="-122"/>
                <a:ea typeface="黑体" panose="02010609060101010101" pitchFamily="49" charset="-122"/>
              </a:rPr>
              <a:t>民盛国强 </a:t>
            </a:r>
            <a:endParaRPr lang="zh-CN" altLang="en-US" sz="2800" b="1">
              <a:latin typeface="黑体" panose="02010609060101010101" pitchFamily="49" charset="-122"/>
              <a:ea typeface="黑体" panose="02010609060101010101" pitchFamily="49" charset="-122"/>
            </a:endParaRPr>
          </a:p>
          <a:p>
            <a:pPr eaLnBrk="1" hangingPunct="1">
              <a:lnSpc>
                <a:spcPct val="120000"/>
              </a:lnSpc>
              <a:spcBef>
                <a:spcPct val="0"/>
              </a:spcBef>
              <a:buClrTx/>
              <a:buFontTx/>
              <a:buChar char="•"/>
            </a:pPr>
            <a:r>
              <a:rPr lang="zh-CN" altLang="en-US" sz="2800" b="1">
                <a:latin typeface="黑体" panose="02010609060101010101" pitchFamily="49" charset="-122"/>
                <a:ea typeface="黑体" panose="02010609060101010101" pitchFamily="49" charset="-122"/>
              </a:rPr>
              <a:t>惠王用张仪</a:t>
            </a:r>
            <a:r>
              <a:rPr lang="zh-CN" altLang="en-US" sz="2800" b="1">
                <a:latin typeface="Times New Roman" panose="02020603050405020304" pitchFamily="18" charset="0"/>
                <a:ea typeface="黑体" panose="02010609060101010101" pitchFamily="49" charset="-122"/>
              </a:rPr>
              <a:t>——</a:t>
            </a:r>
            <a:r>
              <a:rPr lang="zh-CN" altLang="en-US" sz="2800" b="1">
                <a:latin typeface="黑体" panose="02010609060101010101" pitchFamily="49" charset="-122"/>
                <a:ea typeface="黑体" panose="02010609060101010101" pitchFamily="49" charset="-122"/>
              </a:rPr>
              <a:t>四面扩张</a:t>
            </a:r>
            <a:r>
              <a:rPr lang="zh-CN" altLang="en-US" sz="2800" b="1">
                <a:latin typeface="Times New Roman" panose="02020603050405020304" pitchFamily="18" charset="0"/>
                <a:ea typeface="黑体" panose="02010609060101010101" pitchFamily="49" charset="-122"/>
              </a:rPr>
              <a:t>———</a:t>
            </a:r>
            <a:r>
              <a:rPr lang="zh-CN" altLang="en-US" sz="2800" b="1">
                <a:latin typeface="黑体" panose="02010609060101010101" pitchFamily="49" charset="-122"/>
                <a:ea typeface="黑体" panose="02010609060101010101" pitchFamily="49" charset="-122"/>
              </a:rPr>
              <a:t>以横破纵 </a:t>
            </a:r>
            <a:endParaRPr lang="zh-CN" altLang="en-US" sz="2800" b="1">
              <a:latin typeface="黑体" panose="02010609060101010101" pitchFamily="49" charset="-122"/>
              <a:ea typeface="黑体" panose="02010609060101010101" pitchFamily="49" charset="-122"/>
            </a:endParaRPr>
          </a:p>
          <a:p>
            <a:pPr eaLnBrk="1" hangingPunct="1">
              <a:lnSpc>
                <a:spcPct val="120000"/>
              </a:lnSpc>
              <a:spcBef>
                <a:spcPct val="0"/>
              </a:spcBef>
              <a:buClrTx/>
              <a:buFontTx/>
              <a:buChar char="•"/>
            </a:pPr>
            <a:r>
              <a:rPr lang="zh-CN" altLang="en-US" sz="2800" b="1">
                <a:latin typeface="黑体" panose="02010609060101010101" pitchFamily="49" charset="-122"/>
                <a:ea typeface="黑体" panose="02010609060101010101" pitchFamily="49" charset="-122"/>
              </a:rPr>
              <a:t>昭王得范雎</a:t>
            </a:r>
            <a:r>
              <a:rPr lang="zh-CN" altLang="en-US" sz="2800" b="1">
                <a:latin typeface="Times New Roman" panose="02020603050405020304" pitchFamily="18" charset="0"/>
                <a:ea typeface="黑体" panose="02010609060101010101" pitchFamily="49" charset="-122"/>
              </a:rPr>
              <a:t>——</a:t>
            </a:r>
            <a:r>
              <a:rPr lang="zh-CN" altLang="en-US" sz="2800" b="1">
                <a:latin typeface="黑体" panose="02010609060101010101" pitchFamily="49" charset="-122"/>
                <a:ea typeface="黑体" panose="02010609060101010101" pitchFamily="49" charset="-122"/>
              </a:rPr>
              <a:t>打击豪门</a:t>
            </a:r>
            <a:r>
              <a:rPr lang="zh-CN" altLang="en-US" sz="2800" b="1">
                <a:latin typeface="Times New Roman" panose="02020603050405020304" pitchFamily="18" charset="0"/>
                <a:ea typeface="黑体" panose="02010609060101010101" pitchFamily="49" charset="-122"/>
              </a:rPr>
              <a:t>———</a:t>
            </a:r>
            <a:r>
              <a:rPr lang="zh-CN" altLang="en-US" sz="2800" b="1">
                <a:latin typeface="黑体" panose="02010609060101010101" pitchFamily="49" charset="-122"/>
                <a:ea typeface="黑体" panose="02010609060101010101" pitchFamily="49" charset="-122"/>
              </a:rPr>
              <a:t>强化集权</a:t>
            </a:r>
            <a:endParaRPr lang="zh-CN" altLang="en-US" sz="2800" b="1">
              <a:latin typeface="黑体" panose="02010609060101010101" pitchFamily="49" charset="-122"/>
              <a:ea typeface="黑体" panose="02010609060101010101" pitchFamily="49" charset="-122"/>
            </a:endParaRPr>
          </a:p>
        </p:txBody>
      </p:sp>
    </p:spTree>
    <p:custDataLst>
      <p:tags r:id="rId3"/>
    </p:custDataLst>
  </p:cSld>
  <p:clrMapOvr>
    <a:masterClrMapping/>
  </p:clrMapOvr>
  <p:transition spd="med"/>
  <p:timing/>
</p:sld>
</file>

<file path=ppt/slides/slide16.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p:cSld>
    <p:spTree>
      <p:nvGrpSpPr>
        <p:cNvPr id="1" name=""/>
        <p:cNvGrpSpPr/>
        <p:nvPr/>
      </p:nvGrpSpPr>
      <p:grpSpPr>
        <a:xfrm>
          <a:off x="0" y="0"/>
          <a:ext cx="0" cy="0"/>
        </a:xfrm>
      </p:grpSpPr>
      <p:sp>
        <p:nvSpPr>
          <p:cNvPr id="5126" name="内容占位符 5"/>
          <p:cNvSpPr>
            <a:spLocks noGrp="1"/>
          </p:cNvSpPr>
          <p:nvPr>
            <p:ph sz="half" idx="1"/>
          </p:nvPr>
        </p:nvSpPr>
        <p:spPr/>
        <p:txBody>
          <a:bodyPr/>
          <a:lstStyle/>
          <a:p>
            <a:pPr marL="0" indent="0" eaLnBrk="1" hangingPunct="1">
              <a:buNone/>
            </a:pPr>
            <a:r>
              <a:rPr lang="en-US" altLang="zh-CN" b="1" smtClean="0">
                <a:sym typeface="+mn-ea"/>
              </a:rPr>
              <a:t>        </a:t>
            </a:r>
            <a:endParaRPr lang="zh-CN" altLang="en-US" smtClean="0"/>
          </a:p>
        </p:txBody>
      </p:sp>
      <p:sp>
        <p:nvSpPr>
          <p:cNvPr id="3" name="标题 1"/>
          <p:cNvSpPr>
            <a:spLocks noGrp="1"/>
          </p:cNvSpPr>
          <p:nvPr>
            <p:custDataLst>
              <p:tags r:id="rId2"/>
            </p:custDataLst>
          </p:nvPr>
        </p:nvSpPr>
        <p:spPr>
          <a:xfrm>
            <a:off x="19504028" y="211139"/>
            <a:ext cx="12480925" cy="1979612"/>
          </a:xfrm>
          <a:prstGeom prst="rect">
            <a:avLst/>
          </a:prstGeom>
        </p:spPr>
        <p:txBody>
          <a:bodyPr lIns="101448" tIns="38098" rIns="76087" bIns="38098" anchor="ct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a:lnSpc>
                <a:spcPct val="120000"/>
              </a:lnSpc>
              <a:defRPr/>
            </a:pPr>
            <a:endParaRPr lang="zh-CN" altLang="en-US" spc="300">
              <a:solidFill>
                <a:srgbClr val="C00000"/>
              </a:solidFill>
              <a:latin typeface="楷体_GB2312" pitchFamily="49" charset="-122"/>
              <a:ea typeface="楷体_GB2312" pitchFamily="49" charset="-122"/>
              <a:sym typeface="Arial" pitchFamily="34" charset="0"/>
            </a:endParaRPr>
          </a:p>
        </p:txBody>
      </p:sp>
      <p:sp>
        <p:nvSpPr>
          <p:cNvPr id="21506" name="Rectangle 7"/>
          <p:cNvSpPr>
            <a:spLocks noGrp="1" noRot="1"/>
          </p:cNvSpPr>
          <p:nvPr>
            <p:ph type="title"/>
          </p:nvPr>
        </p:nvSpPr>
        <p:spPr>
          <a:xfrm>
            <a:off x="1518995" y="1352551"/>
            <a:ext cx="8464551" cy="838200"/>
          </a:xfrm>
        </p:spPr>
        <p:txBody>
          <a:bodyPr vert="horz" wrap="square" lIns="91326" tIns="45718" rIns="91326" bIns="45718" anchor="ctr"/>
          <a:lstStyle/>
          <a:p>
            <a:pPr algn="l" eaLnBrk="1" hangingPunct="1"/>
            <a:r>
              <a:rPr lang="zh-CN" altLang="en-US" sz="3200" b="1">
                <a:solidFill>
                  <a:srgbClr val="000099"/>
                </a:solidFill>
                <a:latin typeface="Arial" pitchFamily="34" charset="0"/>
                <a:ea typeface="黑体" panose="02010609060101010101" pitchFamily="49" charset="-122"/>
                <a:cs typeface="+mn-ea"/>
              </a:rPr>
              <a:t>三、反问总结与反面假设</a:t>
            </a:r>
            <a:endParaRPr lang="zh-CN" altLang="en-US" sz="3200" b="1">
              <a:solidFill>
                <a:srgbClr val="000099"/>
              </a:solidFill>
              <a:latin typeface="Arial" pitchFamily="34" charset="0"/>
              <a:ea typeface="黑体" panose="02010609060101010101" pitchFamily="49" charset="-122"/>
              <a:cs typeface="+mn-ea"/>
            </a:endParaRPr>
          </a:p>
        </p:txBody>
      </p:sp>
      <p:sp>
        <p:nvSpPr>
          <p:cNvPr id="21507" name="Rectangle 8"/>
          <p:cNvSpPr>
            <a:spLocks noGrp="1" noRot="1"/>
          </p:cNvSpPr>
          <p:nvPr/>
        </p:nvSpPr>
        <p:spPr>
          <a:xfrm>
            <a:off x="1738705" y="2428875"/>
            <a:ext cx="8540751" cy="3200400"/>
          </a:xfrm>
          <a:prstGeom prst="rect">
            <a:avLst/>
          </a:prstGeom>
          <a:noFill/>
          <a:ln w="9525">
            <a:noFill/>
          </a:ln>
        </p:spPr>
        <p:txBody>
          <a:bodyPr vert="horz" wrap="square" lIns="91326" tIns="45718" rIns="91326" bIns="45718" anchor="t"/>
          <a:lstStyle>
            <a:lvl1pPr marL="342900" indent="-342900" algn="l" rtl="0" fontAlgn="base">
              <a:spcBef>
                <a:spcPct val="20000"/>
              </a:spcBef>
              <a:spcAft>
                <a:spcPct val="0"/>
              </a:spcAft>
              <a:buClr>
                <a:srgbClr val="00716E"/>
              </a:buClr>
              <a:buFont typeface="Wingdings" panose="05000000000000000000" pitchFamily="2" charset="2"/>
              <a:buChar char="§"/>
              <a:defRPr sz="3200">
                <a:solidFill>
                  <a:srgbClr val="0000FF"/>
                </a:solidFill>
                <a:latin typeface="Arial" pitchFamily="34" charset="0"/>
                <a:ea typeface="宋体" pitchFamily="2" charset="-122"/>
                <a:cs typeface="+mn-ea"/>
              </a:defRPr>
            </a:lvl1pPr>
            <a:lvl2pPr marL="742950" indent="-285750" algn="l" rtl="0" fontAlgn="base">
              <a:spcBef>
                <a:spcPct val="20000"/>
              </a:spcBef>
              <a:spcAft>
                <a:spcPct val="0"/>
              </a:spcAft>
              <a:buClr>
                <a:srgbClr val="9C4070"/>
              </a:buClr>
              <a:buChar char="•"/>
              <a:defRPr sz="2800">
                <a:solidFill>
                  <a:srgbClr val="0000FF"/>
                </a:solidFill>
                <a:latin typeface="Arial" pitchFamily="34" charset="0"/>
                <a:ea typeface="宋体" pitchFamily="2" charset="-122"/>
              </a:defRPr>
            </a:lvl2pPr>
            <a:lvl3pPr marL="1143000" indent="-228600" algn="l" rtl="0" fontAlgn="base">
              <a:spcBef>
                <a:spcPct val="20000"/>
              </a:spcBef>
              <a:spcAft>
                <a:spcPct val="0"/>
              </a:spcAft>
              <a:buClr>
                <a:srgbClr val="00716E"/>
              </a:buClr>
              <a:buFont typeface="Wingdings" panose="05000000000000000000" pitchFamily="2" charset="2"/>
              <a:buChar char="§"/>
              <a:defRPr sz="2400">
                <a:solidFill>
                  <a:srgbClr val="0000FF"/>
                </a:solidFill>
                <a:latin typeface="Arial" pitchFamily="34" charset="0"/>
                <a:ea typeface="宋体" pitchFamily="2" charset="-122"/>
              </a:defRPr>
            </a:lvl3pPr>
            <a:lvl4pPr marL="1600200" indent="-228600" algn="l" rtl="0" fontAlgn="base">
              <a:spcBef>
                <a:spcPct val="20000"/>
              </a:spcBef>
              <a:spcAft>
                <a:spcPct val="0"/>
              </a:spcAft>
              <a:buClr>
                <a:srgbClr val="9C4070"/>
              </a:buClr>
              <a:buSzPct val="115000"/>
              <a:buChar char="•"/>
              <a:defRPr sz="2000">
                <a:solidFill>
                  <a:srgbClr val="0000FF"/>
                </a:solidFill>
                <a:latin typeface="Arial" pitchFamily="34" charset="0"/>
                <a:ea typeface="宋体" pitchFamily="2" charset="-122"/>
              </a:defRPr>
            </a:lvl4pPr>
            <a:lvl5pPr marL="2057400" indent="-228600" algn="l" rtl="0" fontAlgn="base">
              <a:spcBef>
                <a:spcPct val="20000"/>
              </a:spcBef>
              <a:spcAft>
                <a:spcPct val="0"/>
              </a:spcAft>
              <a:buClr>
                <a:srgbClr val="00716E"/>
              </a:buClr>
              <a:buFont typeface="Wingdings" panose="05000000000000000000" pitchFamily="2" charset="2"/>
              <a:buChar char="§"/>
              <a:defRPr sz="2000">
                <a:solidFill>
                  <a:srgbClr val="0000FF"/>
                </a:solidFill>
                <a:latin typeface="Arial" pitchFamily="34" charset="0"/>
                <a:ea typeface="宋体" pitchFamily="2" charset="-122"/>
              </a:defRPr>
            </a:lvl5pPr>
            <a:lvl6pPr marL="2514600" indent="-228600" algn="l" rtl="0" fontAlgn="base">
              <a:spcBef>
                <a:spcPct val="20000"/>
              </a:spcBef>
              <a:spcAft>
                <a:spcPct val="0"/>
              </a:spcAft>
              <a:buClr>
                <a:srgbClr val="00716E"/>
              </a:buClr>
              <a:buFont typeface="Wingdings" panose="05000000000000000000" pitchFamily="2" charset="2"/>
              <a:buChar char="§"/>
              <a:defRPr sz="2000">
                <a:solidFill>
                  <a:srgbClr val="0000FF"/>
                </a:solidFill>
                <a:latin typeface="Arial" pitchFamily="34" charset="0"/>
                <a:ea typeface="宋体" pitchFamily="2" charset="-122"/>
              </a:defRPr>
            </a:lvl6pPr>
            <a:lvl7pPr marL="2971800" indent="-228600" algn="l" rtl="0" fontAlgn="base">
              <a:spcBef>
                <a:spcPct val="20000"/>
              </a:spcBef>
              <a:spcAft>
                <a:spcPct val="0"/>
              </a:spcAft>
              <a:buClr>
                <a:srgbClr val="00716E"/>
              </a:buClr>
              <a:buFont typeface="Wingdings" panose="05000000000000000000" pitchFamily="2" charset="2"/>
              <a:buChar char="§"/>
              <a:defRPr sz="2000">
                <a:solidFill>
                  <a:srgbClr val="0000FF"/>
                </a:solidFill>
                <a:latin typeface="Arial" pitchFamily="34" charset="0"/>
                <a:ea typeface="宋体" pitchFamily="2" charset="-122"/>
              </a:defRPr>
            </a:lvl7pPr>
            <a:lvl8pPr marL="3429000" indent="-228600" algn="l" rtl="0" fontAlgn="base">
              <a:spcBef>
                <a:spcPct val="20000"/>
              </a:spcBef>
              <a:spcAft>
                <a:spcPct val="0"/>
              </a:spcAft>
              <a:buClr>
                <a:srgbClr val="00716E"/>
              </a:buClr>
              <a:buFont typeface="Wingdings" panose="05000000000000000000" pitchFamily="2" charset="2"/>
              <a:buChar char="§"/>
              <a:defRPr sz="2000">
                <a:solidFill>
                  <a:srgbClr val="0000FF"/>
                </a:solidFill>
                <a:latin typeface="Arial" pitchFamily="34" charset="0"/>
                <a:ea typeface="宋体" pitchFamily="2" charset="-122"/>
              </a:defRPr>
            </a:lvl8pPr>
            <a:lvl9pPr marL="3886200" indent="-228600" algn="l" rtl="0" fontAlgn="base">
              <a:spcBef>
                <a:spcPct val="20000"/>
              </a:spcBef>
              <a:spcAft>
                <a:spcPct val="0"/>
              </a:spcAft>
              <a:buClr>
                <a:srgbClr val="00716E"/>
              </a:buClr>
              <a:buFont typeface="Wingdings" panose="05000000000000000000" pitchFamily="2" charset="2"/>
              <a:buChar char="§"/>
              <a:defRPr sz="2000">
                <a:solidFill>
                  <a:srgbClr val="0000FF"/>
                </a:solidFill>
                <a:latin typeface="Arial" pitchFamily="34" charset="0"/>
                <a:ea typeface="宋体" pitchFamily="2" charset="-122"/>
              </a:defRPr>
            </a:lvl9pPr>
          </a:lstStyle>
          <a:p>
            <a:pPr eaLnBrk="1" hangingPunct="1">
              <a:lnSpc>
                <a:spcPct val="110000"/>
              </a:lnSpc>
            </a:pPr>
            <a:r>
              <a:rPr lang="zh-CN" altLang="en-US" b="1">
                <a:ea typeface="黑体" panose="02010609060101010101" pitchFamily="49" charset="-122"/>
              </a:rPr>
              <a:t>此四君者，皆以客之功。由此观之，客何负於秦哉！</a:t>
            </a:r>
            <a:endParaRPr lang="zh-CN" altLang="en-US" b="1">
              <a:ea typeface="黑体" panose="02010609060101010101" pitchFamily="49" charset="-122"/>
            </a:endParaRPr>
          </a:p>
          <a:p>
            <a:pPr eaLnBrk="1" hangingPunct="1">
              <a:lnSpc>
                <a:spcPct val="110000"/>
              </a:lnSpc>
            </a:pPr>
            <a:r>
              <a:rPr lang="zh-CN" altLang="en-US" b="1">
                <a:solidFill>
                  <a:srgbClr val="FF3300"/>
                </a:solidFill>
                <a:ea typeface="黑体" panose="02010609060101010101" pitchFamily="49" charset="-122"/>
              </a:rPr>
              <a:t>向使四君却客而不内，疏士而不用，是使国无富利之实，而秦无强大之名也。</a:t>
            </a:r>
            <a:endParaRPr lang="zh-CN" altLang="en-US" b="1">
              <a:solidFill>
                <a:srgbClr val="FF3300"/>
              </a:solidFill>
              <a:ea typeface="黑体" panose="02010609060101010101" pitchFamily="49" charset="-122"/>
            </a:endParaRPr>
          </a:p>
        </p:txBody>
      </p:sp>
    </p:spTree>
    <p:custDataLst>
      <p:tags r:id="rId3"/>
    </p:custDataLst>
  </p:cSld>
  <p:clrMapOvr>
    <a:masterClrMapping/>
  </p:clrMapOvr>
  <p:transition spd="med"/>
  <p:timing/>
</p:sld>
</file>

<file path=ppt/slides/slide17.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p:cSld>
    <p:spTree>
      <p:nvGrpSpPr>
        <p:cNvPr id="1" name=""/>
        <p:cNvGrpSpPr/>
        <p:nvPr/>
      </p:nvGrpSpPr>
      <p:grpSpPr>
        <a:xfrm>
          <a:off x="0" y="0"/>
          <a:ext cx="0" cy="0"/>
        </a:xfrm>
      </p:grpSpPr>
      <p:sp>
        <p:nvSpPr>
          <p:cNvPr id="5126" name="内容占位符 5"/>
          <p:cNvSpPr>
            <a:spLocks noGrp="1"/>
          </p:cNvSpPr>
          <p:nvPr>
            <p:ph sz="half" idx="1"/>
          </p:nvPr>
        </p:nvSpPr>
        <p:spPr/>
        <p:txBody>
          <a:bodyPr/>
          <a:lstStyle/>
          <a:p>
            <a:pPr marL="0" indent="0" eaLnBrk="1" hangingPunct="1">
              <a:buNone/>
            </a:pPr>
            <a:r>
              <a:rPr lang="en-US" altLang="zh-CN" b="1" smtClean="0">
                <a:sym typeface="+mn-ea"/>
              </a:rPr>
              <a:t>        </a:t>
            </a:r>
            <a:endParaRPr lang="zh-CN" altLang="en-US" smtClean="0"/>
          </a:p>
        </p:txBody>
      </p:sp>
      <p:sp>
        <p:nvSpPr>
          <p:cNvPr id="3" name="标题 1"/>
          <p:cNvSpPr>
            <a:spLocks noGrp="1"/>
          </p:cNvSpPr>
          <p:nvPr>
            <p:custDataLst>
              <p:tags r:id="rId2"/>
            </p:custDataLst>
          </p:nvPr>
        </p:nvSpPr>
        <p:spPr>
          <a:xfrm>
            <a:off x="19504028" y="211139"/>
            <a:ext cx="12480925" cy="1979612"/>
          </a:xfrm>
          <a:prstGeom prst="rect">
            <a:avLst/>
          </a:prstGeom>
        </p:spPr>
        <p:txBody>
          <a:bodyPr lIns="101448" tIns="38098" rIns="76087" bIns="38098" anchor="ct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a:lnSpc>
                <a:spcPct val="120000"/>
              </a:lnSpc>
              <a:defRPr/>
            </a:pPr>
            <a:endParaRPr lang="zh-CN" altLang="en-US" spc="300">
              <a:solidFill>
                <a:srgbClr val="C00000"/>
              </a:solidFill>
              <a:latin typeface="楷体_GB2312" pitchFamily="49" charset="-122"/>
              <a:ea typeface="楷体_GB2312" pitchFamily="49" charset="-122"/>
              <a:sym typeface="Arial" pitchFamily="34" charset="0"/>
            </a:endParaRPr>
          </a:p>
        </p:txBody>
      </p:sp>
      <p:sp>
        <p:nvSpPr>
          <p:cNvPr id="2" name="文本框 1"/>
          <p:cNvSpPr txBox="1"/>
          <p:nvPr/>
        </p:nvSpPr>
        <p:spPr>
          <a:xfrm>
            <a:off x="1450417" y="103508"/>
            <a:ext cx="10397594" cy="2676525"/>
          </a:xfrm>
          <a:prstGeom prst="rect">
            <a:avLst/>
          </a:prstGeom>
          <a:noFill/>
        </p:spPr>
        <p:txBody>
          <a:bodyPr wrap="square" lIns="91326" tIns="45718" rIns="91326" bIns="45718" rtlCol="0" anchor="t">
            <a:spAutoFit/>
          </a:bodyPr>
          <a:lstStyle/>
          <a:p>
            <a:r>
              <a:rPr lang="en-US" altLang="zh-CN" sz="2400" b="1"/>
              <a:t>      </a:t>
            </a:r>
            <a:r>
              <a:rPr lang="zh-CN" altLang="en-US" sz="2400" b="1"/>
              <a:t>今陛下</a:t>
            </a:r>
            <a:r>
              <a:rPr lang="zh-CN" altLang="en-US" sz="2400" b="1">
                <a:solidFill>
                  <a:srgbClr val="FF0000"/>
                </a:solidFill>
              </a:rPr>
              <a:t>致</a:t>
            </a:r>
            <a:r>
              <a:rPr lang="zh-CN" altLang="en-US" sz="2400" b="1"/>
              <a:t>昆山之玉，有随和之宝，</a:t>
            </a:r>
            <a:r>
              <a:rPr lang="zh-CN" altLang="en-US" sz="2400" b="1">
                <a:solidFill>
                  <a:srgbClr val="FF0000"/>
                </a:solidFill>
              </a:rPr>
              <a:t>垂</a:t>
            </a:r>
            <a:r>
              <a:rPr lang="zh-CN" altLang="en-US" sz="2400" b="1"/>
              <a:t>明月之珠，</a:t>
            </a:r>
            <a:r>
              <a:rPr lang="zh-CN" altLang="en-US" sz="2400" b="1">
                <a:solidFill>
                  <a:srgbClr val="FF0000"/>
                </a:solidFill>
              </a:rPr>
              <a:t>服</a:t>
            </a:r>
            <a:r>
              <a:rPr lang="zh-CN" altLang="en-US" sz="2400" b="1"/>
              <a:t>太阿之剑，乘纤离之马，</a:t>
            </a:r>
            <a:r>
              <a:rPr lang="zh-CN" altLang="en-US" sz="2400" b="1">
                <a:solidFill>
                  <a:srgbClr val="FF0000"/>
                </a:solidFill>
              </a:rPr>
              <a:t>建</a:t>
            </a:r>
            <a:r>
              <a:rPr lang="zh-CN" altLang="en-US" sz="2400" b="1"/>
              <a:t>翠凤之旗，树灵鼍之鼓。此数宝者，秦不生一焉，而陛下</a:t>
            </a:r>
            <a:r>
              <a:rPr lang="zh-CN" altLang="en-US" sz="2400" b="1">
                <a:solidFill>
                  <a:srgbClr val="FF0000"/>
                </a:solidFill>
              </a:rPr>
              <a:t>说</a:t>
            </a:r>
            <a:r>
              <a:rPr lang="zh-CN" altLang="en-US" sz="2400" b="1"/>
              <a:t>之，何也？必秦国之</a:t>
            </a:r>
            <a:r>
              <a:rPr lang="zh-CN" altLang="en-US" sz="2400" b="1">
                <a:solidFill>
                  <a:srgbClr val="FF0000"/>
                </a:solidFill>
              </a:rPr>
              <a:t>所生</a:t>
            </a:r>
            <a:r>
              <a:rPr lang="zh-CN" altLang="en-US" sz="2400" b="1"/>
              <a:t>然后可，则是夜光之璧，不饰朝廷；犀象之器，不为</a:t>
            </a:r>
            <a:r>
              <a:rPr lang="zh-CN" altLang="en-US" sz="2400" b="1">
                <a:solidFill>
                  <a:srgbClr val="FF0000"/>
                </a:solidFill>
              </a:rPr>
              <a:t>玩好</a:t>
            </a:r>
            <a:r>
              <a:rPr lang="zh-CN" altLang="en-US" sz="2400" b="1"/>
              <a:t>；郑、卫之女不充后宫，而骏良駃騠不实外厩，江南</a:t>
            </a:r>
            <a:r>
              <a:rPr lang="zh-CN" altLang="en-US" sz="2400" b="1">
                <a:solidFill>
                  <a:srgbClr val="FF0000"/>
                </a:solidFill>
              </a:rPr>
              <a:t>金</a:t>
            </a:r>
            <a:r>
              <a:rPr lang="zh-CN" altLang="en-US" sz="2400" b="1"/>
              <a:t>锡不为用，西蜀丹青不为采。</a:t>
            </a:r>
            <a:r>
              <a:rPr lang="zh-CN" altLang="en-US" sz="2400" b="1">
                <a:solidFill>
                  <a:srgbClr val="FF0000"/>
                </a:solidFill>
              </a:rPr>
              <a:t>所以</a:t>
            </a:r>
            <a:r>
              <a:rPr lang="zh-CN" altLang="en-US" sz="2400" b="1"/>
              <a:t>饰后宫，充</a:t>
            </a:r>
            <a:r>
              <a:rPr lang="zh-CN" altLang="en-US" sz="2400" b="1">
                <a:solidFill>
                  <a:srgbClr val="FF0000"/>
                </a:solidFill>
              </a:rPr>
              <a:t>下陈</a:t>
            </a:r>
            <a:r>
              <a:rPr lang="zh-CN" altLang="en-US" sz="2400" b="1"/>
              <a:t>，</a:t>
            </a:r>
            <a:r>
              <a:rPr lang="zh-CN" altLang="en-US" sz="2400" b="1">
                <a:solidFill>
                  <a:srgbClr val="FF0000"/>
                </a:solidFill>
              </a:rPr>
              <a:t>娱</a:t>
            </a:r>
            <a:r>
              <a:rPr lang="zh-CN" altLang="en-US" sz="2400" b="1"/>
              <a:t>心意，</a:t>
            </a:r>
            <a:r>
              <a:rPr lang="zh-CN" altLang="en-US" sz="2400" b="1">
                <a:solidFill>
                  <a:srgbClr val="FF0000"/>
                </a:solidFill>
              </a:rPr>
              <a:t>说</a:t>
            </a:r>
            <a:r>
              <a:rPr lang="zh-CN" altLang="en-US" sz="2400" b="1"/>
              <a:t>耳目者，必出于秦然后可，则是宛珠之簪，</a:t>
            </a:r>
            <a:r>
              <a:rPr lang="zh-CN" altLang="en-US" sz="2400" b="1">
                <a:solidFill>
                  <a:srgbClr val="FF0000"/>
                </a:solidFill>
              </a:rPr>
              <a:t>傅</a:t>
            </a:r>
            <a:r>
              <a:rPr lang="zh-CN" altLang="en-US" sz="2400" b="1"/>
              <a:t>玑之珥，阿缟之衣，锦绣之饰不进于前，而</a:t>
            </a:r>
            <a:r>
              <a:rPr lang="zh-CN" altLang="en-US" sz="2400" b="1">
                <a:solidFill>
                  <a:srgbClr val="FF0000"/>
                </a:solidFill>
              </a:rPr>
              <a:t>随俗雅化</a:t>
            </a:r>
            <a:r>
              <a:rPr lang="zh-CN" altLang="en-US" sz="2400" b="1"/>
              <a:t>，</a:t>
            </a:r>
            <a:r>
              <a:rPr lang="zh-CN" altLang="en-US" sz="2400" b="1">
                <a:solidFill>
                  <a:srgbClr val="FF0000"/>
                </a:solidFill>
              </a:rPr>
              <a:t>佳冶</a:t>
            </a:r>
            <a:r>
              <a:rPr lang="zh-CN" altLang="en-US" sz="2400" b="1"/>
              <a:t>窈窕，赵女不立于侧也。</a:t>
            </a:r>
            <a:endParaRPr lang="zh-CN" altLang="en-US" sz="2400" b="1"/>
          </a:p>
        </p:txBody>
      </p:sp>
      <p:sp>
        <p:nvSpPr>
          <p:cNvPr id="4" name="文本框 3"/>
          <p:cNvSpPr txBox="1"/>
          <p:nvPr/>
        </p:nvSpPr>
        <p:spPr>
          <a:xfrm>
            <a:off x="104516" y="3072352"/>
            <a:ext cx="11939449" cy="3785648"/>
          </a:xfrm>
          <a:prstGeom prst="rect">
            <a:avLst/>
          </a:prstGeom>
          <a:gradFill>
            <a:gsLst>
              <a:gs pos="44000">
                <a:srgbClr val="D0E4DD"/>
              </a:gs>
              <a:gs pos="0">
                <a:srgbClr val="E0EDE8"/>
              </a:gs>
              <a:gs pos="100000">
                <a:srgbClr val="C0DAD1"/>
              </a:gs>
            </a:gsLst>
            <a:lin scaled="1"/>
          </a:gradFill>
        </p:spPr>
        <p:txBody>
          <a:bodyPr wrap="square" lIns="91326" tIns="45718" rIns="91326" bIns="45718" rtlCol="0" anchor="t">
            <a:spAutoFit/>
          </a:bodyPr>
          <a:lstStyle/>
          <a:p>
            <a:r>
              <a:rPr lang="zh-CN" altLang="en-US" sz="2400" b="1">
                <a:latin typeface="楷体" charset="-122"/>
                <a:ea typeface="楷体" charset="-122"/>
                <a:cs typeface="楷体" panose="02010609060101010101" charset="-122"/>
              </a:rPr>
              <a:t>（</a:t>
            </a:r>
            <a:r>
              <a:rPr lang="zh-CN" altLang="en-US" sz="2400">
                <a:latin typeface="楷体" charset="-122"/>
                <a:ea typeface="楷体" charset="-122"/>
                <a:cs typeface="楷体" panose="02010609060101010101" charset="-122"/>
              </a:rPr>
              <a:t>现在陛下</a:t>
            </a:r>
            <a:r>
              <a:rPr lang="zh-CN" altLang="en-US" sz="2400">
                <a:solidFill>
                  <a:srgbClr val="FF0000"/>
                </a:solidFill>
                <a:latin typeface="楷体" charset="-122"/>
                <a:ea typeface="楷体" charset="-122"/>
                <a:cs typeface="楷体" panose="02010609060101010101" charset="-122"/>
              </a:rPr>
              <a:t>获得</a:t>
            </a:r>
            <a:r>
              <a:rPr lang="zh-CN" altLang="en-US" sz="2400">
                <a:latin typeface="楷体" charset="-122"/>
                <a:ea typeface="楷体" charset="-122"/>
                <a:cs typeface="楷体" panose="02010609060101010101" charset="-122"/>
              </a:rPr>
              <a:t>了昆仑山的美玉，拥有隋侯珠、和氏璧这样的宝物，</a:t>
            </a:r>
            <a:r>
              <a:rPr lang="zh-CN" altLang="en-US" sz="2400">
                <a:solidFill>
                  <a:srgbClr val="FF0000"/>
                </a:solidFill>
                <a:latin typeface="楷体" charset="-122"/>
                <a:ea typeface="楷体" charset="-122"/>
                <a:cs typeface="楷体" panose="02010609060101010101" charset="-122"/>
              </a:rPr>
              <a:t>悬挂</a:t>
            </a:r>
            <a:r>
              <a:rPr lang="zh-CN" altLang="en-US" sz="2400">
                <a:latin typeface="楷体" charset="-122"/>
                <a:ea typeface="楷体" charset="-122"/>
                <a:cs typeface="楷体" panose="02010609060101010101" charset="-122"/>
              </a:rPr>
              <a:t>着明月宝珠，</a:t>
            </a:r>
            <a:r>
              <a:rPr lang="zh-CN" altLang="en-US" sz="2400">
                <a:solidFill>
                  <a:srgbClr val="FF0000"/>
                </a:solidFill>
                <a:latin typeface="楷体" charset="-122"/>
                <a:ea typeface="楷体" charset="-122"/>
                <a:cs typeface="楷体" panose="02010609060101010101" charset="-122"/>
              </a:rPr>
              <a:t>佩带</a:t>
            </a:r>
            <a:r>
              <a:rPr lang="zh-CN" altLang="en-US" sz="2400">
                <a:latin typeface="楷体" charset="-122"/>
                <a:ea typeface="楷体" charset="-122"/>
                <a:cs typeface="楷体" panose="02010609060101010101" charset="-122"/>
              </a:rPr>
              <a:t>着太阿剑，骑着纤离骏马，</a:t>
            </a:r>
            <a:r>
              <a:rPr lang="zh-CN" altLang="en-US" sz="2400">
                <a:solidFill>
                  <a:srgbClr val="FF0000"/>
                </a:solidFill>
                <a:latin typeface="楷体" charset="-122"/>
                <a:ea typeface="楷体" charset="-122"/>
                <a:cs typeface="楷体" panose="02010609060101010101" charset="-122"/>
              </a:rPr>
              <a:t>树起</a:t>
            </a:r>
            <a:r>
              <a:rPr lang="zh-CN" altLang="en-US" sz="2400">
                <a:latin typeface="楷体" charset="-122"/>
                <a:ea typeface="楷体" charset="-122"/>
                <a:cs typeface="楷体" panose="02010609060101010101" charset="-122"/>
              </a:rPr>
              <a:t>以翠羽装饰的凤形旗帜，立起鳄鱼皮制作的大鼓。这几件宝贝，秦国一个都不出产，但是陛下却非常</a:t>
            </a:r>
            <a:r>
              <a:rPr lang="zh-CN" altLang="en-US" sz="2400">
                <a:solidFill>
                  <a:srgbClr val="FF0000"/>
                </a:solidFill>
                <a:latin typeface="楷体" charset="-122"/>
                <a:ea typeface="楷体" charset="-122"/>
                <a:cs typeface="楷体" panose="02010609060101010101" charset="-122"/>
              </a:rPr>
              <a:t>喜欢</a:t>
            </a:r>
            <a:r>
              <a:rPr lang="zh-CN" altLang="en-US" sz="2400">
                <a:latin typeface="楷体" charset="-122"/>
                <a:ea typeface="楷体" charset="-122"/>
                <a:cs typeface="楷体" panose="02010609060101010101" charset="-122"/>
              </a:rPr>
              <a:t>，这是为什么呢?如果必须是秦国</a:t>
            </a:r>
            <a:r>
              <a:rPr lang="zh-CN" altLang="en-US" sz="2400">
                <a:solidFill>
                  <a:srgbClr val="FF0000"/>
                </a:solidFill>
                <a:latin typeface="楷体" charset="-122"/>
                <a:ea typeface="楷体" charset="-122"/>
                <a:cs typeface="楷体" panose="02010609060101010101" charset="-122"/>
              </a:rPr>
              <a:t>出产的东西</a:t>
            </a:r>
            <a:r>
              <a:rPr lang="zh-CN" altLang="en-US" sz="2400">
                <a:latin typeface="楷体" charset="-122"/>
                <a:ea typeface="楷体" charset="-122"/>
                <a:cs typeface="楷体" panose="02010609060101010101" charset="-122"/>
              </a:rPr>
              <a:t>才能使用，那么夜光璧就不该装饰在朝堂里，犀牛角、象牙制成的器具就不能成为</a:t>
            </a:r>
            <a:r>
              <a:rPr lang="zh-CN" altLang="en-US" sz="2400">
                <a:solidFill>
                  <a:srgbClr val="FF0000"/>
                </a:solidFill>
                <a:latin typeface="楷体" charset="-122"/>
                <a:ea typeface="楷体" charset="-122"/>
                <a:cs typeface="楷体" panose="02010609060101010101" charset="-122"/>
              </a:rPr>
              <a:t>供玩赏的宝物</a:t>
            </a:r>
            <a:r>
              <a:rPr lang="zh-CN" altLang="en-US" sz="2400">
                <a:latin typeface="楷体" charset="-122"/>
                <a:ea typeface="楷体" charset="-122"/>
                <a:cs typeface="楷体" panose="02010609060101010101" charset="-122"/>
              </a:rPr>
              <a:t>，郑国、卫国的美女就不会充满后宫，驮骁骏马就不会满布在宫外的马舍，江南出产的</a:t>
            </a:r>
            <a:r>
              <a:rPr lang="zh-CN" altLang="en-US" sz="2400">
                <a:solidFill>
                  <a:srgbClr val="FF0000"/>
                </a:solidFill>
                <a:latin typeface="楷体" charset="-122"/>
                <a:ea typeface="楷体" charset="-122"/>
                <a:cs typeface="楷体" panose="02010609060101010101" charset="-122"/>
              </a:rPr>
              <a:t>铜</a:t>
            </a:r>
            <a:r>
              <a:rPr lang="zh-CN" altLang="en-US" sz="2400">
                <a:latin typeface="楷体" charset="-122"/>
                <a:ea typeface="楷体" charset="-122"/>
                <a:cs typeface="楷体" panose="02010609060101010101" charset="-122"/>
              </a:rPr>
              <a:t>锡不能用，蜀地出产的丹青颜料也不能取。如果用来装饰后宫，充当</a:t>
            </a:r>
            <a:r>
              <a:rPr lang="zh-CN" altLang="en-US" sz="2400">
                <a:solidFill>
                  <a:srgbClr val="FF0000"/>
                </a:solidFill>
                <a:latin typeface="楷体" charset="-122"/>
                <a:ea typeface="楷体" charset="-122"/>
                <a:cs typeface="楷体" panose="02010609060101010101" charset="-122"/>
              </a:rPr>
              <a:t>放置礼品，站列侍妾</a:t>
            </a:r>
            <a:r>
              <a:rPr lang="zh-CN" altLang="en-US" sz="2400">
                <a:latin typeface="楷体" charset="-122"/>
                <a:ea typeface="楷体" charset="-122"/>
                <a:cs typeface="楷体" panose="02010609060101010101" charset="-122"/>
              </a:rPr>
              <a:t>，(</a:t>
            </a:r>
            <a:r>
              <a:rPr lang="zh-CN" altLang="en-US" sz="2400">
                <a:solidFill>
                  <a:srgbClr val="FF0000"/>
                </a:solidFill>
                <a:latin typeface="楷体" charset="-122"/>
                <a:ea typeface="楷体" charset="-122"/>
                <a:cs typeface="楷体" panose="02010609060101010101" charset="-122"/>
              </a:rPr>
              <a:t>使</a:t>
            </a:r>
            <a:r>
              <a:rPr lang="zh-CN" altLang="en-US" sz="2400">
                <a:latin typeface="楷体" charset="-122"/>
                <a:ea typeface="楷体" charset="-122"/>
                <a:cs typeface="楷体" panose="02010609060101010101" charset="-122"/>
              </a:rPr>
              <a:t>您)赏心快意，悦目娱耳的，都一定要秦国出产的才行，那么嵌有宛地出产宝珠的发簪、</a:t>
            </a:r>
            <a:r>
              <a:rPr lang="zh-CN" altLang="en-US" sz="2400">
                <a:solidFill>
                  <a:srgbClr val="FF0000"/>
                </a:solidFill>
                <a:latin typeface="楷体" charset="-122"/>
                <a:ea typeface="楷体" charset="-122"/>
                <a:cs typeface="楷体" panose="02010609060101010101" charset="-122"/>
              </a:rPr>
              <a:t>附着</a:t>
            </a:r>
            <a:r>
              <a:rPr lang="zh-CN" altLang="en-US" sz="2400">
                <a:latin typeface="楷体" charset="-122"/>
                <a:ea typeface="楷体" charset="-122"/>
                <a:cs typeface="楷体" panose="02010609060101010101" charset="-122"/>
              </a:rPr>
              <a:t>着珠子的耳饰、东阿所产的细绢做的衣服、锦缎绣成的饰物，都不能奉献在您面前，</a:t>
            </a:r>
            <a:r>
              <a:rPr lang="zh-CN" altLang="en-US" sz="2400">
                <a:solidFill>
                  <a:srgbClr val="FF0000"/>
                </a:solidFill>
                <a:latin typeface="楷体" charset="-122"/>
                <a:ea typeface="楷体" charset="-122"/>
                <a:cs typeface="楷体" panose="02010609060101010101" charset="-122"/>
              </a:rPr>
              <a:t>娴雅变化而能随俗</a:t>
            </a:r>
            <a:r>
              <a:rPr lang="zh-CN" altLang="en-US" sz="2400">
                <a:latin typeface="楷体" charset="-122"/>
                <a:ea typeface="楷体" charset="-122"/>
                <a:cs typeface="楷体" panose="02010609060101010101" charset="-122"/>
              </a:rPr>
              <a:t>、</a:t>
            </a:r>
            <a:r>
              <a:rPr lang="zh-CN" altLang="en-US" sz="2400">
                <a:solidFill>
                  <a:srgbClr val="FF0000"/>
                </a:solidFill>
                <a:latin typeface="楷体" charset="-122"/>
                <a:ea typeface="楷体" charset="-122"/>
                <a:cs typeface="楷体" panose="02010609060101010101" charset="-122"/>
              </a:rPr>
              <a:t>娇美妖冶</a:t>
            </a:r>
            <a:r>
              <a:rPr lang="zh-CN" altLang="en-US" sz="2400">
                <a:latin typeface="楷体" charset="-122"/>
                <a:ea typeface="楷体" charset="-122"/>
                <a:cs typeface="楷体" panose="02010609060101010101" charset="-122"/>
              </a:rPr>
              <a:t>、窈窕美丽的赵国美女，也不会在您身旁侍立着。</a:t>
            </a:r>
            <a:endParaRPr lang="zh-CN" altLang="en-US" sz="2400">
              <a:latin typeface="楷体" charset="-122"/>
              <a:ea typeface="楷体" charset="-122"/>
              <a:cs typeface="楷体" panose="02010609060101010101" charset="-122"/>
            </a:endParaRPr>
          </a:p>
        </p:txBody>
      </p:sp>
      <p:sp>
        <p:nvSpPr>
          <p:cNvPr id="5" name="TextBox 4"/>
          <p:cNvSpPr txBox="1"/>
          <p:nvPr/>
        </p:nvSpPr>
        <p:spPr>
          <a:xfrm>
            <a:off x="300458" y="211139"/>
            <a:ext cx="1149897" cy="1938992"/>
          </a:xfrm>
          <a:prstGeom prst="rect">
            <a:avLst/>
          </a:prstGeom>
          <a:noFill/>
        </p:spPr>
        <p:txBody>
          <a:bodyPr wrap="square" lIns="91422" tIns="45718" rIns="91422" bIns="45718" rtlCol="0">
            <a:spAutoFit/>
          </a:bodyPr>
          <a:lstStyle/>
          <a:p>
            <a:pPr lvl="0"/>
            <a:r>
              <a:rPr lang="zh-CN" altLang="en-US" sz="4000" b="1">
                <a:solidFill>
                  <a:srgbClr val="FF0000"/>
                </a:solidFill>
                <a:latin typeface="黑体" panose="02010609060101010101" pitchFamily="49" charset="-122"/>
                <a:ea typeface="黑体" panose="02010609060101010101" pitchFamily="49" charset="-122"/>
              </a:rPr>
              <a:t>第二段</a:t>
            </a:r>
            <a:endParaRPr lang="zh-CN" altLang="en-US" sz="4000" b="1">
              <a:solidFill>
                <a:srgbClr val="FF0000"/>
              </a:solidFill>
              <a:latin typeface="黑体" panose="02010609060101010101" pitchFamily="49" charset="-122"/>
              <a:ea typeface="黑体" panose="02010609060101010101" pitchFamily="49" charset="-122"/>
            </a:endParaRPr>
          </a:p>
        </p:txBody>
      </p:sp>
    </p:spTree>
    <p:custDataLst>
      <p:tags r:id="rId3"/>
    </p:custDataLst>
  </p:cSld>
  <p:clrMapOvr>
    <a:masterClrMapping/>
  </p:clrMapOvr>
  <p:transition spd="med"/>
  <p:timing/>
</p:sld>
</file>

<file path=ppt/slides/slide18.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p:cSld>
    <p:spTree>
      <p:nvGrpSpPr>
        <p:cNvPr id="1" name=""/>
        <p:cNvGrpSpPr/>
        <p:nvPr/>
      </p:nvGrpSpPr>
      <p:grpSpPr>
        <a:xfrm>
          <a:off x="0" y="0"/>
          <a:ext cx="0" cy="0"/>
        </a:xfrm>
      </p:grpSpPr>
      <p:grpSp>
        <p:nvGrpSpPr>
          <p:cNvPr id="5123" name="组合 1"/>
          <p:cNvGrpSpPr/>
          <p:nvPr/>
        </p:nvGrpSpPr>
        <p:grpSpPr>
          <a:xfrm>
            <a:off x="1519247" y="-169868"/>
            <a:ext cx="9155113" cy="1196975"/>
            <a:chOff x="-23" y="133"/>
            <a:chExt cx="19223" cy="1886"/>
          </a:xfrm>
        </p:grpSpPr>
        <p:sp>
          <p:nvSpPr>
            <p:cNvPr id="16" name="平行四边形 15"/>
            <p:cNvSpPr/>
            <p:nvPr/>
          </p:nvSpPr>
          <p:spPr>
            <a:xfrm>
              <a:off x="437" y="153"/>
              <a:ext cx="1523" cy="1278"/>
            </a:xfrm>
            <a:prstGeom prst="parallelogram">
              <a:avLst>
                <a:gd name="adj" fmla="val 783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7" name="任意多边形: 形状 7"/>
            <p:cNvSpPr/>
            <p:nvPr/>
          </p:nvSpPr>
          <p:spPr>
            <a:xfrm>
              <a:off x="-23" y="1431"/>
              <a:ext cx="460" cy="588"/>
            </a:xfrm>
            <a:custGeom>
              <a:gdLst>
                <a:gd name="connsiteX0" fmla="*/ 0 w 291669"/>
                <a:gd name="connsiteY0" fmla="*/ 0 h 372459"/>
                <a:gd name="connsiteX1" fmla="*/ 291669 w 291669"/>
                <a:gd name="connsiteY1" fmla="*/ 0 h 372459"/>
                <a:gd name="connsiteX2" fmla="*/ 0 w 291669"/>
                <a:gd name="connsiteY2" fmla="*/ 372459 h 372459"/>
                <a:gd name="connsiteX3" fmla="*/ 0 w 291669"/>
                <a:gd name="connsiteY3" fmla="*/ 0 h 372459"/>
              </a:gdLst>
              <a:cxnLst>
                <a:cxn ang="0">
                  <a:pos x="connsiteX0" y="connsiteY0"/>
                </a:cxn>
                <a:cxn ang="0">
                  <a:pos x="connsiteX1" y="connsiteY1"/>
                </a:cxn>
                <a:cxn ang="0">
                  <a:pos x="connsiteX2" y="connsiteY2"/>
                </a:cxn>
                <a:cxn ang="0">
                  <a:pos x="connsiteX3" y="connsiteY3"/>
                </a:cxn>
              </a:cxnLst>
              <a:rect l="l" t="t" r="r" b="b"/>
              <a:pathLst>
                <a:path w="291669" h="372459">
                  <a:moveTo>
                    <a:pt x="0" y="0"/>
                  </a:moveTo>
                  <a:lnTo>
                    <a:pt x="291669" y="0"/>
                  </a:lnTo>
                  <a:lnTo>
                    <a:pt x="0" y="372459"/>
                  </a:lnTo>
                  <a:lnTo>
                    <a:pt x="0" y="0"/>
                  </a:lnTo>
                  <a:close/>
                </a:path>
              </a:pathLst>
            </a:custGeom>
            <a:solidFill>
              <a:srgbClr val="FF996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8" name="平行四边形 17"/>
            <p:cNvSpPr/>
            <p:nvPr/>
          </p:nvSpPr>
          <p:spPr>
            <a:xfrm>
              <a:off x="1127" y="1399"/>
              <a:ext cx="16550" cy="45"/>
            </a:xfrm>
            <a:prstGeom prst="parallelogram">
              <a:avLst>
                <a:gd name="adj" fmla="val 63322"/>
              </a:avLst>
            </a:prstGeom>
            <a:solidFill>
              <a:srgbClr val="B2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9" name="任意多边形: 形状 9"/>
            <p:cNvSpPr/>
            <p:nvPr/>
          </p:nvSpPr>
          <p:spPr>
            <a:xfrm>
              <a:off x="17660" y="1271"/>
              <a:ext cx="1540" cy="205"/>
            </a:xfrm>
            <a:custGeom>
              <a:gdLst>
                <a:gd name="connsiteX0" fmla="*/ 82308 w 977933"/>
                <a:gd name="connsiteY0" fmla="*/ 0 h 129983"/>
                <a:gd name="connsiteX1" fmla="*/ 977933 w 977933"/>
                <a:gd name="connsiteY1" fmla="*/ 0 h 129983"/>
                <a:gd name="connsiteX2" fmla="*/ 977933 w 977933"/>
                <a:gd name="connsiteY2" fmla="*/ 129983 h 129983"/>
                <a:gd name="connsiteX3" fmla="*/ 0 w 977933"/>
                <a:gd name="connsiteY3" fmla="*/ 129983 h 129983"/>
                <a:gd name="connsiteX4" fmla="*/ 82308 w 977933"/>
                <a:gd name="connsiteY4" fmla="*/ 0 h 129983"/>
              </a:gdLst>
              <a:cxnLst>
                <a:cxn ang="0">
                  <a:pos x="connsiteX0" y="connsiteY0"/>
                </a:cxn>
                <a:cxn ang="0">
                  <a:pos x="connsiteX1" y="connsiteY1"/>
                </a:cxn>
                <a:cxn ang="0">
                  <a:pos x="connsiteX2" y="connsiteY2"/>
                </a:cxn>
                <a:cxn ang="0">
                  <a:pos x="connsiteX3" y="connsiteY3"/>
                </a:cxn>
                <a:cxn ang="0">
                  <a:pos x="connsiteX4" y="connsiteY4"/>
                </a:cxn>
              </a:cxnLst>
              <a:rect l="l" t="t" r="r" b="b"/>
              <a:pathLst>
                <a:path w="977933" h="129982">
                  <a:moveTo>
                    <a:pt x="82308" y="0"/>
                  </a:moveTo>
                  <a:lnTo>
                    <a:pt x="977933" y="0"/>
                  </a:lnTo>
                  <a:lnTo>
                    <a:pt x="977933" y="129983"/>
                  </a:lnTo>
                  <a:lnTo>
                    <a:pt x="0" y="129983"/>
                  </a:lnTo>
                  <a:lnTo>
                    <a:pt x="82308" y="0"/>
                  </a:lnTo>
                  <a:close/>
                </a:path>
              </a:pathLst>
            </a:custGeom>
            <a:solidFill>
              <a:srgbClr val="B2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5126" name="内容占位符 5"/>
          <p:cNvSpPr>
            <a:spLocks noGrp="1"/>
          </p:cNvSpPr>
          <p:nvPr>
            <p:ph sz="half" idx="1"/>
          </p:nvPr>
        </p:nvSpPr>
        <p:spPr>
          <a:xfrm>
            <a:off x="248195" y="552378"/>
            <a:ext cx="11665134" cy="2582707"/>
          </a:xfrm>
          <a:solidFill>
            <a:schemeClr val="accent3">
              <a:lumMod val="40000"/>
              <a:lumOff val="60000"/>
            </a:schemeClr>
          </a:solidFill>
        </p:spPr>
        <p:txBody>
          <a:bodyPr/>
          <a:lstStyle/>
          <a:p>
            <a:pPr marL="0" indent="0" eaLnBrk="1" hangingPunct="1">
              <a:buNone/>
            </a:pPr>
            <a:r>
              <a:rPr lang="en-US" altLang="zh-CN" b="1" smtClean="0">
                <a:sym typeface="+mn-ea"/>
              </a:rPr>
              <a:t>        </a:t>
            </a:r>
            <a:r>
              <a:rPr lang="zh-CN" altLang="en-US" b="1">
                <a:sym typeface="+mn-ea"/>
              </a:rPr>
              <a:t>夫击瓮叩缶弹筝</a:t>
            </a:r>
            <a:r>
              <a:rPr lang="zh-CN" altLang="en-US" b="1">
                <a:solidFill>
                  <a:srgbClr val="FF0000"/>
                </a:solidFill>
                <a:sym typeface="+mn-ea"/>
              </a:rPr>
              <a:t>搏髀</a:t>
            </a:r>
            <a:r>
              <a:rPr lang="zh-CN" altLang="en-US" b="1">
                <a:sym typeface="+mn-ea"/>
              </a:rPr>
              <a:t>，而歌呼呜呜</a:t>
            </a:r>
            <a:r>
              <a:rPr lang="zh-CN" altLang="en-US" b="1">
                <a:solidFill>
                  <a:srgbClr val="FF0000"/>
                </a:solidFill>
                <a:sym typeface="+mn-ea"/>
              </a:rPr>
              <a:t>快</a:t>
            </a:r>
            <a:r>
              <a:rPr lang="zh-CN" altLang="en-US" b="1">
                <a:sym typeface="+mn-ea"/>
              </a:rPr>
              <a:t>耳者，真秦之声也；《郑》、《卫》、《桑间》，《韶》、《虞》、《武》、《象》者，异国之乐也。今弃击瓮叩缶而就《郑》、《卫》，退弹筝而取《昭》、《虞》，若是者何也？快意当前，</a:t>
            </a:r>
            <a:r>
              <a:rPr lang="zh-CN" altLang="en-US" b="1">
                <a:solidFill>
                  <a:srgbClr val="FF0000"/>
                </a:solidFill>
                <a:sym typeface="+mn-ea"/>
              </a:rPr>
              <a:t>适观</a:t>
            </a:r>
            <a:r>
              <a:rPr lang="zh-CN" altLang="en-US" b="1">
                <a:sym typeface="+mn-ea"/>
              </a:rPr>
              <a:t>而已矣。今取人则不然。不问可否，不论曲直，非秦者</a:t>
            </a:r>
            <a:r>
              <a:rPr lang="zh-CN" altLang="en-US" b="1">
                <a:solidFill>
                  <a:srgbClr val="FF0000"/>
                </a:solidFill>
                <a:sym typeface="+mn-ea"/>
              </a:rPr>
              <a:t>去</a:t>
            </a:r>
            <a:r>
              <a:rPr lang="zh-CN" altLang="en-US" b="1">
                <a:sym typeface="+mn-ea"/>
              </a:rPr>
              <a:t>，为客者逐。</a:t>
            </a:r>
            <a:r>
              <a:rPr lang="zh-CN" altLang="en-US" b="1" u="sng">
                <a:solidFill>
                  <a:srgbClr val="FF0000"/>
                </a:solidFill>
                <a:sym typeface="+mn-ea"/>
              </a:rPr>
              <a:t>然则</a:t>
            </a:r>
            <a:r>
              <a:rPr lang="zh-CN" altLang="en-US" b="1" u="sng">
                <a:sym typeface="+mn-ea"/>
              </a:rPr>
              <a:t>是所重者在乎色乐珠玉，而所轻者在乎人民也。此非所以跨海内、制诸侯之术也。</a:t>
            </a:r>
            <a:endParaRPr lang="zh-CN" altLang="en-US" b="1" u="sng"/>
          </a:p>
          <a:p>
            <a:pPr marL="0" indent="0" eaLnBrk="1" hangingPunct="1">
              <a:buNone/>
            </a:pPr>
            <a:endParaRPr lang="zh-CN" altLang="en-US" u="sng" smtClean="0"/>
          </a:p>
        </p:txBody>
      </p:sp>
      <p:sp>
        <p:nvSpPr>
          <p:cNvPr id="3" name="标题 1"/>
          <p:cNvSpPr>
            <a:spLocks noGrp="1"/>
          </p:cNvSpPr>
          <p:nvPr>
            <p:custDataLst>
              <p:tags r:id="rId2"/>
            </p:custDataLst>
          </p:nvPr>
        </p:nvSpPr>
        <p:spPr>
          <a:xfrm>
            <a:off x="19504028" y="211139"/>
            <a:ext cx="12480925" cy="1979612"/>
          </a:xfrm>
          <a:prstGeom prst="rect">
            <a:avLst/>
          </a:prstGeom>
        </p:spPr>
        <p:txBody>
          <a:bodyPr lIns="101448" tIns="38098" rIns="76087" bIns="38098" anchor="ct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a:lnSpc>
                <a:spcPct val="120000"/>
              </a:lnSpc>
              <a:defRPr/>
            </a:pPr>
            <a:endParaRPr lang="zh-CN" altLang="en-US" spc="300">
              <a:solidFill>
                <a:srgbClr val="C00000"/>
              </a:solidFill>
              <a:latin typeface="楷体_GB2312" pitchFamily="49" charset="-122"/>
              <a:ea typeface="楷体_GB2312" pitchFamily="49" charset="-122"/>
              <a:sym typeface="Arial" pitchFamily="34" charset="0"/>
            </a:endParaRPr>
          </a:p>
        </p:txBody>
      </p:sp>
      <p:sp>
        <p:nvSpPr>
          <p:cNvPr id="2" name="文本框 1"/>
          <p:cNvSpPr txBox="1"/>
          <p:nvPr/>
        </p:nvSpPr>
        <p:spPr>
          <a:xfrm>
            <a:off x="248194" y="3266505"/>
            <a:ext cx="11756572" cy="3539427"/>
          </a:xfrm>
          <a:prstGeom prst="rect">
            <a:avLst/>
          </a:prstGeom>
          <a:gradFill>
            <a:gsLst>
              <a:gs pos="44000">
                <a:srgbClr val="D8DEEA"/>
              </a:gs>
              <a:gs pos="0">
                <a:srgbClr val="E5E9F1"/>
              </a:gs>
              <a:gs pos="100000">
                <a:srgbClr val="CAD3E2"/>
              </a:gs>
            </a:gsLst>
            <a:lin scaled="1"/>
          </a:gradFill>
        </p:spPr>
        <p:txBody>
          <a:bodyPr wrap="square" lIns="91326" tIns="45718" rIns="91326" bIns="45718" rtlCol="0" anchor="t">
            <a:spAutoFit/>
          </a:bodyPr>
          <a:lstStyle/>
          <a:p>
            <a:r>
              <a:rPr lang="zh-CN" altLang="en-US" sz="2800" b="1">
                <a:latin typeface="楷体" charset="-122"/>
                <a:ea typeface="楷体" charset="-122"/>
                <a:cs typeface="楷体" panose="02010609060101010101" charset="-122"/>
              </a:rPr>
              <a:t>敲击瓮、伍来奏乐，弹着秦筝，</a:t>
            </a:r>
            <a:r>
              <a:rPr lang="zh-CN" altLang="en-US" sz="2800" b="1">
                <a:solidFill>
                  <a:srgbClr val="FF0000"/>
                </a:solidFill>
                <a:latin typeface="楷体" charset="-122"/>
                <a:ea typeface="楷体" charset="-122"/>
                <a:cs typeface="楷体" panose="02010609060101010101" charset="-122"/>
              </a:rPr>
              <a:t>拍打大腿以应和节拍</a:t>
            </a:r>
            <a:r>
              <a:rPr lang="zh-CN" altLang="en-US" sz="2800" b="1">
                <a:latin typeface="楷体" charset="-122"/>
                <a:ea typeface="楷体" charset="-122"/>
                <a:cs typeface="楷体" panose="02010609060101010101" charset="-122"/>
              </a:rPr>
              <a:t>，呜呜呀呀地高唱来</a:t>
            </a:r>
            <a:r>
              <a:rPr lang="zh-CN" altLang="en-US" sz="2800" b="1">
                <a:solidFill>
                  <a:srgbClr val="FF0000"/>
                </a:solidFill>
                <a:latin typeface="楷体" charset="-122"/>
                <a:ea typeface="楷体" charset="-122"/>
                <a:cs typeface="楷体" panose="02010609060101010101" charset="-122"/>
              </a:rPr>
              <a:t>使耳朵痛快</a:t>
            </a:r>
            <a:r>
              <a:rPr lang="zh-CN" altLang="en-US" sz="2800" b="1">
                <a:latin typeface="楷体" charset="-122"/>
                <a:ea typeface="楷体" charset="-122"/>
                <a:cs typeface="楷体" panose="02010609060101010101" charset="-122"/>
              </a:rPr>
              <a:t>，这才是真正的秦国音乐；郑国、卫国一带的乐曲，《韶》《虞》《武》《象》等传说中的古乐，都是别国的音乐。如今抛弃敲击瓮、在奏乐，而采用郑国、卫国一带的乐曲，摒弃弹筝而采用《韶》《虞》等古乐，像这样做是为什么呢?还不是因为(能让)当时心情愉快，</a:t>
            </a:r>
            <a:r>
              <a:rPr lang="zh-CN" altLang="en-US" sz="2800" b="1">
                <a:solidFill>
                  <a:srgbClr val="FF0000"/>
                </a:solidFill>
                <a:latin typeface="楷体" charset="-122"/>
                <a:ea typeface="楷体" charset="-122"/>
                <a:cs typeface="楷体" panose="02010609060101010101" charset="-122"/>
              </a:rPr>
              <a:t>适于观听</a:t>
            </a:r>
            <a:r>
              <a:rPr lang="zh-CN" altLang="en-US" sz="2800" b="1">
                <a:latin typeface="楷体" charset="-122"/>
                <a:ea typeface="楷体" charset="-122"/>
                <a:cs typeface="楷体" panose="02010609060101010101" charset="-122"/>
              </a:rPr>
              <a:t>罢了。现在用人却不是这样，不问行不行，不论是非曲直，不是秦国人都让</a:t>
            </a:r>
            <a:r>
              <a:rPr lang="zh-CN" altLang="en-US" sz="2800" b="1">
                <a:solidFill>
                  <a:srgbClr val="FF0000"/>
                </a:solidFill>
                <a:latin typeface="楷体" charset="-122"/>
                <a:ea typeface="楷体" charset="-122"/>
                <a:cs typeface="楷体" panose="02010609060101010101" charset="-122"/>
              </a:rPr>
              <a:t>离开</a:t>
            </a:r>
            <a:r>
              <a:rPr lang="zh-CN" altLang="en-US" sz="2800" b="1">
                <a:latin typeface="楷体" charset="-122"/>
                <a:ea typeface="楷体" charset="-122"/>
                <a:cs typeface="楷体" panose="02010609060101010101" charset="-122"/>
              </a:rPr>
              <a:t>，凡是客卿一律赶走。</a:t>
            </a:r>
            <a:r>
              <a:rPr lang="zh-CN" altLang="en-US" sz="2800" b="1" u="sng">
                <a:solidFill>
                  <a:srgbClr val="FF0000"/>
                </a:solidFill>
                <a:latin typeface="楷体" charset="-122"/>
                <a:ea typeface="楷体" charset="-122"/>
                <a:cs typeface="楷体" panose="02010609060101010101" charset="-122"/>
              </a:rPr>
              <a:t>既然这样那么</a:t>
            </a:r>
            <a:r>
              <a:rPr lang="zh-CN" altLang="en-US" sz="2800" b="1" u="sng">
                <a:latin typeface="楷体" charset="-122"/>
                <a:ea typeface="楷体" charset="-122"/>
                <a:cs typeface="楷体" panose="02010609060101010101" charset="-122"/>
              </a:rPr>
              <a:t>您看重的只是美色、音乐、珠宝、玉器，而轻视的却是百姓。这不是用来统一天下、制服诸侯的策略。</a:t>
            </a:r>
            <a:endParaRPr lang="zh-CN" altLang="en-US" sz="2800" b="1" u="sng">
              <a:latin typeface="楷体" charset="-122"/>
              <a:ea typeface="楷体" charset="-122"/>
              <a:cs typeface="楷体" panose="02010609060101010101" charset="-122"/>
            </a:endParaRPr>
          </a:p>
        </p:txBody>
      </p:sp>
    </p:spTree>
    <p:custDataLst>
      <p:tags r:id="rId3"/>
    </p:custDataLst>
  </p:cSld>
  <p:clrMapOvr>
    <a:masterClrMapping/>
  </p:clrMapOvr>
  <p:transition spd="med"/>
  <p:timing/>
</p:sld>
</file>

<file path=ppt/slides/slide19.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p:cSld>
    <p:spTree>
      <p:nvGrpSpPr>
        <p:cNvPr id="1" name=""/>
        <p:cNvGrpSpPr/>
        <p:nvPr/>
      </p:nvGrpSpPr>
      <p:grpSpPr>
        <a:xfrm>
          <a:off x="0" y="0"/>
          <a:ext cx="0" cy="0"/>
        </a:xfrm>
      </p:grpSpPr>
      <p:grpSp>
        <p:nvGrpSpPr>
          <p:cNvPr id="5123" name="组合 1"/>
          <p:cNvGrpSpPr/>
          <p:nvPr/>
        </p:nvGrpSpPr>
        <p:grpSpPr>
          <a:xfrm>
            <a:off x="1519247" y="77"/>
            <a:ext cx="9155113" cy="1196975"/>
            <a:chOff x="-23" y="133"/>
            <a:chExt cx="19223" cy="1886"/>
          </a:xfrm>
        </p:grpSpPr>
        <p:sp>
          <p:nvSpPr>
            <p:cNvPr id="16" name="平行四边形 15"/>
            <p:cNvSpPr/>
            <p:nvPr/>
          </p:nvSpPr>
          <p:spPr>
            <a:xfrm>
              <a:off x="437" y="153"/>
              <a:ext cx="1523" cy="1278"/>
            </a:xfrm>
            <a:prstGeom prst="parallelogram">
              <a:avLst>
                <a:gd name="adj" fmla="val 783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7" name="任意多边形: 形状 7"/>
            <p:cNvSpPr/>
            <p:nvPr/>
          </p:nvSpPr>
          <p:spPr>
            <a:xfrm>
              <a:off x="-23" y="1431"/>
              <a:ext cx="460" cy="588"/>
            </a:xfrm>
            <a:custGeom>
              <a:gdLst>
                <a:gd name="connsiteX0" fmla="*/ 0 w 291669"/>
                <a:gd name="connsiteY0" fmla="*/ 0 h 372459"/>
                <a:gd name="connsiteX1" fmla="*/ 291669 w 291669"/>
                <a:gd name="connsiteY1" fmla="*/ 0 h 372459"/>
                <a:gd name="connsiteX2" fmla="*/ 0 w 291669"/>
                <a:gd name="connsiteY2" fmla="*/ 372459 h 372459"/>
                <a:gd name="connsiteX3" fmla="*/ 0 w 291669"/>
                <a:gd name="connsiteY3" fmla="*/ 0 h 372459"/>
              </a:gdLst>
              <a:cxnLst>
                <a:cxn ang="0">
                  <a:pos x="connsiteX0" y="connsiteY0"/>
                </a:cxn>
                <a:cxn ang="0">
                  <a:pos x="connsiteX1" y="connsiteY1"/>
                </a:cxn>
                <a:cxn ang="0">
                  <a:pos x="connsiteX2" y="connsiteY2"/>
                </a:cxn>
                <a:cxn ang="0">
                  <a:pos x="connsiteX3" y="connsiteY3"/>
                </a:cxn>
              </a:cxnLst>
              <a:rect l="l" t="t" r="r" b="b"/>
              <a:pathLst>
                <a:path w="291669" h="372459">
                  <a:moveTo>
                    <a:pt x="0" y="0"/>
                  </a:moveTo>
                  <a:lnTo>
                    <a:pt x="291669" y="0"/>
                  </a:lnTo>
                  <a:lnTo>
                    <a:pt x="0" y="372459"/>
                  </a:lnTo>
                  <a:lnTo>
                    <a:pt x="0" y="0"/>
                  </a:lnTo>
                  <a:close/>
                </a:path>
              </a:pathLst>
            </a:custGeom>
            <a:solidFill>
              <a:srgbClr val="FF996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8" name="平行四边形 17"/>
            <p:cNvSpPr/>
            <p:nvPr/>
          </p:nvSpPr>
          <p:spPr>
            <a:xfrm>
              <a:off x="1127" y="1399"/>
              <a:ext cx="16550" cy="45"/>
            </a:xfrm>
            <a:prstGeom prst="parallelogram">
              <a:avLst>
                <a:gd name="adj" fmla="val 63322"/>
              </a:avLst>
            </a:prstGeom>
            <a:solidFill>
              <a:srgbClr val="B2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9" name="任意多边形: 形状 9"/>
            <p:cNvSpPr/>
            <p:nvPr/>
          </p:nvSpPr>
          <p:spPr>
            <a:xfrm>
              <a:off x="17660" y="1271"/>
              <a:ext cx="1540" cy="205"/>
            </a:xfrm>
            <a:custGeom>
              <a:gdLst>
                <a:gd name="connsiteX0" fmla="*/ 82308 w 977933"/>
                <a:gd name="connsiteY0" fmla="*/ 0 h 129983"/>
                <a:gd name="connsiteX1" fmla="*/ 977933 w 977933"/>
                <a:gd name="connsiteY1" fmla="*/ 0 h 129983"/>
                <a:gd name="connsiteX2" fmla="*/ 977933 w 977933"/>
                <a:gd name="connsiteY2" fmla="*/ 129983 h 129983"/>
                <a:gd name="connsiteX3" fmla="*/ 0 w 977933"/>
                <a:gd name="connsiteY3" fmla="*/ 129983 h 129983"/>
                <a:gd name="connsiteX4" fmla="*/ 82308 w 977933"/>
                <a:gd name="connsiteY4" fmla="*/ 0 h 129983"/>
              </a:gdLst>
              <a:cxnLst>
                <a:cxn ang="0">
                  <a:pos x="connsiteX0" y="connsiteY0"/>
                </a:cxn>
                <a:cxn ang="0">
                  <a:pos x="connsiteX1" y="connsiteY1"/>
                </a:cxn>
                <a:cxn ang="0">
                  <a:pos x="connsiteX2" y="connsiteY2"/>
                </a:cxn>
                <a:cxn ang="0">
                  <a:pos x="connsiteX3" y="connsiteY3"/>
                </a:cxn>
                <a:cxn ang="0">
                  <a:pos x="connsiteX4" y="connsiteY4"/>
                </a:cxn>
              </a:cxnLst>
              <a:rect l="l" t="t" r="r" b="b"/>
              <a:pathLst>
                <a:path w="977933" h="129982">
                  <a:moveTo>
                    <a:pt x="82308" y="0"/>
                  </a:moveTo>
                  <a:lnTo>
                    <a:pt x="977933" y="0"/>
                  </a:lnTo>
                  <a:lnTo>
                    <a:pt x="977933" y="129983"/>
                  </a:lnTo>
                  <a:lnTo>
                    <a:pt x="0" y="129983"/>
                  </a:lnTo>
                  <a:lnTo>
                    <a:pt x="82308" y="0"/>
                  </a:lnTo>
                  <a:close/>
                </a:path>
              </a:pathLst>
            </a:custGeom>
            <a:solidFill>
              <a:srgbClr val="B2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5126" name="内容占位符 5"/>
          <p:cNvSpPr>
            <a:spLocks noGrp="1"/>
          </p:cNvSpPr>
          <p:nvPr>
            <p:ph sz="half" idx="1"/>
          </p:nvPr>
        </p:nvSpPr>
        <p:spPr/>
        <p:txBody>
          <a:bodyPr/>
          <a:lstStyle/>
          <a:p>
            <a:pPr marL="0" indent="0" eaLnBrk="1" hangingPunct="1">
              <a:buNone/>
            </a:pPr>
            <a:r>
              <a:rPr lang="en-US" altLang="zh-CN" b="1" smtClean="0">
                <a:sym typeface="+mn-ea"/>
              </a:rPr>
              <a:t>        </a:t>
            </a:r>
            <a:endParaRPr lang="zh-CN" altLang="en-US" smtClean="0"/>
          </a:p>
        </p:txBody>
      </p:sp>
      <p:sp>
        <p:nvSpPr>
          <p:cNvPr id="3" name="标题 1"/>
          <p:cNvSpPr>
            <a:spLocks noGrp="1"/>
          </p:cNvSpPr>
          <p:nvPr>
            <p:custDataLst>
              <p:tags r:id="rId2"/>
            </p:custDataLst>
          </p:nvPr>
        </p:nvSpPr>
        <p:spPr>
          <a:xfrm>
            <a:off x="19504028" y="211139"/>
            <a:ext cx="12480925" cy="1979612"/>
          </a:xfrm>
          <a:prstGeom prst="rect">
            <a:avLst/>
          </a:prstGeom>
        </p:spPr>
        <p:txBody>
          <a:bodyPr lIns="101448" tIns="38098" rIns="76087" bIns="38098" anchor="ct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a:lnSpc>
                <a:spcPct val="120000"/>
              </a:lnSpc>
              <a:defRPr/>
            </a:pPr>
            <a:endParaRPr lang="zh-CN" altLang="en-US" spc="300">
              <a:solidFill>
                <a:srgbClr val="C00000"/>
              </a:solidFill>
              <a:latin typeface="楷体_GB2312" pitchFamily="49" charset="-122"/>
              <a:ea typeface="楷体_GB2312" pitchFamily="49" charset="-122"/>
              <a:sym typeface="Arial" pitchFamily="34" charset="0"/>
            </a:endParaRPr>
          </a:p>
        </p:txBody>
      </p:sp>
      <p:sp>
        <p:nvSpPr>
          <p:cNvPr id="22530" name="Rectangle 7"/>
          <p:cNvSpPr>
            <a:spLocks noGrp="1" noRot="1"/>
          </p:cNvSpPr>
          <p:nvPr/>
        </p:nvSpPr>
        <p:spPr>
          <a:xfrm>
            <a:off x="1738070" y="1047751"/>
            <a:ext cx="8159751" cy="1143000"/>
          </a:xfrm>
          <a:prstGeom prst="rect">
            <a:avLst/>
          </a:prstGeom>
          <a:noFill/>
          <a:ln w="9525">
            <a:noFill/>
          </a:ln>
        </p:spPr>
        <p:txBody>
          <a:bodyPr vert="horz" wrap="square" lIns="91326" tIns="45718" rIns="91326" bIns="45718" anchor="ctr"/>
          <a:lstStyle>
            <a:lvl1pPr algn="ctr" rtl="0" fontAlgn="base">
              <a:spcBef>
                <a:spcPct val="0"/>
              </a:spcBef>
              <a:spcAft>
                <a:spcPct val="0"/>
              </a:spcAft>
              <a:defRPr sz="4400">
                <a:solidFill>
                  <a:srgbClr val="000000"/>
                </a:solidFill>
                <a:latin typeface="Arial" pitchFamily="34" charset="0"/>
                <a:ea typeface="宋体" pitchFamily="2" charset="-122"/>
                <a:cs typeface="+mn-ea"/>
              </a:defRPr>
            </a:lvl1pPr>
            <a:lvl2pPr algn="ctr" rtl="0" fontAlgn="base">
              <a:spcBef>
                <a:spcPct val="0"/>
              </a:spcBef>
              <a:spcAft>
                <a:spcPct val="0"/>
              </a:spcAft>
              <a:defRPr sz="4400">
                <a:solidFill>
                  <a:srgbClr val="000000"/>
                </a:solidFill>
                <a:latin typeface="Arial" pitchFamily="34" charset="0"/>
                <a:ea typeface="宋体" pitchFamily="2" charset="-122"/>
              </a:defRPr>
            </a:lvl2pPr>
            <a:lvl3pPr algn="ctr" rtl="0" fontAlgn="base">
              <a:spcBef>
                <a:spcPct val="0"/>
              </a:spcBef>
              <a:spcAft>
                <a:spcPct val="0"/>
              </a:spcAft>
              <a:defRPr sz="4400">
                <a:solidFill>
                  <a:srgbClr val="000000"/>
                </a:solidFill>
                <a:latin typeface="Arial" pitchFamily="34" charset="0"/>
                <a:ea typeface="宋体" pitchFamily="2" charset="-122"/>
              </a:defRPr>
            </a:lvl3pPr>
            <a:lvl4pPr algn="ctr" rtl="0" fontAlgn="base">
              <a:spcBef>
                <a:spcPct val="0"/>
              </a:spcBef>
              <a:spcAft>
                <a:spcPct val="0"/>
              </a:spcAft>
              <a:defRPr sz="4400">
                <a:solidFill>
                  <a:srgbClr val="000000"/>
                </a:solidFill>
                <a:latin typeface="Arial" pitchFamily="34" charset="0"/>
                <a:ea typeface="宋体" pitchFamily="2" charset="-122"/>
              </a:defRPr>
            </a:lvl4pPr>
            <a:lvl5pPr algn="ctr" rtl="0" fontAlgn="base">
              <a:spcBef>
                <a:spcPct val="0"/>
              </a:spcBef>
              <a:spcAft>
                <a:spcPct val="0"/>
              </a:spcAft>
              <a:defRPr sz="4400">
                <a:solidFill>
                  <a:srgbClr val="000000"/>
                </a:solidFill>
                <a:latin typeface="Arial" pitchFamily="34" charset="0"/>
                <a:ea typeface="宋体" pitchFamily="2" charset="-122"/>
              </a:defRPr>
            </a:lvl5pPr>
            <a:lvl6pPr marL="457200" algn="ctr" rtl="0" fontAlgn="base">
              <a:spcBef>
                <a:spcPct val="0"/>
              </a:spcBef>
              <a:spcAft>
                <a:spcPct val="0"/>
              </a:spcAft>
              <a:defRPr sz="4400">
                <a:solidFill>
                  <a:srgbClr val="000000"/>
                </a:solidFill>
                <a:latin typeface="Arial" pitchFamily="34" charset="0"/>
                <a:ea typeface="宋体" pitchFamily="2" charset="-122"/>
              </a:defRPr>
            </a:lvl6pPr>
            <a:lvl7pPr marL="914400" algn="ctr" rtl="0" fontAlgn="base">
              <a:spcBef>
                <a:spcPct val="0"/>
              </a:spcBef>
              <a:spcAft>
                <a:spcPct val="0"/>
              </a:spcAft>
              <a:defRPr sz="4400">
                <a:solidFill>
                  <a:srgbClr val="000000"/>
                </a:solidFill>
                <a:latin typeface="Arial" pitchFamily="34" charset="0"/>
                <a:ea typeface="宋体" pitchFamily="2" charset="-122"/>
              </a:defRPr>
            </a:lvl7pPr>
            <a:lvl8pPr marL="1371600" algn="ctr" rtl="0" fontAlgn="base">
              <a:spcBef>
                <a:spcPct val="0"/>
              </a:spcBef>
              <a:spcAft>
                <a:spcPct val="0"/>
              </a:spcAft>
              <a:defRPr sz="4400">
                <a:solidFill>
                  <a:srgbClr val="000000"/>
                </a:solidFill>
                <a:latin typeface="Arial" pitchFamily="34" charset="0"/>
                <a:ea typeface="宋体" pitchFamily="2" charset="-122"/>
              </a:defRPr>
            </a:lvl8pPr>
            <a:lvl9pPr marL="1828800" algn="ctr" rtl="0" fontAlgn="base">
              <a:spcBef>
                <a:spcPct val="0"/>
              </a:spcBef>
              <a:spcAft>
                <a:spcPct val="0"/>
              </a:spcAft>
              <a:defRPr sz="4400">
                <a:solidFill>
                  <a:srgbClr val="000000"/>
                </a:solidFill>
                <a:latin typeface="Arial" pitchFamily="34" charset="0"/>
                <a:ea typeface="宋体" pitchFamily="2" charset="-122"/>
              </a:defRPr>
            </a:lvl9pPr>
          </a:lstStyle>
          <a:p>
            <a:pPr algn="l" eaLnBrk="1" hangingPunct="1"/>
            <a:r>
              <a:rPr lang="zh-CN" altLang="en-US" sz="3200" b="1">
                <a:solidFill>
                  <a:srgbClr val="000099"/>
                </a:solidFill>
                <a:ea typeface="黑体" panose="02010609060101010101" pitchFamily="49" charset="-122"/>
              </a:rPr>
              <a:t>三、类比论证：重物轻人</a:t>
            </a:r>
            <a:endParaRPr lang="zh-CN" altLang="en-US" sz="3200" b="1">
              <a:solidFill>
                <a:srgbClr val="000099"/>
              </a:solidFill>
              <a:ea typeface="黑体" panose="02010609060101010101" pitchFamily="49" charset="-122"/>
            </a:endParaRPr>
          </a:p>
        </p:txBody>
      </p:sp>
      <p:sp>
        <p:nvSpPr>
          <p:cNvPr id="22531" name="Rectangle 8"/>
          <p:cNvSpPr>
            <a:spLocks noGrp="1" noRot="1"/>
          </p:cNvSpPr>
          <p:nvPr/>
        </p:nvSpPr>
        <p:spPr>
          <a:xfrm>
            <a:off x="1518996" y="2324101"/>
            <a:ext cx="7505065" cy="3305811"/>
          </a:xfrm>
          <a:prstGeom prst="rect">
            <a:avLst/>
          </a:prstGeom>
          <a:noFill/>
          <a:ln w="9525">
            <a:solidFill>
              <a:srgbClr val="FF9966">
                <a:alpha val="100000"/>
              </a:srgbClr>
            </a:solidFill>
            <a:miter/>
          </a:ln>
        </p:spPr>
        <p:txBody>
          <a:bodyPr vert="horz" wrap="square" lIns="91326" tIns="45718" rIns="91326" bIns="45718" anchor="t"/>
          <a:lstStyle>
            <a:lvl1pPr marL="342900" indent="-342900" algn="l" rtl="0" fontAlgn="base">
              <a:spcBef>
                <a:spcPct val="20000"/>
              </a:spcBef>
              <a:spcAft>
                <a:spcPct val="0"/>
              </a:spcAft>
              <a:buClr>
                <a:srgbClr val="00716E"/>
              </a:buClr>
              <a:buFont typeface="Wingdings" panose="05000000000000000000" pitchFamily="2" charset="2"/>
              <a:buChar char="§"/>
              <a:defRPr sz="3200">
                <a:solidFill>
                  <a:srgbClr val="0000FF"/>
                </a:solidFill>
                <a:latin typeface="Arial" pitchFamily="34" charset="0"/>
                <a:ea typeface="宋体" pitchFamily="2" charset="-122"/>
                <a:cs typeface="+mn-ea"/>
              </a:defRPr>
            </a:lvl1pPr>
            <a:lvl2pPr marL="742950" indent="-285750" algn="l" rtl="0" fontAlgn="base">
              <a:spcBef>
                <a:spcPct val="20000"/>
              </a:spcBef>
              <a:spcAft>
                <a:spcPct val="0"/>
              </a:spcAft>
              <a:buClr>
                <a:srgbClr val="9C4070"/>
              </a:buClr>
              <a:buChar char="•"/>
              <a:defRPr sz="2800">
                <a:solidFill>
                  <a:srgbClr val="0000FF"/>
                </a:solidFill>
                <a:latin typeface="Arial" pitchFamily="34" charset="0"/>
                <a:ea typeface="宋体" pitchFamily="2" charset="-122"/>
              </a:defRPr>
            </a:lvl2pPr>
            <a:lvl3pPr marL="1143000" indent="-228600" algn="l" rtl="0" fontAlgn="base">
              <a:spcBef>
                <a:spcPct val="20000"/>
              </a:spcBef>
              <a:spcAft>
                <a:spcPct val="0"/>
              </a:spcAft>
              <a:buClr>
                <a:srgbClr val="00716E"/>
              </a:buClr>
              <a:buFont typeface="Wingdings" panose="05000000000000000000" pitchFamily="2" charset="2"/>
              <a:buChar char="§"/>
              <a:defRPr sz="2400">
                <a:solidFill>
                  <a:srgbClr val="0000FF"/>
                </a:solidFill>
                <a:latin typeface="Arial" pitchFamily="34" charset="0"/>
                <a:ea typeface="宋体" pitchFamily="2" charset="-122"/>
              </a:defRPr>
            </a:lvl3pPr>
            <a:lvl4pPr marL="1600200" indent="-228600" algn="l" rtl="0" fontAlgn="base">
              <a:spcBef>
                <a:spcPct val="20000"/>
              </a:spcBef>
              <a:spcAft>
                <a:spcPct val="0"/>
              </a:spcAft>
              <a:buClr>
                <a:srgbClr val="9C4070"/>
              </a:buClr>
              <a:buSzPct val="115000"/>
              <a:buChar char="•"/>
              <a:defRPr sz="2000">
                <a:solidFill>
                  <a:srgbClr val="0000FF"/>
                </a:solidFill>
                <a:latin typeface="Arial" pitchFamily="34" charset="0"/>
                <a:ea typeface="宋体" pitchFamily="2" charset="-122"/>
              </a:defRPr>
            </a:lvl4pPr>
            <a:lvl5pPr marL="2057400" indent="-228600" algn="l" rtl="0" fontAlgn="base">
              <a:spcBef>
                <a:spcPct val="20000"/>
              </a:spcBef>
              <a:spcAft>
                <a:spcPct val="0"/>
              </a:spcAft>
              <a:buClr>
                <a:srgbClr val="00716E"/>
              </a:buClr>
              <a:buFont typeface="Wingdings" panose="05000000000000000000" pitchFamily="2" charset="2"/>
              <a:buChar char="§"/>
              <a:defRPr sz="2000">
                <a:solidFill>
                  <a:srgbClr val="0000FF"/>
                </a:solidFill>
                <a:latin typeface="Arial" pitchFamily="34" charset="0"/>
                <a:ea typeface="宋体" pitchFamily="2" charset="-122"/>
              </a:defRPr>
            </a:lvl5pPr>
            <a:lvl6pPr marL="2514600" indent="-228600" algn="l" rtl="0" fontAlgn="base">
              <a:spcBef>
                <a:spcPct val="20000"/>
              </a:spcBef>
              <a:spcAft>
                <a:spcPct val="0"/>
              </a:spcAft>
              <a:buClr>
                <a:srgbClr val="00716E"/>
              </a:buClr>
              <a:buFont typeface="Wingdings" panose="05000000000000000000" pitchFamily="2" charset="2"/>
              <a:buChar char="§"/>
              <a:defRPr sz="2000">
                <a:solidFill>
                  <a:srgbClr val="0000FF"/>
                </a:solidFill>
                <a:latin typeface="Arial" pitchFamily="34" charset="0"/>
                <a:ea typeface="宋体" pitchFamily="2" charset="-122"/>
              </a:defRPr>
            </a:lvl6pPr>
            <a:lvl7pPr marL="2971800" indent="-228600" algn="l" rtl="0" fontAlgn="base">
              <a:spcBef>
                <a:spcPct val="20000"/>
              </a:spcBef>
              <a:spcAft>
                <a:spcPct val="0"/>
              </a:spcAft>
              <a:buClr>
                <a:srgbClr val="00716E"/>
              </a:buClr>
              <a:buFont typeface="Wingdings" panose="05000000000000000000" pitchFamily="2" charset="2"/>
              <a:buChar char="§"/>
              <a:defRPr sz="2000">
                <a:solidFill>
                  <a:srgbClr val="0000FF"/>
                </a:solidFill>
                <a:latin typeface="Arial" pitchFamily="34" charset="0"/>
                <a:ea typeface="宋体" pitchFamily="2" charset="-122"/>
              </a:defRPr>
            </a:lvl7pPr>
            <a:lvl8pPr marL="3429000" indent="-228600" algn="l" rtl="0" fontAlgn="base">
              <a:spcBef>
                <a:spcPct val="20000"/>
              </a:spcBef>
              <a:spcAft>
                <a:spcPct val="0"/>
              </a:spcAft>
              <a:buClr>
                <a:srgbClr val="00716E"/>
              </a:buClr>
              <a:buFont typeface="Wingdings" panose="05000000000000000000" pitchFamily="2" charset="2"/>
              <a:buChar char="§"/>
              <a:defRPr sz="2000">
                <a:solidFill>
                  <a:srgbClr val="0000FF"/>
                </a:solidFill>
                <a:latin typeface="Arial" pitchFamily="34" charset="0"/>
                <a:ea typeface="宋体" pitchFamily="2" charset="-122"/>
              </a:defRPr>
            </a:lvl8pPr>
            <a:lvl9pPr marL="3886200" indent="-228600" algn="l" rtl="0" fontAlgn="base">
              <a:spcBef>
                <a:spcPct val="20000"/>
              </a:spcBef>
              <a:spcAft>
                <a:spcPct val="0"/>
              </a:spcAft>
              <a:buClr>
                <a:srgbClr val="00716E"/>
              </a:buClr>
              <a:buFont typeface="Wingdings" panose="05000000000000000000" pitchFamily="2" charset="2"/>
              <a:buChar char="§"/>
              <a:defRPr sz="2000">
                <a:solidFill>
                  <a:srgbClr val="0000FF"/>
                </a:solidFill>
                <a:latin typeface="Arial" pitchFamily="34" charset="0"/>
                <a:ea typeface="宋体" pitchFamily="2" charset="-122"/>
              </a:defRPr>
            </a:lvl9pPr>
          </a:lstStyle>
          <a:p>
            <a:pPr eaLnBrk="1" hangingPunct="1"/>
            <a:r>
              <a:rPr lang="zh-CN" altLang="en-US" sz="2800" b="1">
                <a:latin typeface="黑体" panose="02010609060101010101" pitchFamily="49" charset="-122"/>
                <a:ea typeface="黑体" panose="02010609060101010101" pitchFamily="49" charset="-122"/>
              </a:rPr>
              <a:t>用异国物：正面设问，引起注意</a:t>
            </a:r>
            <a:endParaRPr lang="zh-CN" altLang="en-US" sz="2800" b="1">
              <a:latin typeface="黑体" panose="02010609060101010101" pitchFamily="49" charset="-122"/>
              <a:ea typeface="黑体" panose="02010609060101010101" pitchFamily="49" charset="-122"/>
            </a:endParaRPr>
          </a:p>
          <a:p>
            <a:pPr eaLnBrk="1" hangingPunct="1"/>
            <a:r>
              <a:rPr lang="zh-CN" altLang="en-US" sz="2800" b="1">
                <a:latin typeface="黑体" panose="02010609060101010101" pitchFamily="49" charset="-122"/>
                <a:ea typeface="黑体" panose="02010609060101010101" pitchFamily="49" charset="-122"/>
              </a:rPr>
              <a:t>用异国物：反面假设论述，语气坚定</a:t>
            </a:r>
            <a:endParaRPr lang="zh-CN" altLang="en-US" sz="2800" b="1">
              <a:latin typeface="黑体" panose="02010609060101010101" pitchFamily="49" charset="-122"/>
              <a:ea typeface="黑体" panose="02010609060101010101" pitchFamily="49" charset="-122"/>
            </a:endParaRPr>
          </a:p>
          <a:p>
            <a:pPr eaLnBrk="1" hangingPunct="1"/>
            <a:r>
              <a:rPr lang="zh-CN" altLang="en-US" sz="2800" b="1">
                <a:latin typeface="黑体" panose="02010609060101010101" pitchFamily="49" charset="-122"/>
                <a:ea typeface="黑体" panose="02010609060101010101" pitchFamily="49" charset="-122"/>
              </a:rPr>
              <a:t>取物原则：快意当前，适观而已</a:t>
            </a:r>
            <a:endParaRPr lang="zh-CN" altLang="en-US" sz="2800" b="1">
              <a:latin typeface="黑体" panose="02010609060101010101" pitchFamily="49" charset="-122"/>
              <a:ea typeface="黑体" panose="02010609060101010101" pitchFamily="49" charset="-122"/>
            </a:endParaRPr>
          </a:p>
          <a:p>
            <a:pPr eaLnBrk="1" hangingPunct="1"/>
            <a:r>
              <a:rPr lang="zh-CN" altLang="en-US" sz="2800" b="1">
                <a:latin typeface="黑体" panose="02010609060101010101" pitchFamily="49" charset="-122"/>
                <a:ea typeface="黑体" panose="02010609060101010101" pitchFamily="49" charset="-122"/>
              </a:rPr>
              <a:t>用人原则：非秦者去，为客者逐</a:t>
            </a:r>
            <a:endParaRPr lang="zh-CN" altLang="en-US" sz="2800" b="1">
              <a:latin typeface="黑体" panose="02010609060101010101" pitchFamily="49" charset="-122"/>
              <a:ea typeface="黑体" panose="02010609060101010101" pitchFamily="49" charset="-122"/>
            </a:endParaRPr>
          </a:p>
          <a:p>
            <a:pPr marL="0" indent="0">
              <a:buNone/>
            </a:pPr>
            <a:r>
              <a:rPr lang="zh-CN" altLang="en-US" sz="2800" b="1">
                <a:latin typeface="黑体" panose="02010609060101010101" pitchFamily="49" charset="-122"/>
                <a:ea typeface="黑体" panose="02010609060101010101" pitchFamily="49" charset="-122"/>
              </a:rPr>
              <a:t>            重物轻人，此非所以跨海内、制  </a:t>
            </a:r>
            <a:endParaRPr lang="zh-CN" altLang="en-US" sz="2800" b="1">
              <a:latin typeface="黑体" panose="02010609060101010101" pitchFamily="49" charset="-122"/>
              <a:ea typeface="黑体" panose="02010609060101010101" pitchFamily="49" charset="-122"/>
            </a:endParaRPr>
          </a:p>
          <a:p>
            <a:pPr marL="0" indent="0">
              <a:buNone/>
            </a:pPr>
            <a:r>
              <a:rPr lang="zh-CN" altLang="en-US" sz="2800" b="1">
                <a:latin typeface="黑体" panose="02010609060101010101" pitchFamily="49" charset="-122"/>
                <a:ea typeface="黑体" panose="02010609060101010101" pitchFamily="49" charset="-122"/>
              </a:rPr>
              <a:t>            诸侯之术</a:t>
            </a:r>
            <a:endParaRPr lang="zh-CN" altLang="en-US" sz="2800" b="1">
              <a:latin typeface="黑体" panose="02010609060101010101" pitchFamily="49" charset="-122"/>
              <a:ea typeface="黑体" panose="02010609060101010101" pitchFamily="49" charset="-122"/>
            </a:endParaRPr>
          </a:p>
        </p:txBody>
      </p:sp>
    </p:spTree>
    <p:custDataLst>
      <p:tags r:id="rId3"/>
    </p:custDataLst>
  </p:cSld>
  <p:clrMapOvr>
    <a:masterClrMapping/>
  </p:clrMapOvr>
  <p:transition spd="med"/>
  <p:timing/>
</p:sld>
</file>

<file path=ppt/slides/slide2.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p:cSld>
    <p:spTree>
      <p:nvGrpSpPr>
        <p:cNvPr id="1" name=""/>
        <p:cNvGrpSpPr/>
        <p:nvPr/>
      </p:nvGrpSpPr>
      <p:grpSpPr>
        <a:xfrm>
          <a:off x="0" y="0"/>
          <a:ext cx="0" cy="0"/>
        </a:xfrm>
      </p:grpSpPr>
      <p:graphicFrame>
        <p:nvGraphicFramePr>
          <p:cNvPr id="15362" name="内容占位符 7170"/>
          <p:cNvGraphicFramePr>
            <a:graphicFrameLocks noGrp="1" noChangeAspect="1"/>
          </p:cNvGraphicFramePr>
          <p:nvPr>
            <p:ph sz="quarter" idx="1"/>
          </p:nvPr>
        </p:nvGraphicFramePr>
        <p:xfrm>
          <a:off x="3405776" y="2076451"/>
          <a:ext cx="1418167" cy="1790700"/>
        </p:xfrm>
        <a:graphic>
          <a:graphicData uri="http://schemas.openxmlformats.org/presentationml/2006/ole">
            <mc:AlternateContent xmlns:mc="http://schemas.openxmlformats.org/markup-compatibility/2006">
              <mc:Choice xmlns:v="urn:schemas-microsoft-com:vml" Requires="v">
                <p:oleObj spid="_x0000_s1038" r:id="rId2" progId="">
                  <p:embed/>
                </p:oleObj>
              </mc:Choice>
              <mc:Fallback>
                <p:oleObj r:id="rId2" progId="">
                  <p:embed/>
                  <p:pic>
                    <p:nvPicPr>
                      <p:cNvPr id="0" name="OLE substitute image"/>
                      <p:cNvPicPr/>
                      <p:nvPr/>
                    </p:nvPicPr>
                    <p:blipFill>
                      <a:blip r:embed="rId3">
                        <a:extLst>
                          <a:ext uri="{28A0092B-C50C-407E-A947-70E740481C1C}">
                            <a14:useLocalDpi xmlns:a14="http://schemas.microsoft.com/office/drawing/2010/main" val="0"/>
                          </a:ext>
                        </a:extLst>
                      </a:blip>
                      <a:stretch>
                        <a:fillRect/>
                      </a:stretch>
                    </p:blipFill>
                    <p:spPr>
                      <a:xfrm>
                        <a:off x="3405776" y="2076451"/>
                        <a:ext cx="1418167" cy="1790700"/>
                      </a:xfrm>
                      <a:prstGeom prst="rect">
                        <a:avLst/>
                      </a:prstGeom>
                      <a:ln>
                        <a:noFill/>
                      </a:ln>
                    </p:spPr>
                  </p:pic>
                </p:oleObj>
              </mc:Fallback>
            </mc:AlternateContent>
          </a:graphicData>
        </a:graphic>
      </p:graphicFrame>
      <p:pic>
        <p:nvPicPr>
          <p:cNvPr id="15363" name="图片 7171" descr="s-1-6-01"/>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334459" y="1701800"/>
            <a:ext cx="3433233" cy="370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4" name="矩形 7172"/>
          <p:cNvSpPr>
            <a:spLocks noChangeArrowheads="1"/>
          </p:cNvSpPr>
          <p:nvPr/>
        </p:nvSpPr>
        <p:spPr bwMode="auto">
          <a:xfrm>
            <a:off x="3407868" y="2018255"/>
            <a:ext cx="8784167" cy="3077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765" tIns="60882" rIns="121765" bIns="60882" anchor="ctr">
            <a:spAutoFit/>
          </a:bodyPr>
          <a:lstStyle/>
          <a:p>
            <a:pPr lvl="0"/>
            <a:r>
              <a:rPr lang="zh-CN" altLang="en-US" sz="3200" b="1" smtClean="0">
                <a:ln>
                  <a:solidFill>
                    <a:srgbClr val="92D050"/>
                  </a:solidFill>
                </a:ln>
                <a:solidFill>
                  <a:srgbClr val="C00000"/>
                </a:solidFill>
                <a:latin typeface="Calibri"/>
              </a:rPr>
              <a:t>       劝谏</a:t>
            </a:r>
            <a:r>
              <a:rPr lang="zh-CN" altLang="en-US" sz="3200" b="1">
                <a:ln>
                  <a:solidFill>
                    <a:srgbClr val="92D050"/>
                  </a:solidFill>
                </a:ln>
                <a:solidFill>
                  <a:srgbClr val="C00000"/>
                </a:solidFill>
                <a:latin typeface="Calibri"/>
              </a:rPr>
              <a:t>是一门艺术。会劝谏的人不但能把人说服，而且通过劝谏能够使劝方和被劝方和谐相处，关系更加融洽。不会劝谏的人就有可能把本来融洽的关系搞得很僵，甚至招来杀身之祸。</a:t>
            </a:r>
            <a:endParaRPr lang="zh-CN" altLang="en-US" sz="3200" b="1">
              <a:ln>
                <a:solidFill>
                  <a:srgbClr val="92D050"/>
                </a:solidFill>
              </a:ln>
              <a:solidFill>
                <a:srgbClr val="C00000"/>
              </a:solidFill>
              <a:latin typeface="Calibri"/>
            </a:endParaRPr>
          </a:p>
          <a:p>
            <a:pPr lvl="0"/>
            <a:r>
              <a:rPr lang="zh-CN" altLang="en-US" sz="3200" b="1">
                <a:ln>
                  <a:solidFill>
                    <a:srgbClr val="92D050"/>
                  </a:solidFill>
                </a:ln>
                <a:solidFill>
                  <a:srgbClr val="C00000"/>
                </a:solidFill>
                <a:latin typeface="Calibri"/>
              </a:rPr>
              <a:t>     </a:t>
            </a:r>
            <a:r>
              <a:rPr lang="zh-CN" altLang="en-US" sz="3200" b="1" smtClean="0">
                <a:ln>
                  <a:solidFill>
                    <a:srgbClr val="92D050"/>
                  </a:solidFill>
                </a:ln>
                <a:solidFill>
                  <a:srgbClr val="C00000"/>
                </a:solidFill>
                <a:latin typeface="Calibri"/>
              </a:rPr>
              <a:t> 中国</a:t>
            </a:r>
            <a:r>
              <a:rPr lang="zh-CN" altLang="en-US" sz="3200" b="1">
                <a:ln>
                  <a:solidFill>
                    <a:srgbClr val="92D050"/>
                  </a:solidFill>
                </a:ln>
                <a:solidFill>
                  <a:srgbClr val="C00000"/>
                </a:solidFill>
                <a:latin typeface="Calibri"/>
              </a:rPr>
              <a:t>历史上有不少谏臣，但他们劝谏的结果却并非一样，这其中李斯是非常成功的一位。</a:t>
            </a:r>
            <a:endParaRPr lang="zh-CN" altLang="en-US" sz="3200" b="1">
              <a:ln>
                <a:solidFill>
                  <a:srgbClr val="92D050"/>
                </a:solidFill>
              </a:ln>
              <a:solidFill>
                <a:srgbClr val="C00000"/>
              </a:solidFill>
              <a:latin typeface="Calibri"/>
            </a:endParaRPr>
          </a:p>
        </p:txBody>
      </p:sp>
    </p:spTree>
  </p:cSld>
  <p:clrMapOvr>
    <a:masterClrMapping/>
  </p:clrMapOvr>
  <p:transition/>
  <p:timing/>
</p:sld>
</file>

<file path=ppt/slides/slide20.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p:cSld>
    <p:spTree>
      <p:nvGrpSpPr>
        <p:cNvPr id="1" name=""/>
        <p:cNvGrpSpPr/>
        <p:nvPr/>
      </p:nvGrpSpPr>
      <p:grpSpPr>
        <a:xfrm>
          <a:off x="0" y="0"/>
          <a:ext cx="0" cy="0"/>
        </a:xfrm>
      </p:grpSpPr>
      <p:grpSp>
        <p:nvGrpSpPr>
          <p:cNvPr id="5123" name="组合 1"/>
          <p:cNvGrpSpPr/>
          <p:nvPr/>
        </p:nvGrpSpPr>
        <p:grpSpPr>
          <a:xfrm>
            <a:off x="1519247" y="77"/>
            <a:ext cx="9155113" cy="1196975"/>
            <a:chOff x="-23" y="133"/>
            <a:chExt cx="19223" cy="1886"/>
          </a:xfrm>
        </p:grpSpPr>
        <p:sp>
          <p:nvSpPr>
            <p:cNvPr id="16" name="平行四边形 15"/>
            <p:cNvSpPr/>
            <p:nvPr/>
          </p:nvSpPr>
          <p:spPr>
            <a:xfrm>
              <a:off x="437" y="153"/>
              <a:ext cx="1523" cy="1278"/>
            </a:xfrm>
            <a:prstGeom prst="parallelogram">
              <a:avLst>
                <a:gd name="adj" fmla="val 783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7" name="任意多边形: 形状 7"/>
            <p:cNvSpPr/>
            <p:nvPr/>
          </p:nvSpPr>
          <p:spPr>
            <a:xfrm>
              <a:off x="-23" y="1431"/>
              <a:ext cx="460" cy="588"/>
            </a:xfrm>
            <a:custGeom>
              <a:gdLst>
                <a:gd name="connsiteX0" fmla="*/ 0 w 291669"/>
                <a:gd name="connsiteY0" fmla="*/ 0 h 372459"/>
                <a:gd name="connsiteX1" fmla="*/ 291669 w 291669"/>
                <a:gd name="connsiteY1" fmla="*/ 0 h 372459"/>
                <a:gd name="connsiteX2" fmla="*/ 0 w 291669"/>
                <a:gd name="connsiteY2" fmla="*/ 372459 h 372459"/>
                <a:gd name="connsiteX3" fmla="*/ 0 w 291669"/>
                <a:gd name="connsiteY3" fmla="*/ 0 h 372459"/>
              </a:gdLst>
              <a:cxnLst>
                <a:cxn ang="0">
                  <a:pos x="connsiteX0" y="connsiteY0"/>
                </a:cxn>
                <a:cxn ang="0">
                  <a:pos x="connsiteX1" y="connsiteY1"/>
                </a:cxn>
                <a:cxn ang="0">
                  <a:pos x="connsiteX2" y="connsiteY2"/>
                </a:cxn>
                <a:cxn ang="0">
                  <a:pos x="connsiteX3" y="connsiteY3"/>
                </a:cxn>
              </a:cxnLst>
              <a:rect l="l" t="t" r="r" b="b"/>
              <a:pathLst>
                <a:path w="291669" h="372459">
                  <a:moveTo>
                    <a:pt x="0" y="0"/>
                  </a:moveTo>
                  <a:lnTo>
                    <a:pt x="291669" y="0"/>
                  </a:lnTo>
                  <a:lnTo>
                    <a:pt x="0" y="372459"/>
                  </a:lnTo>
                  <a:lnTo>
                    <a:pt x="0" y="0"/>
                  </a:lnTo>
                  <a:close/>
                </a:path>
              </a:pathLst>
            </a:custGeom>
            <a:solidFill>
              <a:srgbClr val="FF996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8" name="平行四边形 17"/>
            <p:cNvSpPr/>
            <p:nvPr/>
          </p:nvSpPr>
          <p:spPr>
            <a:xfrm>
              <a:off x="1127" y="1399"/>
              <a:ext cx="16550" cy="45"/>
            </a:xfrm>
            <a:prstGeom prst="parallelogram">
              <a:avLst>
                <a:gd name="adj" fmla="val 63322"/>
              </a:avLst>
            </a:prstGeom>
            <a:solidFill>
              <a:srgbClr val="B2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9" name="任意多边形: 形状 9"/>
            <p:cNvSpPr/>
            <p:nvPr/>
          </p:nvSpPr>
          <p:spPr>
            <a:xfrm>
              <a:off x="17660" y="1271"/>
              <a:ext cx="1540" cy="205"/>
            </a:xfrm>
            <a:custGeom>
              <a:gdLst>
                <a:gd name="connsiteX0" fmla="*/ 82308 w 977933"/>
                <a:gd name="connsiteY0" fmla="*/ 0 h 129983"/>
                <a:gd name="connsiteX1" fmla="*/ 977933 w 977933"/>
                <a:gd name="connsiteY1" fmla="*/ 0 h 129983"/>
                <a:gd name="connsiteX2" fmla="*/ 977933 w 977933"/>
                <a:gd name="connsiteY2" fmla="*/ 129983 h 129983"/>
                <a:gd name="connsiteX3" fmla="*/ 0 w 977933"/>
                <a:gd name="connsiteY3" fmla="*/ 129983 h 129983"/>
                <a:gd name="connsiteX4" fmla="*/ 82308 w 977933"/>
                <a:gd name="connsiteY4" fmla="*/ 0 h 129983"/>
              </a:gdLst>
              <a:cxnLst>
                <a:cxn ang="0">
                  <a:pos x="connsiteX0" y="connsiteY0"/>
                </a:cxn>
                <a:cxn ang="0">
                  <a:pos x="connsiteX1" y="connsiteY1"/>
                </a:cxn>
                <a:cxn ang="0">
                  <a:pos x="connsiteX2" y="connsiteY2"/>
                </a:cxn>
                <a:cxn ang="0">
                  <a:pos x="connsiteX3" y="connsiteY3"/>
                </a:cxn>
                <a:cxn ang="0">
                  <a:pos x="connsiteX4" y="connsiteY4"/>
                </a:cxn>
              </a:cxnLst>
              <a:rect l="l" t="t" r="r" b="b"/>
              <a:pathLst>
                <a:path w="977933" h="129982">
                  <a:moveTo>
                    <a:pt x="82308" y="0"/>
                  </a:moveTo>
                  <a:lnTo>
                    <a:pt x="977933" y="0"/>
                  </a:lnTo>
                  <a:lnTo>
                    <a:pt x="977933" y="129983"/>
                  </a:lnTo>
                  <a:lnTo>
                    <a:pt x="0" y="129983"/>
                  </a:lnTo>
                  <a:lnTo>
                    <a:pt x="82308" y="0"/>
                  </a:lnTo>
                  <a:close/>
                </a:path>
              </a:pathLst>
            </a:custGeom>
            <a:solidFill>
              <a:srgbClr val="B2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5126" name="内容占位符 5"/>
          <p:cNvSpPr>
            <a:spLocks noGrp="1"/>
          </p:cNvSpPr>
          <p:nvPr>
            <p:ph sz="half" idx="1"/>
          </p:nvPr>
        </p:nvSpPr>
        <p:spPr>
          <a:xfrm>
            <a:off x="235131" y="722070"/>
            <a:ext cx="11665131" cy="2399953"/>
          </a:xfrm>
          <a:gradFill>
            <a:gsLst>
              <a:gs pos="44000">
                <a:srgbClr val="F3F6F8"/>
              </a:gs>
              <a:gs pos="0">
                <a:srgbClr val="F7F9FA"/>
              </a:gs>
              <a:gs pos="100000">
                <a:srgbClr val="EEF2F5"/>
              </a:gs>
            </a:gsLst>
            <a:lin scaled="1"/>
          </a:gradFill>
        </p:spPr>
        <p:txBody>
          <a:bodyPr/>
          <a:lstStyle/>
          <a:p>
            <a:pPr marL="0" indent="0" eaLnBrk="1" hangingPunct="1">
              <a:buNone/>
            </a:pPr>
            <a:r>
              <a:rPr lang="en-US" altLang="zh-CN" sz="3200" b="1">
                <a:sym typeface="+mn-ea"/>
              </a:rPr>
              <a:t> </a:t>
            </a:r>
            <a:r>
              <a:rPr lang="en-US" altLang="zh-CN" b="1" smtClean="0">
                <a:sym typeface="+mn-ea"/>
              </a:rPr>
              <a:t>       </a:t>
            </a:r>
            <a:r>
              <a:rPr lang="zh-CN" altLang="en-US" b="1" smtClean="0"/>
              <a:t>臣闻地广者粟多，国大者人众，兵强则士勇。</a:t>
            </a:r>
            <a:r>
              <a:rPr lang="zh-CN" altLang="en-US" b="1" u="sng" smtClean="0">
                <a:solidFill>
                  <a:srgbClr val="FF0000"/>
                </a:solidFill>
              </a:rPr>
              <a:t>是以</a:t>
            </a:r>
            <a:r>
              <a:rPr lang="zh-CN" altLang="en-US" b="1" u="sng" smtClean="0"/>
              <a:t>太山不</a:t>
            </a:r>
            <a:r>
              <a:rPr lang="zh-CN" altLang="en-US" b="1" u="sng" smtClean="0">
                <a:solidFill>
                  <a:srgbClr val="FF0000"/>
                </a:solidFill>
              </a:rPr>
              <a:t>让</a:t>
            </a:r>
            <a:r>
              <a:rPr lang="zh-CN" altLang="en-US" b="1" u="sng" smtClean="0"/>
              <a:t>土壤，故能成其大；河海不</a:t>
            </a:r>
            <a:r>
              <a:rPr lang="zh-CN" altLang="en-US" b="1" u="sng" smtClean="0">
                <a:solidFill>
                  <a:srgbClr val="FF0000"/>
                </a:solidFill>
              </a:rPr>
              <a:t>择</a:t>
            </a:r>
            <a:r>
              <a:rPr lang="zh-CN" altLang="en-US" b="1" u="sng" smtClean="0"/>
              <a:t>细流，故能</a:t>
            </a:r>
            <a:r>
              <a:rPr lang="zh-CN" altLang="en-US" b="1" u="sng" smtClean="0">
                <a:solidFill>
                  <a:srgbClr val="FF0000"/>
                </a:solidFill>
              </a:rPr>
              <a:t>就</a:t>
            </a:r>
            <a:r>
              <a:rPr lang="zh-CN" altLang="en-US" b="1" u="sng" smtClean="0"/>
              <a:t>其深；王者不</a:t>
            </a:r>
            <a:r>
              <a:rPr lang="zh-CN" altLang="en-US" b="1" u="sng" smtClean="0">
                <a:solidFill>
                  <a:srgbClr val="FF0000"/>
                </a:solidFill>
              </a:rPr>
              <a:t>却</a:t>
            </a:r>
            <a:r>
              <a:rPr lang="zh-CN" altLang="en-US" b="1" u="sng" smtClean="0"/>
              <a:t>众庶，故能</a:t>
            </a:r>
            <a:r>
              <a:rPr lang="zh-CN" altLang="en-US" b="1" u="sng" smtClean="0">
                <a:solidFill>
                  <a:srgbClr val="FF0000"/>
                </a:solidFill>
              </a:rPr>
              <a:t>明</a:t>
            </a:r>
            <a:r>
              <a:rPr lang="zh-CN" altLang="en-US" b="1" u="sng" smtClean="0"/>
              <a:t>其德。</a:t>
            </a:r>
            <a:r>
              <a:rPr lang="zh-CN" altLang="en-US" b="1" smtClean="0"/>
              <a:t>是以地无四方，民无异国，四时</a:t>
            </a:r>
            <a:r>
              <a:rPr lang="zh-CN" altLang="en-US" b="1" smtClean="0">
                <a:solidFill>
                  <a:srgbClr val="FF0000"/>
                </a:solidFill>
              </a:rPr>
              <a:t>充</a:t>
            </a:r>
            <a:r>
              <a:rPr lang="zh-CN" altLang="en-US" b="1" smtClean="0"/>
              <a:t>美，鬼神降福，此</a:t>
            </a:r>
            <a:r>
              <a:rPr lang="zh-CN" altLang="en-US" b="1" u="sng" smtClean="0"/>
              <a:t>五帝三王</a:t>
            </a:r>
            <a:r>
              <a:rPr lang="zh-CN" altLang="en-US" b="1" smtClean="0"/>
              <a:t>之</a:t>
            </a:r>
            <a:r>
              <a:rPr lang="zh-CN" altLang="en-US" b="1" smtClean="0">
                <a:solidFill>
                  <a:srgbClr val="FF0000"/>
                </a:solidFill>
              </a:rPr>
              <a:t>所以</a:t>
            </a:r>
            <a:r>
              <a:rPr lang="zh-CN" altLang="en-US" b="1" smtClean="0"/>
              <a:t>无敌也。</a:t>
            </a:r>
            <a:r>
              <a:rPr lang="zh-CN" altLang="en-US" b="1" u="sng" smtClean="0"/>
              <a:t>今乃弃黔首以</a:t>
            </a:r>
            <a:r>
              <a:rPr lang="zh-CN" altLang="en-US" b="1" u="sng" smtClean="0">
                <a:solidFill>
                  <a:srgbClr val="FF0000"/>
                </a:solidFill>
              </a:rPr>
              <a:t>资</a:t>
            </a:r>
            <a:r>
              <a:rPr lang="zh-CN" altLang="en-US" b="1" u="sng" smtClean="0"/>
              <a:t>敌国，却宾客以</a:t>
            </a:r>
            <a:r>
              <a:rPr lang="zh-CN" altLang="en-US" b="1" u="sng" smtClean="0">
                <a:solidFill>
                  <a:srgbClr val="FF0000"/>
                </a:solidFill>
              </a:rPr>
              <a:t>业</a:t>
            </a:r>
            <a:r>
              <a:rPr lang="zh-CN" altLang="en-US" b="1" u="sng" smtClean="0"/>
              <a:t>诸侯，使天下之士退而不敢西向，</a:t>
            </a:r>
            <a:r>
              <a:rPr lang="zh-CN" altLang="en-US" b="1" u="sng" smtClean="0">
                <a:solidFill>
                  <a:srgbClr val="FF0000"/>
                </a:solidFill>
              </a:rPr>
              <a:t>裹足</a:t>
            </a:r>
            <a:r>
              <a:rPr lang="zh-CN" altLang="en-US" b="1" u="sng" smtClean="0"/>
              <a:t>不入秦，此所谓“</a:t>
            </a:r>
            <a:r>
              <a:rPr lang="zh-CN" altLang="en-US" b="1" u="sng" smtClean="0">
                <a:solidFill>
                  <a:srgbClr val="FF0000"/>
                </a:solidFill>
              </a:rPr>
              <a:t>藉</a:t>
            </a:r>
            <a:r>
              <a:rPr lang="zh-CN" altLang="en-US" b="1" u="sng" smtClean="0"/>
              <a:t>寇兵而</a:t>
            </a:r>
            <a:r>
              <a:rPr lang="zh-CN" altLang="en-US" b="1" u="sng" smtClean="0">
                <a:solidFill>
                  <a:srgbClr val="FF0000"/>
                </a:solidFill>
              </a:rPr>
              <a:t>赍</a:t>
            </a:r>
            <a:r>
              <a:rPr lang="zh-CN" altLang="en-US" b="1" u="sng" smtClean="0"/>
              <a:t>盗粮”者也。</a:t>
            </a:r>
            <a:endParaRPr lang="zh-CN" altLang="en-US" b="1" u="sng" smtClean="0"/>
          </a:p>
          <a:p>
            <a:pPr marL="0" indent="0" eaLnBrk="1" hangingPunct="1">
              <a:buNone/>
            </a:pPr>
            <a:r>
              <a:rPr lang="zh-CN" altLang="en-US" sz="3200" b="1"/>
              <a:t>     </a:t>
            </a:r>
            <a:endParaRPr lang="zh-CN" altLang="en-US" sz="3200" b="1"/>
          </a:p>
        </p:txBody>
      </p:sp>
      <p:sp>
        <p:nvSpPr>
          <p:cNvPr id="3" name="标题 1"/>
          <p:cNvSpPr>
            <a:spLocks noGrp="1"/>
          </p:cNvSpPr>
          <p:nvPr>
            <p:custDataLst>
              <p:tags r:id="rId2"/>
            </p:custDataLst>
          </p:nvPr>
        </p:nvSpPr>
        <p:spPr>
          <a:xfrm>
            <a:off x="19504028" y="211139"/>
            <a:ext cx="12480925" cy="1979612"/>
          </a:xfrm>
          <a:prstGeom prst="rect">
            <a:avLst/>
          </a:prstGeom>
        </p:spPr>
        <p:txBody>
          <a:bodyPr lIns="101448" tIns="38098" rIns="76087" bIns="38098" anchor="ct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a:lnSpc>
                <a:spcPct val="120000"/>
              </a:lnSpc>
              <a:defRPr/>
            </a:pPr>
            <a:endParaRPr lang="zh-CN" altLang="en-US" spc="300">
              <a:solidFill>
                <a:srgbClr val="C00000"/>
              </a:solidFill>
              <a:latin typeface="楷体_GB2312" pitchFamily="49" charset="-122"/>
              <a:ea typeface="楷体_GB2312" pitchFamily="49" charset="-122"/>
              <a:sym typeface="Arial" pitchFamily="34" charset="0"/>
            </a:endParaRPr>
          </a:p>
        </p:txBody>
      </p:sp>
      <p:sp>
        <p:nvSpPr>
          <p:cNvPr id="2" name="文本框 1"/>
          <p:cNvSpPr txBox="1"/>
          <p:nvPr/>
        </p:nvSpPr>
        <p:spPr>
          <a:xfrm>
            <a:off x="44786" y="3174882"/>
            <a:ext cx="11926389" cy="3539426"/>
          </a:xfrm>
          <a:prstGeom prst="rect">
            <a:avLst/>
          </a:prstGeom>
          <a:gradFill>
            <a:gsLst>
              <a:gs pos="100000">
                <a:srgbClr val="B3CED5"/>
              </a:gs>
              <a:gs pos="0">
                <a:srgbClr val="DDE3D8"/>
              </a:gs>
            </a:gsLst>
            <a:lin scaled="1"/>
          </a:gradFill>
        </p:spPr>
        <p:txBody>
          <a:bodyPr wrap="square" lIns="91326" tIns="45718" rIns="91326" bIns="45718" rtlCol="0" anchor="t">
            <a:spAutoFit/>
          </a:bodyPr>
          <a:lstStyle/>
          <a:p>
            <a:r>
              <a:rPr lang="zh-CN" altLang="en-US" sz="2800" b="1" smtClean="0">
                <a:latin typeface="楷体" charset="-122"/>
                <a:ea typeface="楷体" charset="-122"/>
                <a:cs typeface="楷体" panose="02010609060101010101" charset="-122"/>
              </a:rPr>
              <a:t>     我</a:t>
            </a:r>
            <a:r>
              <a:rPr lang="zh-CN" altLang="en-US" sz="2800" b="1">
                <a:latin typeface="楷体" charset="-122"/>
                <a:ea typeface="楷体" charset="-122"/>
                <a:cs typeface="楷体" panose="02010609060101010101" charset="-122"/>
              </a:rPr>
              <a:t>听说，土地广的粮食就充足，国家大的人口就众多，武器强士兵就勇敢。</a:t>
            </a:r>
            <a:r>
              <a:rPr lang="zh-CN" altLang="en-US" sz="2800" b="1" u="sng">
                <a:solidFill>
                  <a:srgbClr val="FF0000"/>
                </a:solidFill>
                <a:latin typeface="楷体" charset="-122"/>
                <a:ea typeface="楷体" charset="-122"/>
                <a:cs typeface="楷体" panose="02010609060101010101" charset="-122"/>
              </a:rPr>
              <a:t>因此</a:t>
            </a:r>
            <a:r>
              <a:rPr lang="zh-CN" altLang="en-US" sz="2800" b="1" u="sng">
                <a:latin typeface="楷体" charset="-122"/>
                <a:ea typeface="楷体" charset="-122"/>
                <a:cs typeface="楷体" panose="02010609060101010101" charset="-122"/>
              </a:rPr>
              <a:t>，泰山不</a:t>
            </a:r>
            <a:r>
              <a:rPr lang="zh-CN" altLang="en-US" sz="2800" b="1" u="sng">
                <a:solidFill>
                  <a:srgbClr val="FF0000"/>
                </a:solidFill>
                <a:latin typeface="楷体" charset="-122"/>
                <a:ea typeface="楷体" charset="-122"/>
                <a:cs typeface="楷体" panose="02010609060101010101" charset="-122"/>
              </a:rPr>
              <a:t>丢弃</a:t>
            </a:r>
            <a:r>
              <a:rPr lang="zh-CN" altLang="en-US" sz="2800" b="1" u="sng">
                <a:latin typeface="楷体" charset="-122"/>
                <a:ea typeface="楷体" charset="-122"/>
                <a:cs typeface="楷体" panose="02010609060101010101" charset="-122"/>
              </a:rPr>
              <a:t>任何土壤，所以能成就它的高大；河海不</a:t>
            </a:r>
            <a:r>
              <a:rPr lang="zh-CN" altLang="en-US" sz="2800" b="1" u="sng">
                <a:solidFill>
                  <a:srgbClr val="FF0000"/>
                </a:solidFill>
                <a:latin typeface="楷体" charset="-122"/>
                <a:ea typeface="楷体" charset="-122"/>
                <a:cs typeface="楷体" panose="02010609060101010101" charset="-122"/>
              </a:rPr>
              <a:t>舍弃</a:t>
            </a:r>
            <a:r>
              <a:rPr lang="zh-CN" altLang="en-US" sz="2800" b="1" u="sng">
                <a:latin typeface="楷体" charset="-122"/>
                <a:ea typeface="楷体" charset="-122"/>
                <a:cs typeface="楷体" panose="02010609060101010101" charset="-122"/>
              </a:rPr>
              <a:t>细小的水流，所以能</a:t>
            </a:r>
            <a:r>
              <a:rPr lang="zh-CN" altLang="en-US" sz="2800" b="1" u="sng">
                <a:solidFill>
                  <a:srgbClr val="FF0000"/>
                </a:solidFill>
                <a:latin typeface="楷体" charset="-122"/>
                <a:ea typeface="楷体" charset="-122"/>
                <a:cs typeface="楷体" panose="02010609060101010101" charset="-122"/>
              </a:rPr>
              <a:t>成就</a:t>
            </a:r>
            <a:r>
              <a:rPr lang="zh-CN" altLang="en-US" sz="2800" b="1" u="sng">
                <a:latin typeface="楷体" charset="-122"/>
                <a:ea typeface="楷体" charset="-122"/>
                <a:cs typeface="楷体" panose="02010609060101010101" charset="-122"/>
              </a:rPr>
              <a:t>它的深广；君王不</a:t>
            </a:r>
            <a:r>
              <a:rPr lang="zh-CN" altLang="en-US" sz="2800" b="1" u="sng">
                <a:solidFill>
                  <a:srgbClr val="FF0000"/>
                </a:solidFill>
                <a:latin typeface="楷体" charset="-122"/>
                <a:ea typeface="楷体" charset="-122"/>
                <a:cs typeface="楷体" panose="02010609060101010101" charset="-122"/>
              </a:rPr>
              <a:t>拒绝</a:t>
            </a:r>
            <a:r>
              <a:rPr lang="zh-CN" altLang="en-US" sz="2800" b="1" u="sng">
                <a:latin typeface="楷体" charset="-122"/>
                <a:ea typeface="楷体" charset="-122"/>
                <a:cs typeface="楷体" panose="02010609060101010101" charset="-122"/>
              </a:rPr>
              <a:t>民众，所以才能显示他的恩德。</a:t>
            </a:r>
            <a:r>
              <a:rPr lang="zh-CN" altLang="en-US" sz="2800" b="1">
                <a:latin typeface="楷体" charset="-122"/>
                <a:ea typeface="楷体" charset="-122"/>
                <a:cs typeface="楷体" panose="02010609060101010101" charset="-122"/>
              </a:rPr>
              <a:t>因此土地不分东西南北，人不分本国别国，四季就会</a:t>
            </a:r>
            <a:r>
              <a:rPr lang="zh-CN" altLang="en-US" sz="2800" b="1">
                <a:solidFill>
                  <a:srgbClr val="FF0000"/>
                </a:solidFill>
                <a:latin typeface="楷体" charset="-122"/>
                <a:ea typeface="楷体" charset="-122"/>
                <a:cs typeface="楷体" panose="02010609060101010101" charset="-122"/>
              </a:rPr>
              <a:t>富足</a:t>
            </a:r>
            <a:r>
              <a:rPr lang="zh-CN" altLang="en-US" sz="2800" b="1">
                <a:latin typeface="楷体" charset="-122"/>
                <a:ea typeface="楷体" charset="-122"/>
                <a:cs typeface="楷体" panose="02010609060101010101" charset="-122"/>
              </a:rPr>
              <a:t>美满，鬼神都来降福，这正是五帝三王无敌于天下</a:t>
            </a:r>
            <a:r>
              <a:rPr lang="zh-CN" altLang="en-US" sz="2800" b="1">
                <a:solidFill>
                  <a:srgbClr val="FF0000"/>
                </a:solidFill>
                <a:latin typeface="楷体" charset="-122"/>
                <a:ea typeface="楷体" charset="-122"/>
                <a:cs typeface="楷体" panose="02010609060101010101" charset="-122"/>
              </a:rPr>
              <a:t>的原因</a:t>
            </a:r>
            <a:r>
              <a:rPr lang="zh-CN" altLang="en-US" sz="2800" b="1">
                <a:latin typeface="楷体" charset="-122"/>
                <a:ea typeface="楷体" charset="-122"/>
                <a:cs typeface="楷体" panose="02010609060101010101" charset="-122"/>
              </a:rPr>
              <a:t>。</a:t>
            </a:r>
            <a:r>
              <a:rPr lang="zh-CN" altLang="en-US" sz="2800" b="1" u="sng">
                <a:latin typeface="楷体" charset="-122"/>
                <a:ea typeface="楷体" charset="-122"/>
                <a:cs typeface="楷体" panose="02010609060101010101" charset="-122"/>
              </a:rPr>
              <a:t>然而我们今天却抛弃老百姓去</a:t>
            </a:r>
            <a:r>
              <a:rPr lang="zh-CN" altLang="en-US" sz="2800" b="1" u="sng">
                <a:solidFill>
                  <a:srgbClr val="FF0000"/>
                </a:solidFill>
                <a:latin typeface="楷体" charset="-122"/>
                <a:ea typeface="楷体" charset="-122"/>
                <a:cs typeface="楷体" panose="02010609060101010101" charset="-122"/>
              </a:rPr>
              <a:t>帮助</a:t>
            </a:r>
            <a:r>
              <a:rPr lang="zh-CN" altLang="en-US" sz="2800" b="1" u="sng">
                <a:latin typeface="楷体" charset="-122"/>
                <a:ea typeface="楷体" charset="-122"/>
                <a:cs typeface="楷体" panose="02010609060101010101" charset="-122"/>
              </a:rPr>
              <a:t>敌国，拒绝宾客使之去</a:t>
            </a:r>
            <a:r>
              <a:rPr lang="zh-CN" altLang="en-US" sz="2800" b="1" u="sng">
                <a:solidFill>
                  <a:srgbClr val="FF0000"/>
                </a:solidFill>
                <a:latin typeface="楷体" charset="-122"/>
                <a:ea typeface="楷体" charset="-122"/>
                <a:cs typeface="楷体" panose="02010609060101010101" charset="-122"/>
              </a:rPr>
              <a:t>使</a:t>
            </a:r>
            <a:r>
              <a:rPr lang="zh-CN" altLang="en-US" sz="2800" b="1" u="sng">
                <a:latin typeface="楷体" charset="-122"/>
                <a:ea typeface="楷体" charset="-122"/>
                <a:cs typeface="楷体" panose="02010609060101010101" charset="-122"/>
              </a:rPr>
              <a:t>其他国家</a:t>
            </a:r>
            <a:r>
              <a:rPr lang="zh-CN" altLang="en-US" sz="2800" b="1" u="sng">
                <a:solidFill>
                  <a:srgbClr val="FF0000"/>
                </a:solidFill>
                <a:latin typeface="楷体" charset="-122"/>
                <a:ea typeface="楷体" charset="-122"/>
                <a:cs typeface="楷体" panose="02010609060101010101" charset="-122"/>
                <a:sym typeface="+mn-ea"/>
              </a:rPr>
              <a:t>成就</a:t>
            </a:r>
            <a:r>
              <a:rPr lang="zh-CN" altLang="en-US" sz="2800" b="1" u="sng">
                <a:solidFill>
                  <a:srgbClr val="FF0000"/>
                </a:solidFill>
                <a:latin typeface="楷体" charset="-122"/>
                <a:ea typeface="楷体" charset="-122"/>
                <a:cs typeface="楷体" panose="02010609060101010101" charset="-122"/>
              </a:rPr>
              <a:t>霸业</a:t>
            </a:r>
            <a:r>
              <a:rPr lang="zh-CN" altLang="en-US" sz="2800" b="1" u="sng">
                <a:latin typeface="楷体" charset="-122"/>
                <a:ea typeface="楷体" charset="-122"/>
                <a:cs typeface="楷体" panose="02010609060101010101" charset="-122"/>
              </a:rPr>
              <a:t>，使天下才士都退缩着而不敢向西来，止步不入秦国，这正是所谓“</a:t>
            </a:r>
            <a:r>
              <a:rPr lang="zh-CN" altLang="en-US" sz="2800" b="1" u="sng">
                <a:solidFill>
                  <a:srgbClr val="FF0000"/>
                </a:solidFill>
                <a:latin typeface="楷体" charset="-122"/>
                <a:ea typeface="楷体" charset="-122"/>
                <a:cs typeface="楷体" panose="02010609060101010101" charset="-122"/>
              </a:rPr>
              <a:t>给</a:t>
            </a:r>
            <a:r>
              <a:rPr lang="zh-CN" altLang="en-US" sz="2800" b="1" u="sng">
                <a:latin typeface="楷体" charset="-122"/>
                <a:ea typeface="楷体" charset="-122"/>
                <a:cs typeface="楷体" panose="02010609060101010101" charset="-122"/>
              </a:rPr>
              <a:t>敌人提供武器和粮食”啊。</a:t>
            </a:r>
            <a:endParaRPr lang="zh-CN" altLang="en-US" sz="2800" b="1" u="sng">
              <a:latin typeface="楷体" charset="-122"/>
              <a:ea typeface="楷体" charset="-122"/>
              <a:cs typeface="楷体" panose="02010609060101010101" charset="-122"/>
            </a:endParaRPr>
          </a:p>
        </p:txBody>
      </p:sp>
      <p:sp>
        <p:nvSpPr>
          <p:cNvPr id="4" name="TextBox 3"/>
          <p:cNvSpPr txBox="1"/>
          <p:nvPr/>
        </p:nvSpPr>
        <p:spPr>
          <a:xfrm>
            <a:off x="3683738" y="64377"/>
            <a:ext cx="2939143" cy="707887"/>
          </a:xfrm>
          <a:prstGeom prst="rect">
            <a:avLst/>
          </a:prstGeom>
          <a:noFill/>
        </p:spPr>
        <p:txBody>
          <a:bodyPr wrap="square" lIns="91422" tIns="45718" rIns="91422" bIns="45718" rtlCol="0">
            <a:spAutoFit/>
          </a:bodyPr>
          <a:lstStyle/>
          <a:p>
            <a:pPr lvl="0"/>
            <a:r>
              <a:rPr lang="zh-CN" altLang="en-US" sz="4000" b="1">
                <a:solidFill>
                  <a:srgbClr val="FF0000"/>
                </a:solidFill>
                <a:latin typeface="黑体" panose="02010609060101010101" pitchFamily="49" charset="-122"/>
                <a:ea typeface="黑体" panose="02010609060101010101" pitchFamily="49" charset="-122"/>
              </a:rPr>
              <a:t>第三段</a:t>
            </a:r>
            <a:endParaRPr lang="zh-CN" altLang="en-US" sz="4000" b="1">
              <a:solidFill>
                <a:srgbClr val="FF0000"/>
              </a:solidFill>
              <a:latin typeface="黑体" panose="02010609060101010101" pitchFamily="49" charset="-122"/>
              <a:ea typeface="黑体" panose="02010609060101010101" pitchFamily="49" charset="-122"/>
            </a:endParaRPr>
          </a:p>
        </p:txBody>
      </p:sp>
    </p:spTree>
    <p:custDataLst>
      <p:tags r:id="rId3"/>
    </p:custDataLst>
  </p:cSld>
  <p:clrMapOvr>
    <a:masterClrMapping/>
  </p:clrMapOvr>
  <p:transition spd="med"/>
  <p:timing/>
</p:sld>
</file>

<file path=ppt/slides/slide21.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p:cSld>
    <p:spTree>
      <p:nvGrpSpPr>
        <p:cNvPr id="1" name=""/>
        <p:cNvGrpSpPr/>
        <p:nvPr/>
      </p:nvGrpSpPr>
      <p:grpSpPr>
        <a:xfrm>
          <a:off x="0" y="0"/>
          <a:ext cx="0" cy="0"/>
        </a:xfrm>
      </p:grpSpPr>
      <p:grpSp>
        <p:nvGrpSpPr>
          <p:cNvPr id="5123" name="组合 1"/>
          <p:cNvGrpSpPr/>
          <p:nvPr/>
        </p:nvGrpSpPr>
        <p:grpSpPr>
          <a:xfrm>
            <a:off x="1519247" y="77"/>
            <a:ext cx="9155113" cy="1196975"/>
            <a:chOff x="-23" y="133"/>
            <a:chExt cx="19223" cy="1886"/>
          </a:xfrm>
        </p:grpSpPr>
        <p:sp>
          <p:nvSpPr>
            <p:cNvPr id="16" name="平行四边形 15"/>
            <p:cNvSpPr/>
            <p:nvPr/>
          </p:nvSpPr>
          <p:spPr>
            <a:xfrm>
              <a:off x="437" y="153"/>
              <a:ext cx="1523" cy="1278"/>
            </a:xfrm>
            <a:prstGeom prst="parallelogram">
              <a:avLst>
                <a:gd name="adj" fmla="val 783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7" name="任意多边形: 形状 7"/>
            <p:cNvSpPr/>
            <p:nvPr/>
          </p:nvSpPr>
          <p:spPr>
            <a:xfrm>
              <a:off x="-23" y="1431"/>
              <a:ext cx="460" cy="588"/>
            </a:xfrm>
            <a:custGeom>
              <a:gdLst>
                <a:gd name="connsiteX0" fmla="*/ 0 w 291669"/>
                <a:gd name="connsiteY0" fmla="*/ 0 h 372459"/>
                <a:gd name="connsiteX1" fmla="*/ 291669 w 291669"/>
                <a:gd name="connsiteY1" fmla="*/ 0 h 372459"/>
                <a:gd name="connsiteX2" fmla="*/ 0 w 291669"/>
                <a:gd name="connsiteY2" fmla="*/ 372459 h 372459"/>
                <a:gd name="connsiteX3" fmla="*/ 0 w 291669"/>
                <a:gd name="connsiteY3" fmla="*/ 0 h 372459"/>
              </a:gdLst>
              <a:cxnLst>
                <a:cxn ang="0">
                  <a:pos x="connsiteX0" y="connsiteY0"/>
                </a:cxn>
                <a:cxn ang="0">
                  <a:pos x="connsiteX1" y="connsiteY1"/>
                </a:cxn>
                <a:cxn ang="0">
                  <a:pos x="connsiteX2" y="connsiteY2"/>
                </a:cxn>
                <a:cxn ang="0">
                  <a:pos x="connsiteX3" y="connsiteY3"/>
                </a:cxn>
              </a:cxnLst>
              <a:rect l="l" t="t" r="r" b="b"/>
              <a:pathLst>
                <a:path w="291669" h="372459">
                  <a:moveTo>
                    <a:pt x="0" y="0"/>
                  </a:moveTo>
                  <a:lnTo>
                    <a:pt x="291669" y="0"/>
                  </a:lnTo>
                  <a:lnTo>
                    <a:pt x="0" y="372459"/>
                  </a:lnTo>
                  <a:lnTo>
                    <a:pt x="0" y="0"/>
                  </a:lnTo>
                  <a:close/>
                </a:path>
              </a:pathLst>
            </a:custGeom>
            <a:solidFill>
              <a:srgbClr val="FF996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8" name="平行四边形 17"/>
            <p:cNvSpPr/>
            <p:nvPr/>
          </p:nvSpPr>
          <p:spPr>
            <a:xfrm>
              <a:off x="1127" y="1399"/>
              <a:ext cx="16550" cy="45"/>
            </a:xfrm>
            <a:prstGeom prst="parallelogram">
              <a:avLst>
                <a:gd name="adj" fmla="val 63322"/>
              </a:avLst>
            </a:prstGeom>
            <a:solidFill>
              <a:srgbClr val="B2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9" name="任意多边形: 形状 9"/>
            <p:cNvSpPr/>
            <p:nvPr/>
          </p:nvSpPr>
          <p:spPr>
            <a:xfrm>
              <a:off x="17660" y="1271"/>
              <a:ext cx="1540" cy="205"/>
            </a:xfrm>
            <a:custGeom>
              <a:gdLst>
                <a:gd name="connsiteX0" fmla="*/ 82308 w 977933"/>
                <a:gd name="connsiteY0" fmla="*/ 0 h 129983"/>
                <a:gd name="connsiteX1" fmla="*/ 977933 w 977933"/>
                <a:gd name="connsiteY1" fmla="*/ 0 h 129983"/>
                <a:gd name="connsiteX2" fmla="*/ 977933 w 977933"/>
                <a:gd name="connsiteY2" fmla="*/ 129983 h 129983"/>
                <a:gd name="connsiteX3" fmla="*/ 0 w 977933"/>
                <a:gd name="connsiteY3" fmla="*/ 129983 h 129983"/>
                <a:gd name="connsiteX4" fmla="*/ 82308 w 977933"/>
                <a:gd name="connsiteY4" fmla="*/ 0 h 129983"/>
              </a:gdLst>
              <a:cxnLst>
                <a:cxn ang="0">
                  <a:pos x="connsiteX0" y="connsiteY0"/>
                </a:cxn>
                <a:cxn ang="0">
                  <a:pos x="connsiteX1" y="connsiteY1"/>
                </a:cxn>
                <a:cxn ang="0">
                  <a:pos x="connsiteX2" y="connsiteY2"/>
                </a:cxn>
                <a:cxn ang="0">
                  <a:pos x="connsiteX3" y="connsiteY3"/>
                </a:cxn>
                <a:cxn ang="0">
                  <a:pos x="connsiteX4" y="connsiteY4"/>
                </a:cxn>
              </a:cxnLst>
              <a:rect l="l" t="t" r="r" b="b"/>
              <a:pathLst>
                <a:path w="977933" h="129982">
                  <a:moveTo>
                    <a:pt x="82308" y="0"/>
                  </a:moveTo>
                  <a:lnTo>
                    <a:pt x="977933" y="0"/>
                  </a:lnTo>
                  <a:lnTo>
                    <a:pt x="977933" y="129983"/>
                  </a:lnTo>
                  <a:lnTo>
                    <a:pt x="0" y="129983"/>
                  </a:lnTo>
                  <a:lnTo>
                    <a:pt x="82308" y="0"/>
                  </a:lnTo>
                  <a:close/>
                </a:path>
              </a:pathLst>
            </a:custGeom>
            <a:solidFill>
              <a:srgbClr val="B2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5126" name="内容占位符 5"/>
          <p:cNvSpPr>
            <a:spLocks noGrp="1"/>
          </p:cNvSpPr>
          <p:nvPr>
            <p:ph sz="half" idx="1"/>
          </p:nvPr>
        </p:nvSpPr>
        <p:spPr/>
        <p:txBody>
          <a:bodyPr/>
          <a:lstStyle/>
          <a:p>
            <a:pPr marL="0" indent="0" eaLnBrk="1" hangingPunct="1">
              <a:buNone/>
            </a:pPr>
            <a:r>
              <a:rPr lang="en-US" altLang="zh-CN" b="1" smtClean="0">
                <a:sym typeface="+mn-ea"/>
              </a:rPr>
              <a:t>        </a:t>
            </a:r>
            <a:endParaRPr lang="zh-CN" altLang="en-US" smtClean="0"/>
          </a:p>
        </p:txBody>
      </p:sp>
      <p:sp>
        <p:nvSpPr>
          <p:cNvPr id="3" name="标题 1"/>
          <p:cNvSpPr>
            <a:spLocks noGrp="1"/>
          </p:cNvSpPr>
          <p:nvPr>
            <p:custDataLst>
              <p:tags r:id="rId2"/>
            </p:custDataLst>
          </p:nvPr>
        </p:nvSpPr>
        <p:spPr>
          <a:xfrm>
            <a:off x="19504028" y="211139"/>
            <a:ext cx="12480925" cy="1979612"/>
          </a:xfrm>
          <a:prstGeom prst="rect">
            <a:avLst/>
          </a:prstGeom>
        </p:spPr>
        <p:txBody>
          <a:bodyPr lIns="101448" tIns="38098" rIns="76087" bIns="38098" anchor="ct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a:lnSpc>
                <a:spcPct val="120000"/>
              </a:lnSpc>
              <a:defRPr/>
            </a:pPr>
            <a:endParaRPr lang="zh-CN" altLang="en-US" spc="300">
              <a:solidFill>
                <a:srgbClr val="C00000"/>
              </a:solidFill>
              <a:latin typeface="楷体_GB2312" pitchFamily="49" charset="-122"/>
              <a:ea typeface="楷体_GB2312" pitchFamily="49" charset="-122"/>
              <a:sym typeface="Arial" pitchFamily="34" charset="0"/>
            </a:endParaRPr>
          </a:p>
        </p:txBody>
      </p:sp>
      <p:sp>
        <p:nvSpPr>
          <p:cNvPr id="25603" name="Rectangle 8"/>
          <p:cNvSpPr>
            <a:spLocks noGrp="1" noRot="1"/>
          </p:cNvSpPr>
          <p:nvPr/>
        </p:nvSpPr>
        <p:spPr>
          <a:xfrm>
            <a:off x="1738070" y="1104900"/>
            <a:ext cx="8159751" cy="762000"/>
          </a:xfrm>
          <a:prstGeom prst="rect">
            <a:avLst/>
          </a:prstGeom>
          <a:noFill/>
          <a:ln w="9525">
            <a:noFill/>
          </a:ln>
        </p:spPr>
        <p:txBody>
          <a:bodyPr vert="horz" wrap="square" lIns="91326" tIns="45718" rIns="91326" bIns="45718" anchor="ctr"/>
          <a:lstStyle>
            <a:lvl1pPr algn="ctr" rtl="0" fontAlgn="base">
              <a:spcBef>
                <a:spcPct val="0"/>
              </a:spcBef>
              <a:spcAft>
                <a:spcPct val="0"/>
              </a:spcAft>
              <a:defRPr sz="4400">
                <a:solidFill>
                  <a:srgbClr val="000000"/>
                </a:solidFill>
                <a:latin typeface="Arial" pitchFamily="34" charset="0"/>
                <a:ea typeface="宋体" pitchFamily="2" charset="-122"/>
                <a:cs typeface="+mn-ea"/>
              </a:defRPr>
            </a:lvl1pPr>
            <a:lvl2pPr algn="ctr" rtl="0" fontAlgn="base">
              <a:spcBef>
                <a:spcPct val="0"/>
              </a:spcBef>
              <a:spcAft>
                <a:spcPct val="0"/>
              </a:spcAft>
              <a:defRPr sz="4400">
                <a:solidFill>
                  <a:srgbClr val="000000"/>
                </a:solidFill>
                <a:latin typeface="Arial" pitchFamily="34" charset="0"/>
                <a:ea typeface="宋体" pitchFamily="2" charset="-122"/>
              </a:defRPr>
            </a:lvl2pPr>
            <a:lvl3pPr algn="ctr" rtl="0" fontAlgn="base">
              <a:spcBef>
                <a:spcPct val="0"/>
              </a:spcBef>
              <a:spcAft>
                <a:spcPct val="0"/>
              </a:spcAft>
              <a:defRPr sz="4400">
                <a:solidFill>
                  <a:srgbClr val="000000"/>
                </a:solidFill>
                <a:latin typeface="Arial" pitchFamily="34" charset="0"/>
                <a:ea typeface="宋体" pitchFamily="2" charset="-122"/>
              </a:defRPr>
            </a:lvl3pPr>
            <a:lvl4pPr algn="ctr" rtl="0" fontAlgn="base">
              <a:spcBef>
                <a:spcPct val="0"/>
              </a:spcBef>
              <a:spcAft>
                <a:spcPct val="0"/>
              </a:spcAft>
              <a:defRPr sz="4400">
                <a:solidFill>
                  <a:srgbClr val="000000"/>
                </a:solidFill>
                <a:latin typeface="Arial" pitchFamily="34" charset="0"/>
                <a:ea typeface="宋体" pitchFamily="2" charset="-122"/>
              </a:defRPr>
            </a:lvl4pPr>
            <a:lvl5pPr algn="ctr" rtl="0" fontAlgn="base">
              <a:spcBef>
                <a:spcPct val="0"/>
              </a:spcBef>
              <a:spcAft>
                <a:spcPct val="0"/>
              </a:spcAft>
              <a:defRPr sz="4400">
                <a:solidFill>
                  <a:srgbClr val="000000"/>
                </a:solidFill>
                <a:latin typeface="Arial" pitchFamily="34" charset="0"/>
                <a:ea typeface="宋体" pitchFamily="2" charset="-122"/>
              </a:defRPr>
            </a:lvl5pPr>
            <a:lvl6pPr marL="457200" algn="ctr" rtl="0" fontAlgn="base">
              <a:spcBef>
                <a:spcPct val="0"/>
              </a:spcBef>
              <a:spcAft>
                <a:spcPct val="0"/>
              </a:spcAft>
              <a:defRPr sz="4400">
                <a:solidFill>
                  <a:srgbClr val="000000"/>
                </a:solidFill>
                <a:latin typeface="Arial" pitchFamily="34" charset="0"/>
                <a:ea typeface="宋体" pitchFamily="2" charset="-122"/>
              </a:defRPr>
            </a:lvl6pPr>
            <a:lvl7pPr marL="914400" algn="ctr" rtl="0" fontAlgn="base">
              <a:spcBef>
                <a:spcPct val="0"/>
              </a:spcBef>
              <a:spcAft>
                <a:spcPct val="0"/>
              </a:spcAft>
              <a:defRPr sz="4400">
                <a:solidFill>
                  <a:srgbClr val="000000"/>
                </a:solidFill>
                <a:latin typeface="Arial" pitchFamily="34" charset="0"/>
                <a:ea typeface="宋体" pitchFamily="2" charset="-122"/>
              </a:defRPr>
            </a:lvl7pPr>
            <a:lvl8pPr marL="1371600" algn="ctr" rtl="0" fontAlgn="base">
              <a:spcBef>
                <a:spcPct val="0"/>
              </a:spcBef>
              <a:spcAft>
                <a:spcPct val="0"/>
              </a:spcAft>
              <a:defRPr sz="4400">
                <a:solidFill>
                  <a:srgbClr val="000000"/>
                </a:solidFill>
                <a:latin typeface="Arial" pitchFamily="34" charset="0"/>
                <a:ea typeface="宋体" pitchFamily="2" charset="-122"/>
              </a:defRPr>
            </a:lvl8pPr>
            <a:lvl9pPr marL="1828800" algn="ctr" rtl="0" fontAlgn="base">
              <a:spcBef>
                <a:spcPct val="0"/>
              </a:spcBef>
              <a:spcAft>
                <a:spcPct val="0"/>
              </a:spcAft>
              <a:defRPr sz="4400">
                <a:solidFill>
                  <a:srgbClr val="000000"/>
                </a:solidFill>
                <a:latin typeface="Arial" pitchFamily="34" charset="0"/>
                <a:ea typeface="宋体" pitchFamily="2" charset="-122"/>
              </a:defRPr>
            </a:lvl9pPr>
          </a:lstStyle>
          <a:p>
            <a:pPr algn="l" eaLnBrk="1" hangingPunct="1"/>
            <a:r>
              <a:rPr lang="zh-CN" altLang="en-US" sz="3200" b="1">
                <a:solidFill>
                  <a:srgbClr val="000099"/>
                </a:solidFill>
                <a:ea typeface="黑体" panose="02010609060101010101" pitchFamily="49" charset="-122"/>
              </a:rPr>
              <a:t>三、理论概括：阐明纳客与逐客的利害</a:t>
            </a:r>
            <a:endParaRPr lang="zh-CN" altLang="en-US" sz="3200" b="1">
              <a:solidFill>
                <a:srgbClr val="000099"/>
              </a:solidFill>
              <a:ea typeface="黑体" panose="02010609060101010101" pitchFamily="49" charset="-122"/>
            </a:endParaRPr>
          </a:p>
        </p:txBody>
      </p:sp>
      <p:sp>
        <p:nvSpPr>
          <p:cNvPr id="25604" name="Rectangle 9"/>
          <p:cNvSpPr>
            <a:spLocks noGrp="1" noRot="1"/>
          </p:cNvSpPr>
          <p:nvPr/>
        </p:nvSpPr>
        <p:spPr>
          <a:xfrm>
            <a:off x="2066925" y="2646045"/>
            <a:ext cx="5943600" cy="1371600"/>
          </a:xfrm>
          <a:prstGeom prst="rect">
            <a:avLst/>
          </a:prstGeom>
          <a:noFill/>
          <a:ln w="9525">
            <a:solidFill>
              <a:srgbClr val="FF9966">
                <a:alpha val="100000"/>
              </a:srgbClr>
            </a:solidFill>
            <a:miter/>
          </a:ln>
        </p:spPr>
        <p:txBody>
          <a:bodyPr vert="horz" wrap="square" lIns="91326" tIns="45718" rIns="91326" bIns="45718" anchor="t"/>
          <a:lstStyle>
            <a:lvl1pPr marL="342900" indent="-342900" algn="l" rtl="0" fontAlgn="base">
              <a:spcBef>
                <a:spcPct val="20000"/>
              </a:spcBef>
              <a:spcAft>
                <a:spcPct val="0"/>
              </a:spcAft>
              <a:buClr>
                <a:srgbClr val="00716E"/>
              </a:buClr>
              <a:buFont typeface="Wingdings" panose="05000000000000000000" pitchFamily="2" charset="2"/>
              <a:buChar char="§"/>
              <a:defRPr sz="3200">
                <a:solidFill>
                  <a:srgbClr val="0000FF"/>
                </a:solidFill>
                <a:latin typeface="Arial" pitchFamily="34" charset="0"/>
                <a:ea typeface="宋体" pitchFamily="2" charset="-122"/>
                <a:cs typeface="+mn-ea"/>
              </a:defRPr>
            </a:lvl1pPr>
            <a:lvl2pPr marL="742950" indent="-285750" algn="l" rtl="0" fontAlgn="base">
              <a:spcBef>
                <a:spcPct val="20000"/>
              </a:spcBef>
              <a:spcAft>
                <a:spcPct val="0"/>
              </a:spcAft>
              <a:buClr>
                <a:srgbClr val="9C4070"/>
              </a:buClr>
              <a:buChar char="•"/>
              <a:defRPr sz="2800">
                <a:solidFill>
                  <a:srgbClr val="0000FF"/>
                </a:solidFill>
                <a:latin typeface="Arial" pitchFamily="34" charset="0"/>
                <a:ea typeface="宋体" pitchFamily="2" charset="-122"/>
              </a:defRPr>
            </a:lvl2pPr>
            <a:lvl3pPr marL="1143000" indent="-228600" algn="l" rtl="0" fontAlgn="base">
              <a:spcBef>
                <a:spcPct val="20000"/>
              </a:spcBef>
              <a:spcAft>
                <a:spcPct val="0"/>
              </a:spcAft>
              <a:buClr>
                <a:srgbClr val="00716E"/>
              </a:buClr>
              <a:buFont typeface="Wingdings" panose="05000000000000000000" pitchFamily="2" charset="2"/>
              <a:buChar char="§"/>
              <a:defRPr sz="2400">
                <a:solidFill>
                  <a:srgbClr val="0000FF"/>
                </a:solidFill>
                <a:latin typeface="Arial" pitchFamily="34" charset="0"/>
                <a:ea typeface="宋体" pitchFamily="2" charset="-122"/>
              </a:defRPr>
            </a:lvl3pPr>
            <a:lvl4pPr marL="1600200" indent="-228600" algn="l" rtl="0" fontAlgn="base">
              <a:spcBef>
                <a:spcPct val="20000"/>
              </a:spcBef>
              <a:spcAft>
                <a:spcPct val="0"/>
              </a:spcAft>
              <a:buClr>
                <a:srgbClr val="9C4070"/>
              </a:buClr>
              <a:buSzPct val="115000"/>
              <a:buChar char="•"/>
              <a:defRPr sz="2000">
                <a:solidFill>
                  <a:srgbClr val="0000FF"/>
                </a:solidFill>
                <a:latin typeface="Arial" pitchFamily="34" charset="0"/>
                <a:ea typeface="宋体" pitchFamily="2" charset="-122"/>
              </a:defRPr>
            </a:lvl4pPr>
            <a:lvl5pPr marL="2057400" indent="-228600" algn="l" rtl="0" fontAlgn="base">
              <a:spcBef>
                <a:spcPct val="20000"/>
              </a:spcBef>
              <a:spcAft>
                <a:spcPct val="0"/>
              </a:spcAft>
              <a:buClr>
                <a:srgbClr val="00716E"/>
              </a:buClr>
              <a:buFont typeface="Wingdings" panose="05000000000000000000" pitchFamily="2" charset="2"/>
              <a:buChar char="§"/>
              <a:defRPr sz="2000">
                <a:solidFill>
                  <a:srgbClr val="0000FF"/>
                </a:solidFill>
                <a:latin typeface="Arial" pitchFamily="34" charset="0"/>
                <a:ea typeface="宋体" pitchFamily="2" charset="-122"/>
              </a:defRPr>
            </a:lvl5pPr>
            <a:lvl6pPr marL="2514600" indent="-228600" algn="l" rtl="0" fontAlgn="base">
              <a:spcBef>
                <a:spcPct val="20000"/>
              </a:spcBef>
              <a:spcAft>
                <a:spcPct val="0"/>
              </a:spcAft>
              <a:buClr>
                <a:srgbClr val="00716E"/>
              </a:buClr>
              <a:buFont typeface="Wingdings" panose="05000000000000000000" pitchFamily="2" charset="2"/>
              <a:buChar char="§"/>
              <a:defRPr sz="2000">
                <a:solidFill>
                  <a:srgbClr val="0000FF"/>
                </a:solidFill>
                <a:latin typeface="Arial" pitchFamily="34" charset="0"/>
                <a:ea typeface="宋体" pitchFamily="2" charset="-122"/>
              </a:defRPr>
            </a:lvl6pPr>
            <a:lvl7pPr marL="2971800" indent="-228600" algn="l" rtl="0" fontAlgn="base">
              <a:spcBef>
                <a:spcPct val="20000"/>
              </a:spcBef>
              <a:spcAft>
                <a:spcPct val="0"/>
              </a:spcAft>
              <a:buClr>
                <a:srgbClr val="00716E"/>
              </a:buClr>
              <a:buFont typeface="Wingdings" panose="05000000000000000000" pitchFamily="2" charset="2"/>
              <a:buChar char="§"/>
              <a:defRPr sz="2000">
                <a:solidFill>
                  <a:srgbClr val="0000FF"/>
                </a:solidFill>
                <a:latin typeface="Arial" pitchFamily="34" charset="0"/>
                <a:ea typeface="宋体" pitchFamily="2" charset="-122"/>
              </a:defRPr>
            </a:lvl7pPr>
            <a:lvl8pPr marL="3429000" indent="-228600" algn="l" rtl="0" fontAlgn="base">
              <a:spcBef>
                <a:spcPct val="20000"/>
              </a:spcBef>
              <a:spcAft>
                <a:spcPct val="0"/>
              </a:spcAft>
              <a:buClr>
                <a:srgbClr val="00716E"/>
              </a:buClr>
              <a:buFont typeface="Wingdings" panose="05000000000000000000" pitchFamily="2" charset="2"/>
              <a:buChar char="§"/>
              <a:defRPr sz="2000">
                <a:solidFill>
                  <a:srgbClr val="0000FF"/>
                </a:solidFill>
                <a:latin typeface="Arial" pitchFamily="34" charset="0"/>
                <a:ea typeface="宋体" pitchFamily="2" charset="-122"/>
              </a:defRPr>
            </a:lvl8pPr>
            <a:lvl9pPr marL="3886200" indent="-228600" algn="l" rtl="0" fontAlgn="base">
              <a:spcBef>
                <a:spcPct val="20000"/>
              </a:spcBef>
              <a:spcAft>
                <a:spcPct val="0"/>
              </a:spcAft>
              <a:buClr>
                <a:srgbClr val="00716E"/>
              </a:buClr>
              <a:buFont typeface="Wingdings" panose="05000000000000000000" pitchFamily="2" charset="2"/>
              <a:buChar char="§"/>
              <a:defRPr sz="2000">
                <a:solidFill>
                  <a:srgbClr val="0000FF"/>
                </a:solidFill>
                <a:latin typeface="Arial" pitchFamily="34" charset="0"/>
                <a:ea typeface="宋体" pitchFamily="2" charset="-122"/>
              </a:defRPr>
            </a:lvl9pPr>
          </a:lstStyle>
          <a:p>
            <a:pPr eaLnBrk="1" hangingPunct="1">
              <a:lnSpc>
                <a:spcPct val="110000"/>
              </a:lnSpc>
            </a:pPr>
            <a:r>
              <a:rPr lang="zh-CN" altLang="en-US" sz="2800" b="1">
                <a:latin typeface="黑体" panose="02010609060101010101" pitchFamily="49" charset="-122"/>
                <a:ea typeface="黑体" panose="02010609060101010101" pitchFamily="49" charset="-122"/>
              </a:rPr>
              <a:t>正面：五帝三王的做法</a:t>
            </a:r>
            <a:endParaRPr lang="zh-CN" altLang="en-US" sz="2800" b="1">
              <a:latin typeface="黑体" panose="02010609060101010101" pitchFamily="49" charset="-122"/>
              <a:ea typeface="黑体" panose="02010609060101010101" pitchFamily="49" charset="-122"/>
            </a:endParaRPr>
          </a:p>
          <a:p>
            <a:pPr eaLnBrk="1" hangingPunct="1">
              <a:lnSpc>
                <a:spcPct val="110000"/>
              </a:lnSpc>
            </a:pPr>
            <a:r>
              <a:rPr lang="zh-CN" altLang="en-US" sz="2800" b="1">
                <a:latin typeface="黑体" panose="02010609060101010101" pitchFamily="49" charset="-122"/>
                <a:ea typeface="黑体" panose="02010609060101010101" pitchFamily="49" charset="-122"/>
              </a:rPr>
              <a:t>反面：秦国目前的做法</a:t>
            </a:r>
            <a:endParaRPr lang="zh-CN" altLang="en-US" sz="2800" b="1">
              <a:latin typeface="黑体" panose="02010609060101010101" pitchFamily="49" charset="-122"/>
              <a:ea typeface="黑体" panose="02010609060101010101" pitchFamily="49" charset="-122"/>
            </a:endParaRPr>
          </a:p>
        </p:txBody>
      </p:sp>
    </p:spTree>
    <p:custDataLst>
      <p:tags r:id="rId3"/>
    </p:custDataLst>
  </p:cSld>
  <p:clrMapOvr>
    <a:masterClrMapping/>
  </p:clrMapOvr>
  <p:transition spd="med"/>
  <p:timing/>
</p:sld>
</file>

<file path=ppt/slides/slide22.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p:cSld>
    <p:spTree>
      <p:nvGrpSpPr>
        <p:cNvPr id="1" name=""/>
        <p:cNvGrpSpPr/>
        <p:nvPr/>
      </p:nvGrpSpPr>
      <p:grpSpPr>
        <a:xfrm>
          <a:off x="0" y="0"/>
          <a:ext cx="0" cy="0"/>
        </a:xfrm>
      </p:grpSpPr>
      <p:sp>
        <p:nvSpPr>
          <p:cNvPr id="7170" name="流程图: 可选过程 7169"/>
          <p:cNvSpPr/>
          <p:nvPr/>
        </p:nvSpPr>
        <p:spPr>
          <a:xfrm>
            <a:off x="4025900" y="0"/>
            <a:ext cx="3327400" cy="1081617"/>
          </a:xfrm>
          <a:prstGeom prst="flowChartAlternateProcess">
            <a:avLst/>
          </a:prstGeom>
          <a:solidFill>
            <a:srgbClr val="CCFFCC"/>
          </a:solidFill>
          <a:ln w="38100" cap="flat" cmpd="sng">
            <a:solidFill>
              <a:srgbClr val="FFCC99"/>
            </a:solidFill>
            <a:prstDash val="solid"/>
            <a:miter/>
            <a:headEnd type="none" w="med" len="med"/>
            <a:tailEnd type="none" w="med" len="med"/>
          </a:ln>
        </p:spPr>
        <p:txBody>
          <a:bodyPr wrap="none" lIns="121765" tIns="60882" rIns="121765" bIns="60882" anchor="ctr"/>
          <a:lstStyle/>
          <a:p>
            <a:pPr lvl="0"/>
            <a:r>
              <a:rPr lang="zh-CN" altLang="en-US" sz="4000" b="1" smtClean="0">
                <a:solidFill>
                  <a:srgbClr val="FF0000"/>
                </a:solidFill>
                <a:latin typeface="黑体" panose="02010609060101010101" pitchFamily="49" charset="-122"/>
                <a:ea typeface="黑体" panose="02010609060101010101" pitchFamily="49" charset="-122"/>
              </a:rPr>
              <a:t>   第</a:t>
            </a:r>
            <a:r>
              <a:rPr lang="zh-CN" altLang="en-US" sz="4000" b="1">
                <a:solidFill>
                  <a:srgbClr val="FF0000"/>
                </a:solidFill>
                <a:latin typeface="黑体" panose="02010609060101010101" pitchFamily="49" charset="-122"/>
                <a:ea typeface="黑体" panose="02010609060101010101" pitchFamily="49" charset="-122"/>
              </a:rPr>
              <a:t>四段</a:t>
            </a:r>
            <a:endParaRPr lang="zh-CN" altLang="en-US" sz="4000" b="1">
              <a:solidFill>
                <a:srgbClr val="FF0000"/>
              </a:solidFill>
              <a:latin typeface="黑体" panose="02010609060101010101" pitchFamily="49" charset="-122"/>
              <a:ea typeface="黑体" panose="02010609060101010101" pitchFamily="49" charset="-122"/>
            </a:endParaRPr>
          </a:p>
          <a:p>
            <a:pPr lvl="0"/>
            <a:r>
              <a:rPr lang="zh-CN" altLang="en-US" sz="4000" b="1" smtClean="0">
                <a:solidFill>
                  <a:srgbClr val="FF0000"/>
                </a:solidFill>
                <a:latin typeface="黑体" panose="02010609060101010101" pitchFamily="49" charset="-122"/>
                <a:ea typeface="黑体" panose="02010609060101010101" pitchFamily="49" charset="-122"/>
              </a:rPr>
              <a:t>             </a:t>
            </a:r>
            <a:endParaRPr lang="zh-CN" altLang="en-US" sz="4000" b="1">
              <a:solidFill>
                <a:srgbClr val="FF0000"/>
              </a:solidFill>
              <a:latin typeface="黑体" panose="02010609060101010101" pitchFamily="49" charset="-122"/>
              <a:ea typeface="黑体" panose="02010609060101010101" pitchFamily="49" charset="-122"/>
            </a:endParaRPr>
          </a:p>
        </p:txBody>
      </p:sp>
      <p:graphicFrame>
        <p:nvGraphicFramePr>
          <p:cNvPr id="15362" name="内容占位符 7170"/>
          <p:cNvGraphicFramePr>
            <a:graphicFrameLocks noGrp="1" noChangeAspect="1"/>
          </p:cNvGraphicFramePr>
          <p:nvPr>
            <p:ph sz="quarter" idx="1"/>
          </p:nvPr>
        </p:nvGraphicFramePr>
        <p:xfrm>
          <a:off x="3405776" y="2076451"/>
          <a:ext cx="1418167" cy="1790700"/>
        </p:xfrm>
        <a:graphic>
          <a:graphicData uri="http://schemas.openxmlformats.org/presentationml/2006/ole">
            <mc:AlternateContent xmlns:mc="http://schemas.openxmlformats.org/markup-compatibility/2006">
              <mc:Choice xmlns:v="urn:schemas-microsoft-com:vml" Requires="v">
                <p:oleObj spid="_x0000_s1041" r:id="rId2" progId="">
                  <p:embed/>
                </p:oleObj>
              </mc:Choice>
              <mc:Fallback>
                <p:oleObj r:id="rId2" progId="">
                  <p:embed/>
                  <p:pic>
                    <p:nvPicPr>
                      <p:cNvPr id="0" name="OLE substitute image"/>
                      <p:cNvPicPr/>
                      <p:nvPr/>
                    </p:nvPicPr>
                    <p:blipFill>
                      <a:blip r:embed="rId3">
                        <a:extLst>
                          <a:ext uri="{28A0092B-C50C-407E-A947-70E740481C1C}">
                            <a14:useLocalDpi xmlns:a14="http://schemas.microsoft.com/office/drawing/2010/main" val="0"/>
                          </a:ext>
                        </a:extLst>
                      </a:blip>
                      <a:stretch>
                        <a:fillRect/>
                      </a:stretch>
                    </p:blipFill>
                    <p:spPr>
                      <a:xfrm>
                        <a:off x="3405776" y="2076451"/>
                        <a:ext cx="1418167" cy="1790700"/>
                      </a:xfrm>
                      <a:prstGeom prst="rect">
                        <a:avLst/>
                      </a:prstGeom>
                      <a:ln>
                        <a:noFill/>
                      </a:ln>
                    </p:spPr>
                  </p:pic>
                </p:oleObj>
              </mc:Fallback>
            </mc:AlternateContent>
          </a:graphicData>
        </a:graphic>
      </p:graphicFrame>
      <p:sp>
        <p:nvSpPr>
          <p:cNvPr id="2" name="TextBox 1"/>
          <p:cNvSpPr txBox="1"/>
          <p:nvPr/>
        </p:nvSpPr>
        <p:spPr>
          <a:xfrm>
            <a:off x="0" y="1206500"/>
            <a:ext cx="12090400" cy="1569660"/>
          </a:xfrm>
          <a:prstGeom prst="rect">
            <a:avLst/>
          </a:prstGeom>
          <a:noFill/>
        </p:spPr>
        <p:txBody>
          <a:bodyPr wrap="square" rtlCol="0">
            <a:spAutoFit/>
          </a:bodyPr>
          <a:lstStyle/>
          <a:p>
            <a:r>
              <a:rPr lang="zh-CN" altLang="en-US" sz="3200" b="1" smtClean="0">
                <a:solidFill>
                  <a:prstClr val="black"/>
                </a:solidFill>
                <a:latin typeface="Calibri"/>
                <a:sym typeface="+mn-ea"/>
              </a:rPr>
              <a:t>         夫</a:t>
            </a:r>
            <a:r>
              <a:rPr lang="zh-CN" altLang="en-US" sz="3200" b="1">
                <a:solidFill>
                  <a:prstClr val="black"/>
                </a:solidFill>
                <a:latin typeface="Calibri"/>
                <a:sym typeface="+mn-ea"/>
              </a:rPr>
              <a:t>物不产于秦，可</a:t>
            </a:r>
            <a:r>
              <a:rPr lang="zh-CN" altLang="en-US" sz="3200" b="1">
                <a:solidFill>
                  <a:srgbClr val="FF0000"/>
                </a:solidFill>
                <a:latin typeface="Calibri"/>
                <a:sym typeface="+mn-ea"/>
              </a:rPr>
              <a:t>宝</a:t>
            </a:r>
            <a:r>
              <a:rPr lang="zh-CN" altLang="en-US" sz="3200" b="1">
                <a:solidFill>
                  <a:prstClr val="black"/>
                </a:solidFill>
                <a:latin typeface="Calibri"/>
                <a:sym typeface="+mn-ea"/>
              </a:rPr>
              <a:t>者多；士不产于秦，而愿忠者众。</a:t>
            </a:r>
            <a:r>
              <a:rPr lang="zh-CN" altLang="en-US" sz="3200" b="1" u="sng">
                <a:solidFill>
                  <a:prstClr val="black"/>
                </a:solidFill>
                <a:latin typeface="Calibri"/>
                <a:sym typeface="+mn-ea"/>
              </a:rPr>
              <a:t>今逐客以资敌国，损民以益仇，</a:t>
            </a:r>
            <a:r>
              <a:rPr lang="zh-CN" altLang="en-US" sz="3200" b="1" u="sng">
                <a:solidFill>
                  <a:srgbClr val="FF0000"/>
                </a:solidFill>
                <a:latin typeface="Calibri"/>
                <a:sym typeface="+mn-ea"/>
              </a:rPr>
              <a:t>内</a:t>
            </a:r>
            <a:r>
              <a:rPr lang="zh-CN" altLang="en-US" sz="3200" b="1" u="sng">
                <a:solidFill>
                  <a:prstClr val="black"/>
                </a:solidFill>
                <a:latin typeface="Calibri"/>
                <a:sym typeface="+mn-ea"/>
              </a:rPr>
              <a:t>自虚而</a:t>
            </a:r>
            <a:r>
              <a:rPr lang="zh-CN" altLang="en-US" sz="3200" b="1" u="sng">
                <a:solidFill>
                  <a:srgbClr val="FF0000"/>
                </a:solidFill>
                <a:latin typeface="Calibri"/>
                <a:sym typeface="+mn-ea"/>
              </a:rPr>
              <a:t>外</a:t>
            </a:r>
            <a:r>
              <a:rPr lang="zh-CN" altLang="en-US" sz="3200" b="1" u="sng">
                <a:solidFill>
                  <a:prstClr val="black"/>
                </a:solidFill>
                <a:latin typeface="Calibri"/>
                <a:sym typeface="+mn-ea"/>
              </a:rPr>
              <a:t>树怨于诸侯，求国无危，不可得也。</a:t>
            </a:r>
            <a:endParaRPr lang="zh-CN" altLang="en-US" sz="2400">
              <a:solidFill>
                <a:srgbClr val="545472"/>
              </a:solidFill>
            </a:endParaRPr>
          </a:p>
        </p:txBody>
      </p:sp>
      <p:sp>
        <p:nvSpPr>
          <p:cNvPr id="3" name="TextBox 2"/>
          <p:cNvSpPr txBox="1"/>
          <p:nvPr/>
        </p:nvSpPr>
        <p:spPr>
          <a:xfrm>
            <a:off x="82550" y="3232329"/>
            <a:ext cx="12033250" cy="2062103"/>
          </a:xfrm>
          <a:prstGeom prst="rect">
            <a:avLst/>
          </a:prstGeom>
          <a:noFill/>
        </p:spPr>
        <p:txBody>
          <a:bodyPr wrap="square" rtlCol="0">
            <a:spAutoFit/>
          </a:bodyPr>
          <a:lstStyle/>
          <a:p>
            <a:pPr lvl="0"/>
            <a:r>
              <a:rPr lang="zh-CN" altLang="en-US" sz="3200" b="1">
                <a:solidFill>
                  <a:prstClr val="black"/>
                </a:solidFill>
                <a:latin typeface="楷体" charset="-122"/>
                <a:ea typeface="楷体" charset="-122"/>
                <a:cs typeface="楷体" panose="02010609060101010101" charset="-122"/>
              </a:rPr>
              <a:t>物品不出产在秦国，但</a:t>
            </a:r>
            <a:r>
              <a:rPr lang="zh-CN" altLang="en-US" sz="3200" b="1">
                <a:solidFill>
                  <a:srgbClr val="FF0000"/>
                </a:solidFill>
                <a:latin typeface="楷体" charset="-122"/>
                <a:ea typeface="楷体" charset="-122"/>
                <a:cs typeface="楷体" panose="02010609060101010101" charset="-122"/>
              </a:rPr>
              <a:t>值得珍视</a:t>
            </a:r>
            <a:r>
              <a:rPr lang="zh-CN" altLang="en-US" sz="3200" b="1">
                <a:solidFill>
                  <a:prstClr val="black"/>
                </a:solidFill>
                <a:latin typeface="楷体" charset="-122"/>
                <a:ea typeface="楷体" charset="-122"/>
                <a:cs typeface="楷体" panose="02010609060101010101" charset="-122"/>
              </a:rPr>
              <a:t>的有很多；人才不出生在秦国，但愿意效忠秦国的也很多。</a:t>
            </a:r>
            <a:r>
              <a:rPr lang="zh-CN" altLang="en-US" sz="3200" b="1" u="sng">
                <a:solidFill>
                  <a:prstClr val="black"/>
                </a:solidFill>
                <a:latin typeface="楷体" charset="-122"/>
                <a:ea typeface="楷体" charset="-122"/>
                <a:cs typeface="楷体" panose="02010609060101010101" charset="-122"/>
              </a:rPr>
              <a:t>现在驱逐客卿以帮助敌国，减损本国民众而增加敌国人口，</a:t>
            </a:r>
            <a:r>
              <a:rPr lang="zh-CN" altLang="en-US" sz="3200" b="1" u="sng">
                <a:solidFill>
                  <a:srgbClr val="FF0000"/>
                </a:solidFill>
                <a:latin typeface="楷体" charset="-122"/>
                <a:ea typeface="楷体" charset="-122"/>
                <a:cs typeface="楷体" panose="02010609060101010101" charset="-122"/>
              </a:rPr>
              <a:t>在内</a:t>
            </a:r>
            <a:r>
              <a:rPr lang="zh-CN" altLang="en-US" sz="3200" b="1" u="sng">
                <a:solidFill>
                  <a:prstClr val="black"/>
                </a:solidFill>
                <a:latin typeface="楷体" charset="-122"/>
                <a:ea typeface="楷体" charset="-122"/>
                <a:cs typeface="楷体" panose="02010609060101010101" charset="-122"/>
              </a:rPr>
              <a:t>则削弱了自己的国家，</a:t>
            </a:r>
            <a:r>
              <a:rPr lang="zh-CN" altLang="en-US" sz="3200" b="1" u="sng">
                <a:solidFill>
                  <a:srgbClr val="FF0000"/>
                </a:solidFill>
                <a:latin typeface="楷体" charset="-122"/>
                <a:ea typeface="楷体" charset="-122"/>
                <a:cs typeface="楷体" panose="02010609060101010101" charset="-122"/>
              </a:rPr>
              <a:t>在外</a:t>
            </a:r>
            <a:r>
              <a:rPr lang="zh-CN" altLang="en-US" sz="3200" b="1" u="sng">
                <a:solidFill>
                  <a:prstClr val="black"/>
                </a:solidFill>
                <a:latin typeface="楷体" charset="-122"/>
                <a:ea typeface="楷体" charset="-122"/>
                <a:cs typeface="楷体" panose="02010609060101010101" charset="-122"/>
              </a:rPr>
              <a:t>则在诸侯中结怨，(这样下去)要使秦国没有危险，是不可能的。</a:t>
            </a:r>
            <a:endParaRPr lang="zh-CN" altLang="en-US" sz="3200" b="1" u="sng">
              <a:solidFill>
                <a:prstClr val="black"/>
              </a:solidFill>
              <a:latin typeface="楷体" charset="-122"/>
              <a:ea typeface="楷体" charset="-122"/>
              <a:cs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p:cSld>
    <p:spTree>
      <p:nvGrpSpPr>
        <p:cNvPr id="1" name=""/>
        <p:cNvGrpSpPr/>
        <p:nvPr/>
      </p:nvGrpSpPr>
      <p:grpSpPr>
        <a:xfrm>
          <a:off x="0" y="0"/>
          <a:ext cx="0" cy="0"/>
        </a:xfrm>
      </p:grpSpPr>
      <p:grpSp>
        <p:nvGrpSpPr>
          <p:cNvPr id="5123" name="组合 1"/>
          <p:cNvGrpSpPr/>
          <p:nvPr/>
        </p:nvGrpSpPr>
        <p:grpSpPr>
          <a:xfrm>
            <a:off x="1519247" y="77"/>
            <a:ext cx="9155113" cy="1196975"/>
            <a:chOff x="-23" y="133"/>
            <a:chExt cx="19223" cy="1886"/>
          </a:xfrm>
        </p:grpSpPr>
        <p:sp>
          <p:nvSpPr>
            <p:cNvPr id="16" name="平行四边形 15"/>
            <p:cNvSpPr/>
            <p:nvPr/>
          </p:nvSpPr>
          <p:spPr>
            <a:xfrm>
              <a:off x="437" y="153"/>
              <a:ext cx="1523" cy="1278"/>
            </a:xfrm>
            <a:prstGeom prst="parallelogram">
              <a:avLst>
                <a:gd name="adj" fmla="val 783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7" name="任意多边形: 形状 7"/>
            <p:cNvSpPr/>
            <p:nvPr/>
          </p:nvSpPr>
          <p:spPr>
            <a:xfrm>
              <a:off x="-23" y="1431"/>
              <a:ext cx="460" cy="588"/>
            </a:xfrm>
            <a:custGeom>
              <a:gdLst>
                <a:gd name="connsiteX0" fmla="*/ 0 w 291669"/>
                <a:gd name="connsiteY0" fmla="*/ 0 h 372459"/>
                <a:gd name="connsiteX1" fmla="*/ 291669 w 291669"/>
                <a:gd name="connsiteY1" fmla="*/ 0 h 372459"/>
                <a:gd name="connsiteX2" fmla="*/ 0 w 291669"/>
                <a:gd name="connsiteY2" fmla="*/ 372459 h 372459"/>
                <a:gd name="connsiteX3" fmla="*/ 0 w 291669"/>
                <a:gd name="connsiteY3" fmla="*/ 0 h 372459"/>
              </a:gdLst>
              <a:cxnLst>
                <a:cxn ang="0">
                  <a:pos x="connsiteX0" y="connsiteY0"/>
                </a:cxn>
                <a:cxn ang="0">
                  <a:pos x="connsiteX1" y="connsiteY1"/>
                </a:cxn>
                <a:cxn ang="0">
                  <a:pos x="connsiteX2" y="connsiteY2"/>
                </a:cxn>
                <a:cxn ang="0">
                  <a:pos x="connsiteX3" y="connsiteY3"/>
                </a:cxn>
              </a:cxnLst>
              <a:rect l="l" t="t" r="r" b="b"/>
              <a:pathLst>
                <a:path w="291669" h="372459">
                  <a:moveTo>
                    <a:pt x="0" y="0"/>
                  </a:moveTo>
                  <a:lnTo>
                    <a:pt x="291669" y="0"/>
                  </a:lnTo>
                  <a:lnTo>
                    <a:pt x="0" y="372459"/>
                  </a:lnTo>
                  <a:lnTo>
                    <a:pt x="0" y="0"/>
                  </a:lnTo>
                  <a:close/>
                </a:path>
              </a:pathLst>
            </a:custGeom>
            <a:solidFill>
              <a:srgbClr val="FF996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8" name="平行四边形 17"/>
            <p:cNvSpPr/>
            <p:nvPr/>
          </p:nvSpPr>
          <p:spPr>
            <a:xfrm>
              <a:off x="1127" y="1399"/>
              <a:ext cx="16550" cy="45"/>
            </a:xfrm>
            <a:prstGeom prst="parallelogram">
              <a:avLst>
                <a:gd name="adj" fmla="val 63322"/>
              </a:avLst>
            </a:prstGeom>
            <a:solidFill>
              <a:srgbClr val="B2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9" name="任意多边形: 形状 9"/>
            <p:cNvSpPr/>
            <p:nvPr/>
          </p:nvSpPr>
          <p:spPr>
            <a:xfrm>
              <a:off x="17660" y="1271"/>
              <a:ext cx="1540" cy="205"/>
            </a:xfrm>
            <a:custGeom>
              <a:gdLst>
                <a:gd name="connsiteX0" fmla="*/ 82308 w 977933"/>
                <a:gd name="connsiteY0" fmla="*/ 0 h 129983"/>
                <a:gd name="connsiteX1" fmla="*/ 977933 w 977933"/>
                <a:gd name="connsiteY1" fmla="*/ 0 h 129983"/>
                <a:gd name="connsiteX2" fmla="*/ 977933 w 977933"/>
                <a:gd name="connsiteY2" fmla="*/ 129983 h 129983"/>
                <a:gd name="connsiteX3" fmla="*/ 0 w 977933"/>
                <a:gd name="connsiteY3" fmla="*/ 129983 h 129983"/>
                <a:gd name="connsiteX4" fmla="*/ 82308 w 977933"/>
                <a:gd name="connsiteY4" fmla="*/ 0 h 129983"/>
              </a:gdLst>
              <a:cxnLst>
                <a:cxn ang="0">
                  <a:pos x="connsiteX0" y="connsiteY0"/>
                </a:cxn>
                <a:cxn ang="0">
                  <a:pos x="connsiteX1" y="connsiteY1"/>
                </a:cxn>
                <a:cxn ang="0">
                  <a:pos x="connsiteX2" y="connsiteY2"/>
                </a:cxn>
                <a:cxn ang="0">
                  <a:pos x="connsiteX3" y="connsiteY3"/>
                </a:cxn>
                <a:cxn ang="0">
                  <a:pos x="connsiteX4" y="connsiteY4"/>
                </a:cxn>
              </a:cxnLst>
              <a:rect l="l" t="t" r="r" b="b"/>
              <a:pathLst>
                <a:path w="977933" h="129982">
                  <a:moveTo>
                    <a:pt x="82308" y="0"/>
                  </a:moveTo>
                  <a:lnTo>
                    <a:pt x="977933" y="0"/>
                  </a:lnTo>
                  <a:lnTo>
                    <a:pt x="977933" y="129983"/>
                  </a:lnTo>
                  <a:lnTo>
                    <a:pt x="0" y="129983"/>
                  </a:lnTo>
                  <a:lnTo>
                    <a:pt x="82308" y="0"/>
                  </a:lnTo>
                  <a:close/>
                </a:path>
              </a:pathLst>
            </a:custGeom>
            <a:solidFill>
              <a:srgbClr val="B2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5126" name="内容占位符 5"/>
          <p:cNvSpPr>
            <a:spLocks noGrp="1"/>
          </p:cNvSpPr>
          <p:nvPr>
            <p:ph sz="half" idx="1"/>
          </p:nvPr>
        </p:nvSpPr>
        <p:spPr/>
        <p:txBody>
          <a:bodyPr/>
          <a:lstStyle/>
          <a:p>
            <a:pPr marL="0" indent="0" eaLnBrk="1" hangingPunct="1">
              <a:buNone/>
            </a:pPr>
            <a:r>
              <a:rPr lang="en-US" altLang="zh-CN" b="1" smtClean="0">
                <a:sym typeface="+mn-ea"/>
              </a:rPr>
              <a:t>        </a:t>
            </a:r>
            <a:endParaRPr lang="zh-CN" altLang="en-US" smtClean="0"/>
          </a:p>
        </p:txBody>
      </p:sp>
      <p:sp>
        <p:nvSpPr>
          <p:cNvPr id="3" name="标题 1"/>
          <p:cNvSpPr>
            <a:spLocks noGrp="1"/>
          </p:cNvSpPr>
          <p:nvPr>
            <p:custDataLst>
              <p:tags r:id="rId2"/>
            </p:custDataLst>
          </p:nvPr>
        </p:nvSpPr>
        <p:spPr>
          <a:xfrm>
            <a:off x="19504028" y="211139"/>
            <a:ext cx="12480925" cy="1979612"/>
          </a:xfrm>
          <a:prstGeom prst="rect">
            <a:avLst/>
          </a:prstGeom>
        </p:spPr>
        <p:txBody>
          <a:bodyPr lIns="101448" tIns="38098" rIns="76087" bIns="38098" anchor="ct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a:lnSpc>
                <a:spcPct val="120000"/>
              </a:lnSpc>
              <a:defRPr/>
            </a:pPr>
            <a:endParaRPr lang="zh-CN" altLang="en-US" spc="300">
              <a:solidFill>
                <a:srgbClr val="C00000"/>
              </a:solidFill>
              <a:latin typeface="楷体_GB2312" pitchFamily="49" charset="-122"/>
              <a:ea typeface="楷体_GB2312" pitchFamily="49" charset="-122"/>
              <a:sym typeface="Arial" pitchFamily="34" charset="0"/>
            </a:endParaRPr>
          </a:p>
        </p:txBody>
      </p:sp>
      <p:sp>
        <p:nvSpPr>
          <p:cNvPr id="27651" name="Rectangle 8"/>
          <p:cNvSpPr>
            <a:spLocks noGrp="1" noRot="1"/>
          </p:cNvSpPr>
          <p:nvPr/>
        </p:nvSpPr>
        <p:spPr>
          <a:xfrm>
            <a:off x="1518995" y="1196975"/>
            <a:ext cx="8540751" cy="1143000"/>
          </a:xfrm>
          <a:prstGeom prst="rect">
            <a:avLst/>
          </a:prstGeom>
          <a:noFill/>
          <a:ln w="9525">
            <a:noFill/>
          </a:ln>
        </p:spPr>
        <p:txBody>
          <a:bodyPr vert="horz" wrap="square" lIns="91326" tIns="45718" rIns="91326" bIns="45718" anchor="ctr"/>
          <a:lstStyle>
            <a:lvl1pPr algn="ctr" rtl="0" fontAlgn="base">
              <a:spcBef>
                <a:spcPct val="0"/>
              </a:spcBef>
              <a:spcAft>
                <a:spcPct val="0"/>
              </a:spcAft>
              <a:defRPr sz="4400">
                <a:solidFill>
                  <a:srgbClr val="000000"/>
                </a:solidFill>
                <a:latin typeface="Arial" pitchFamily="34" charset="0"/>
                <a:ea typeface="宋体" pitchFamily="2" charset="-122"/>
                <a:cs typeface="+mn-ea"/>
              </a:defRPr>
            </a:lvl1pPr>
            <a:lvl2pPr algn="ctr" rtl="0" fontAlgn="base">
              <a:spcBef>
                <a:spcPct val="0"/>
              </a:spcBef>
              <a:spcAft>
                <a:spcPct val="0"/>
              </a:spcAft>
              <a:defRPr sz="4400">
                <a:solidFill>
                  <a:srgbClr val="000000"/>
                </a:solidFill>
                <a:latin typeface="Arial" pitchFamily="34" charset="0"/>
                <a:ea typeface="宋体" pitchFamily="2" charset="-122"/>
              </a:defRPr>
            </a:lvl2pPr>
            <a:lvl3pPr algn="ctr" rtl="0" fontAlgn="base">
              <a:spcBef>
                <a:spcPct val="0"/>
              </a:spcBef>
              <a:spcAft>
                <a:spcPct val="0"/>
              </a:spcAft>
              <a:defRPr sz="4400">
                <a:solidFill>
                  <a:srgbClr val="000000"/>
                </a:solidFill>
                <a:latin typeface="Arial" pitchFamily="34" charset="0"/>
                <a:ea typeface="宋体" pitchFamily="2" charset="-122"/>
              </a:defRPr>
            </a:lvl3pPr>
            <a:lvl4pPr algn="ctr" rtl="0" fontAlgn="base">
              <a:spcBef>
                <a:spcPct val="0"/>
              </a:spcBef>
              <a:spcAft>
                <a:spcPct val="0"/>
              </a:spcAft>
              <a:defRPr sz="4400">
                <a:solidFill>
                  <a:srgbClr val="000000"/>
                </a:solidFill>
                <a:latin typeface="Arial" pitchFamily="34" charset="0"/>
                <a:ea typeface="宋体" pitchFamily="2" charset="-122"/>
              </a:defRPr>
            </a:lvl4pPr>
            <a:lvl5pPr algn="ctr" rtl="0" fontAlgn="base">
              <a:spcBef>
                <a:spcPct val="0"/>
              </a:spcBef>
              <a:spcAft>
                <a:spcPct val="0"/>
              </a:spcAft>
              <a:defRPr sz="4400">
                <a:solidFill>
                  <a:srgbClr val="000000"/>
                </a:solidFill>
                <a:latin typeface="Arial" pitchFamily="34" charset="0"/>
                <a:ea typeface="宋体" pitchFamily="2" charset="-122"/>
              </a:defRPr>
            </a:lvl5pPr>
            <a:lvl6pPr marL="457200" algn="ctr" rtl="0" fontAlgn="base">
              <a:spcBef>
                <a:spcPct val="0"/>
              </a:spcBef>
              <a:spcAft>
                <a:spcPct val="0"/>
              </a:spcAft>
              <a:defRPr sz="4400">
                <a:solidFill>
                  <a:srgbClr val="000000"/>
                </a:solidFill>
                <a:latin typeface="Arial" pitchFamily="34" charset="0"/>
                <a:ea typeface="宋体" pitchFamily="2" charset="-122"/>
              </a:defRPr>
            </a:lvl6pPr>
            <a:lvl7pPr marL="914400" algn="ctr" rtl="0" fontAlgn="base">
              <a:spcBef>
                <a:spcPct val="0"/>
              </a:spcBef>
              <a:spcAft>
                <a:spcPct val="0"/>
              </a:spcAft>
              <a:defRPr sz="4400">
                <a:solidFill>
                  <a:srgbClr val="000000"/>
                </a:solidFill>
                <a:latin typeface="Arial" pitchFamily="34" charset="0"/>
                <a:ea typeface="宋体" pitchFamily="2" charset="-122"/>
              </a:defRPr>
            </a:lvl7pPr>
            <a:lvl8pPr marL="1371600" algn="ctr" rtl="0" fontAlgn="base">
              <a:spcBef>
                <a:spcPct val="0"/>
              </a:spcBef>
              <a:spcAft>
                <a:spcPct val="0"/>
              </a:spcAft>
              <a:defRPr sz="4400">
                <a:solidFill>
                  <a:srgbClr val="000000"/>
                </a:solidFill>
                <a:latin typeface="Arial" pitchFamily="34" charset="0"/>
                <a:ea typeface="宋体" pitchFamily="2" charset="-122"/>
              </a:defRPr>
            </a:lvl8pPr>
            <a:lvl9pPr marL="1828800" algn="ctr" rtl="0" fontAlgn="base">
              <a:spcBef>
                <a:spcPct val="0"/>
              </a:spcBef>
              <a:spcAft>
                <a:spcPct val="0"/>
              </a:spcAft>
              <a:defRPr sz="4400">
                <a:solidFill>
                  <a:srgbClr val="000000"/>
                </a:solidFill>
                <a:latin typeface="Arial" pitchFamily="34" charset="0"/>
                <a:ea typeface="宋体" pitchFamily="2" charset="-122"/>
              </a:defRPr>
            </a:lvl9pPr>
          </a:lstStyle>
          <a:p>
            <a:pPr algn="l" eaLnBrk="1" hangingPunct="1"/>
            <a:r>
              <a:rPr lang="zh-CN" altLang="en-US" sz="3200" b="1">
                <a:solidFill>
                  <a:srgbClr val="000099"/>
                </a:solidFill>
                <a:ea typeface="黑体" panose="02010609060101010101" pitchFamily="49" charset="-122"/>
              </a:rPr>
              <a:t>四、总结分析：逐客必将造成秦国的危亡。</a:t>
            </a:r>
            <a:endParaRPr lang="zh-CN" altLang="en-US" sz="3200" b="1">
              <a:solidFill>
                <a:srgbClr val="000099"/>
              </a:solidFill>
              <a:ea typeface="黑体" panose="02010609060101010101" pitchFamily="49" charset="-122"/>
            </a:endParaRPr>
          </a:p>
        </p:txBody>
      </p:sp>
      <p:sp>
        <p:nvSpPr>
          <p:cNvPr id="27652" name="Rectangle 9"/>
          <p:cNvSpPr>
            <a:spLocks noGrp="1" noRot="1"/>
          </p:cNvSpPr>
          <p:nvPr/>
        </p:nvSpPr>
        <p:spPr>
          <a:xfrm>
            <a:off x="1931671" y="2959735"/>
            <a:ext cx="7086600" cy="1371600"/>
          </a:xfrm>
          <a:prstGeom prst="rect">
            <a:avLst/>
          </a:prstGeom>
          <a:noFill/>
          <a:ln w="9525">
            <a:solidFill>
              <a:srgbClr val="FF9966">
                <a:alpha val="100000"/>
              </a:srgbClr>
            </a:solidFill>
            <a:miter/>
          </a:ln>
        </p:spPr>
        <p:txBody>
          <a:bodyPr vert="horz" wrap="square" lIns="91326" tIns="45718" rIns="91326" bIns="45718" anchor="t"/>
          <a:lstStyle>
            <a:lvl1pPr marL="342900" indent="-342900" algn="l" rtl="0" fontAlgn="base">
              <a:spcBef>
                <a:spcPct val="20000"/>
              </a:spcBef>
              <a:spcAft>
                <a:spcPct val="0"/>
              </a:spcAft>
              <a:buClr>
                <a:srgbClr val="00716E"/>
              </a:buClr>
              <a:buFont typeface="Wingdings" panose="05000000000000000000" pitchFamily="2" charset="2"/>
              <a:buChar char="§"/>
              <a:defRPr sz="3200">
                <a:solidFill>
                  <a:srgbClr val="0000FF"/>
                </a:solidFill>
                <a:latin typeface="Arial" pitchFamily="34" charset="0"/>
                <a:ea typeface="宋体" pitchFamily="2" charset="-122"/>
                <a:cs typeface="+mn-ea"/>
              </a:defRPr>
            </a:lvl1pPr>
            <a:lvl2pPr marL="742950" indent="-285750" algn="l" rtl="0" fontAlgn="base">
              <a:spcBef>
                <a:spcPct val="20000"/>
              </a:spcBef>
              <a:spcAft>
                <a:spcPct val="0"/>
              </a:spcAft>
              <a:buClr>
                <a:srgbClr val="9C4070"/>
              </a:buClr>
              <a:buChar char="•"/>
              <a:defRPr sz="2800">
                <a:solidFill>
                  <a:srgbClr val="0000FF"/>
                </a:solidFill>
                <a:latin typeface="Arial" pitchFamily="34" charset="0"/>
                <a:ea typeface="宋体" pitchFamily="2" charset="-122"/>
              </a:defRPr>
            </a:lvl2pPr>
            <a:lvl3pPr marL="1143000" indent="-228600" algn="l" rtl="0" fontAlgn="base">
              <a:spcBef>
                <a:spcPct val="20000"/>
              </a:spcBef>
              <a:spcAft>
                <a:spcPct val="0"/>
              </a:spcAft>
              <a:buClr>
                <a:srgbClr val="00716E"/>
              </a:buClr>
              <a:buFont typeface="Wingdings" panose="05000000000000000000" pitchFamily="2" charset="2"/>
              <a:buChar char="§"/>
              <a:defRPr sz="2400">
                <a:solidFill>
                  <a:srgbClr val="0000FF"/>
                </a:solidFill>
                <a:latin typeface="Arial" pitchFamily="34" charset="0"/>
                <a:ea typeface="宋体" pitchFamily="2" charset="-122"/>
              </a:defRPr>
            </a:lvl3pPr>
            <a:lvl4pPr marL="1600200" indent="-228600" algn="l" rtl="0" fontAlgn="base">
              <a:spcBef>
                <a:spcPct val="20000"/>
              </a:spcBef>
              <a:spcAft>
                <a:spcPct val="0"/>
              </a:spcAft>
              <a:buClr>
                <a:srgbClr val="9C4070"/>
              </a:buClr>
              <a:buSzPct val="115000"/>
              <a:buChar char="•"/>
              <a:defRPr sz="2000">
                <a:solidFill>
                  <a:srgbClr val="0000FF"/>
                </a:solidFill>
                <a:latin typeface="Arial" pitchFamily="34" charset="0"/>
                <a:ea typeface="宋体" pitchFamily="2" charset="-122"/>
              </a:defRPr>
            </a:lvl4pPr>
            <a:lvl5pPr marL="2057400" indent="-228600" algn="l" rtl="0" fontAlgn="base">
              <a:spcBef>
                <a:spcPct val="20000"/>
              </a:spcBef>
              <a:spcAft>
                <a:spcPct val="0"/>
              </a:spcAft>
              <a:buClr>
                <a:srgbClr val="00716E"/>
              </a:buClr>
              <a:buFont typeface="Wingdings" panose="05000000000000000000" pitchFamily="2" charset="2"/>
              <a:buChar char="§"/>
              <a:defRPr sz="2000">
                <a:solidFill>
                  <a:srgbClr val="0000FF"/>
                </a:solidFill>
                <a:latin typeface="Arial" pitchFamily="34" charset="0"/>
                <a:ea typeface="宋体" pitchFamily="2" charset="-122"/>
              </a:defRPr>
            </a:lvl5pPr>
            <a:lvl6pPr marL="2514600" indent="-228600" algn="l" rtl="0" fontAlgn="base">
              <a:spcBef>
                <a:spcPct val="20000"/>
              </a:spcBef>
              <a:spcAft>
                <a:spcPct val="0"/>
              </a:spcAft>
              <a:buClr>
                <a:srgbClr val="00716E"/>
              </a:buClr>
              <a:buFont typeface="Wingdings" panose="05000000000000000000" pitchFamily="2" charset="2"/>
              <a:buChar char="§"/>
              <a:defRPr sz="2000">
                <a:solidFill>
                  <a:srgbClr val="0000FF"/>
                </a:solidFill>
                <a:latin typeface="Arial" pitchFamily="34" charset="0"/>
                <a:ea typeface="宋体" pitchFamily="2" charset="-122"/>
              </a:defRPr>
            </a:lvl6pPr>
            <a:lvl7pPr marL="2971800" indent="-228600" algn="l" rtl="0" fontAlgn="base">
              <a:spcBef>
                <a:spcPct val="20000"/>
              </a:spcBef>
              <a:spcAft>
                <a:spcPct val="0"/>
              </a:spcAft>
              <a:buClr>
                <a:srgbClr val="00716E"/>
              </a:buClr>
              <a:buFont typeface="Wingdings" panose="05000000000000000000" pitchFamily="2" charset="2"/>
              <a:buChar char="§"/>
              <a:defRPr sz="2000">
                <a:solidFill>
                  <a:srgbClr val="0000FF"/>
                </a:solidFill>
                <a:latin typeface="Arial" pitchFamily="34" charset="0"/>
                <a:ea typeface="宋体" pitchFamily="2" charset="-122"/>
              </a:defRPr>
            </a:lvl7pPr>
            <a:lvl8pPr marL="3429000" indent="-228600" algn="l" rtl="0" fontAlgn="base">
              <a:spcBef>
                <a:spcPct val="20000"/>
              </a:spcBef>
              <a:spcAft>
                <a:spcPct val="0"/>
              </a:spcAft>
              <a:buClr>
                <a:srgbClr val="00716E"/>
              </a:buClr>
              <a:buFont typeface="Wingdings" panose="05000000000000000000" pitchFamily="2" charset="2"/>
              <a:buChar char="§"/>
              <a:defRPr sz="2000">
                <a:solidFill>
                  <a:srgbClr val="0000FF"/>
                </a:solidFill>
                <a:latin typeface="Arial" pitchFamily="34" charset="0"/>
                <a:ea typeface="宋体" pitchFamily="2" charset="-122"/>
              </a:defRPr>
            </a:lvl8pPr>
            <a:lvl9pPr marL="3886200" indent="-228600" algn="l" rtl="0" fontAlgn="base">
              <a:spcBef>
                <a:spcPct val="20000"/>
              </a:spcBef>
              <a:spcAft>
                <a:spcPct val="0"/>
              </a:spcAft>
              <a:buClr>
                <a:srgbClr val="00716E"/>
              </a:buClr>
              <a:buFont typeface="Wingdings" panose="05000000000000000000" pitchFamily="2" charset="2"/>
              <a:buChar char="§"/>
              <a:defRPr sz="2000">
                <a:solidFill>
                  <a:srgbClr val="0000FF"/>
                </a:solidFill>
                <a:latin typeface="Arial" pitchFamily="34" charset="0"/>
                <a:ea typeface="宋体" pitchFamily="2" charset="-122"/>
              </a:defRPr>
            </a:lvl9pPr>
          </a:lstStyle>
          <a:p>
            <a:pPr eaLnBrk="1" hangingPunct="1">
              <a:lnSpc>
                <a:spcPct val="110000"/>
              </a:lnSpc>
            </a:pPr>
            <a:r>
              <a:rPr lang="zh-CN" altLang="en-US" sz="2800" b="1">
                <a:latin typeface="黑体" panose="02010609060101010101" pitchFamily="49" charset="-122"/>
                <a:ea typeface="黑体" panose="02010609060101010101" pitchFamily="49" charset="-122"/>
              </a:rPr>
              <a:t>正面：士愿忠于秦国</a:t>
            </a:r>
            <a:endParaRPr lang="zh-CN" altLang="en-US" sz="2800" b="1">
              <a:latin typeface="黑体" panose="02010609060101010101" pitchFamily="49" charset="-122"/>
              <a:ea typeface="黑体" panose="02010609060101010101" pitchFamily="49" charset="-122"/>
            </a:endParaRPr>
          </a:p>
          <a:p>
            <a:pPr eaLnBrk="1" hangingPunct="1">
              <a:lnSpc>
                <a:spcPct val="110000"/>
              </a:lnSpc>
            </a:pPr>
            <a:r>
              <a:rPr lang="zh-CN" altLang="en-US" sz="2800" b="1">
                <a:latin typeface="黑体" panose="02010609060101010101" pitchFamily="49" charset="-122"/>
                <a:ea typeface="黑体" panose="02010609060101010101" pitchFamily="49" charset="-122"/>
              </a:rPr>
              <a:t>反面：逐客国危</a:t>
            </a:r>
            <a:endParaRPr lang="zh-CN" altLang="en-US" sz="2800" b="1">
              <a:latin typeface="黑体" panose="02010609060101010101" pitchFamily="49" charset="-122"/>
              <a:ea typeface="黑体" panose="02010609060101010101" pitchFamily="49" charset="-122"/>
            </a:endParaRPr>
          </a:p>
        </p:txBody>
      </p:sp>
    </p:spTree>
    <p:custDataLst>
      <p:tags r:id="rId3"/>
    </p:custDataLst>
  </p:cSld>
  <p:clrMapOvr>
    <a:masterClrMapping/>
  </p:clrMapOvr>
  <p:transition spd="med"/>
  <p:timing/>
</p:sld>
</file>

<file path=ppt/slides/slide24.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showMasterPhAnim="0">
  <p:cSld>
    <p:spTree>
      <p:nvGrpSpPr>
        <p:cNvPr id="1" name=""/>
        <p:cNvGrpSpPr/>
        <p:nvPr/>
      </p:nvGrpSpPr>
      <p:grpSpPr>
        <a:xfrm>
          <a:off x="0" y="0"/>
          <a:ext cx="0" cy="0"/>
        </a:xfrm>
      </p:grpSpPr>
      <p:sp>
        <p:nvSpPr>
          <p:cNvPr id="43009" name="Rectangle 2"/>
          <p:cNvSpPr>
            <a:spLocks noGrp="1" noRot="1" noChangeArrowheads="1"/>
          </p:cNvSpPr>
          <p:nvPr>
            <p:ph type="ctrTitle"/>
          </p:nvPr>
        </p:nvSpPr>
        <p:spPr>
          <a:xfrm>
            <a:off x="4751917" y="67733"/>
            <a:ext cx="1600200" cy="609600"/>
          </a:xfrm>
        </p:spPr>
        <p:txBody>
          <a:bodyPr lIns="91346" tIns="45726" rIns="91346" bIns="45726"/>
          <a:lstStyle/>
          <a:p>
            <a:pPr eaLnBrk="1" hangingPunct="1"/>
            <a:r>
              <a:rPr lang="zh-CN" altLang="en-US" sz="4800" b="1">
                <a:solidFill>
                  <a:srgbClr val="FF3300"/>
                </a:solidFill>
                <a:ea typeface="隶书" panose="02010509060101010101" charset="-122"/>
              </a:rPr>
              <a:t>小结：</a:t>
            </a:r>
            <a:endParaRPr lang="zh-CN" altLang="en-US" sz="4800" b="1">
              <a:solidFill>
                <a:srgbClr val="FF3300"/>
              </a:solidFill>
              <a:ea typeface="隶书" panose="02010509060101010101" charset="-122"/>
            </a:endParaRPr>
          </a:p>
        </p:txBody>
      </p:sp>
      <p:sp>
        <p:nvSpPr>
          <p:cNvPr id="149507" name="Rectangle 3"/>
          <p:cNvSpPr>
            <a:spLocks noGrp="1" noRot="1" noChangeArrowheads="1"/>
          </p:cNvSpPr>
          <p:nvPr>
            <p:ph type="subTitle" idx="1"/>
          </p:nvPr>
        </p:nvSpPr>
        <p:spPr>
          <a:xfrm>
            <a:off x="431801" y="1413933"/>
            <a:ext cx="11398251" cy="1371600"/>
          </a:xfrm>
        </p:spPr>
        <p:txBody>
          <a:bodyPr lIns="91346" tIns="45726" rIns="91346" bIns="45726"/>
          <a:lstStyle/>
          <a:p>
            <a:pPr algn="l" eaLnBrk="1" hangingPunct="1"/>
            <a:r>
              <a:rPr lang="zh-CN" altLang="en-US" sz="3700" b="1">
                <a:solidFill>
                  <a:srgbClr val="FF0000"/>
                </a:solidFill>
                <a:latin typeface="微软雅黑" panose="020b0503020204020204" pitchFamily="34" charset="-122"/>
                <a:ea typeface="微软雅黑" panose="020b0503020204020204" pitchFamily="34" charset="-122"/>
              </a:rPr>
              <a:t>追溯历史：</a:t>
            </a:r>
            <a:endParaRPr lang="zh-CN" altLang="en-US" sz="3700" b="1">
              <a:solidFill>
                <a:srgbClr val="FF0000"/>
              </a:solidFill>
              <a:latin typeface="微软雅黑" panose="020b0503020204020204" pitchFamily="34" charset="-122"/>
              <a:ea typeface="微软雅黑" panose="020b0503020204020204" pitchFamily="34" charset="-122"/>
            </a:endParaRPr>
          </a:p>
          <a:p>
            <a:pPr algn="l" eaLnBrk="1" hangingPunct="1">
              <a:spcBef>
                <a:spcPct val="0"/>
              </a:spcBef>
            </a:pPr>
            <a:r>
              <a:rPr lang="zh-CN" altLang="en-US" sz="3700" b="1">
                <a:latin typeface="微软雅黑" panose="020b0503020204020204" pitchFamily="34" charset="-122"/>
                <a:ea typeface="微软雅黑" panose="020b0503020204020204" pitchFamily="34" charset="-122"/>
              </a:rPr>
              <a:t>     </a:t>
            </a:r>
            <a:r>
              <a:rPr lang="zh-CN" altLang="en-US" sz="3700" b="1">
                <a:solidFill>
                  <a:srgbClr val="660033"/>
                </a:solidFill>
                <a:latin typeface="微软雅黑" panose="020b0503020204020204" pitchFamily="34" charset="-122"/>
                <a:ea typeface="微软雅黑" panose="020b0503020204020204" pitchFamily="34" charset="-122"/>
              </a:rPr>
              <a:t>四君“以客之功”，霸西戎、成帝业，客无负于秦，</a:t>
            </a:r>
            <a:endParaRPr lang="zh-CN" altLang="en-US" sz="3700" b="1">
              <a:solidFill>
                <a:srgbClr val="660033"/>
              </a:solidFill>
              <a:latin typeface="微软雅黑" panose="020b0503020204020204" pitchFamily="34" charset="-122"/>
              <a:ea typeface="微软雅黑" panose="020b0503020204020204" pitchFamily="34" charset="-122"/>
            </a:endParaRPr>
          </a:p>
          <a:p>
            <a:pPr algn="l" eaLnBrk="1" hangingPunct="1">
              <a:spcBef>
                <a:spcPct val="0"/>
              </a:spcBef>
            </a:pPr>
            <a:r>
              <a:rPr lang="zh-CN" altLang="en-US" sz="3700" b="1">
                <a:solidFill>
                  <a:srgbClr val="660033"/>
                </a:solidFill>
                <a:latin typeface="微软雅黑" panose="020b0503020204020204" pitchFamily="34" charset="-122"/>
                <a:ea typeface="微软雅黑" panose="020b0503020204020204" pitchFamily="34" charset="-122"/>
              </a:rPr>
              <a:t>     向使四君却客疏客，秦将无利无名。</a:t>
            </a:r>
            <a:endParaRPr lang="zh-CN" altLang="en-US" sz="3700" b="1">
              <a:solidFill>
                <a:srgbClr val="660033"/>
              </a:solidFill>
              <a:latin typeface="微软雅黑" panose="020b0503020204020204" pitchFamily="34" charset="-122"/>
              <a:ea typeface="微软雅黑" panose="020b0503020204020204" pitchFamily="34" charset="-122"/>
            </a:endParaRPr>
          </a:p>
        </p:txBody>
      </p:sp>
      <p:sp>
        <p:nvSpPr>
          <p:cNvPr id="149508" name="Text Box 4"/>
          <p:cNvSpPr txBox="1">
            <a:spLocks noChangeArrowheads="1"/>
          </p:cNvSpPr>
          <p:nvPr/>
        </p:nvSpPr>
        <p:spPr bwMode="auto">
          <a:xfrm>
            <a:off x="334433" y="3045888"/>
            <a:ext cx="11336867" cy="2191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773" tIns="60886" rIns="121773" bIns="60886">
            <a:spAutoFit/>
          </a:bodyPr>
          <a:lstStyle/>
          <a:p>
            <a:pPr defTabSz="1217295" fontAlgn="base">
              <a:lnSpc>
                <a:spcPct val="120000"/>
              </a:lnSpc>
              <a:spcBef>
                <a:spcPct val="50000"/>
              </a:spcBef>
              <a:spcAft>
                <a:spcPct val="0"/>
              </a:spcAft>
            </a:pPr>
            <a:r>
              <a:rPr lang="zh-CN" altLang="en-US" sz="3200" b="1">
                <a:solidFill>
                  <a:srgbClr val="FF0000"/>
                </a:solidFill>
                <a:latin typeface="微软雅黑" panose="020b0503020204020204" pitchFamily="34" charset="-122"/>
                <a:ea typeface="微软雅黑" panose="020b0503020204020204" pitchFamily="34" charset="-122"/>
              </a:rPr>
              <a:t>现实作法：</a:t>
            </a:r>
            <a:endParaRPr lang="zh-CN" altLang="en-US" sz="3200" b="1">
              <a:solidFill>
                <a:srgbClr val="FF0000"/>
              </a:solidFill>
              <a:latin typeface="微软雅黑" panose="020b0503020204020204" pitchFamily="34" charset="-122"/>
              <a:ea typeface="微软雅黑" panose="020b0503020204020204" pitchFamily="34" charset="-122"/>
            </a:endParaRPr>
          </a:p>
          <a:p>
            <a:pPr defTabSz="1217295" fontAlgn="base">
              <a:spcBef>
                <a:spcPct val="0"/>
              </a:spcBef>
              <a:spcAft>
                <a:spcPct val="0"/>
              </a:spcAft>
            </a:pPr>
            <a:r>
              <a:rPr lang="zh-CN" altLang="en-US" sz="2400" b="1">
                <a:solidFill>
                  <a:srgbClr val="0000CC"/>
                </a:solidFill>
                <a:latin typeface="宋体" panose="02010600030101010101" pitchFamily="2" charset="-122"/>
              </a:rPr>
              <a:t>     </a:t>
            </a:r>
            <a:r>
              <a:rPr lang="zh-CN" altLang="en-US" sz="3200" b="1">
                <a:solidFill>
                  <a:srgbClr val="660033"/>
                </a:solidFill>
                <a:latin typeface="微软雅黑" panose="020b0503020204020204" pitchFamily="34" charset="-122"/>
                <a:ea typeface="微软雅黑" panose="020b0503020204020204" pitchFamily="34" charset="-122"/>
              </a:rPr>
              <a:t>取享乐之物：快意当前，适观而已</a:t>
            </a:r>
            <a:endParaRPr lang="zh-CN" altLang="en-US" sz="3200" b="1">
              <a:solidFill>
                <a:srgbClr val="660033"/>
              </a:solidFill>
              <a:latin typeface="微软雅黑" panose="020b0503020204020204" pitchFamily="34" charset="-122"/>
              <a:ea typeface="微软雅黑" panose="020b0503020204020204" pitchFamily="34" charset="-122"/>
            </a:endParaRPr>
          </a:p>
          <a:p>
            <a:pPr defTabSz="1217295" fontAlgn="base">
              <a:spcBef>
                <a:spcPct val="0"/>
              </a:spcBef>
              <a:spcAft>
                <a:spcPct val="0"/>
              </a:spcAft>
            </a:pPr>
            <a:r>
              <a:rPr lang="zh-CN" altLang="en-US" sz="3200" b="1">
                <a:solidFill>
                  <a:srgbClr val="660033"/>
                </a:solidFill>
                <a:latin typeface="微软雅黑" panose="020b0503020204020204" pitchFamily="34" charset="-122"/>
                <a:ea typeface="微软雅黑" panose="020b0503020204020204" pitchFamily="34" charset="-122"/>
              </a:rPr>
              <a:t>      取有用之人：非秦者去，为客者逐</a:t>
            </a:r>
            <a:endParaRPr lang="zh-CN" altLang="en-US" sz="3200" b="1">
              <a:solidFill>
                <a:srgbClr val="660033"/>
              </a:solidFill>
              <a:latin typeface="微软雅黑" panose="020b0503020204020204" pitchFamily="34" charset="-122"/>
              <a:ea typeface="微软雅黑" panose="020b0503020204020204" pitchFamily="34" charset="-122"/>
            </a:endParaRPr>
          </a:p>
          <a:p>
            <a:pPr defTabSz="1217295" fontAlgn="base">
              <a:spcBef>
                <a:spcPct val="0"/>
              </a:spcBef>
              <a:spcAft>
                <a:spcPct val="0"/>
              </a:spcAft>
            </a:pPr>
            <a:r>
              <a:rPr lang="zh-CN" altLang="en-US" sz="3200" b="1">
                <a:solidFill>
                  <a:srgbClr val="660033"/>
                </a:solidFill>
                <a:latin typeface="微软雅黑" panose="020b0503020204020204" pitchFamily="34" charset="-122"/>
                <a:ea typeface="微软雅黑" panose="020b0503020204020204" pitchFamily="34" charset="-122"/>
              </a:rPr>
              <a:t>      重声色珠玉，轻有才之士，“非所以跨海内、制诸侯之术”</a:t>
            </a:r>
            <a:endParaRPr lang="zh-CN" altLang="en-US" sz="3200" b="1">
              <a:solidFill>
                <a:srgbClr val="660033"/>
              </a:solidFill>
              <a:latin typeface="微软雅黑" panose="020b0503020204020204" pitchFamily="34" charset="-122"/>
              <a:ea typeface="微软雅黑" panose="020b0503020204020204" pitchFamily="34" charset="-122"/>
            </a:endParaRPr>
          </a:p>
        </p:txBody>
      </p:sp>
      <p:sp>
        <p:nvSpPr>
          <p:cNvPr id="149509" name="Text Box 5"/>
          <p:cNvSpPr txBox="1"/>
          <p:nvPr/>
        </p:nvSpPr>
        <p:spPr>
          <a:xfrm>
            <a:off x="431800" y="5156273"/>
            <a:ext cx="6936317" cy="1621367"/>
          </a:xfrm>
          <a:prstGeom prst="rect">
            <a:avLst/>
          </a:prstGeom>
          <a:noFill/>
          <a:ln w="9525">
            <a:noFill/>
            <a:miter/>
          </a:ln>
        </p:spPr>
        <p:txBody>
          <a:bodyPr lIns="121773" tIns="60886" rIns="121773" bIns="60886">
            <a:spAutoFit/>
          </a:bodyPr>
          <a:lstStyle/>
          <a:p>
            <a:pPr defTabSz="1217295" fontAlgn="base">
              <a:spcAft>
                <a:spcPct val="0"/>
              </a:spcAft>
              <a:defRPr/>
            </a:pPr>
            <a:r>
              <a:rPr lang="zh-CN" altLang="en-US" sz="3200" b="1" noProof="1">
                <a:solidFill>
                  <a:srgbClr val="FF0000"/>
                </a:solidFill>
                <a:latin typeface="微软雅黑" panose="020b0503020204020204" pitchFamily="34" charset="-122"/>
                <a:ea typeface="微软雅黑" panose="020b0503020204020204" pitchFamily="34" charset="-122"/>
                <a:cs typeface="+mn-ea"/>
              </a:rPr>
              <a:t>分析“逐客”的后果：</a:t>
            </a:r>
            <a:endParaRPr lang="zh-CN" altLang="en-US" sz="3200" b="1" noProof="1">
              <a:solidFill>
                <a:srgbClr val="FF0000"/>
              </a:solidFill>
              <a:latin typeface="微软雅黑" panose="020b0503020204020204" pitchFamily="34" charset="-122"/>
              <a:ea typeface="微软雅黑" panose="020b0503020204020204" pitchFamily="34" charset="-122"/>
            </a:endParaRPr>
          </a:p>
          <a:p>
            <a:pPr defTabSz="1217295" fontAlgn="base">
              <a:spcAft>
                <a:spcPct val="0"/>
              </a:spcAft>
              <a:defRPr/>
            </a:pPr>
            <a:r>
              <a:rPr lang="zh-CN" altLang="en-US" sz="2300" b="1" noProof="1">
                <a:solidFill>
                  <a:srgbClr val="0000FF"/>
                </a:solidFill>
                <a:latin typeface="微软雅黑" panose="020b0503020204020204" pitchFamily="34" charset="-122"/>
                <a:ea typeface="微软雅黑" panose="020b0503020204020204" pitchFamily="34" charset="-122"/>
                <a:cs typeface="+mn-ea"/>
              </a:rPr>
              <a:t>    </a:t>
            </a:r>
            <a:r>
              <a:rPr lang="zh-CN" altLang="en-US" sz="3200" b="1" noProof="1">
                <a:solidFill>
                  <a:srgbClr val="0000FF"/>
                </a:solidFill>
                <a:latin typeface="微软雅黑" panose="020b0503020204020204" pitchFamily="34" charset="-122"/>
                <a:ea typeface="微软雅黑" panose="020b0503020204020204" pitchFamily="34" charset="-122"/>
                <a:cs typeface="+mn-ea"/>
              </a:rPr>
              <a:t> </a:t>
            </a:r>
            <a:r>
              <a:rPr lang="zh-CN" altLang="en-US" sz="3200" b="1" noProof="1">
                <a:solidFill>
                  <a:srgbClr val="660033"/>
                </a:solidFill>
                <a:latin typeface="微软雅黑" panose="020b0503020204020204" pitchFamily="34" charset="-122"/>
                <a:ea typeface="微软雅黑" panose="020b0503020204020204" pitchFamily="34" charset="-122"/>
                <a:cs typeface="+mn-ea"/>
              </a:rPr>
              <a:t>正面：五帝三王所以无敌</a:t>
            </a:r>
            <a:endParaRPr lang="zh-CN" altLang="en-US" sz="3200" b="1" noProof="1">
              <a:solidFill>
                <a:srgbClr val="660033"/>
              </a:solidFill>
              <a:latin typeface="微软雅黑" panose="020b0503020204020204" pitchFamily="34" charset="-122"/>
              <a:ea typeface="微软雅黑" panose="020b0503020204020204" pitchFamily="34" charset="-122"/>
            </a:endParaRPr>
          </a:p>
          <a:p>
            <a:pPr defTabSz="1217295" fontAlgn="base">
              <a:spcAft>
                <a:spcPct val="0"/>
              </a:spcAft>
              <a:defRPr/>
            </a:pPr>
            <a:r>
              <a:rPr lang="zh-CN" altLang="en-US" sz="3200" b="1" noProof="1">
                <a:solidFill>
                  <a:srgbClr val="660033"/>
                </a:solidFill>
                <a:latin typeface="微软雅黑" panose="020b0503020204020204" pitchFamily="34" charset="-122"/>
                <a:ea typeface="微软雅黑" panose="020b0503020204020204" pitchFamily="34" charset="-122"/>
                <a:cs typeface="+mn-ea"/>
              </a:rPr>
              <a:t>    反面：却宾客以业诸侯</a:t>
            </a:r>
            <a:endParaRPr lang="zh-CN" altLang="en-US" sz="3200" b="1" noProof="1">
              <a:solidFill>
                <a:srgbClr val="660033"/>
              </a:solidFill>
              <a:latin typeface="微软雅黑" panose="020b0503020204020204" pitchFamily="34" charset="-122"/>
              <a:ea typeface="微软雅黑" panose="020b0503020204020204" pitchFamily="34" charset="-122"/>
            </a:endParaRPr>
          </a:p>
        </p:txBody>
      </p:sp>
      <p:sp>
        <p:nvSpPr>
          <p:cNvPr id="149510" name="AutoShape 6"/>
          <p:cNvSpPr>
            <a:spLocks noChangeArrowheads="1"/>
          </p:cNvSpPr>
          <p:nvPr/>
        </p:nvSpPr>
        <p:spPr bwMode="auto">
          <a:xfrm>
            <a:off x="527051" y="4001760"/>
            <a:ext cx="246280" cy="615549"/>
          </a:xfrm>
          <a:prstGeom prst="curvedRightArrow">
            <a:avLst>
              <a:gd name="adj1" fmla="val 1368"/>
              <a:gd name="adj2" fmla="val 73846"/>
              <a:gd name="adj3" fmla="val 33319"/>
            </a:avLst>
          </a:prstGeom>
          <a:solidFill>
            <a:srgbClr val="339966"/>
          </a:solidFill>
          <a:ln w="9525">
            <a:solidFill>
              <a:srgbClr val="00FFFF"/>
            </a:solidFill>
            <a:miter lim="800000"/>
          </a:ln>
        </p:spPr>
        <p:txBody>
          <a:bodyPr wrap="none" lIns="121773" tIns="60886" rIns="121773" bIns="60886" anchor="ctr">
            <a:spAutoFit/>
          </a:bodyPr>
          <a:lstStyle/>
          <a:p>
            <a:pPr defTabSz="1217295" fontAlgn="base">
              <a:spcBef>
                <a:spcPct val="0"/>
              </a:spcBef>
              <a:spcAft>
                <a:spcPct val="0"/>
              </a:spcAft>
            </a:pPr>
            <a:endParaRPr lang="zh-CN" altLang="en-US" sz="3200" b="1">
              <a:solidFill>
                <a:srgbClr val="FF3300"/>
              </a:solidFill>
              <a:ea typeface="黑体" panose="02010609060101010101" pitchFamily="49" charset="-122"/>
            </a:endParaRPr>
          </a:p>
        </p:txBody>
      </p:sp>
      <p:sp>
        <p:nvSpPr>
          <p:cNvPr id="149511" name="AutoShape 7"/>
          <p:cNvSpPr/>
          <p:nvPr/>
        </p:nvSpPr>
        <p:spPr bwMode="auto">
          <a:xfrm>
            <a:off x="2362203" y="3817744"/>
            <a:ext cx="346316" cy="746517"/>
          </a:xfrm>
          <a:prstGeom prst="leftBracket">
            <a:avLst>
              <a:gd name="adj" fmla="val 66886"/>
            </a:avLst>
          </a:prstGeom>
          <a:noFill/>
          <a:ln w="9525">
            <a:solidFill>
              <a:srgbClr val="008000"/>
            </a:solidFill>
            <a:round/>
          </a:ln>
          <a:extLst>
            <a:ext uri="{909E8E84-426E-40DD-AFC4-6F175D3DCCD1}">
              <a14:hiddenFill xmlns:a14="http://schemas.microsoft.com/office/drawing/2010/main">
                <a:solidFill>
                  <a:srgbClr val="FFFFFF"/>
                </a:solidFill>
              </a14:hiddenFill>
            </a:ext>
          </a:extLst>
        </p:spPr>
        <p:txBody>
          <a:bodyPr wrap="none" lIns="121773" tIns="60886" rIns="121773" bIns="60886" anchor="ctr">
            <a:spAutoFit/>
          </a:bodyPr>
          <a:lstStyle/>
          <a:p>
            <a:pPr defTabSz="1217295" fontAlgn="base">
              <a:spcBef>
                <a:spcPct val="0"/>
              </a:spcBef>
              <a:spcAft>
                <a:spcPct val="0"/>
              </a:spcAft>
            </a:pPr>
            <a:endParaRPr lang="zh-CN" altLang="en-US" sz="3200" b="1">
              <a:solidFill>
                <a:srgbClr val="FF3300"/>
              </a:solidFill>
              <a:ea typeface="黑体" panose="02010609060101010101" pitchFamily="49" charset="-122"/>
            </a:endParaRPr>
          </a:p>
        </p:txBody>
      </p:sp>
      <p:sp>
        <p:nvSpPr>
          <p:cNvPr id="149512" name="Text Box 8"/>
          <p:cNvSpPr txBox="1">
            <a:spLocks noChangeArrowheads="1"/>
          </p:cNvSpPr>
          <p:nvPr/>
        </p:nvSpPr>
        <p:spPr bwMode="auto">
          <a:xfrm>
            <a:off x="334436" y="645584"/>
            <a:ext cx="9033933" cy="812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773" tIns="60886" rIns="121773" bIns="60886">
            <a:spAutoFit/>
          </a:bodyPr>
          <a:lstStyle/>
          <a:p>
            <a:pPr defTabSz="1217295" fontAlgn="base">
              <a:lnSpc>
                <a:spcPct val="120000"/>
              </a:lnSpc>
              <a:spcBef>
                <a:spcPct val="50000"/>
              </a:spcBef>
              <a:spcAft>
                <a:spcPct val="0"/>
              </a:spcAft>
            </a:pPr>
            <a:r>
              <a:rPr lang="zh-CN" altLang="en-US" sz="3700" b="1">
                <a:solidFill>
                  <a:srgbClr val="FF0000"/>
                </a:solidFill>
                <a:latin typeface="微软雅黑" panose="020b0503020204020204" pitchFamily="34" charset="-122"/>
                <a:ea typeface="微软雅黑" panose="020b0503020204020204" pitchFamily="34" charset="-122"/>
              </a:rPr>
              <a:t>开门见山：</a:t>
            </a:r>
            <a:r>
              <a:rPr lang="zh-CN" altLang="en-US" sz="3700" b="1">
                <a:solidFill>
                  <a:srgbClr val="660033"/>
                </a:solidFill>
                <a:latin typeface="微软雅黑" panose="020b0503020204020204" pitchFamily="34" charset="-122"/>
                <a:ea typeface="微软雅黑" panose="020b0503020204020204" pitchFamily="34" charset="-122"/>
              </a:rPr>
              <a:t>臣闻吏议逐客，窃以为过矣。</a:t>
            </a:r>
            <a:endParaRPr lang="zh-CN" altLang="en-US" sz="3700" b="1">
              <a:solidFill>
                <a:srgbClr val="660033"/>
              </a:solidFill>
              <a:latin typeface="微软雅黑" panose="020b0503020204020204" pitchFamily="34" charset="-122"/>
              <a:ea typeface="微软雅黑" panose="020b0503020204020204" pitchFamily="34" charset="-122"/>
            </a:endParaRPr>
          </a:p>
        </p:txBody>
      </p:sp>
      <p:pic>
        <p:nvPicPr>
          <p:cNvPr id="43016" name="Picture 10" descr="E:\我的文档\My Pictures\文化\南越王墓出土精品\承露盘.jpg"/>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9677400" y="6026223"/>
            <a:ext cx="990600" cy="833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49512"/>
                                        </p:tgtEl>
                                        <p:attrNameLst>
                                          <p:attrName>style.visibility</p:attrName>
                                        </p:attrNameLst>
                                      </p:cBhvr>
                                      <p:to>
                                        <p:strVal val="visible"/>
                                      </p:to>
                                    </p:set>
                                    <p:anim calcmode="lin" valueType="num">
                                      <p:cBhvr additive="base">
                                        <p:cTn id="7" dur="500" fill="hold"/>
                                        <p:tgtEl>
                                          <p:spTgt spid="149512"/>
                                        </p:tgtEl>
                                        <p:attrNameLst>
                                          <p:attrName>ppt_x</p:attrName>
                                        </p:attrNameLst>
                                      </p:cBhvr>
                                      <p:tavLst>
                                        <p:tav tm="0">
                                          <p:val>
                                            <p:strVal val="0-#ppt_w/2"/>
                                          </p:val>
                                        </p:tav>
                                        <p:tav tm="100000">
                                          <p:val>
                                            <p:strVal val="#ppt_x"/>
                                          </p:val>
                                        </p:tav>
                                      </p:tavLst>
                                    </p:anim>
                                    <p:anim calcmode="lin" valueType="num">
                                      <p:cBhvr additive="base">
                                        <p:cTn id="8" dur="500" fill="hold"/>
                                        <p:tgtEl>
                                          <p:spTgt spid="149512"/>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149507"/>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149508"/>
                                        </p:tgtEl>
                                        <p:attrNameLst>
                                          <p:attrName>style.visibility</p:attrName>
                                        </p:attrNameLst>
                                      </p:cBhvr>
                                      <p:to>
                                        <p:strVal val="visible"/>
                                      </p:to>
                                    </p:set>
                                    <p:animEffect transition="in" filter="checkerboard(across)">
                                      <p:cBhvr>
                                        <p:cTn id="17" dur="500"/>
                                        <p:tgtEl>
                                          <p:spTgt spid="149508"/>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 presetClass="entr" presetSubtype="0" fill="hold" grpId="0" nodeType="clickEffect">
                                  <p:stCondLst>
                                    <p:cond delay="0"/>
                                  </p:stCondLst>
                                  <p:childTnLst>
                                    <p:set>
                                      <p:cBhvr>
                                        <p:cTn id="21" dur="1" fill="hold">
                                          <p:stCondLst>
                                            <p:cond delay="499"/>
                                          </p:stCondLst>
                                        </p:cTn>
                                        <p:tgtEl>
                                          <p:spTgt spid="149511"/>
                                        </p:tgtEl>
                                        <p:attrNameLst>
                                          <p:attrName>style.visibility</p:attrName>
                                        </p:attrNameLst>
                                      </p:cBhvr>
                                      <p:to>
                                        <p:strVal val="visible"/>
                                      </p:to>
                                    </p:set>
                                  </p:childTnLst>
                                </p:cTn>
                              </p:par>
                            </p:childTnLst>
                          </p:cTn>
                        </p:par>
                      </p:childTnLst>
                    </p:cTn>
                  </p:par>
                  <p:par>
                    <p:cTn id="22" fill="hold" nodeType="clickPar">
                      <p:stCondLst>
                        <p:cond delay="indefinite"/>
                      </p:stCondLst>
                      <p:childTnLst>
                        <p:par>
                          <p:cTn id="23" fill="hold" nodeType="afterGroup">
                            <p:stCondLst>
                              <p:cond delay="0"/>
                            </p:stCondLst>
                            <p:childTnLst>
                              <p:par>
                                <p:cTn id="24" presetID="1" presetClass="entr" presetSubtype="0" fill="hold" grpId="0" nodeType="clickEffect">
                                  <p:stCondLst>
                                    <p:cond delay="0"/>
                                  </p:stCondLst>
                                  <p:childTnLst>
                                    <p:set>
                                      <p:cBhvr>
                                        <p:cTn id="25" dur="1" fill="hold">
                                          <p:stCondLst>
                                            <p:cond delay="499"/>
                                          </p:stCondLst>
                                        </p:cTn>
                                        <p:tgtEl>
                                          <p:spTgt spid="149510"/>
                                        </p:tgtEl>
                                        <p:attrNameLst>
                                          <p:attrName>style.visibility</p:attrName>
                                        </p:attrNameLst>
                                      </p:cBhvr>
                                      <p:to>
                                        <p:strVal val="visible"/>
                                      </p:to>
                                    </p:set>
                                  </p:childTnLst>
                                </p:cTn>
                              </p:par>
                            </p:childTnLst>
                          </p:cTn>
                        </p:par>
                      </p:childTnLst>
                    </p:cTn>
                  </p:par>
                  <p:par>
                    <p:cTn id="26" fill="hold" nodeType="clickPar">
                      <p:stCondLst>
                        <p:cond delay="indefinite"/>
                      </p:stCondLst>
                      <p:childTnLst>
                        <p:par>
                          <p:cTn id="27" fill="hold" nodeType="afterGroup">
                            <p:stCondLst>
                              <p:cond delay="0"/>
                            </p:stCondLst>
                            <p:childTnLst>
                              <p:par>
                                <p:cTn id="28" presetID="18" presetClass="entr" presetSubtype="6" fill="hold" grpId="0" nodeType="clickEffect">
                                  <p:stCondLst>
                                    <p:cond delay="0"/>
                                  </p:stCondLst>
                                  <p:childTnLst>
                                    <p:set>
                                      <p:cBhvr>
                                        <p:cTn id="29" dur="1" fill="hold">
                                          <p:stCondLst>
                                            <p:cond delay="0"/>
                                          </p:stCondLst>
                                        </p:cTn>
                                        <p:tgtEl>
                                          <p:spTgt spid="149509"/>
                                        </p:tgtEl>
                                        <p:attrNameLst>
                                          <p:attrName>style.visibility</p:attrName>
                                        </p:attrNameLst>
                                      </p:cBhvr>
                                      <p:to>
                                        <p:strVal val="visible"/>
                                      </p:to>
                                    </p:set>
                                    <p:animEffect transition="in" filter="strips(downRight)">
                                      <p:cBhvr>
                                        <p:cTn id="30" dur="500"/>
                                        <p:tgtEl>
                                          <p:spTgt spid="1495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9507" grpId="0"/>
      <p:bldP spid="149508" grpId="0"/>
      <p:bldP spid="149509" grpId="0"/>
      <p:bldP spid="149510" grpId="0" bldLvl="0" animBg="1"/>
      <p:bldP spid="149511" grpId="0" bldLvl="0" animBg="1"/>
      <p:bldP spid="149512" grpId="0"/>
    </p:bldLst>
  </p:timing>
</p:sld>
</file>

<file path=ppt/slides/slide25.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showMasterPhAnim="0">
  <p:cSld>
    <p:spTree>
      <p:nvGrpSpPr>
        <p:cNvPr id="1" name=""/>
        <p:cNvGrpSpPr/>
        <p:nvPr/>
      </p:nvGrpSpPr>
      <p:grpSpPr>
        <a:xfrm>
          <a:off x="0" y="0"/>
          <a:ext cx="0" cy="0"/>
        </a:xfrm>
      </p:grpSpPr>
      <p:sp>
        <p:nvSpPr>
          <p:cNvPr id="44033" name="Rectangle 2"/>
          <p:cNvSpPr>
            <a:spLocks noGrp="1" noRot="1" noChangeArrowheads="1"/>
          </p:cNvSpPr>
          <p:nvPr>
            <p:ph type="title" idx="4294967295"/>
          </p:nvPr>
        </p:nvSpPr>
        <p:spPr>
          <a:xfrm>
            <a:off x="1847852" y="260351"/>
            <a:ext cx="8540749" cy="1143000"/>
          </a:xfrm>
        </p:spPr>
        <p:txBody>
          <a:bodyPr/>
          <a:lstStyle/>
          <a:p>
            <a:r>
              <a:rPr lang="zh-CN" altLang="en-US" sz="5300" b="1">
                <a:solidFill>
                  <a:srgbClr val="000000"/>
                </a:solidFill>
                <a:latin typeface="方正粗黑宋简体" panose="02000000000000000000" pitchFamily="2" charset="-122"/>
                <a:ea typeface="方正粗黑宋简体" panose="02000000000000000000" pitchFamily="2" charset="-122"/>
              </a:rPr>
              <a:t>全文总结</a:t>
            </a:r>
            <a:endParaRPr lang="zh-CN" altLang="en-US" sz="5300" b="1">
              <a:solidFill>
                <a:srgbClr val="000000"/>
              </a:solidFill>
              <a:latin typeface="方正粗黑宋简体" panose="02000000000000000000" pitchFamily="2" charset="-122"/>
              <a:ea typeface="方正粗黑宋简体" panose="02000000000000000000" pitchFamily="2" charset="-122"/>
            </a:endParaRPr>
          </a:p>
        </p:txBody>
      </p:sp>
      <p:sp>
        <p:nvSpPr>
          <p:cNvPr id="28675" name="Rectangle 3"/>
          <p:cNvSpPr>
            <a:spLocks noGrp="1" noRot="1" noChangeArrowheads="1"/>
          </p:cNvSpPr>
          <p:nvPr>
            <p:ph type="body" idx="4294967295"/>
          </p:nvPr>
        </p:nvSpPr>
        <p:spPr>
          <a:xfrm>
            <a:off x="0" y="1413933"/>
            <a:ext cx="11760200" cy="3312584"/>
          </a:xfrm>
        </p:spPr>
        <p:txBody>
          <a:bodyPr/>
          <a:lstStyle/>
          <a:p>
            <a:pPr>
              <a:lnSpc>
                <a:spcPct val="90000"/>
              </a:lnSpc>
            </a:pPr>
            <a:r>
              <a:rPr lang="en-US" altLang="zh-CN" sz="2000">
                <a:solidFill>
                  <a:srgbClr val="000000"/>
                </a:solidFill>
              </a:rPr>
              <a:t> </a:t>
            </a:r>
            <a:r>
              <a:rPr lang="en-US" altLang="zh-CN" sz="3700">
                <a:solidFill>
                  <a:srgbClr val="000000"/>
                </a:solidFill>
                <a:latin typeface="方正粗黑宋简体" panose="02000000000000000000" pitchFamily="2" charset="-122"/>
                <a:ea typeface="方正粗黑宋简体" panose="02000000000000000000" pitchFamily="2" charset="-122"/>
              </a:rPr>
              <a:t>      </a:t>
            </a:r>
            <a:r>
              <a:rPr lang="zh-CN" altLang="en-US" sz="3700" b="1">
                <a:solidFill>
                  <a:srgbClr val="000000"/>
                </a:solidFill>
                <a:latin typeface="方正粗黑宋简体" panose="02000000000000000000" pitchFamily="2" charset="-122"/>
                <a:ea typeface="方正粗黑宋简体" panose="02000000000000000000" pitchFamily="2" charset="-122"/>
              </a:rPr>
              <a:t>这篇文章在论证秦国驱逐客卿的错误和危害时，没有在逐客这个具体问题上</a:t>
            </a:r>
            <a:r>
              <a:rPr lang="zh-CN" altLang="en-US" sz="3700" b="1">
                <a:solidFill>
                  <a:srgbClr val="FF3300"/>
                </a:solidFill>
                <a:latin typeface="方正粗黑宋简体" panose="02000000000000000000" pitchFamily="2" charset="-122"/>
                <a:ea typeface="方正粗黑宋简体" panose="02000000000000000000" pitchFamily="2" charset="-122"/>
              </a:rPr>
              <a:t>就事论事</a:t>
            </a:r>
            <a:r>
              <a:rPr lang="zh-CN" altLang="en-US" sz="3700" b="1">
                <a:solidFill>
                  <a:srgbClr val="000000"/>
                </a:solidFill>
                <a:latin typeface="方正粗黑宋简体" panose="02000000000000000000" pitchFamily="2" charset="-122"/>
                <a:ea typeface="方正粗黑宋简体" panose="02000000000000000000" pitchFamily="2" charset="-122"/>
              </a:rPr>
              <a:t>，也没有涉及自己</a:t>
            </a:r>
            <a:r>
              <a:rPr lang="zh-CN" altLang="en-US" sz="3700" b="1">
                <a:solidFill>
                  <a:srgbClr val="FF3300"/>
                </a:solidFill>
                <a:latin typeface="方正粗黑宋简体" panose="02000000000000000000" pitchFamily="2" charset="-122"/>
                <a:ea typeface="方正粗黑宋简体" panose="02000000000000000000" pitchFamily="2" charset="-122"/>
              </a:rPr>
              <a:t>个人的进退出处</a:t>
            </a:r>
            <a:r>
              <a:rPr lang="zh-CN" altLang="en-US" sz="3700" b="1">
                <a:solidFill>
                  <a:srgbClr val="000000"/>
                </a:solidFill>
                <a:latin typeface="方正粗黑宋简体" panose="02000000000000000000" pitchFamily="2" charset="-122"/>
                <a:ea typeface="方正粗黑宋简体" panose="02000000000000000000" pitchFamily="2" charset="-122"/>
              </a:rPr>
              <a:t>，而是站在“跨海内、制诸侯”完成统一天下大业的高度，来分析阐明逐客的利害得失，这反映了李斯的卓越见识，体现了他顺应历史潮流的进步政治主张和用人路线。文章所表现出的</a:t>
            </a:r>
            <a:r>
              <a:rPr lang="zh-CN" altLang="en-US" sz="3700" b="1">
                <a:solidFill>
                  <a:srgbClr val="FF3300"/>
                </a:solidFill>
                <a:latin typeface="方正粗黑宋简体" panose="02000000000000000000" pitchFamily="2" charset="-122"/>
                <a:ea typeface="方正粗黑宋简体" panose="02000000000000000000" pitchFamily="2" charset="-122"/>
              </a:rPr>
              <a:t>不分地域，任人唯贤</a:t>
            </a:r>
            <a:r>
              <a:rPr lang="zh-CN" altLang="en-US" sz="3700" b="1">
                <a:solidFill>
                  <a:srgbClr val="000000"/>
                </a:solidFill>
                <a:latin typeface="方正粗黑宋简体" panose="02000000000000000000" pitchFamily="2" charset="-122"/>
                <a:ea typeface="方正粗黑宋简体" panose="02000000000000000000" pitchFamily="2" charset="-122"/>
              </a:rPr>
              <a:t>的思想，在今天也有一定的借鉴意义。</a:t>
            </a:r>
            <a:br>
              <a:rPr lang="zh-CN" altLang="en-US" sz="3700" b="1">
                <a:solidFill>
                  <a:srgbClr val="000000"/>
                </a:solidFill>
                <a:latin typeface="方正粗黑宋简体" panose="02000000000000000000" pitchFamily="2" charset="-122"/>
                <a:ea typeface="方正粗黑宋简体" panose="02000000000000000000" pitchFamily="2" charset="-122"/>
              </a:rPr>
            </a:br>
            <a:br>
              <a:rPr lang="zh-CN" altLang="en-US" sz="4300" b="1">
                <a:latin typeface="微软雅黑" panose="020b0503020204020204" pitchFamily="34" charset="-122"/>
                <a:ea typeface="微软雅黑" panose="020b0503020204020204" pitchFamily="34" charset="-122"/>
              </a:rPr>
            </a:br>
            <a:endParaRPr lang="zh-CN" altLang="en-US" sz="4300" b="1">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8675">
                                            <p:txEl>
                                              <p:pRg st="0" end="0"/>
                                            </p:txEl>
                                          </p:spTgt>
                                        </p:tgtEl>
                                        <p:attrNameLst>
                                          <p:attrName>style.visibility</p:attrName>
                                        </p:attrNameLst>
                                      </p:cBhvr>
                                      <p:to>
                                        <p:strVal val="visible"/>
                                      </p:to>
                                    </p:set>
                                    <p:anim calcmode="lin" valueType="num">
                                      <p:cBhvr>
                                        <p:cTn id="7" dur="1000" fill="hold"/>
                                        <p:tgtEl>
                                          <p:spTgt spid="28675">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28675">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2867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5" grpId="0" build="p"/>
    </p:bldLst>
  </p:timing>
</p:sld>
</file>

<file path=ppt/slides/slide26.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p:cSld>
    <p:spTree>
      <p:nvGrpSpPr>
        <p:cNvPr id="1" name=""/>
        <p:cNvGrpSpPr/>
        <p:nvPr/>
      </p:nvGrpSpPr>
      <p:grpSpPr>
        <a:xfrm>
          <a:off x="0" y="0"/>
          <a:ext cx="0" cy="0"/>
        </a:xfrm>
      </p:grpSpPr>
      <p:grpSp>
        <p:nvGrpSpPr>
          <p:cNvPr id="5123" name="组合 1"/>
          <p:cNvGrpSpPr/>
          <p:nvPr/>
        </p:nvGrpSpPr>
        <p:grpSpPr>
          <a:xfrm>
            <a:off x="1519247" y="77"/>
            <a:ext cx="9155113" cy="1196975"/>
            <a:chOff x="-23" y="133"/>
            <a:chExt cx="19223" cy="1886"/>
          </a:xfrm>
        </p:grpSpPr>
        <p:sp>
          <p:nvSpPr>
            <p:cNvPr id="16" name="平行四边形 15"/>
            <p:cNvSpPr/>
            <p:nvPr/>
          </p:nvSpPr>
          <p:spPr>
            <a:xfrm>
              <a:off x="437" y="153"/>
              <a:ext cx="1523" cy="1278"/>
            </a:xfrm>
            <a:prstGeom prst="parallelogram">
              <a:avLst>
                <a:gd name="adj" fmla="val 783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7" name="任意多边形: 形状 7"/>
            <p:cNvSpPr/>
            <p:nvPr/>
          </p:nvSpPr>
          <p:spPr>
            <a:xfrm>
              <a:off x="-23" y="1431"/>
              <a:ext cx="460" cy="588"/>
            </a:xfrm>
            <a:custGeom>
              <a:gdLst>
                <a:gd name="connsiteX0" fmla="*/ 0 w 291669"/>
                <a:gd name="connsiteY0" fmla="*/ 0 h 372459"/>
                <a:gd name="connsiteX1" fmla="*/ 291669 w 291669"/>
                <a:gd name="connsiteY1" fmla="*/ 0 h 372459"/>
                <a:gd name="connsiteX2" fmla="*/ 0 w 291669"/>
                <a:gd name="connsiteY2" fmla="*/ 372459 h 372459"/>
                <a:gd name="connsiteX3" fmla="*/ 0 w 291669"/>
                <a:gd name="connsiteY3" fmla="*/ 0 h 372459"/>
              </a:gdLst>
              <a:cxnLst>
                <a:cxn ang="0">
                  <a:pos x="connsiteX0" y="connsiteY0"/>
                </a:cxn>
                <a:cxn ang="0">
                  <a:pos x="connsiteX1" y="connsiteY1"/>
                </a:cxn>
                <a:cxn ang="0">
                  <a:pos x="connsiteX2" y="connsiteY2"/>
                </a:cxn>
                <a:cxn ang="0">
                  <a:pos x="connsiteX3" y="connsiteY3"/>
                </a:cxn>
              </a:cxnLst>
              <a:rect l="l" t="t" r="r" b="b"/>
              <a:pathLst>
                <a:path w="291669" h="372459">
                  <a:moveTo>
                    <a:pt x="0" y="0"/>
                  </a:moveTo>
                  <a:lnTo>
                    <a:pt x="291669" y="0"/>
                  </a:lnTo>
                  <a:lnTo>
                    <a:pt x="0" y="372459"/>
                  </a:lnTo>
                  <a:lnTo>
                    <a:pt x="0" y="0"/>
                  </a:lnTo>
                  <a:close/>
                </a:path>
              </a:pathLst>
            </a:custGeom>
            <a:solidFill>
              <a:srgbClr val="FF996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8" name="平行四边形 17"/>
            <p:cNvSpPr/>
            <p:nvPr/>
          </p:nvSpPr>
          <p:spPr>
            <a:xfrm>
              <a:off x="1127" y="1399"/>
              <a:ext cx="16550" cy="45"/>
            </a:xfrm>
            <a:prstGeom prst="parallelogram">
              <a:avLst>
                <a:gd name="adj" fmla="val 63322"/>
              </a:avLst>
            </a:prstGeom>
            <a:solidFill>
              <a:srgbClr val="B2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9" name="任意多边形: 形状 9"/>
            <p:cNvSpPr/>
            <p:nvPr/>
          </p:nvSpPr>
          <p:spPr>
            <a:xfrm>
              <a:off x="17660" y="1271"/>
              <a:ext cx="1540" cy="205"/>
            </a:xfrm>
            <a:custGeom>
              <a:gdLst>
                <a:gd name="connsiteX0" fmla="*/ 82308 w 977933"/>
                <a:gd name="connsiteY0" fmla="*/ 0 h 129983"/>
                <a:gd name="connsiteX1" fmla="*/ 977933 w 977933"/>
                <a:gd name="connsiteY1" fmla="*/ 0 h 129983"/>
                <a:gd name="connsiteX2" fmla="*/ 977933 w 977933"/>
                <a:gd name="connsiteY2" fmla="*/ 129983 h 129983"/>
                <a:gd name="connsiteX3" fmla="*/ 0 w 977933"/>
                <a:gd name="connsiteY3" fmla="*/ 129983 h 129983"/>
                <a:gd name="connsiteX4" fmla="*/ 82308 w 977933"/>
                <a:gd name="connsiteY4" fmla="*/ 0 h 129983"/>
              </a:gdLst>
              <a:cxnLst>
                <a:cxn ang="0">
                  <a:pos x="connsiteX0" y="connsiteY0"/>
                </a:cxn>
                <a:cxn ang="0">
                  <a:pos x="connsiteX1" y="connsiteY1"/>
                </a:cxn>
                <a:cxn ang="0">
                  <a:pos x="connsiteX2" y="connsiteY2"/>
                </a:cxn>
                <a:cxn ang="0">
                  <a:pos x="connsiteX3" y="connsiteY3"/>
                </a:cxn>
                <a:cxn ang="0">
                  <a:pos x="connsiteX4" y="connsiteY4"/>
                </a:cxn>
              </a:cxnLst>
              <a:rect l="l" t="t" r="r" b="b"/>
              <a:pathLst>
                <a:path w="977933" h="129982">
                  <a:moveTo>
                    <a:pt x="82308" y="0"/>
                  </a:moveTo>
                  <a:lnTo>
                    <a:pt x="977933" y="0"/>
                  </a:lnTo>
                  <a:lnTo>
                    <a:pt x="977933" y="129983"/>
                  </a:lnTo>
                  <a:lnTo>
                    <a:pt x="0" y="129983"/>
                  </a:lnTo>
                  <a:lnTo>
                    <a:pt x="82308" y="0"/>
                  </a:lnTo>
                  <a:close/>
                </a:path>
              </a:pathLst>
            </a:custGeom>
            <a:solidFill>
              <a:srgbClr val="B2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5126" name="内容占位符 5"/>
          <p:cNvSpPr>
            <a:spLocks noGrp="1"/>
          </p:cNvSpPr>
          <p:nvPr>
            <p:ph sz="half" idx="1"/>
          </p:nvPr>
        </p:nvSpPr>
        <p:spPr/>
        <p:txBody>
          <a:bodyPr/>
          <a:lstStyle/>
          <a:p>
            <a:pPr marL="0" indent="0" eaLnBrk="1" hangingPunct="1">
              <a:buNone/>
            </a:pPr>
            <a:r>
              <a:rPr lang="en-US" altLang="zh-CN" b="1" smtClean="0">
                <a:sym typeface="+mn-ea"/>
              </a:rPr>
              <a:t>        </a:t>
            </a:r>
            <a:endParaRPr lang="zh-CN" altLang="en-US" smtClean="0"/>
          </a:p>
        </p:txBody>
      </p:sp>
      <p:sp>
        <p:nvSpPr>
          <p:cNvPr id="3" name="标题 1"/>
          <p:cNvSpPr>
            <a:spLocks noGrp="1"/>
          </p:cNvSpPr>
          <p:nvPr>
            <p:custDataLst>
              <p:tags r:id="rId2"/>
            </p:custDataLst>
          </p:nvPr>
        </p:nvSpPr>
        <p:spPr>
          <a:xfrm>
            <a:off x="19504028" y="211139"/>
            <a:ext cx="12480925" cy="1979612"/>
          </a:xfrm>
          <a:prstGeom prst="rect">
            <a:avLst/>
          </a:prstGeom>
        </p:spPr>
        <p:txBody>
          <a:bodyPr lIns="101448" tIns="38098" rIns="76087" bIns="38098" anchor="ct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a:lnSpc>
                <a:spcPct val="120000"/>
              </a:lnSpc>
              <a:defRPr/>
            </a:pPr>
            <a:endParaRPr lang="zh-CN" altLang="en-US" spc="300">
              <a:solidFill>
                <a:srgbClr val="C00000"/>
              </a:solidFill>
              <a:latin typeface="楷体_GB2312" pitchFamily="49" charset="-122"/>
              <a:ea typeface="楷体_GB2312" pitchFamily="49" charset="-122"/>
              <a:sym typeface="Arial" pitchFamily="34" charset="0"/>
            </a:endParaRPr>
          </a:p>
        </p:txBody>
      </p:sp>
      <p:sp>
        <p:nvSpPr>
          <p:cNvPr id="2" name="文本框 1"/>
          <p:cNvSpPr txBox="1"/>
          <p:nvPr/>
        </p:nvSpPr>
        <p:spPr>
          <a:xfrm>
            <a:off x="182880" y="1303730"/>
            <a:ext cx="11999173" cy="4031873"/>
          </a:xfrm>
          <a:prstGeom prst="rect">
            <a:avLst/>
          </a:prstGeom>
          <a:solidFill>
            <a:schemeClr val="accent3"/>
          </a:solidFill>
        </p:spPr>
        <p:txBody>
          <a:bodyPr wrap="square" lIns="91326" tIns="45718" rIns="91326" bIns="45718" rtlCol="0">
            <a:spAutoFit/>
          </a:bodyPr>
          <a:lstStyle/>
          <a:p>
            <a:r>
              <a:rPr lang="zh-CN" altLang="en-US" sz="4000">
                <a:ln w="22225">
                  <a:solidFill>
                    <a:schemeClr val="accent2"/>
                  </a:solidFill>
                  <a:prstDash val="solid"/>
                </a:ln>
                <a:solidFill>
                  <a:schemeClr val="accent2">
                    <a:lumMod val="40000"/>
                    <a:lumOff val="60000"/>
                  </a:schemeClr>
                </a:solidFill>
              </a:rPr>
              <a:t>思考：</a:t>
            </a:r>
            <a:endParaRPr lang="zh-CN" altLang="en-US"/>
          </a:p>
          <a:p>
            <a:r>
              <a:rPr lang="zh-CN" altLang="en-US" sz="3600" b="1"/>
              <a:t>      《史记</a:t>
            </a:r>
            <a:r>
              <a:rPr lang="zh-CN" altLang="en-US" sz="3600" b="1">
                <a:latin typeface="宋体" panose="02010600030101010101" pitchFamily="2" charset="-122"/>
                <a:ea typeface="宋体" pitchFamily="2" charset="-122"/>
              </a:rPr>
              <a:t>·李斯列传</a:t>
            </a:r>
            <a:r>
              <a:rPr lang="zh-CN" altLang="en-US" sz="3600" b="1"/>
              <a:t>》记载，李斯上疏之后，</a:t>
            </a:r>
            <a:r>
              <a:rPr lang="en-US" altLang="zh-CN" sz="3600" b="1"/>
              <a:t>“</a:t>
            </a:r>
            <a:r>
              <a:rPr lang="zh-CN" altLang="en-US" sz="3600" b="1"/>
              <a:t>秦</a:t>
            </a:r>
            <a:r>
              <a:rPr lang="zh-CN" altLang="en-US" sz="3600" b="1" smtClean="0"/>
              <a:t>王乃</a:t>
            </a:r>
            <a:r>
              <a:rPr lang="zh-CN" altLang="en-US" sz="3600" b="1"/>
              <a:t>除逐客之令，复李斯官，卒用其计谋。</a:t>
            </a:r>
            <a:r>
              <a:rPr lang="en-US" altLang="zh-CN" sz="3600" b="1"/>
              <a:t>”</a:t>
            </a:r>
            <a:r>
              <a:rPr lang="zh-CN" altLang="en-US" sz="3600" b="1"/>
              <a:t>作为</a:t>
            </a:r>
            <a:r>
              <a:rPr lang="zh-CN" altLang="en-US" sz="3600" b="1" smtClean="0"/>
              <a:t>一篇</a:t>
            </a:r>
            <a:r>
              <a:rPr lang="zh-CN" altLang="en-US" sz="3600" b="1"/>
              <a:t>奏疏，《谏逐客书》很好地完成了自己的</a:t>
            </a:r>
            <a:r>
              <a:rPr lang="en-US" altLang="zh-CN" sz="3600" b="1"/>
              <a:t>“</a:t>
            </a:r>
            <a:r>
              <a:rPr lang="zh-CN" altLang="en-US" sz="3600" b="1"/>
              <a:t>使命</a:t>
            </a:r>
            <a:r>
              <a:rPr lang="en-US" altLang="zh-CN" sz="3600" b="1"/>
              <a:t>”</a:t>
            </a:r>
            <a:r>
              <a:rPr lang="zh-CN" altLang="en-US" sz="3600" b="1" smtClean="0"/>
              <a:t>，体现</a:t>
            </a:r>
            <a:r>
              <a:rPr lang="zh-CN" altLang="en-US" sz="3600" b="1"/>
              <a:t>了</a:t>
            </a:r>
            <a:r>
              <a:rPr lang="en-US" altLang="zh-CN" sz="3600" b="1"/>
              <a:t>“</a:t>
            </a:r>
            <a:r>
              <a:rPr lang="zh-CN" altLang="en-US" sz="3600" b="1"/>
              <a:t>实用价值</a:t>
            </a:r>
            <a:r>
              <a:rPr lang="en-US" altLang="zh-CN" sz="3600" b="1"/>
              <a:t>”——</a:t>
            </a:r>
            <a:r>
              <a:rPr lang="zh-CN" altLang="en-US" sz="3600" b="1"/>
              <a:t>秦王最终采纳了李斯的建议</a:t>
            </a:r>
            <a:r>
              <a:rPr lang="zh-CN" altLang="en-US" sz="3600" b="1" smtClean="0"/>
              <a:t>，放弃</a:t>
            </a:r>
            <a:r>
              <a:rPr lang="zh-CN" altLang="en-US" sz="3600" b="1"/>
              <a:t>逐客。那么这篇奏疏是如何做到</a:t>
            </a:r>
            <a:r>
              <a:rPr lang="en-US" altLang="zh-CN" sz="3600" b="1"/>
              <a:t>“</a:t>
            </a:r>
            <a:r>
              <a:rPr lang="zh-CN" altLang="en-US" sz="3600" b="1"/>
              <a:t>实用</a:t>
            </a:r>
            <a:r>
              <a:rPr lang="en-US" altLang="zh-CN" sz="3600" b="1"/>
              <a:t>”</a:t>
            </a:r>
            <a:r>
              <a:rPr lang="zh-CN" altLang="en-US" sz="3600" b="1"/>
              <a:t>的呢？</a:t>
            </a:r>
            <a:endParaRPr lang="zh-CN" altLang="en-US" sz="3600" b="1"/>
          </a:p>
          <a:p>
            <a:r>
              <a:rPr lang="zh-CN" altLang="en-US" sz="3600" b="1"/>
              <a:t>         这篇奏疏最成功的地方在哪里呢？</a:t>
            </a:r>
            <a:endParaRPr lang="zh-CN" altLang="en-US" sz="3600" b="1"/>
          </a:p>
        </p:txBody>
      </p:sp>
    </p:spTree>
    <p:custDataLst>
      <p:tags r:id="rId3"/>
    </p:custDataLst>
  </p:cSld>
  <p:clrMapOvr>
    <a:masterClrMapping/>
  </p:clrMapOvr>
  <p:transition spd="med"/>
  <p:timing/>
</p:sld>
</file>

<file path=ppt/slides/slide27.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p:cSld>
    <p:spTree>
      <p:nvGrpSpPr>
        <p:cNvPr id="1" name=""/>
        <p:cNvGrpSpPr/>
        <p:nvPr/>
      </p:nvGrpSpPr>
      <p:grpSpPr>
        <a:xfrm>
          <a:off x="0" y="0"/>
          <a:ext cx="0" cy="0"/>
        </a:xfrm>
      </p:grpSpPr>
      <p:sp>
        <p:nvSpPr>
          <p:cNvPr id="45057" name="文本占位符 31745"/>
          <p:cNvSpPr>
            <a:spLocks noGrp="1" noChangeArrowheads="1"/>
          </p:cNvSpPr>
          <p:nvPr>
            <p:ph idx="1"/>
          </p:nvPr>
        </p:nvSpPr>
        <p:spPr>
          <a:xfrm>
            <a:off x="0" y="836086"/>
            <a:ext cx="11923184" cy="5894913"/>
          </a:xfrm>
        </p:spPr>
        <p:txBody>
          <a:bodyPr/>
          <a:lstStyle/>
          <a:p>
            <a:pPr eaLnBrk="1" hangingPunct="1">
              <a:buFontTx/>
              <a:buNone/>
            </a:pPr>
            <a:r>
              <a:rPr lang="zh-CN" altLang="en-US" sz="4300" b="1">
                <a:latin typeface="方正粗黑宋简体" panose="02000000000000000000" pitchFamily="2" charset="-122"/>
                <a:ea typeface="方正粗黑宋简体" panose="02000000000000000000" pitchFamily="2" charset="-122"/>
              </a:rPr>
              <a:t>一、</a:t>
            </a:r>
            <a:r>
              <a:rPr lang="zh-CN" altLang="en-US" sz="4300" b="1">
                <a:solidFill>
                  <a:srgbClr val="FF3300"/>
                </a:solidFill>
                <a:latin typeface="方正粗黑宋简体" panose="02000000000000000000" pitchFamily="2" charset="-122"/>
                <a:ea typeface="方正粗黑宋简体" panose="02000000000000000000" pitchFamily="2" charset="-122"/>
              </a:rPr>
              <a:t>伴君如伴虎：</a:t>
            </a:r>
            <a:r>
              <a:rPr lang="zh-CN" altLang="en-US" sz="4300" b="1">
                <a:latin typeface="方正粗黑宋简体" panose="02000000000000000000" pitchFamily="2" charset="-122"/>
                <a:ea typeface="方正粗黑宋简体" panose="02000000000000000000" pitchFamily="2" charset="-122"/>
              </a:rPr>
              <a:t>劝谏的难度（比干、屈原等）；</a:t>
            </a:r>
            <a:endParaRPr lang="zh-CN" altLang="en-US" sz="4300" b="1">
              <a:latin typeface="方正粗黑宋简体" panose="02000000000000000000" pitchFamily="2" charset="-122"/>
              <a:ea typeface="方正粗黑宋简体" panose="02000000000000000000" pitchFamily="2" charset="-122"/>
            </a:endParaRPr>
          </a:p>
          <a:p>
            <a:pPr eaLnBrk="1" hangingPunct="1">
              <a:buFontTx/>
              <a:buNone/>
            </a:pPr>
            <a:r>
              <a:rPr lang="zh-CN" altLang="en-US" sz="4300" b="1">
                <a:latin typeface="方正粗黑宋简体" panose="02000000000000000000" pitchFamily="2" charset="-122"/>
                <a:ea typeface="方正粗黑宋简体" panose="02000000000000000000" pitchFamily="2" charset="-122"/>
              </a:rPr>
              <a:t>二、</a:t>
            </a:r>
            <a:r>
              <a:rPr lang="zh-CN" altLang="en-US" sz="4300" b="1">
                <a:solidFill>
                  <a:srgbClr val="FF3300"/>
                </a:solidFill>
                <a:latin typeface="方正粗黑宋简体" panose="02000000000000000000" pitchFamily="2" charset="-122"/>
                <a:ea typeface="方正粗黑宋简体" panose="02000000000000000000" pitchFamily="2" charset="-122"/>
              </a:rPr>
              <a:t>此文的成功之处</a:t>
            </a:r>
            <a:r>
              <a:rPr lang="zh-CN" altLang="en-US" sz="4300" b="1">
                <a:latin typeface="方正粗黑宋简体" panose="02000000000000000000" pitchFamily="2" charset="-122"/>
                <a:ea typeface="方正粗黑宋简体" panose="02000000000000000000" pitchFamily="2" charset="-122"/>
              </a:rPr>
              <a:t>：</a:t>
            </a:r>
            <a:endParaRPr lang="zh-CN" altLang="en-US" sz="4300" b="1">
              <a:latin typeface="方正粗黑宋简体" panose="02000000000000000000" pitchFamily="2" charset="-122"/>
              <a:ea typeface="方正粗黑宋简体" panose="02000000000000000000" pitchFamily="2" charset="-122"/>
            </a:endParaRPr>
          </a:p>
          <a:p>
            <a:pPr eaLnBrk="1" hangingPunct="1">
              <a:buFontTx/>
              <a:buNone/>
            </a:pPr>
            <a:r>
              <a:rPr lang="zh-CN" altLang="en-US" sz="2800" b="1">
                <a:latin typeface="方正粗黑宋简体" panose="02000000000000000000" pitchFamily="2" charset="-122"/>
                <a:ea typeface="方正粗黑宋简体" panose="02000000000000000000" pitchFamily="2" charset="-122"/>
              </a:rPr>
              <a:t>           </a:t>
            </a:r>
            <a:r>
              <a:rPr lang="zh-CN" altLang="en-US" sz="3700" b="1">
                <a:solidFill>
                  <a:srgbClr val="0E0E14"/>
                </a:solidFill>
                <a:latin typeface="方正粗黑宋简体" panose="02000000000000000000" pitchFamily="2" charset="-122"/>
                <a:ea typeface="方正粗黑宋简体" panose="02000000000000000000" pitchFamily="2" charset="-122"/>
              </a:rPr>
              <a:t>李斯既亦在逐中，若</a:t>
            </a:r>
            <a:r>
              <a:rPr lang="zh-CN" altLang="en-US" sz="3700" b="1" u="sng">
                <a:solidFill>
                  <a:srgbClr val="0000C0"/>
                </a:solidFill>
                <a:latin typeface="方正粗黑宋简体" panose="02000000000000000000" pitchFamily="2" charset="-122"/>
                <a:ea typeface="方正粗黑宋简体" panose="02000000000000000000" pitchFamily="2" charset="-122"/>
              </a:rPr>
              <a:t>开口便直斥逐客之非，宁不适以触人主之怒</a:t>
            </a:r>
            <a:r>
              <a:rPr lang="zh-CN" altLang="en-US" sz="3700" b="1">
                <a:solidFill>
                  <a:srgbClr val="0E0E14"/>
                </a:solidFill>
                <a:latin typeface="方正粗黑宋简体" panose="02000000000000000000" pitchFamily="2" charset="-122"/>
                <a:ea typeface="方正粗黑宋简体" panose="02000000000000000000" pitchFamily="2" charset="-122"/>
              </a:rPr>
              <a:t>，而滋之令转甚耶！妙在</a:t>
            </a:r>
            <a:r>
              <a:rPr lang="zh-CN" altLang="en-US" sz="3700" b="1" u="sng">
                <a:solidFill>
                  <a:srgbClr val="0000C0"/>
                </a:solidFill>
                <a:latin typeface="方正粗黑宋简体" panose="02000000000000000000" pitchFamily="2" charset="-122"/>
                <a:ea typeface="方正粗黑宋简体" panose="02000000000000000000" pitchFamily="2" charset="-122"/>
              </a:rPr>
              <a:t>绝不为客谋，而通体专为秦谋</a:t>
            </a:r>
            <a:r>
              <a:rPr lang="zh-CN" altLang="en-US" sz="3700" b="1">
                <a:solidFill>
                  <a:srgbClr val="0E0E14"/>
                </a:solidFill>
                <a:latin typeface="方正粗黑宋简体" panose="02000000000000000000" pitchFamily="2" charset="-122"/>
                <a:ea typeface="方正粗黑宋简体" panose="02000000000000000000" pitchFamily="2" charset="-122"/>
              </a:rPr>
              <a:t>。语意由浅入深，一步紧一步，此便是游说秘诀。……意最真挚，笔最曲折，语最委婉。而段落承接，词调字句，更无不各具其妙。（清 余诚《重订古文释义新编》卷五）</a:t>
            </a:r>
            <a:endParaRPr lang="zh-CN" altLang="en-US" sz="3700" b="1">
              <a:solidFill>
                <a:srgbClr val="0E0E14"/>
              </a:solidFill>
              <a:latin typeface="方正粗黑宋简体" panose="02000000000000000000" pitchFamily="2" charset="-122"/>
              <a:ea typeface="方正粗黑宋简体" panose="02000000000000000000" pitchFamily="2" charset="-122"/>
            </a:endParaRPr>
          </a:p>
        </p:txBody>
      </p:sp>
      <p:sp>
        <p:nvSpPr>
          <p:cNvPr id="45058" name="标题 31746"/>
          <p:cNvSpPr>
            <a:spLocks noGrp="1" noRot="1" noChangeArrowheads="1"/>
          </p:cNvSpPr>
          <p:nvPr>
            <p:ph type="title"/>
          </p:nvPr>
        </p:nvSpPr>
        <p:spPr>
          <a:xfrm>
            <a:off x="1991784" y="65"/>
            <a:ext cx="7772400" cy="791633"/>
          </a:xfrm>
        </p:spPr>
        <p:txBody>
          <a:bodyPr/>
          <a:lstStyle/>
          <a:p>
            <a:pPr eaLnBrk="1" hangingPunct="1"/>
            <a:r>
              <a:rPr lang="zh-CN" altLang="en-US" b="1" smtClean="0"/>
              <a:t>　	</a:t>
            </a:r>
            <a:r>
              <a:rPr lang="zh-CN" altLang="en-US" b="1" smtClean="0">
                <a:latin typeface="方正粗黑宋简体" panose="02000000000000000000" pitchFamily="2" charset="-122"/>
                <a:ea typeface="方正粗黑宋简体" panose="02000000000000000000" pitchFamily="2" charset="-122"/>
              </a:rPr>
              <a:t>五、</a:t>
            </a:r>
            <a:r>
              <a:rPr lang="zh-CN" altLang="en-US" b="1" smtClean="0">
                <a:solidFill>
                  <a:srgbClr val="FF3300"/>
                </a:solidFill>
                <a:latin typeface="方正粗黑宋简体" panose="02000000000000000000" pitchFamily="2" charset="-122"/>
                <a:ea typeface="方正粗黑宋简体" panose="02000000000000000000" pitchFamily="2" charset="-122"/>
              </a:rPr>
              <a:t>劝谏特点</a:t>
            </a:r>
            <a:endParaRPr lang="zh-CN" altLang="en-US" b="1" smtClean="0">
              <a:solidFill>
                <a:srgbClr val="FF3300"/>
              </a:solidFill>
              <a:latin typeface="方正粗黑宋简体" panose="02000000000000000000" pitchFamily="2" charset="-122"/>
              <a:ea typeface="方正粗黑宋简体" panose="02000000000000000000"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45057">
                                            <p:txEl>
                                              <p:pRg st="2" end="2"/>
                                            </p:txEl>
                                          </p:spTgt>
                                        </p:tgtEl>
                                        <p:attrNameLst>
                                          <p:attrName>style.visibility</p:attrName>
                                        </p:attrNameLst>
                                      </p:cBhvr>
                                      <p:to>
                                        <p:strVal val="visible"/>
                                      </p:to>
                                    </p:set>
                                    <p:anim calcmode="lin" valueType="num">
                                      <p:cBhvr additive="base">
                                        <p:cTn id="7" dur="500" fill="hold"/>
                                        <p:tgtEl>
                                          <p:spTgt spid="45057">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5057">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showMasterPhAnim="0">
  <p:cSld>
    <p:spTree>
      <p:nvGrpSpPr>
        <p:cNvPr id="1" name=""/>
        <p:cNvGrpSpPr/>
        <p:nvPr/>
      </p:nvGrpSpPr>
      <p:grpSpPr>
        <a:xfrm>
          <a:off x="0" y="0"/>
          <a:ext cx="0" cy="0"/>
        </a:xfrm>
      </p:grpSpPr>
      <p:sp>
        <p:nvSpPr>
          <p:cNvPr id="46081" name="Rectangle 2"/>
          <p:cNvSpPr>
            <a:spLocks noGrp="1" noRot="1" noChangeArrowheads="1"/>
          </p:cNvSpPr>
          <p:nvPr>
            <p:ph type="title"/>
          </p:nvPr>
        </p:nvSpPr>
        <p:spPr>
          <a:xfrm>
            <a:off x="730252" y="429745"/>
            <a:ext cx="11461749" cy="1432983"/>
          </a:xfrm>
        </p:spPr>
        <p:txBody>
          <a:bodyPr lIns="91364" tIns="45726" rIns="91364" bIns="45726"/>
          <a:lstStyle/>
          <a:p>
            <a:pPr algn="l"/>
            <a:r>
              <a:rPr lang="zh-CN" altLang="en-US" b="1" smtClean="0">
                <a:solidFill>
                  <a:srgbClr val="FF0000"/>
                </a:solidFill>
                <a:latin typeface="微软雅黑" panose="020b0503020204020204" pitchFamily="34" charset="-122"/>
                <a:ea typeface="微软雅黑" panose="020b0503020204020204" pitchFamily="34" charset="-122"/>
              </a:rPr>
              <a:t>本文能够达到预期效果的根本原因</a:t>
            </a:r>
            <a:endParaRPr lang="zh-CN" altLang="en-US" b="1" smtClean="0">
              <a:solidFill>
                <a:srgbClr val="FF0000"/>
              </a:solidFill>
              <a:latin typeface="微软雅黑" panose="020b0503020204020204" pitchFamily="34" charset="-122"/>
              <a:ea typeface="微软雅黑" panose="020b0503020204020204" pitchFamily="34" charset="-122"/>
            </a:endParaRPr>
          </a:p>
        </p:txBody>
      </p:sp>
      <p:sp>
        <p:nvSpPr>
          <p:cNvPr id="71683" name="Rectangle 3"/>
          <p:cNvSpPr>
            <a:spLocks noGrp="1" noRot="1" noChangeArrowheads="1"/>
          </p:cNvSpPr>
          <p:nvPr>
            <p:ph idx="1"/>
          </p:nvPr>
        </p:nvSpPr>
        <p:spPr>
          <a:xfrm>
            <a:off x="334494" y="1701800"/>
            <a:ext cx="11857567" cy="4574117"/>
          </a:xfrm>
        </p:spPr>
        <p:txBody>
          <a:bodyPr lIns="91364" tIns="45726" rIns="91364" bIns="45726"/>
          <a:lstStyle/>
          <a:p>
            <a:pPr marL="456565" indent="-456565">
              <a:spcBef>
                <a:spcPct val="20000"/>
              </a:spcBef>
              <a:defRPr/>
            </a:pPr>
            <a:r>
              <a:rPr lang="zh-CN" altLang="en-US" sz="3700" b="1">
                <a:solidFill>
                  <a:schemeClr val="tx2"/>
                </a:solidFill>
                <a:latin typeface="微软雅黑" panose="020b0503020204020204" pitchFamily="34" charset="-122"/>
                <a:ea typeface="微软雅黑" panose="020b0503020204020204" pitchFamily="34" charset="-122"/>
              </a:rPr>
              <a:t>在于作者时时处处都始终针对秦王意欲富国强兵、统一天下的心理，说到了他的心坎上。全文各小段的小结，借以晨钟暮鼓般的语气，着重强调逐客之害，他会使秦“无强大之名”、“非所以跨海内，制诸侯之术也”、“藉寇兵而赍盗粮”、“求国无危，不可得也”， 句句都可使秦王怦然心动。再加上举例子与讲道理，还富于文采，</a:t>
            </a:r>
            <a:r>
              <a:rPr lang="zh-CN" altLang="en-US" sz="3700" b="1">
                <a:solidFill>
                  <a:schemeClr val="tx2"/>
                </a:solidFill>
                <a:effectLst>
                  <a:outerShdw blurRad="38100" dist="38100" dir="2700000" algn="tl">
                    <a:srgbClr val="000000"/>
                  </a:outerShdw>
                </a:effectLst>
                <a:latin typeface="微软雅黑" panose="020b0503020204020204" pitchFamily="34" charset="-122"/>
                <a:ea typeface="微软雅黑" panose="020b0503020204020204" pitchFamily="34" charset="-122"/>
              </a:rPr>
              <a:t>理足词胜雄辩滔滔</a:t>
            </a:r>
            <a:r>
              <a:rPr lang="zh-CN" altLang="en-US" sz="3700" b="1">
                <a:solidFill>
                  <a:schemeClr val="tx2"/>
                </a:solidFill>
                <a:latin typeface="微软雅黑" panose="020b0503020204020204" pitchFamily="34" charset="-122"/>
                <a:ea typeface="微软雅黑" panose="020b0503020204020204" pitchFamily="34" charset="-122"/>
              </a:rPr>
              <a:t>。</a:t>
            </a:r>
            <a:endParaRPr lang="zh-CN" altLang="en-US" sz="3700" b="1">
              <a:solidFill>
                <a:schemeClr val="tx2"/>
              </a:solidFill>
              <a:latin typeface="微软雅黑" panose="020b0503020204020204" pitchFamily="34" charset="-122"/>
              <a:ea typeface="微软雅黑" panose="020b0503020204020204" pitchFamily="34" charset="-122"/>
            </a:endParaRPr>
          </a:p>
        </p:txBody>
      </p:sp>
    </p:spTree>
  </p:cSld>
  <p:clrMapOvr>
    <a:masterClrMapping/>
  </p:clrMapOvr>
  <p:transition/>
  <p:timing/>
</p:sld>
</file>

<file path=ppt/slides/slide29.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p:cSld>
    <p:spTree>
      <p:nvGrpSpPr>
        <p:cNvPr id="1" name=""/>
        <p:cNvGrpSpPr/>
        <p:nvPr/>
      </p:nvGrpSpPr>
      <p:grpSpPr>
        <a:xfrm>
          <a:off x="0" y="0"/>
          <a:ext cx="0" cy="0"/>
        </a:xfrm>
      </p:grpSpPr>
      <p:sp>
        <p:nvSpPr>
          <p:cNvPr id="3" name="矩形 2"/>
          <p:cNvSpPr>
            <a:spLocks noChangeArrowheads="1"/>
          </p:cNvSpPr>
          <p:nvPr/>
        </p:nvSpPr>
        <p:spPr bwMode="auto">
          <a:xfrm>
            <a:off x="0" y="2084919"/>
            <a:ext cx="12192000" cy="3862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10" tIns="60905" rIns="121810" bIns="60905">
            <a:spAutoFit/>
          </a:bodyPr>
          <a:lstStyle/>
          <a:p>
            <a:pPr indent="718820" algn="just" defTabSz="1217930" fontAlgn="base">
              <a:spcBef>
                <a:spcPct val="0"/>
              </a:spcBef>
              <a:spcAft>
                <a:spcPct val="0"/>
              </a:spcAft>
            </a:pPr>
            <a:r>
              <a:rPr lang="zh-CN" altLang="en-US" sz="2700" b="1" noProof="1">
                <a:solidFill>
                  <a:srgbClr val="000000"/>
                </a:solidFill>
                <a:latin typeface="微软雅黑" panose="020b0503020204020204" pitchFamily="34" charset="-122"/>
                <a:ea typeface="微软雅黑" panose="020b0503020204020204" pitchFamily="34" charset="-122"/>
              </a:rPr>
              <a:t>①用秦王取物的态度为喻，来说明秦王对取人应该抱有的态度和不可取的态度。文中写道：“夫击瓮扣缶，弹筝搏髀</a:t>
            </a:r>
            <a:r>
              <a:rPr lang="zh-CN" altLang="zh-CN" sz="2700" b="1" noProof="1">
                <a:solidFill>
                  <a:srgbClr val="000000"/>
                </a:solidFill>
                <a:latin typeface="微软雅黑" panose="020b0503020204020204" pitchFamily="34" charset="-122"/>
                <a:ea typeface="微软雅黑" panose="020b0503020204020204" pitchFamily="34" charset="-122"/>
              </a:rPr>
              <a:t>……</a:t>
            </a:r>
            <a:r>
              <a:rPr lang="zh-CN" altLang="en-US" sz="2700" b="1" noProof="1">
                <a:solidFill>
                  <a:srgbClr val="000000"/>
                </a:solidFill>
                <a:latin typeface="微软雅黑" panose="020b0503020204020204" pitchFamily="34" charset="-122"/>
                <a:ea typeface="微软雅黑" panose="020b0503020204020204" pitchFamily="34" charset="-122"/>
              </a:rPr>
              <a:t>适观而已矣”，</a:t>
            </a:r>
            <a:r>
              <a:rPr lang="zh-CN" altLang="en-US" sz="2700" b="1" noProof="1">
                <a:solidFill>
                  <a:srgbClr val="FF0000"/>
                </a:solidFill>
                <a:latin typeface="微软雅黑" panose="020b0503020204020204" pitchFamily="34" charset="-122"/>
                <a:ea typeface="微软雅黑" panose="020b0503020204020204" pitchFamily="34" charset="-122"/>
              </a:rPr>
              <a:t>这形象地说明了秦王想得意于天下，在任人方面也应该弃退秦国那些平庸之辈，而取用异国的贤能之才。</a:t>
            </a:r>
            <a:endParaRPr lang="zh-CN" altLang="zh-CN" sz="2700" b="1" noProof="1">
              <a:solidFill>
                <a:srgbClr val="FF0000"/>
              </a:solidFill>
              <a:latin typeface="微软雅黑" panose="020b0503020204020204" pitchFamily="34" charset="-122"/>
              <a:ea typeface="微软雅黑" panose="020b0503020204020204" pitchFamily="34" charset="-122"/>
            </a:endParaRPr>
          </a:p>
          <a:p>
            <a:pPr indent="718820" algn="just" defTabSz="1217930" fontAlgn="base">
              <a:spcBef>
                <a:spcPct val="0"/>
              </a:spcBef>
              <a:spcAft>
                <a:spcPct val="0"/>
              </a:spcAft>
            </a:pPr>
            <a:r>
              <a:rPr lang="zh-CN" altLang="en-US" sz="2700" b="1" noProof="1">
                <a:solidFill>
                  <a:srgbClr val="000000"/>
                </a:solidFill>
                <a:latin typeface="微软雅黑" panose="020b0503020204020204" pitchFamily="34" charset="-122"/>
                <a:ea typeface="微软雅黑" panose="020b0503020204020204" pitchFamily="34" charset="-122"/>
              </a:rPr>
              <a:t>②用“太山不让土壤</a:t>
            </a:r>
            <a:r>
              <a:rPr lang="zh-CN" altLang="zh-CN" sz="2700" b="1" noProof="1">
                <a:solidFill>
                  <a:srgbClr val="000000"/>
                </a:solidFill>
                <a:latin typeface="微软雅黑" panose="020b0503020204020204" pitchFamily="34" charset="-122"/>
                <a:ea typeface="微软雅黑" panose="020b0503020204020204" pitchFamily="34" charset="-122"/>
              </a:rPr>
              <a:t>……</a:t>
            </a:r>
            <a:r>
              <a:rPr lang="zh-CN" altLang="en-US" sz="2700" b="1" noProof="1">
                <a:solidFill>
                  <a:srgbClr val="000000"/>
                </a:solidFill>
                <a:latin typeface="微软雅黑" panose="020b0503020204020204" pitchFamily="34" charset="-122"/>
                <a:ea typeface="微软雅黑" panose="020b0503020204020204" pitchFamily="34" charset="-122"/>
              </a:rPr>
              <a:t>故能就其深”</a:t>
            </a:r>
            <a:r>
              <a:rPr lang="zh-CN" altLang="en-US" sz="2700" b="1" noProof="1">
                <a:solidFill>
                  <a:srgbClr val="FF0000"/>
                </a:solidFill>
                <a:latin typeface="微软雅黑" panose="020b0503020204020204" pitchFamily="34" charset="-122"/>
                <a:ea typeface="微软雅黑" panose="020b0503020204020204" pitchFamily="34" charset="-122"/>
              </a:rPr>
              <a:t>为喻来说明“王者不却众庶，故能明其德”的道理。</a:t>
            </a:r>
            <a:endParaRPr lang="zh-CN" altLang="en-US" sz="2700" b="1" noProof="1">
              <a:solidFill>
                <a:srgbClr val="FF0000"/>
              </a:solidFill>
              <a:latin typeface="微软雅黑" panose="020b0503020204020204" pitchFamily="34" charset="-122"/>
              <a:ea typeface="微软雅黑" panose="020b0503020204020204" pitchFamily="34" charset="-122"/>
            </a:endParaRPr>
          </a:p>
          <a:p>
            <a:pPr indent="718820" algn="just" defTabSz="1217930" fontAlgn="base">
              <a:spcBef>
                <a:spcPct val="0"/>
              </a:spcBef>
              <a:spcAft>
                <a:spcPct val="0"/>
              </a:spcAft>
            </a:pPr>
            <a:r>
              <a:rPr lang="zh-CN" altLang="en-US" sz="2700" b="1" noProof="1">
                <a:solidFill>
                  <a:srgbClr val="000000"/>
                </a:solidFill>
                <a:latin typeface="微软雅黑" panose="020b0503020204020204" pitchFamily="34" charset="-122"/>
                <a:ea typeface="微软雅黑" panose="020b0503020204020204" pitchFamily="34" charset="-122"/>
              </a:rPr>
              <a:t>③用“藉寇兵而赍盗粮”</a:t>
            </a:r>
            <a:r>
              <a:rPr lang="zh-CN" altLang="en-US" sz="2700" b="1" noProof="1">
                <a:solidFill>
                  <a:srgbClr val="FF0000"/>
                </a:solidFill>
                <a:latin typeface="微软雅黑" panose="020b0503020204020204" pitchFamily="34" charset="-122"/>
                <a:ea typeface="微软雅黑" panose="020b0503020204020204" pitchFamily="34" charset="-122"/>
              </a:rPr>
              <a:t>为喻来说明逐客是“资敌国”“业诸侯”“益仇”的愚蠢行为，既形象生动又具有说服力。</a:t>
            </a:r>
            <a:endParaRPr lang="zh-CN" altLang="zh-CN" sz="2700" b="1" noProof="1">
              <a:solidFill>
                <a:srgbClr val="FF0000"/>
              </a:solidFill>
              <a:latin typeface="微软雅黑" panose="020b0503020204020204" pitchFamily="34" charset="-122"/>
              <a:ea typeface="微软雅黑" panose="020b0503020204020204" pitchFamily="34" charset="-122"/>
            </a:endParaRPr>
          </a:p>
          <a:p>
            <a:pPr indent="718820" algn="just" defTabSz="1217930" fontAlgn="base">
              <a:spcBef>
                <a:spcPct val="0"/>
              </a:spcBef>
              <a:spcAft>
                <a:spcPct val="0"/>
              </a:spcAft>
            </a:pPr>
            <a:r>
              <a:rPr lang="zh-CN" altLang="en-US" sz="2700" b="1" noProof="1">
                <a:solidFill>
                  <a:srgbClr val="000000"/>
                </a:solidFill>
                <a:latin typeface="微软雅黑" panose="020b0503020204020204" pitchFamily="34" charset="-122"/>
                <a:ea typeface="微软雅黑" panose="020b0503020204020204" pitchFamily="34" charset="-122"/>
              </a:rPr>
              <a:t>这些比喻论证，形象生动，说理深刻，增加了文章的说服力和感染力。</a:t>
            </a:r>
            <a:endParaRPr lang="zh-CN" altLang="en-US" sz="2700" b="1" noProof="1">
              <a:solidFill>
                <a:srgbClr val="000000"/>
              </a:solidFill>
              <a:latin typeface="微软雅黑" panose="020b0503020204020204" pitchFamily="34" charset="-122"/>
              <a:ea typeface="微软雅黑" panose="020b0503020204020204" pitchFamily="34" charset="-122"/>
            </a:endParaRPr>
          </a:p>
        </p:txBody>
      </p:sp>
      <p:sp>
        <p:nvSpPr>
          <p:cNvPr id="47106" name="Text Box 4"/>
          <p:cNvSpPr txBox="1">
            <a:spLocks noChangeArrowheads="1"/>
          </p:cNvSpPr>
          <p:nvPr/>
        </p:nvSpPr>
        <p:spPr bwMode="auto">
          <a:xfrm>
            <a:off x="0" y="1124005"/>
            <a:ext cx="12192000" cy="986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10" tIns="60905" rIns="121810" bIns="60905">
            <a:spAutoFit/>
          </a:bodyPr>
          <a:lstStyle/>
          <a:p>
            <a:pPr algn="just" defTabSz="1217930" fontAlgn="base">
              <a:lnSpc>
                <a:spcPct val="150000"/>
              </a:lnSpc>
              <a:spcBef>
                <a:spcPct val="0"/>
              </a:spcBef>
              <a:spcAft>
                <a:spcPct val="0"/>
              </a:spcAft>
            </a:pPr>
            <a:r>
              <a:rPr lang="zh-CN" altLang="zh-CN" sz="3700" b="1" noProof="1">
                <a:solidFill>
                  <a:srgbClr val="000000"/>
                </a:solidFill>
                <a:latin typeface="微软雅黑" panose="020b0503020204020204" pitchFamily="34" charset="-122"/>
                <a:ea typeface="微软雅黑" panose="020b0503020204020204" pitchFamily="34" charset="-122"/>
              </a:rPr>
              <a:t>1.</a:t>
            </a:r>
            <a:r>
              <a:rPr lang="zh-CN" altLang="en-US" sz="3700" b="1" noProof="1">
                <a:solidFill>
                  <a:srgbClr val="000000"/>
                </a:solidFill>
                <a:latin typeface="微软雅黑" panose="020b0503020204020204" pitchFamily="34" charset="-122"/>
                <a:ea typeface="微软雅黑" panose="020b0503020204020204" pitchFamily="34" charset="-122"/>
              </a:rPr>
              <a:t> </a:t>
            </a:r>
            <a:r>
              <a:rPr lang="zh-CN" altLang="zh-CN" sz="3700" b="1" noProof="1">
                <a:solidFill>
                  <a:srgbClr val="000000"/>
                </a:solidFill>
                <a:latin typeface="微软雅黑" panose="020b0503020204020204" pitchFamily="34" charset="-122"/>
                <a:ea typeface="微软雅黑" panose="020b0503020204020204" pitchFamily="34" charset="-122"/>
              </a:rPr>
              <a:t>《</a:t>
            </a:r>
            <a:r>
              <a:rPr lang="zh-CN" altLang="en-US" sz="3700" b="1" noProof="1">
                <a:solidFill>
                  <a:srgbClr val="000000"/>
                </a:solidFill>
                <a:latin typeface="微软雅黑" panose="020b0503020204020204" pitchFamily="34" charset="-122"/>
                <a:ea typeface="微软雅黑" panose="020b0503020204020204" pitchFamily="34" charset="-122"/>
              </a:rPr>
              <a:t>谏逐客书</a:t>
            </a:r>
            <a:r>
              <a:rPr lang="zh-CN" altLang="zh-CN" sz="3700" b="1" noProof="1">
                <a:solidFill>
                  <a:srgbClr val="000000"/>
                </a:solidFill>
                <a:latin typeface="微软雅黑" panose="020b0503020204020204" pitchFamily="34" charset="-122"/>
                <a:ea typeface="微软雅黑" panose="020b0503020204020204" pitchFamily="34" charset="-122"/>
              </a:rPr>
              <a:t>》</a:t>
            </a:r>
            <a:r>
              <a:rPr lang="zh-CN" altLang="en-US" sz="3700" b="1" noProof="1">
                <a:solidFill>
                  <a:srgbClr val="000000"/>
                </a:solidFill>
                <a:latin typeface="微软雅黑" panose="020b0503020204020204" pitchFamily="34" charset="-122"/>
                <a:ea typeface="微软雅黑" panose="020b0503020204020204" pitchFamily="34" charset="-122"/>
              </a:rPr>
              <a:t>中的</a:t>
            </a:r>
            <a:r>
              <a:rPr lang="zh-CN" altLang="en-US" sz="3700" b="1" noProof="1">
                <a:solidFill>
                  <a:srgbClr val="FF0000"/>
                </a:solidFill>
                <a:latin typeface="微软雅黑" panose="020b0503020204020204" pitchFamily="34" charset="-122"/>
                <a:ea typeface="微软雅黑" panose="020b0503020204020204" pitchFamily="34" charset="-122"/>
              </a:rPr>
              <a:t>比喻论证</a:t>
            </a:r>
            <a:r>
              <a:rPr lang="zh-CN" altLang="en-US" sz="3700" b="1" noProof="1">
                <a:solidFill>
                  <a:srgbClr val="000000"/>
                </a:solidFill>
                <a:latin typeface="微软雅黑" panose="020b0503020204020204" pitchFamily="34" charset="-122"/>
                <a:ea typeface="微软雅黑" panose="020b0503020204020204" pitchFamily="34" charset="-122"/>
              </a:rPr>
              <a:t>比较典型，试加以分析。</a:t>
            </a:r>
            <a:endParaRPr lang="zh-CN" altLang="zh-CN" sz="3700" b="1" noProof="1">
              <a:solidFill>
                <a:srgbClr val="000000"/>
              </a:solidFill>
              <a:latin typeface="微软雅黑" panose="020b0503020204020204" pitchFamily="34" charset="-122"/>
              <a:ea typeface="微软雅黑" panose="020b0503020204020204" pitchFamily="34" charset="-122"/>
            </a:endParaRPr>
          </a:p>
        </p:txBody>
      </p:sp>
      <p:sp>
        <p:nvSpPr>
          <p:cNvPr id="47107" name="标题 1"/>
          <p:cNvSpPr>
            <a:spLocks noGrp="1" noRot="1" noChangeArrowheads="1"/>
          </p:cNvSpPr>
          <p:nvPr>
            <p:ph type="title"/>
          </p:nvPr>
        </p:nvSpPr>
        <p:spPr/>
        <p:txBody>
          <a:bodyPr/>
          <a:lstStyle/>
          <a:p>
            <a:r>
              <a:rPr lang="zh-CN" altLang="en-US" sz="5300" b="1">
                <a:solidFill>
                  <a:srgbClr val="FF0000"/>
                </a:solidFill>
                <a:latin typeface="方正粗黑宋简体" panose="02000000000000000000" pitchFamily="2" charset="-122"/>
                <a:ea typeface="方正粗黑宋简体" panose="02000000000000000000" pitchFamily="2" charset="-122"/>
              </a:rPr>
              <a:t>艺术特色</a:t>
            </a:r>
            <a:endParaRPr lang="zh-CN" altLang="en-US" sz="5300" b="1">
              <a:solidFill>
                <a:srgbClr val="FF0000"/>
              </a:solidFill>
              <a:latin typeface="方正粗黑宋简体" panose="02000000000000000000" pitchFamily="2" charset="-122"/>
              <a:ea typeface="方正粗黑宋简体" panose="02000000000000000000"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p:cSld>
    <p:spTree>
      <p:nvGrpSpPr>
        <p:cNvPr id="1" name=""/>
        <p:cNvGrpSpPr/>
        <p:nvPr/>
      </p:nvGrpSpPr>
      <p:grpSpPr>
        <a:xfrm>
          <a:off x="0" y="0"/>
          <a:ext cx="0" cy="0"/>
        </a:xfrm>
      </p:grpSpPr>
      <p:sp>
        <p:nvSpPr>
          <p:cNvPr id="7170" name="流程图: 可选过程 7169"/>
          <p:cNvSpPr/>
          <p:nvPr/>
        </p:nvSpPr>
        <p:spPr>
          <a:xfrm>
            <a:off x="5422902" y="165177"/>
            <a:ext cx="3528484" cy="1081617"/>
          </a:xfrm>
          <a:prstGeom prst="flowChartAlternateProcess">
            <a:avLst/>
          </a:prstGeom>
          <a:solidFill>
            <a:srgbClr val="CCFFCC"/>
          </a:solidFill>
          <a:ln w="38100" cap="flat" cmpd="sng">
            <a:solidFill>
              <a:srgbClr val="FFCC99"/>
            </a:solidFill>
            <a:prstDash val="solid"/>
            <a:miter/>
            <a:headEnd type="none" w="med" len="med"/>
            <a:tailEnd type="none" w="med" len="med"/>
          </a:ln>
        </p:spPr>
        <p:txBody>
          <a:bodyPr wrap="none" lIns="121765" tIns="60882" rIns="121765" bIns="60882" anchor="ctr"/>
          <a:lstStyle/>
          <a:p>
            <a:pPr algn="ctr" defTabSz="1217295" fontAlgn="base">
              <a:spcBef>
                <a:spcPct val="0"/>
              </a:spcBef>
              <a:spcAft>
                <a:spcPct val="0"/>
              </a:spcAft>
              <a:buClr>
                <a:srgbClr val="000000"/>
              </a:buClr>
              <a:defRPr/>
            </a:pPr>
            <a:r>
              <a:rPr lang="zh-CN" altLang="en-US" sz="5500" b="1" noProof="1">
                <a:solidFill>
                  <a:srgbClr val="FF3300"/>
                </a:solidFill>
                <a:ea typeface="隶书" panose="02010509060101010101" charset="-122"/>
              </a:rPr>
              <a:t>学习目标</a:t>
            </a:r>
            <a:endParaRPr lang="zh-CN" altLang="en-US" sz="5500" b="1" noProof="1">
              <a:solidFill>
                <a:srgbClr val="FF3300"/>
              </a:solidFill>
              <a:ea typeface="隶书" panose="02010509060101010101" charset="-122"/>
            </a:endParaRPr>
          </a:p>
        </p:txBody>
      </p:sp>
      <p:graphicFrame>
        <p:nvGraphicFramePr>
          <p:cNvPr id="15362" name="内容占位符 7170"/>
          <p:cNvGraphicFramePr>
            <a:graphicFrameLocks noGrp="1" noChangeAspect="1"/>
          </p:cNvGraphicFramePr>
          <p:nvPr>
            <p:ph sz="quarter" idx="1"/>
          </p:nvPr>
        </p:nvGraphicFramePr>
        <p:xfrm>
          <a:off x="3405776" y="2076451"/>
          <a:ext cx="1418167" cy="1790700"/>
        </p:xfrm>
        <a:graphic>
          <a:graphicData uri="http://schemas.openxmlformats.org/presentationml/2006/ole">
            <mc:AlternateContent xmlns:mc="http://schemas.openxmlformats.org/markup-compatibility/2006">
              <mc:Choice xmlns:v="urn:schemas-microsoft-com:vml" Requires="v">
                <p:oleObj spid="_x0000_s1039" r:id="rId2" progId="">
                  <p:embed/>
                </p:oleObj>
              </mc:Choice>
              <mc:Fallback>
                <p:oleObj r:id="rId2" progId="">
                  <p:embed/>
                  <p:pic>
                    <p:nvPicPr>
                      <p:cNvPr id="0" name="OLE substitute image"/>
                      <p:cNvPicPr/>
                      <p:nvPr/>
                    </p:nvPicPr>
                    <p:blipFill>
                      <a:blip r:embed="rId3">
                        <a:extLst>
                          <a:ext uri="{28A0092B-C50C-407E-A947-70E740481C1C}">
                            <a14:useLocalDpi xmlns:a14="http://schemas.microsoft.com/office/drawing/2010/main" val="0"/>
                          </a:ext>
                        </a:extLst>
                      </a:blip>
                      <a:stretch>
                        <a:fillRect/>
                      </a:stretch>
                    </p:blipFill>
                    <p:spPr>
                      <a:xfrm>
                        <a:off x="3405776" y="2076451"/>
                        <a:ext cx="1418167" cy="1790700"/>
                      </a:xfrm>
                      <a:prstGeom prst="rect">
                        <a:avLst/>
                      </a:prstGeom>
                      <a:ln>
                        <a:noFill/>
                      </a:ln>
                    </p:spPr>
                  </p:pic>
                </p:oleObj>
              </mc:Fallback>
            </mc:AlternateContent>
          </a:graphicData>
        </a:graphic>
      </p:graphicFrame>
      <p:pic>
        <p:nvPicPr>
          <p:cNvPr id="15363" name="图片 7171" descr="s-1-6-01"/>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334459" y="1701800"/>
            <a:ext cx="3433233" cy="370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4" name="矩形 7172"/>
          <p:cNvSpPr>
            <a:spLocks noChangeArrowheads="1"/>
          </p:cNvSpPr>
          <p:nvPr/>
        </p:nvSpPr>
        <p:spPr bwMode="auto">
          <a:xfrm>
            <a:off x="3407868" y="1341967"/>
            <a:ext cx="8784167" cy="4430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765" tIns="60882" rIns="121765" bIns="60882" anchor="ctr">
            <a:spAutoFit/>
          </a:bodyPr>
          <a:lstStyle/>
          <a:p>
            <a:pPr algn="just" defTabSz="1217295" fontAlgn="base">
              <a:lnSpc>
                <a:spcPct val="150000"/>
              </a:lnSpc>
              <a:spcBef>
                <a:spcPct val="0"/>
              </a:spcBef>
              <a:spcAft>
                <a:spcPct val="0"/>
              </a:spcAft>
            </a:pPr>
            <a:r>
              <a:rPr lang="en-US" altLang="zh-CN" sz="3700" b="1">
                <a:solidFill>
                  <a:srgbClr val="FF3300"/>
                </a:solidFill>
                <a:latin typeface="微软雅黑" panose="020b0503020204020204" pitchFamily="34" charset="-122"/>
                <a:ea typeface="微软雅黑" panose="020b0503020204020204" pitchFamily="34" charset="-122"/>
              </a:rPr>
              <a:t>1.</a:t>
            </a:r>
            <a:r>
              <a:rPr lang="zh-CN" altLang="en-US" sz="3700" b="1">
                <a:solidFill>
                  <a:srgbClr val="FF3300"/>
                </a:solidFill>
                <a:latin typeface="微软雅黑" panose="020b0503020204020204" pitchFamily="34" charset="-122"/>
                <a:ea typeface="微软雅黑" panose="020b0503020204020204" pitchFamily="34" charset="-122"/>
              </a:rPr>
              <a:t>了解李斯其人以及文章的写作背景，积累文言基础知识。</a:t>
            </a:r>
            <a:endParaRPr lang="zh-CN" altLang="en-US" sz="3700" b="1">
              <a:solidFill>
                <a:srgbClr val="FF3300"/>
              </a:solidFill>
              <a:latin typeface="微软雅黑" panose="020b0503020204020204" pitchFamily="34" charset="-122"/>
              <a:ea typeface="微软雅黑" panose="020b0503020204020204" pitchFamily="34" charset="-122"/>
            </a:endParaRPr>
          </a:p>
          <a:p>
            <a:pPr algn="just" defTabSz="1217295" fontAlgn="base">
              <a:lnSpc>
                <a:spcPct val="150000"/>
              </a:lnSpc>
              <a:spcBef>
                <a:spcPct val="0"/>
              </a:spcBef>
              <a:spcAft>
                <a:spcPct val="0"/>
              </a:spcAft>
            </a:pPr>
            <a:r>
              <a:rPr lang="en-US" altLang="zh-CN" sz="3700" b="1">
                <a:solidFill>
                  <a:srgbClr val="FF3300"/>
                </a:solidFill>
                <a:latin typeface="微软雅黑" panose="020b0503020204020204" pitchFamily="34" charset="-122"/>
                <a:ea typeface="微软雅黑" panose="020b0503020204020204" pitchFamily="34" charset="-122"/>
              </a:rPr>
              <a:t>2.</a:t>
            </a:r>
            <a:r>
              <a:rPr lang="zh-CN" altLang="en-US" sz="3700" b="1">
                <a:solidFill>
                  <a:srgbClr val="FF3300"/>
                </a:solidFill>
                <a:latin typeface="微软雅黑" panose="020b0503020204020204" pitchFamily="34" charset="-122"/>
                <a:ea typeface="微软雅黑" panose="020b0503020204020204" pitchFamily="34" charset="-122"/>
              </a:rPr>
              <a:t>把握文章的思路，概括内容要点。</a:t>
            </a:r>
            <a:endParaRPr lang="zh-CN" altLang="en-US" sz="3700" b="1">
              <a:solidFill>
                <a:srgbClr val="FF3300"/>
              </a:solidFill>
              <a:latin typeface="微软雅黑" panose="020b0503020204020204" pitchFamily="34" charset="-122"/>
              <a:ea typeface="微软雅黑" panose="020b0503020204020204" pitchFamily="34" charset="-122"/>
            </a:endParaRPr>
          </a:p>
          <a:p>
            <a:pPr algn="just" defTabSz="1217295" fontAlgn="base">
              <a:lnSpc>
                <a:spcPct val="150000"/>
              </a:lnSpc>
              <a:spcBef>
                <a:spcPct val="0"/>
              </a:spcBef>
              <a:spcAft>
                <a:spcPct val="0"/>
              </a:spcAft>
            </a:pPr>
            <a:r>
              <a:rPr lang="en-US" altLang="zh-CN" sz="3700" b="1">
                <a:solidFill>
                  <a:srgbClr val="FF3300"/>
                </a:solidFill>
                <a:latin typeface="微软雅黑" panose="020b0503020204020204" pitchFamily="34" charset="-122"/>
                <a:ea typeface="微软雅黑" panose="020b0503020204020204" pitchFamily="34" charset="-122"/>
              </a:rPr>
              <a:t>3.</a:t>
            </a:r>
            <a:r>
              <a:rPr lang="zh-CN" altLang="en-US" sz="3700" b="1">
                <a:solidFill>
                  <a:srgbClr val="FF3300"/>
                </a:solidFill>
                <a:latin typeface="微软雅黑" panose="020b0503020204020204" pitchFamily="34" charset="-122"/>
                <a:ea typeface="微软雅黑" panose="020b0503020204020204" pitchFamily="34" charset="-122"/>
              </a:rPr>
              <a:t>学习本文开门见山立论， 运用铺陈列举事实说理和比喻说理的方法。</a:t>
            </a:r>
            <a:endParaRPr lang="zh-CN" altLang="zh-CN" sz="3700" b="1">
              <a:solidFill>
                <a:srgbClr val="FF3300"/>
              </a:solidFill>
              <a:latin typeface="微软雅黑" panose="020b0503020204020204" pitchFamily="34" charset="-122"/>
              <a:ea typeface="微软雅黑" panose="020b0503020204020204" pitchFamily="34" charset="-122"/>
            </a:endParaRPr>
          </a:p>
        </p:txBody>
      </p:sp>
    </p:spTree>
  </p:cSld>
  <p:clrMapOvr>
    <a:masterClrMapping/>
  </p:clrMapOvr>
  <p:transition/>
  <p:timing/>
</p:sld>
</file>

<file path=ppt/slides/slide30.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p:cSld>
    <p:spTree>
      <p:nvGrpSpPr>
        <p:cNvPr id="1" name=""/>
        <p:cNvGrpSpPr/>
        <p:nvPr/>
      </p:nvGrpSpPr>
      <p:grpSpPr>
        <a:xfrm>
          <a:off x="0" y="0"/>
          <a:ext cx="0" cy="0"/>
        </a:xfrm>
      </p:grpSpPr>
      <p:sp>
        <p:nvSpPr>
          <p:cNvPr id="3" name="矩形 2"/>
          <p:cNvSpPr>
            <a:spLocks noChangeArrowheads="1"/>
          </p:cNvSpPr>
          <p:nvPr/>
        </p:nvSpPr>
        <p:spPr bwMode="auto">
          <a:xfrm>
            <a:off x="0" y="1892345"/>
            <a:ext cx="12192000" cy="5109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26" tIns="60913" rIns="121826" bIns="60913">
            <a:spAutoFit/>
          </a:bodyPr>
          <a:lstStyle/>
          <a:p>
            <a:pPr indent="718820" algn="just" defTabSz="1217930" fontAlgn="base">
              <a:lnSpc>
                <a:spcPct val="150000"/>
              </a:lnSpc>
              <a:spcBef>
                <a:spcPct val="0"/>
              </a:spcBef>
              <a:spcAft>
                <a:spcPct val="0"/>
              </a:spcAft>
            </a:pPr>
            <a:r>
              <a:rPr lang="zh-CN" altLang="en-US" sz="2700" b="1" noProof="1">
                <a:solidFill>
                  <a:srgbClr val="FF0000"/>
                </a:solidFill>
                <a:latin typeface="微软雅黑" panose="020b0503020204020204" pitchFamily="34" charset="-122"/>
                <a:ea typeface="微软雅黑" panose="020b0503020204020204" pitchFamily="34" charset="-122"/>
              </a:rPr>
              <a:t>①角度的变化。</a:t>
            </a:r>
            <a:endParaRPr lang="zh-CN" altLang="zh-CN" sz="2700" b="1" noProof="1">
              <a:solidFill>
                <a:srgbClr val="FF0000"/>
              </a:solidFill>
              <a:latin typeface="微软雅黑" panose="020b0503020204020204" pitchFamily="34" charset="-122"/>
              <a:ea typeface="微软雅黑" panose="020b0503020204020204" pitchFamily="34" charset="-122"/>
            </a:endParaRPr>
          </a:p>
          <a:p>
            <a:pPr indent="718820" algn="just" defTabSz="1217930" fontAlgn="base">
              <a:lnSpc>
                <a:spcPct val="150000"/>
              </a:lnSpc>
              <a:spcBef>
                <a:spcPct val="0"/>
              </a:spcBef>
              <a:spcAft>
                <a:spcPct val="0"/>
              </a:spcAft>
            </a:pPr>
            <a:r>
              <a:rPr lang="zh-CN" altLang="en-US" sz="2700" b="1" noProof="1">
                <a:solidFill>
                  <a:srgbClr val="000000"/>
                </a:solidFill>
                <a:latin typeface="微软雅黑" panose="020b0503020204020204" pitchFamily="34" charset="-122"/>
                <a:ea typeface="微软雅黑" panose="020b0503020204020204" pitchFamily="34" charset="-122"/>
              </a:rPr>
              <a:t>铺陈同类和类似事物时，要注意角度的挪移、侧重点的选择，以突出其特征。如第</a:t>
            </a:r>
            <a:r>
              <a:rPr lang="zh-CN" altLang="zh-CN" sz="2700" b="1" noProof="1">
                <a:solidFill>
                  <a:srgbClr val="000000"/>
                </a:solidFill>
                <a:latin typeface="微软雅黑" panose="020b0503020204020204" pitchFamily="34" charset="-122"/>
                <a:ea typeface="微软雅黑" panose="020b0503020204020204" pitchFamily="34" charset="-122"/>
              </a:rPr>
              <a:t>1</a:t>
            </a:r>
            <a:r>
              <a:rPr lang="zh-CN" altLang="en-US" sz="2700" b="1" noProof="1">
                <a:solidFill>
                  <a:srgbClr val="000000"/>
                </a:solidFill>
                <a:latin typeface="微软雅黑" panose="020b0503020204020204" pitchFamily="34" charset="-122"/>
                <a:ea typeface="微软雅黑" panose="020b0503020204020204" pitchFamily="34" charset="-122"/>
              </a:rPr>
              <a:t>段连写四位君王“以客之功”，就各取一个主要角度：穆公用客卿强调人才来自四面八方，重在广纳人才；孝公用客卿，从思想、政治、经济、军事方面全面论述，重在变法治国；惠王用客卿，以连衡打破合纵，侧重于四面扩张；昭王用客卿，“废穰侯，逐华阳”，侧重于打击豪门。其实四位君王在重用客卿、提倡耕战、富国强兵、对外扩张上，有许多共同之处。这里有意避同取异，显得各有千秋。角度的变化既突出了各自的主要特点，又避免了雷同。</a:t>
            </a:r>
            <a:endParaRPr lang="zh-CN" altLang="en-US" sz="2700" b="1" noProof="1">
              <a:solidFill>
                <a:srgbClr val="000000"/>
              </a:solidFill>
              <a:latin typeface="微软雅黑" panose="020b0503020204020204" pitchFamily="34" charset="-122"/>
              <a:ea typeface="微软雅黑" panose="020b0503020204020204" pitchFamily="34" charset="-122"/>
            </a:endParaRPr>
          </a:p>
        </p:txBody>
      </p:sp>
      <p:sp>
        <p:nvSpPr>
          <p:cNvPr id="48130" name="Text Box 4"/>
          <p:cNvSpPr txBox="1">
            <a:spLocks noChangeArrowheads="1"/>
          </p:cNvSpPr>
          <p:nvPr/>
        </p:nvSpPr>
        <p:spPr bwMode="auto">
          <a:xfrm>
            <a:off x="143933" y="548217"/>
            <a:ext cx="12048067" cy="1600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26" tIns="60913" rIns="121826" bIns="60913">
            <a:spAutoFit/>
          </a:bodyPr>
          <a:lstStyle/>
          <a:p>
            <a:pPr algn="just" defTabSz="1217930" fontAlgn="base">
              <a:lnSpc>
                <a:spcPct val="150000"/>
              </a:lnSpc>
              <a:spcBef>
                <a:spcPct val="0"/>
              </a:spcBef>
              <a:spcAft>
                <a:spcPct val="0"/>
              </a:spcAft>
            </a:pPr>
            <a:r>
              <a:rPr lang="zh-CN" altLang="zh-CN" sz="3200" b="1" noProof="1">
                <a:solidFill>
                  <a:srgbClr val="000000"/>
                </a:solidFill>
                <a:latin typeface="微软雅黑" panose="020b0503020204020204" pitchFamily="34" charset="-122"/>
                <a:ea typeface="微软雅黑" panose="020b0503020204020204" pitchFamily="34" charset="-122"/>
              </a:rPr>
              <a:t>2.</a:t>
            </a:r>
            <a:r>
              <a:rPr lang="zh-CN" altLang="en-US" sz="3200" b="1" noProof="1">
                <a:solidFill>
                  <a:srgbClr val="FF0000"/>
                </a:solidFill>
                <a:latin typeface="微软雅黑" panose="020b0503020204020204" pitchFamily="34" charset="-122"/>
                <a:ea typeface="微软雅黑" panose="020b0503020204020204" pitchFamily="34" charset="-122"/>
              </a:rPr>
              <a:t>铺陈就是铺叙、陈述，即直书其事，反复叙说。</a:t>
            </a:r>
            <a:r>
              <a:rPr lang="zh-CN" altLang="en-US" sz="3200" b="1" noProof="1">
                <a:solidFill>
                  <a:srgbClr val="000000"/>
                </a:solidFill>
                <a:latin typeface="微软雅黑" panose="020b0503020204020204" pitchFamily="34" charset="-122"/>
                <a:ea typeface="微软雅黑" panose="020b0503020204020204" pitchFamily="34" charset="-122"/>
              </a:rPr>
              <a:t>试结合文章内容分析本文运用铺陈的特点。</a:t>
            </a:r>
            <a:endParaRPr lang="zh-CN" altLang="zh-CN" sz="3200" b="1" noProof="1">
              <a:solidFill>
                <a:srgbClr val="000000"/>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100000">
                                          <p:val>
                                            <p:strVal val="#ppt_x"/>
                                          </p:val>
                                        </p:tav>
                                      </p:tavLst>
                                    </p:anim>
                                    <p:anim calcmode="lin" valueType="num">
                                      <p:cBhvr>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1.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p:cSld>
    <p:spTree>
      <p:nvGrpSpPr>
        <p:cNvPr id="1" name=""/>
        <p:cNvGrpSpPr/>
        <p:nvPr/>
      </p:nvGrpSpPr>
      <p:grpSpPr>
        <a:xfrm>
          <a:off x="0" y="0"/>
          <a:ext cx="0" cy="0"/>
        </a:xfrm>
      </p:grpSpPr>
      <p:sp>
        <p:nvSpPr>
          <p:cNvPr id="3" name="矩形 2"/>
          <p:cNvSpPr>
            <a:spLocks noChangeArrowheads="1"/>
          </p:cNvSpPr>
          <p:nvPr/>
        </p:nvSpPr>
        <p:spPr bwMode="auto">
          <a:xfrm>
            <a:off x="0" y="169340"/>
            <a:ext cx="12192000" cy="7186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45" tIns="60922" rIns="121845" bIns="60922">
            <a:spAutoFit/>
          </a:bodyPr>
          <a:lstStyle/>
          <a:p>
            <a:pPr indent="719455" algn="just" defTabSz="1218565" fontAlgn="base">
              <a:spcBef>
                <a:spcPct val="0"/>
              </a:spcBef>
              <a:spcAft>
                <a:spcPct val="0"/>
              </a:spcAft>
            </a:pPr>
            <a:r>
              <a:rPr lang="zh-CN" altLang="en-US" sz="2700" b="1" noProof="1">
                <a:solidFill>
                  <a:srgbClr val="FF0000"/>
                </a:solidFill>
                <a:latin typeface="微软雅黑" panose="020b0503020204020204" pitchFamily="34" charset="-122"/>
                <a:ea typeface="微软雅黑" panose="020b0503020204020204" pitchFamily="34" charset="-122"/>
              </a:rPr>
              <a:t>②用词的变化。</a:t>
            </a:r>
            <a:r>
              <a:rPr lang="zh-CN" altLang="en-US" sz="2700" b="1" noProof="1">
                <a:solidFill>
                  <a:srgbClr val="000000"/>
                </a:solidFill>
                <a:latin typeface="微软雅黑" panose="020b0503020204020204" pitchFamily="34" charset="-122"/>
                <a:ea typeface="微软雅黑" panose="020b0503020204020204" pitchFamily="34" charset="-122"/>
              </a:rPr>
              <a:t>如第</a:t>
            </a:r>
            <a:r>
              <a:rPr lang="zh-CN" altLang="zh-CN" sz="2700" b="1" noProof="1">
                <a:solidFill>
                  <a:srgbClr val="000000"/>
                </a:solidFill>
                <a:latin typeface="微软雅黑" panose="020b0503020204020204" pitchFamily="34" charset="-122"/>
                <a:ea typeface="微软雅黑" panose="020b0503020204020204" pitchFamily="34" charset="-122"/>
              </a:rPr>
              <a:t>1</a:t>
            </a:r>
            <a:r>
              <a:rPr lang="zh-CN" altLang="en-US" sz="2700" b="1" noProof="1">
                <a:solidFill>
                  <a:srgbClr val="000000"/>
                </a:solidFill>
                <a:latin typeface="微软雅黑" panose="020b0503020204020204" pitchFamily="34" charset="-122"/>
                <a:ea typeface="微软雅黑" panose="020b0503020204020204" pitchFamily="34" charset="-122"/>
              </a:rPr>
              <a:t>段写穆公八方求士，用“取”“得”“迎”“来”四个近义词，实际含义一样。由于变化就避免了重复。写惠王的四面扩张，连用“拔”“并”“收”“取”“包”“制”“据”“割”“散”九个动词，灵活多变。第</a:t>
            </a:r>
            <a:r>
              <a:rPr lang="zh-CN" altLang="zh-CN" sz="2700" b="1" noProof="1">
                <a:solidFill>
                  <a:srgbClr val="000000"/>
                </a:solidFill>
                <a:latin typeface="微软雅黑" panose="020b0503020204020204" pitchFamily="34" charset="-122"/>
                <a:ea typeface="微软雅黑" panose="020b0503020204020204" pitchFamily="34" charset="-122"/>
              </a:rPr>
              <a:t>2 </a:t>
            </a:r>
            <a:r>
              <a:rPr lang="zh-CN" altLang="en-US" sz="2700" b="1" noProof="1">
                <a:solidFill>
                  <a:srgbClr val="000000"/>
                </a:solidFill>
                <a:latin typeface="微软雅黑" panose="020b0503020204020204" pitchFamily="34" charset="-122"/>
                <a:ea typeface="微软雅黑" panose="020b0503020204020204" pitchFamily="34" charset="-122"/>
              </a:rPr>
              <a:t>段写秦王获取珍宝，用“致”“有”“垂”“服”“乘”“建”“树”七个动词，分别与一定的名词搭配，贴切自然，这些都是用词的变化。</a:t>
            </a:r>
            <a:endParaRPr lang="zh-CN" altLang="zh-CN" sz="2700" b="1" noProof="1">
              <a:solidFill>
                <a:srgbClr val="000000"/>
              </a:solidFill>
              <a:latin typeface="微软雅黑" panose="020b0503020204020204" pitchFamily="34" charset="-122"/>
              <a:ea typeface="微软雅黑" panose="020b0503020204020204" pitchFamily="34" charset="-122"/>
            </a:endParaRPr>
          </a:p>
          <a:p>
            <a:pPr indent="719455" algn="just" defTabSz="1218565" fontAlgn="base">
              <a:spcBef>
                <a:spcPct val="0"/>
              </a:spcBef>
              <a:spcAft>
                <a:spcPct val="0"/>
              </a:spcAft>
            </a:pPr>
            <a:r>
              <a:rPr lang="zh-CN" altLang="en-US" sz="2700" b="1" noProof="1">
                <a:solidFill>
                  <a:srgbClr val="FF0000"/>
                </a:solidFill>
                <a:latin typeface="微软雅黑" panose="020b0503020204020204" pitchFamily="34" charset="-122"/>
                <a:ea typeface="微软雅黑" panose="020b0503020204020204" pitchFamily="34" charset="-122"/>
              </a:rPr>
              <a:t>③句式的变化。</a:t>
            </a:r>
            <a:r>
              <a:rPr lang="zh-CN" altLang="en-US" sz="2700" b="1" noProof="1">
                <a:solidFill>
                  <a:srgbClr val="000000"/>
                </a:solidFill>
                <a:latin typeface="微软雅黑" panose="020b0503020204020204" pitchFamily="34" charset="-122"/>
                <a:ea typeface="微软雅黑" panose="020b0503020204020204" pitchFamily="34" charset="-122"/>
              </a:rPr>
              <a:t>如第</a:t>
            </a:r>
            <a:r>
              <a:rPr lang="zh-CN" altLang="zh-CN" sz="2700" b="1" noProof="1">
                <a:solidFill>
                  <a:srgbClr val="000000"/>
                </a:solidFill>
                <a:latin typeface="微软雅黑" panose="020b0503020204020204" pitchFamily="34" charset="-122"/>
                <a:ea typeface="微软雅黑" panose="020b0503020204020204" pitchFamily="34" charset="-122"/>
              </a:rPr>
              <a:t>2</a:t>
            </a:r>
            <a:r>
              <a:rPr lang="zh-CN" altLang="en-US" sz="2700" b="1" noProof="1">
                <a:solidFill>
                  <a:srgbClr val="000000"/>
                </a:solidFill>
                <a:latin typeface="微软雅黑" panose="020b0503020204020204" pitchFamily="34" charset="-122"/>
                <a:ea typeface="微软雅黑" panose="020b0503020204020204" pitchFamily="34" charset="-122"/>
              </a:rPr>
              <a:t>段中，在铺陈大量珍宝时，就采取了多变的句式，写了十几种东西。“今陛下致昆山之玉</a:t>
            </a:r>
            <a:r>
              <a:rPr lang="zh-CN" altLang="zh-CN" sz="2700" b="1" noProof="1">
                <a:solidFill>
                  <a:srgbClr val="000000"/>
                </a:solidFill>
                <a:latin typeface="微软雅黑" panose="020b0503020204020204" pitchFamily="34" charset="-122"/>
                <a:ea typeface="微软雅黑" panose="020b0503020204020204" pitchFamily="34" charset="-122"/>
              </a:rPr>
              <a:t>……</a:t>
            </a:r>
            <a:r>
              <a:rPr lang="zh-CN" altLang="en-US" sz="2700" b="1" noProof="1">
                <a:solidFill>
                  <a:srgbClr val="000000"/>
                </a:solidFill>
                <a:latin typeface="微软雅黑" panose="020b0503020204020204" pitchFamily="34" charset="-122"/>
                <a:ea typeface="微软雅黑" panose="020b0503020204020204" pitchFamily="34" charset="-122"/>
              </a:rPr>
              <a:t>树灵鼍之鼓。</a:t>
            </a:r>
            <a:r>
              <a:rPr lang="zh-CN" altLang="zh-CN" sz="2700" b="1" noProof="1">
                <a:solidFill>
                  <a:srgbClr val="000000"/>
                </a:solidFill>
                <a:latin typeface="微软雅黑" panose="020b0503020204020204" pitchFamily="34" charset="-122"/>
                <a:ea typeface="微软雅黑" panose="020b0503020204020204" pitchFamily="34" charset="-122"/>
              </a:rPr>
              <a:t>……</a:t>
            </a:r>
            <a:r>
              <a:rPr lang="zh-CN" altLang="en-US" sz="2700" b="1" noProof="1">
                <a:solidFill>
                  <a:srgbClr val="000000"/>
                </a:solidFill>
                <a:latin typeface="微软雅黑" panose="020b0503020204020204" pitchFamily="34" charset="-122"/>
                <a:ea typeface="微软雅黑" panose="020b0503020204020204" pitchFamily="34" charset="-122"/>
              </a:rPr>
              <a:t>而陛下说之，何也？”在这一段话中，前面先用七个动宾结构，极力铺陈，而且是肯定性的铺陈；接着用一个反问句“</a:t>
            </a:r>
            <a:r>
              <a:rPr lang="zh-CN" altLang="zh-CN" sz="2700" b="1" noProof="1">
                <a:solidFill>
                  <a:srgbClr val="000000"/>
                </a:solidFill>
                <a:latin typeface="微软雅黑" panose="020b0503020204020204" pitchFamily="34" charset="-122"/>
                <a:ea typeface="微软雅黑" panose="020b0503020204020204" pitchFamily="34" charset="-122"/>
              </a:rPr>
              <a:t>……</a:t>
            </a:r>
            <a:r>
              <a:rPr lang="zh-CN" altLang="en-US" sz="2700" b="1" noProof="1">
                <a:solidFill>
                  <a:srgbClr val="000000"/>
                </a:solidFill>
                <a:latin typeface="微软雅黑" panose="020b0503020204020204" pitchFamily="34" charset="-122"/>
                <a:ea typeface="微软雅黑" panose="020b0503020204020204" pitchFamily="34" charset="-122"/>
              </a:rPr>
              <a:t>何也？”又把前面的铺陈全面提领起来。下一句是“必秦国之所生然后可，</a:t>
            </a:r>
            <a:r>
              <a:rPr lang="zh-CN" altLang="zh-CN" sz="2700" b="1" noProof="1">
                <a:solidFill>
                  <a:srgbClr val="000000"/>
                </a:solidFill>
                <a:latin typeface="微软雅黑" panose="020b0503020204020204" pitchFamily="34" charset="-122"/>
                <a:ea typeface="微软雅黑" panose="020b0503020204020204" pitchFamily="34" charset="-122"/>
              </a:rPr>
              <a:t>……</a:t>
            </a:r>
            <a:r>
              <a:rPr lang="zh-CN" altLang="en-US" sz="2700" b="1" noProof="1">
                <a:solidFill>
                  <a:srgbClr val="000000"/>
                </a:solidFill>
                <a:latin typeface="微软雅黑" panose="020b0503020204020204" pitchFamily="34" charset="-122"/>
                <a:ea typeface="微软雅黑" panose="020b0503020204020204" pitchFamily="34" charset="-122"/>
              </a:rPr>
              <a:t>西蜀丹青不为采”。在这里则是先用一个假设句总提，然后连用六个主谓句进行铺陈，而且是否定性铺陈。这两段话都是铺陈珍宝，但一个是先铺陈后反问，一个是先假设后铺陈；一个是肯定性动宾结构铺陈，一个是否定性主谓结构铺陈。对美色的铺陈也有所变化，这里就不一一列举了。总之，由于铺陈中同中有变，变中有同，所以使大量铺陈错综复杂又一气贯通，既恣肆又严谨，读之但觉势如奔马，而又不觉得烦琐、累赘。</a:t>
            </a:r>
            <a:endParaRPr lang="zh-CN" altLang="en-US" sz="2700" b="1" noProof="1">
              <a:solidFill>
                <a:srgbClr val="000000"/>
              </a:solidFill>
              <a:latin typeface="微软雅黑" panose="020b0503020204020204" pitchFamily="34" charset="-122"/>
              <a:ea typeface="微软雅黑" panose="020b0503020204020204" pitchFamily="34" charset="-122"/>
            </a:endParaRPr>
          </a:p>
          <a:p>
            <a:pPr indent="719455" algn="just" defTabSz="1218565" fontAlgn="base">
              <a:spcBef>
                <a:spcPct val="0"/>
              </a:spcBef>
              <a:spcAft>
                <a:spcPct val="0"/>
              </a:spcAft>
            </a:pPr>
            <a:endParaRPr lang="zh-CN" altLang="en-US" sz="2700" b="1" noProof="1">
              <a:solidFill>
                <a:srgbClr val="000000"/>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100000">
                                          <p:val>
                                            <p:strVal val="#ppt_x"/>
                                          </p:val>
                                        </p:tav>
                                      </p:tavLst>
                                    </p:anim>
                                    <p:anim calcmode="lin" valueType="num">
                                      <p:cBhvr>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2.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p:cSld>
    <p:spTree>
      <p:nvGrpSpPr>
        <p:cNvPr id="1" name=""/>
        <p:cNvGrpSpPr/>
        <p:nvPr/>
      </p:nvGrpSpPr>
      <p:grpSpPr>
        <a:xfrm>
          <a:off x="0" y="0"/>
          <a:ext cx="0" cy="0"/>
        </a:xfrm>
      </p:grpSpPr>
      <p:sp>
        <p:nvSpPr>
          <p:cNvPr id="50177" name="标题 1"/>
          <p:cNvSpPr>
            <a:spLocks noGrp="1" noChangeArrowheads="1"/>
          </p:cNvSpPr>
          <p:nvPr>
            <p:ph type="title"/>
          </p:nvPr>
        </p:nvSpPr>
        <p:spPr/>
        <p:txBody>
          <a:bodyPr/>
          <a:lstStyle/>
          <a:p>
            <a:endParaRPr lang="zh-CN" altLang="en-US" smtClean="0"/>
          </a:p>
        </p:txBody>
      </p:sp>
      <p:sp>
        <p:nvSpPr>
          <p:cNvPr id="50178" name="内容占位符 2"/>
          <p:cNvSpPr>
            <a:spLocks noGrp="1" noRot="1" noChangeArrowheads="1"/>
          </p:cNvSpPr>
          <p:nvPr>
            <p:ph idx="1"/>
          </p:nvPr>
        </p:nvSpPr>
        <p:spPr>
          <a:xfrm>
            <a:off x="431801" y="1509210"/>
            <a:ext cx="11387667" cy="4271433"/>
          </a:xfrm>
        </p:spPr>
        <p:txBody>
          <a:bodyPr/>
          <a:lstStyle/>
          <a:p>
            <a:r>
              <a:rPr lang="zh-CN" altLang="en-US" sz="4800" b="1">
                <a:solidFill>
                  <a:schemeClr val="tx2"/>
                </a:solidFill>
                <a:latin typeface="微软雅黑" panose="020b0503020204020204" pitchFamily="34" charset="-122"/>
                <a:ea typeface="微软雅黑" panose="020b0503020204020204" pitchFamily="34" charset="-122"/>
              </a:rPr>
              <a:t>立场上，理论高远，切中根本；</a:t>
            </a:r>
            <a:endParaRPr lang="zh-CN" altLang="en-US" sz="4800" b="1">
              <a:solidFill>
                <a:schemeClr val="tx2"/>
              </a:solidFill>
              <a:latin typeface="微软雅黑" panose="020b0503020204020204" pitchFamily="34" charset="-122"/>
              <a:ea typeface="微软雅黑" panose="020b0503020204020204" pitchFamily="34" charset="-122"/>
            </a:endParaRPr>
          </a:p>
          <a:p>
            <a:r>
              <a:rPr lang="zh-CN" altLang="en-US" sz="4800" b="1">
                <a:solidFill>
                  <a:schemeClr val="tx2"/>
                </a:solidFill>
                <a:latin typeface="微软雅黑" panose="020b0503020204020204" pitchFamily="34" charset="-122"/>
                <a:ea typeface="微软雅黑" panose="020b0503020204020204" pitchFamily="34" charset="-122"/>
              </a:rPr>
              <a:t>方法上，史实为据，利害对举；</a:t>
            </a:r>
            <a:endParaRPr lang="zh-CN" altLang="en-US" sz="4800" b="1">
              <a:solidFill>
                <a:schemeClr val="tx2"/>
              </a:solidFill>
              <a:latin typeface="微软雅黑" panose="020b0503020204020204" pitchFamily="34" charset="-122"/>
              <a:ea typeface="微软雅黑" panose="020b0503020204020204" pitchFamily="34" charset="-122"/>
            </a:endParaRPr>
          </a:p>
          <a:p>
            <a:r>
              <a:rPr lang="zh-CN" altLang="en-US" sz="4800" b="1">
                <a:solidFill>
                  <a:schemeClr val="tx2"/>
                </a:solidFill>
                <a:latin typeface="微软雅黑" panose="020b0503020204020204" pitchFamily="34" charset="-122"/>
                <a:ea typeface="微软雅黑" panose="020b0503020204020204" pitchFamily="34" charset="-122"/>
              </a:rPr>
              <a:t>策略上，修辞得当，逐层推进；</a:t>
            </a:r>
            <a:endParaRPr lang="zh-CN" altLang="en-US" sz="4800" b="1">
              <a:solidFill>
                <a:schemeClr val="tx2"/>
              </a:solidFill>
              <a:latin typeface="微软雅黑" panose="020b0503020204020204" pitchFamily="34" charset="-122"/>
              <a:ea typeface="微软雅黑" panose="020b0503020204020204" pitchFamily="34" charset="-122"/>
            </a:endParaRPr>
          </a:p>
          <a:p>
            <a:r>
              <a:rPr lang="zh-CN" altLang="en-US" sz="4800" b="1">
                <a:solidFill>
                  <a:schemeClr val="tx2"/>
                </a:solidFill>
                <a:latin typeface="微软雅黑" panose="020b0503020204020204" pitchFamily="34" charset="-122"/>
                <a:ea typeface="微软雅黑" panose="020b0503020204020204" pitchFamily="34" charset="-122"/>
              </a:rPr>
              <a:t>文采上，气势奔放，极富感染力。</a:t>
            </a:r>
            <a:endParaRPr lang="zh-CN" altLang="en-US" sz="4800" b="1">
              <a:solidFill>
                <a:schemeClr val="tx2"/>
              </a:solidFill>
              <a:latin typeface="微软雅黑" panose="020b0503020204020204" pitchFamily="34" charset="-122"/>
              <a:ea typeface="微软雅黑" panose="020b0503020204020204" pitchFamily="34" charset="-122"/>
            </a:endParaRPr>
          </a:p>
        </p:txBody>
      </p:sp>
    </p:spTree>
  </p:cSld>
  <p:clrMapOvr>
    <a:masterClrMapping/>
  </p:clrMapOvr>
  <p:transition/>
  <p:timing/>
</p:sld>
</file>

<file path=ppt/slides/slide33.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p:cSld>
    <p:spTree>
      <p:nvGrpSpPr>
        <p:cNvPr id="1" name=""/>
        <p:cNvGrpSpPr/>
        <p:nvPr/>
      </p:nvGrpSpPr>
      <p:grpSpPr>
        <a:xfrm>
          <a:off x="0" y="0"/>
          <a:ext cx="0" cy="0"/>
        </a:xfrm>
      </p:grpSpPr>
      <p:sp>
        <p:nvSpPr>
          <p:cNvPr id="51201" name="标题 1"/>
          <p:cNvSpPr>
            <a:spLocks noGrp="1" noChangeArrowheads="1"/>
          </p:cNvSpPr>
          <p:nvPr>
            <p:ph type="title"/>
          </p:nvPr>
        </p:nvSpPr>
        <p:spPr/>
        <p:txBody>
          <a:bodyPr/>
          <a:lstStyle/>
          <a:p>
            <a:r>
              <a:rPr lang="zh-CN" altLang="en-US" b="1" smtClean="0">
                <a:latin typeface="方正粗黑宋简体" panose="02000000000000000000" pitchFamily="2" charset="-122"/>
                <a:ea typeface="方正粗黑宋简体" panose="02000000000000000000" pitchFamily="2" charset="-122"/>
              </a:rPr>
              <a:t>七、现实意义</a:t>
            </a:r>
            <a:endParaRPr lang="zh-CN" altLang="en-US" b="1" smtClean="0">
              <a:latin typeface="方正粗黑宋简体" panose="02000000000000000000" pitchFamily="2" charset="-122"/>
              <a:ea typeface="方正粗黑宋简体" panose="02000000000000000000" pitchFamily="2" charset="-122"/>
            </a:endParaRPr>
          </a:p>
        </p:txBody>
      </p:sp>
      <p:sp>
        <p:nvSpPr>
          <p:cNvPr id="51202" name="内容占位符 2"/>
          <p:cNvSpPr>
            <a:spLocks noGrp="1" noChangeArrowheads="1"/>
          </p:cNvSpPr>
          <p:nvPr>
            <p:ph idx="1"/>
          </p:nvPr>
        </p:nvSpPr>
        <p:spPr>
          <a:xfrm>
            <a:off x="334447" y="1604448"/>
            <a:ext cx="11857567" cy="4271433"/>
          </a:xfrm>
        </p:spPr>
        <p:txBody>
          <a:bodyPr/>
          <a:lstStyle/>
          <a:p>
            <a:r>
              <a:rPr lang="zh-CN" altLang="en-US" smtClean="0">
                <a:latin typeface="方正粗黑宋简体" panose="02000000000000000000" pitchFamily="2" charset="-122"/>
                <a:ea typeface="方正粗黑宋简体" panose="02000000000000000000" pitchFamily="2" charset="-122"/>
              </a:rPr>
              <a:t>当前国际竞争的实质是以经济实力和科技实力为基础的综合国力的较量。发展经济和科技关键靠人才。</a:t>
            </a:r>
            <a:r>
              <a:rPr lang="en-US" altLang="zh-CN" smtClean="0">
                <a:latin typeface="方正粗黑宋简体" panose="02000000000000000000" pitchFamily="2" charset="-122"/>
                <a:ea typeface="方正粗黑宋简体" panose="02000000000000000000" pitchFamily="2" charset="-122"/>
              </a:rPr>
              <a:t>《</a:t>
            </a:r>
            <a:r>
              <a:rPr lang="zh-CN" altLang="en-US" smtClean="0">
                <a:latin typeface="方正粗黑宋简体" panose="02000000000000000000" pitchFamily="2" charset="-122"/>
                <a:ea typeface="方正粗黑宋简体" panose="02000000000000000000" pitchFamily="2" charset="-122"/>
              </a:rPr>
              <a:t>谏逐客书</a:t>
            </a:r>
            <a:r>
              <a:rPr lang="en-US" altLang="zh-CN" smtClean="0">
                <a:latin typeface="方正粗黑宋简体" panose="02000000000000000000" pitchFamily="2" charset="-122"/>
                <a:ea typeface="方正粗黑宋简体" panose="02000000000000000000" pitchFamily="2" charset="-122"/>
              </a:rPr>
              <a:t>》</a:t>
            </a:r>
            <a:r>
              <a:rPr lang="zh-CN" altLang="en-US" smtClean="0">
                <a:latin typeface="方正粗黑宋简体" panose="02000000000000000000" pitchFamily="2" charset="-122"/>
                <a:ea typeface="方正粗黑宋简体" panose="02000000000000000000" pitchFamily="2" charset="-122"/>
              </a:rPr>
              <a:t>在人才观方面能给我们有益的启迪。</a:t>
            </a:r>
            <a:endParaRPr lang="en-US" altLang="zh-CN" smtClean="0">
              <a:latin typeface="方正粗黑宋简体" panose="02000000000000000000" pitchFamily="2" charset="-122"/>
              <a:ea typeface="方正粗黑宋简体" panose="02000000000000000000" pitchFamily="2" charset="-122"/>
            </a:endParaRPr>
          </a:p>
          <a:p>
            <a:r>
              <a:rPr lang="en-US" altLang="zh-CN" smtClean="0">
                <a:latin typeface="方正粗黑宋简体" panose="02000000000000000000" pitchFamily="2" charset="-122"/>
                <a:ea typeface="方正粗黑宋简体" panose="02000000000000000000" pitchFamily="2" charset="-122"/>
              </a:rPr>
              <a:t>1.</a:t>
            </a:r>
            <a:r>
              <a:rPr lang="zh-CN" altLang="en-US" smtClean="0">
                <a:latin typeface="方正粗黑宋简体" panose="02000000000000000000" pitchFamily="2" charset="-122"/>
                <a:ea typeface="方正粗黑宋简体" panose="02000000000000000000" pitchFamily="2" charset="-122"/>
              </a:rPr>
              <a:t>确立人才资源意识。人才也是一种资源，并且是第一资源，要广纳贤才。</a:t>
            </a:r>
            <a:endParaRPr lang="en-US" altLang="zh-CN" smtClean="0">
              <a:latin typeface="方正粗黑宋简体" panose="02000000000000000000" pitchFamily="2" charset="-122"/>
              <a:ea typeface="方正粗黑宋简体" panose="02000000000000000000" pitchFamily="2" charset="-122"/>
            </a:endParaRPr>
          </a:p>
          <a:p>
            <a:r>
              <a:rPr lang="en-US" altLang="zh-CN" smtClean="0">
                <a:latin typeface="方正粗黑宋简体" panose="02000000000000000000" pitchFamily="2" charset="-122"/>
                <a:ea typeface="方正粗黑宋简体" panose="02000000000000000000" pitchFamily="2" charset="-122"/>
              </a:rPr>
              <a:t>2.</a:t>
            </a:r>
            <a:r>
              <a:rPr lang="zh-CN" altLang="en-US" smtClean="0">
                <a:latin typeface="方正粗黑宋简体" panose="02000000000000000000" pitchFamily="2" charset="-122"/>
                <a:ea typeface="方正粗黑宋简体" panose="02000000000000000000" pitchFamily="2" charset="-122"/>
              </a:rPr>
              <a:t>要克服重物轻人、见物不见人的倾向，坚持“以人为本”的原则，人才是最重要的无形资本，把发现、培养、吸引、稳定人才作为人才管理的核心理念。</a:t>
            </a:r>
            <a:endParaRPr lang="en-US" altLang="zh-CN" smtClean="0">
              <a:latin typeface="方正粗黑宋简体" panose="02000000000000000000" pitchFamily="2" charset="-122"/>
              <a:ea typeface="方正粗黑宋简体" panose="02000000000000000000" pitchFamily="2" charset="-122"/>
            </a:endParaRPr>
          </a:p>
          <a:p>
            <a:endParaRPr lang="zh-CN" altLang="en-US" smtClean="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51202">
                                            <p:txEl>
                                              <p:pRg st="0" end="0"/>
                                            </p:txEl>
                                          </p:spTgt>
                                        </p:tgtEl>
                                        <p:attrNameLst>
                                          <p:attrName>style.visibility</p:attrName>
                                        </p:attrNameLst>
                                      </p:cBhvr>
                                      <p:to>
                                        <p:strVal val="visible"/>
                                      </p:to>
                                    </p:set>
                                    <p:anim calcmode="lin" valueType="num">
                                      <p:cBhvr additive="base">
                                        <p:cTn id="7" dur="500" fill="hold"/>
                                        <p:tgtEl>
                                          <p:spTgt spid="5120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120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51202">
                                            <p:txEl>
                                              <p:pRg st="1" end="1"/>
                                            </p:txEl>
                                          </p:spTgt>
                                        </p:tgtEl>
                                        <p:attrNameLst>
                                          <p:attrName>style.visibility</p:attrName>
                                        </p:attrNameLst>
                                      </p:cBhvr>
                                      <p:to>
                                        <p:strVal val="visible"/>
                                      </p:to>
                                    </p:set>
                                    <p:anim calcmode="lin" valueType="num">
                                      <p:cBhvr additive="base">
                                        <p:cTn id="13" dur="500" fill="hold"/>
                                        <p:tgtEl>
                                          <p:spTgt spid="5120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120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51202">
                                            <p:txEl>
                                              <p:pRg st="2" end="2"/>
                                            </p:txEl>
                                          </p:spTgt>
                                        </p:tgtEl>
                                        <p:attrNameLst>
                                          <p:attrName>style.visibility</p:attrName>
                                        </p:attrNameLst>
                                      </p:cBhvr>
                                      <p:to>
                                        <p:strVal val="visible"/>
                                      </p:to>
                                    </p:set>
                                    <p:anim calcmode="lin" valueType="num">
                                      <p:cBhvr additive="base">
                                        <p:cTn id="19" dur="500" fill="hold"/>
                                        <p:tgtEl>
                                          <p:spTgt spid="5120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1202">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p:cSld>
    <p:spTree>
      <p:nvGrpSpPr>
        <p:cNvPr id="1" name=""/>
        <p:cNvGrpSpPr/>
        <p:nvPr/>
      </p:nvGrpSpPr>
      <p:grpSpPr>
        <a:xfrm>
          <a:off x="0" y="0"/>
          <a:ext cx="0" cy="0"/>
        </a:xfrm>
      </p:grpSpPr>
      <p:grpSp>
        <p:nvGrpSpPr>
          <p:cNvPr id="5123" name="组合 1"/>
          <p:cNvGrpSpPr/>
          <p:nvPr/>
        </p:nvGrpSpPr>
        <p:grpSpPr>
          <a:xfrm>
            <a:off x="1519247" y="77"/>
            <a:ext cx="9155113" cy="1196975"/>
            <a:chOff x="-23" y="133"/>
            <a:chExt cx="19223" cy="1886"/>
          </a:xfrm>
        </p:grpSpPr>
        <p:sp>
          <p:nvSpPr>
            <p:cNvPr id="16" name="平行四边形 15"/>
            <p:cNvSpPr/>
            <p:nvPr/>
          </p:nvSpPr>
          <p:spPr>
            <a:xfrm>
              <a:off x="437" y="153"/>
              <a:ext cx="1523" cy="1278"/>
            </a:xfrm>
            <a:prstGeom prst="parallelogram">
              <a:avLst>
                <a:gd name="adj" fmla="val 783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7" name="任意多边形: 形状 7"/>
            <p:cNvSpPr/>
            <p:nvPr/>
          </p:nvSpPr>
          <p:spPr>
            <a:xfrm>
              <a:off x="-23" y="1431"/>
              <a:ext cx="460" cy="588"/>
            </a:xfrm>
            <a:custGeom>
              <a:gdLst>
                <a:gd name="connsiteX0" fmla="*/ 0 w 291669"/>
                <a:gd name="connsiteY0" fmla="*/ 0 h 372459"/>
                <a:gd name="connsiteX1" fmla="*/ 291669 w 291669"/>
                <a:gd name="connsiteY1" fmla="*/ 0 h 372459"/>
                <a:gd name="connsiteX2" fmla="*/ 0 w 291669"/>
                <a:gd name="connsiteY2" fmla="*/ 372459 h 372459"/>
                <a:gd name="connsiteX3" fmla="*/ 0 w 291669"/>
                <a:gd name="connsiteY3" fmla="*/ 0 h 372459"/>
              </a:gdLst>
              <a:cxnLst>
                <a:cxn ang="0">
                  <a:pos x="connsiteX0" y="connsiteY0"/>
                </a:cxn>
                <a:cxn ang="0">
                  <a:pos x="connsiteX1" y="connsiteY1"/>
                </a:cxn>
                <a:cxn ang="0">
                  <a:pos x="connsiteX2" y="connsiteY2"/>
                </a:cxn>
                <a:cxn ang="0">
                  <a:pos x="connsiteX3" y="connsiteY3"/>
                </a:cxn>
              </a:cxnLst>
              <a:rect l="l" t="t" r="r" b="b"/>
              <a:pathLst>
                <a:path w="291669" h="372459">
                  <a:moveTo>
                    <a:pt x="0" y="0"/>
                  </a:moveTo>
                  <a:lnTo>
                    <a:pt x="291669" y="0"/>
                  </a:lnTo>
                  <a:lnTo>
                    <a:pt x="0" y="372459"/>
                  </a:lnTo>
                  <a:lnTo>
                    <a:pt x="0" y="0"/>
                  </a:lnTo>
                  <a:close/>
                </a:path>
              </a:pathLst>
            </a:custGeom>
            <a:solidFill>
              <a:srgbClr val="FF996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8" name="平行四边形 17"/>
            <p:cNvSpPr/>
            <p:nvPr/>
          </p:nvSpPr>
          <p:spPr>
            <a:xfrm>
              <a:off x="1127" y="1399"/>
              <a:ext cx="16550" cy="45"/>
            </a:xfrm>
            <a:prstGeom prst="parallelogram">
              <a:avLst>
                <a:gd name="adj" fmla="val 63322"/>
              </a:avLst>
            </a:prstGeom>
            <a:solidFill>
              <a:srgbClr val="B2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9" name="任意多边形: 形状 9"/>
            <p:cNvSpPr/>
            <p:nvPr/>
          </p:nvSpPr>
          <p:spPr>
            <a:xfrm>
              <a:off x="17660" y="1271"/>
              <a:ext cx="1540" cy="205"/>
            </a:xfrm>
            <a:custGeom>
              <a:gdLst>
                <a:gd name="connsiteX0" fmla="*/ 82308 w 977933"/>
                <a:gd name="connsiteY0" fmla="*/ 0 h 129983"/>
                <a:gd name="connsiteX1" fmla="*/ 977933 w 977933"/>
                <a:gd name="connsiteY1" fmla="*/ 0 h 129983"/>
                <a:gd name="connsiteX2" fmla="*/ 977933 w 977933"/>
                <a:gd name="connsiteY2" fmla="*/ 129983 h 129983"/>
                <a:gd name="connsiteX3" fmla="*/ 0 w 977933"/>
                <a:gd name="connsiteY3" fmla="*/ 129983 h 129983"/>
                <a:gd name="connsiteX4" fmla="*/ 82308 w 977933"/>
                <a:gd name="connsiteY4" fmla="*/ 0 h 129983"/>
              </a:gdLst>
              <a:cxnLst>
                <a:cxn ang="0">
                  <a:pos x="connsiteX0" y="connsiteY0"/>
                </a:cxn>
                <a:cxn ang="0">
                  <a:pos x="connsiteX1" y="connsiteY1"/>
                </a:cxn>
                <a:cxn ang="0">
                  <a:pos x="connsiteX2" y="connsiteY2"/>
                </a:cxn>
                <a:cxn ang="0">
                  <a:pos x="connsiteX3" y="connsiteY3"/>
                </a:cxn>
                <a:cxn ang="0">
                  <a:pos x="connsiteX4" y="connsiteY4"/>
                </a:cxn>
              </a:cxnLst>
              <a:rect l="l" t="t" r="r" b="b"/>
              <a:pathLst>
                <a:path w="977933" h="129982">
                  <a:moveTo>
                    <a:pt x="82308" y="0"/>
                  </a:moveTo>
                  <a:lnTo>
                    <a:pt x="977933" y="0"/>
                  </a:lnTo>
                  <a:lnTo>
                    <a:pt x="977933" y="129983"/>
                  </a:lnTo>
                  <a:lnTo>
                    <a:pt x="0" y="129983"/>
                  </a:lnTo>
                  <a:lnTo>
                    <a:pt x="82308" y="0"/>
                  </a:lnTo>
                  <a:close/>
                </a:path>
              </a:pathLst>
            </a:custGeom>
            <a:solidFill>
              <a:srgbClr val="B2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5126" name="内容占位符 5"/>
          <p:cNvSpPr>
            <a:spLocks noGrp="1"/>
          </p:cNvSpPr>
          <p:nvPr>
            <p:ph sz="half" idx="1"/>
          </p:nvPr>
        </p:nvSpPr>
        <p:spPr/>
        <p:txBody>
          <a:bodyPr/>
          <a:lstStyle/>
          <a:p>
            <a:pPr marL="0" indent="0" eaLnBrk="1" hangingPunct="1">
              <a:buNone/>
            </a:pPr>
            <a:r>
              <a:rPr lang="en-US" altLang="zh-CN" b="1" smtClean="0">
                <a:sym typeface="+mn-ea"/>
              </a:rPr>
              <a:t>        </a:t>
            </a:r>
            <a:endParaRPr lang="zh-CN" altLang="en-US" smtClean="0"/>
          </a:p>
        </p:txBody>
      </p:sp>
      <p:sp>
        <p:nvSpPr>
          <p:cNvPr id="3" name="标题 1"/>
          <p:cNvSpPr>
            <a:spLocks noGrp="1"/>
          </p:cNvSpPr>
          <p:nvPr>
            <p:custDataLst>
              <p:tags r:id="rId2"/>
            </p:custDataLst>
          </p:nvPr>
        </p:nvSpPr>
        <p:spPr>
          <a:xfrm>
            <a:off x="19504028" y="211139"/>
            <a:ext cx="12480925" cy="1979612"/>
          </a:xfrm>
          <a:prstGeom prst="rect">
            <a:avLst/>
          </a:prstGeom>
        </p:spPr>
        <p:txBody>
          <a:bodyPr lIns="101448" tIns="38098" rIns="76087" bIns="38098" anchor="ct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a:lnSpc>
                <a:spcPct val="120000"/>
              </a:lnSpc>
              <a:defRPr/>
            </a:pPr>
            <a:endParaRPr lang="zh-CN" altLang="en-US" spc="300">
              <a:solidFill>
                <a:srgbClr val="C00000"/>
              </a:solidFill>
              <a:latin typeface="楷体_GB2312" pitchFamily="49" charset="-122"/>
              <a:ea typeface="楷体_GB2312" pitchFamily="49" charset="-122"/>
              <a:sym typeface="Arial" pitchFamily="34" charset="0"/>
            </a:endParaRPr>
          </a:p>
        </p:txBody>
      </p:sp>
      <p:sp>
        <p:nvSpPr>
          <p:cNvPr id="2" name="文本框 1"/>
          <p:cNvSpPr txBox="1"/>
          <p:nvPr/>
        </p:nvSpPr>
        <p:spPr>
          <a:xfrm>
            <a:off x="1031967" y="1600200"/>
            <a:ext cx="10017670" cy="3784600"/>
          </a:xfrm>
          <a:prstGeom prst="rect">
            <a:avLst/>
          </a:prstGeom>
          <a:noFill/>
        </p:spPr>
        <p:txBody>
          <a:bodyPr wrap="square" lIns="91326" tIns="45718" rIns="91326" bIns="45718" rtlCol="0">
            <a:spAutoFit/>
            <a:scene3d>
              <a:camera prst="orthographicFront"/>
              <a:lightRig rig="threePt" dir="t"/>
            </a:scene3d>
          </a:bodyPr>
          <a:lstStyle/>
          <a:p>
            <a:r>
              <a:rPr lang="zh-CN" altLang="en-US" sz="4800">
                <a:ln w="22225">
                  <a:solidFill>
                    <a:schemeClr val="accent2"/>
                  </a:solidFill>
                  <a:prstDash val="solid"/>
                </a:ln>
                <a:solidFill>
                  <a:schemeClr val="accent2">
                    <a:lumMod val="40000"/>
                    <a:lumOff val="60000"/>
                  </a:schemeClr>
                </a:solidFill>
              </a:rPr>
              <a:t>作业：</a:t>
            </a:r>
            <a:endParaRPr lang="zh-CN" altLang="en-US" sz="4800">
              <a:ln w="22225">
                <a:solidFill>
                  <a:schemeClr val="accent2"/>
                </a:solidFill>
                <a:prstDash val="solid"/>
              </a:ln>
              <a:solidFill>
                <a:schemeClr val="accent2">
                  <a:lumMod val="40000"/>
                  <a:lumOff val="60000"/>
                </a:schemeClr>
              </a:solidFill>
            </a:endParaRPr>
          </a:p>
          <a:p>
            <a:r>
              <a:rPr lang="en-US" altLang="zh-CN" sz="4800">
                <a:ln w="22225">
                  <a:solidFill>
                    <a:schemeClr val="accent2"/>
                  </a:solidFill>
                  <a:prstDash val="solid"/>
                </a:ln>
                <a:solidFill>
                  <a:schemeClr val="accent2">
                    <a:lumMod val="40000"/>
                    <a:lumOff val="60000"/>
                  </a:schemeClr>
                </a:solidFill>
              </a:rPr>
              <a:t>1</a:t>
            </a:r>
            <a:r>
              <a:rPr lang="zh-CN" altLang="en-US" sz="4800">
                <a:ln w="22225">
                  <a:solidFill>
                    <a:schemeClr val="accent2"/>
                  </a:solidFill>
                  <a:prstDash val="solid"/>
                </a:ln>
                <a:solidFill>
                  <a:schemeClr val="accent2">
                    <a:lumMod val="40000"/>
                    <a:lumOff val="60000"/>
                  </a:schemeClr>
                </a:solidFill>
              </a:rPr>
              <a:t>、</a:t>
            </a:r>
            <a:r>
              <a:rPr lang="zh-CN" altLang="en-US" sz="4800">
                <a:ln w="22225">
                  <a:solidFill>
                    <a:schemeClr val="accent2"/>
                  </a:solidFill>
                  <a:prstDash val="solid"/>
                </a:ln>
                <a:solidFill>
                  <a:schemeClr val="accent2">
                    <a:lumMod val="40000"/>
                    <a:lumOff val="60000"/>
                  </a:schemeClr>
                </a:solidFill>
                <a:sym typeface="+mn-ea"/>
              </a:rPr>
              <a:t>完成《谏逐客书》课内练习题</a:t>
            </a:r>
            <a:endParaRPr lang="zh-CN" altLang="en-US" sz="4800">
              <a:ln w="22225">
                <a:solidFill>
                  <a:schemeClr val="accent2"/>
                </a:solidFill>
                <a:prstDash val="solid"/>
              </a:ln>
              <a:solidFill>
                <a:schemeClr val="accent2">
                  <a:lumMod val="40000"/>
                  <a:lumOff val="60000"/>
                </a:schemeClr>
              </a:solidFill>
              <a:sym typeface="+mn-ea"/>
            </a:endParaRPr>
          </a:p>
          <a:p>
            <a:r>
              <a:rPr lang="en-US" altLang="zh-CN" sz="4800">
                <a:ln w="22225">
                  <a:solidFill>
                    <a:schemeClr val="accent2"/>
                  </a:solidFill>
                  <a:prstDash val="solid"/>
                </a:ln>
                <a:solidFill>
                  <a:schemeClr val="accent2">
                    <a:lumMod val="40000"/>
                    <a:lumOff val="60000"/>
                  </a:schemeClr>
                </a:solidFill>
              </a:rPr>
              <a:t>2</a:t>
            </a:r>
            <a:r>
              <a:rPr lang="zh-CN" altLang="en-US" sz="4800">
                <a:ln w="22225">
                  <a:solidFill>
                    <a:schemeClr val="accent2"/>
                  </a:solidFill>
                  <a:prstDash val="solid"/>
                </a:ln>
                <a:solidFill>
                  <a:schemeClr val="accent2">
                    <a:lumMod val="40000"/>
                    <a:lumOff val="60000"/>
                  </a:schemeClr>
                </a:solidFill>
              </a:rPr>
              <a:t>、</a:t>
            </a:r>
            <a:r>
              <a:rPr lang="zh-CN" altLang="en-US" sz="4800">
                <a:ln w="22225">
                  <a:solidFill>
                    <a:schemeClr val="accent2"/>
                  </a:solidFill>
                  <a:prstDash val="solid"/>
                </a:ln>
                <a:solidFill>
                  <a:schemeClr val="accent2">
                    <a:lumMod val="40000"/>
                    <a:lumOff val="60000"/>
                  </a:schemeClr>
                </a:solidFill>
                <a:sym typeface="+mn-ea"/>
              </a:rPr>
              <a:t>背诵全文</a:t>
            </a:r>
            <a:endParaRPr lang="zh-CN" altLang="en-US" sz="4800">
              <a:ln w="22225">
                <a:solidFill>
                  <a:schemeClr val="accent2"/>
                </a:solidFill>
                <a:prstDash val="solid"/>
              </a:ln>
              <a:solidFill>
                <a:schemeClr val="accent2">
                  <a:lumMod val="40000"/>
                  <a:lumOff val="60000"/>
                </a:schemeClr>
              </a:solidFill>
            </a:endParaRPr>
          </a:p>
          <a:p>
            <a:r>
              <a:rPr lang="en-US" altLang="zh-CN" sz="4800">
                <a:ln w="22225">
                  <a:solidFill>
                    <a:schemeClr val="accent2"/>
                  </a:solidFill>
                  <a:prstDash val="solid"/>
                </a:ln>
                <a:solidFill>
                  <a:schemeClr val="accent2">
                    <a:lumMod val="40000"/>
                    <a:lumOff val="60000"/>
                  </a:schemeClr>
                </a:solidFill>
              </a:rPr>
              <a:t>3</a:t>
            </a:r>
            <a:r>
              <a:rPr lang="zh-CN" altLang="en-US" sz="4800">
                <a:ln w="22225">
                  <a:solidFill>
                    <a:schemeClr val="accent2"/>
                  </a:solidFill>
                  <a:prstDash val="solid"/>
                </a:ln>
                <a:solidFill>
                  <a:schemeClr val="accent2">
                    <a:lumMod val="40000"/>
                    <a:lumOff val="60000"/>
                  </a:schemeClr>
                </a:solidFill>
              </a:rPr>
              <a:t>、有兴趣能力的同学阅读《史 </a:t>
            </a:r>
            <a:endParaRPr lang="zh-CN" altLang="en-US" sz="4800">
              <a:ln w="22225">
                <a:solidFill>
                  <a:schemeClr val="accent2"/>
                </a:solidFill>
                <a:prstDash val="solid"/>
              </a:ln>
              <a:solidFill>
                <a:schemeClr val="accent2">
                  <a:lumMod val="40000"/>
                  <a:lumOff val="60000"/>
                </a:schemeClr>
              </a:solidFill>
            </a:endParaRPr>
          </a:p>
          <a:p>
            <a:r>
              <a:rPr lang="zh-CN" altLang="en-US" sz="4800">
                <a:ln w="22225">
                  <a:solidFill>
                    <a:schemeClr val="accent2"/>
                  </a:solidFill>
                  <a:prstDash val="solid"/>
                </a:ln>
                <a:solidFill>
                  <a:schemeClr val="accent2">
                    <a:lumMod val="40000"/>
                    <a:lumOff val="60000"/>
                  </a:schemeClr>
                </a:solidFill>
              </a:rPr>
              <a:t>      记</a:t>
            </a:r>
            <a:r>
              <a:rPr lang="zh-CN" altLang="en-US" sz="4800">
                <a:ln w="22225">
                  <a:solidFill>
                    <a:schemeClr val="accent2"/>
                  </a:solidFill>
                  <a:prstDash val="solid"/>
                </a:ln>
                <a:solidFill>
                  <a:schemeClr val="accent2">
                    <a:lumMod val="40000"/>
                    <a:lumOff val="60000"/>
                  </a:schemeClr>
                </a:solidFill>
                <a:latin typeface="宋体" panose="02010600030101010101" pitchFamily="2" charset="-122"/>
                <a:ea typeface="宋体" pitchFamily="2" charset="-122"/>
              </a:rPr>
              <a:t>·李斯列传</a:t>
            </a:r>
            <a:r>
              <a:rPr lang="zh-CN" altLang="en-US" sz="4800">
                <a:ln w="22225">
                  <a:solidFill>
                    <a:schemeClr val="accent2"/>
                  </a:solidFill>
                  <a:prstDash val="solid"/>
                </a:ln>
                <a:solidFill>
                  <a:schemeClr val="accent2">
                    <a:lumMod val="40000"/>
                    <a:lumOff val="60000"/>
                  </a:schemeClr>
                </a:solidFill>
              </a:rPr>
              <a:t>》</a:t>
            </a:r>
            <a:endParaRPr lang="zh-CN" altLang="en-US" sz="4800">
              <a:ln w="22225">
                <a:solidFill>
                  <a:schemeClr val="accent2"/>
                </a:solidFill>
                <a:prstDash val="solid"/>
              </a:ln>
              <a:solidFill>
                <a:schemeClr val="accent2">
                  <a:lumMod val="40000"/>
                  <a:lumOff val="60000"/>
                </a:schemeClr>
              </a:solidFill>
            </a:endParaRPr>
          </a:p>
        </p:txBody>
      </p:sp>
      <p:pic>
        <p:nvPicPr>
          <p:cNvPr id="5127" name="New picture" hidden="1"/>
          <p:cNvPicPr/>
          <p:nvPr/>
        </p:nvPicPr>
        <p:blipFill>
          <a:blip r:embed="rId3"/>
          <a:stretch>
            <a:fillRect/>
          </a:stretch>
        </p:blipFill>
        <p:spPr>
          <a:xfrm>
            <a:off x="12496800" y="10553700"/>
            <a:ext cx="482600" cy="292100"/>
          </a:xfrm>
          <a:prstGeom prst="cube">
            <a:avLst/>
          </a:prstGeom>
        </p:spPr>
      </p:pic>
    </p:spTree>
    <p:custDataLst>
      <p:tags r:id="rId4"/>
    </p:custDataLst>
  </p:cSld>
  <p:clrMapOvr>
    <a:masterClrMapping/>
  </p:clrMapOvr>
  <p:transition spd="med"/>
  <p:timing/>
</p:sld>
</file>

<file path=ppt/slides/slide4.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p:cSld>
    <p:spTree>
      <p:nvGrpSpPr>
        <p:cNvPr id="1" name=""/>
        <p:cNvGrpSpPr/>
        <p:nvPr/>
      </p:nvGrpSpPr>
      <p:grpSpPr>
        <a:xfrm>
          <a:off x="0" y="0"/>
          <a:ext cx="0" cy="0"/>
        </a:xfrm>
      </p:grpSpPr>
      <p:sp>
        <p:nvSpPr>
          <p:cNvPr id="5126" name="内容占位符 5"/>
          <p:cNvSpPr>
            <a:spLocks noGrp="1"/>
          </p:cNvSpPr>
          <p:nvPr>
            <p:ph sz="half" idx="1"/>
          </p:nvPr>
        </p:nvSpPr>
        <p:spPr/>
        <p:txBody>
          <a:bodyPr/>
          <a:lstStyle/>
          <a:p>
            <a:pPr marL="0" indent="0" eaLnBrk="1" hangingPunct="1">
              <a:buNone/>
            </a:pPr>
            <a:r>
              <a:rPr lang="en-US" altLang="zh-CN" b="1" smtClean="0">
                <a:sym typeface="+mn-ea"/>
              </a:rPr>
              <a:t>        </a:t>
            </a:r>
            <a:endParaRPr lang="zh-CN" altLang="en-US" smtClean="0"/>
          </a:p>
        </p:txBody>
      </p:sp>
      <p:sp>
        <p:nvSpPr>
          <p:cNvPr id="3" name="标题 1"/>
          <p:cNvSpPr>
            <a:spLocks noGrp="1"/>
          </p:cNvSpPr>
          <p:nvPr>
            <p:custDataLst>
              <p:tags r:id="rId2"/>
            </p:custDataLst>
          </p:nvPr>
        </p:nvSpPr>
        <p:spPr>
          <a:xfrm>
            <a:off x="19504028" y="211139"/>
            <a:ext cx="12480925" cy="1979612"/>
          </a:xfrm>
          <a:prstGeom prst="rect">
            <a:avLst/>
          </a:prstGeom>
        </p:spPr>
        <p:txBody>
          <a:bodyPr lIns="101448" tIns="38098" rIns="76087" bIns="38098" anchor="ct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a:lnSpc>
                <a:spcPct val="120000"/>
              </a:lnSpc>
              <a:defRPr/>
            </a:pPr>
            <a:endParaRPr lang="zh-CN" altLang="en-US" spc="300">
              <a:solidFill>
                <a:srgbClr val="C00000"/>
              </a:solidFill>
              <a:latin typeface="楷体_GB2312" pitchFamily="49" charset="-122"/>
              <a:ea typeface="楷体_GB2312" pitchFamily="49" charset="-122"/>
              <a:sym typeface="Arial" pitchFamily="34" charset="0"/>
            </a:endParaRPr>
          </a:p>
        </p:txBody>
      </p:sp>
      <p:sp>
        <p:nvSpPr>
          <p:cNvPr id="2" name="文本框 1"/>
          <p:cNvSpPr txBox="1"/>
          <p:nvPr/>
        </p:nvSpPr>
        <p:spPr>
          <a:xfrm>
            <a:off x="2068905" y="1350032"/>
            <a:ext cx="9302751" cy="5507991"/>
          </a:xfrm>
          <a:prstGeom prst="rect">
            <a:avLst/>
          </a:prstGeom>
          <a:solidFill>
            <a:schemeClr val="bg2">
              <a:lumMod val="90000"/>
            </a:schemeClr>
          </a:solidFill>
        </p:spPr>
        <p:txBody>
          <a:bodyPr wrap="square" lIns="91326" tIns="45718" rIns="91326" bIns="45718" rtlCol="0" anchor="t">
            <a:spAutoFit/>
          </a:bodyPr>
          <a:lstStyle/>
          <a:p>
            <a:r>
              <a:rPr lang="zh-CN" altLang="en-US" sz="3200" b="1"/>
              <a:t>“</a:t>
            </a:r>
            <a:r>
              <a:rPr lang="zh-CN" altLang="en-US" sz="3200" b="1">
                <a:solidFill>
                  <a:srgbClr val="FF0000"/>
                </a:solidFill>
              </a:rPr>
              <a:t>谏</a:t>
            </a:r>
            <a:r>
              <a:rPr lang="zh-CN" altLang="en-US" sz="3200" b="1"/>
              <a:t>”，旧时称规劝君主或尊长，使其改正错误。“</a:t>
            </a:r>
            <a:r>
              <a:rPr lang="zh-CN" altLang="en-US" sz="3200" b="1">
                <a:solidFill>
                  <a:srgbClr val="FF0000"/>
                </a:solidFill>
              </a:rPr>
              <a:t>客</a:t>
            </a:r>
            <a:r>
              <a:rPr lang="zh-CN" altLang="en-US" sz="3200" b="1"/>
              <a:t>”，客卿，指的是那些在秦国做官的其他诸侯国的人。</a:t>
            </a:r>
            <a:endParaRPr lang="zh-CN" altLang="en-US" sz="3200" b="1"/>
          </a:p>
          <a:p>
            <a:r>
              <a:rPr lang="zh-CN" altLang="en-US" sz="3200" b="1">
                <a:sym typeface="+mn-ea"/>
              </a:rPr>
              <a:t>“</a:t>
            </a:r>
            <a:r>
              <a:rPr lang="zh-CN" altLang="en-US" sz="3200" b="1">
                <a:solidFill>
                  <a:srgbClr val="FF0000"/>
                </a:solidFill>
                <a:sym typeface="+mn-ea"/>
              </a:rPr>
              <a:t>书</a:t>
            </a:r>
            <a:r>
              <a:rPr lang="zh-CN" altLang="en-US" sz="3200" b="1">
                <a:sym typeface="+mn-ea"/>
              </a:rPr>
              <a:t>”不是书信，而是上书、奏章，为古代臣民向君主陈述政见、逐条分析事理的一种公文文体，与“表”性质类似。</a:t>
            </a:r>
            <a:endParaRPr lang="zh-CN" altLang="en-US" sz="3200" b="1"/>
          </a:p>
          <a:p>
            <a:r>
              <a:rPr lang="zh-CN" altLang="en-US" sz="3200" b="1"/>
              <a:t>“</a:t>
            </a:r>
            <a:r>
              <a:rPr lang="zh-CN" altLang="en-US" sz="3200" b="1">
                <a:solidFill>
                  <a:srgbClr val="FF0000"/>
                </a:solidFill>
              </a:rPr>
              <a:t>谏逐客书</a:t>
            </a:r>
            <a:r>
              <a:rPr lang="zh-CN" altLang="en-US" sz="3200" b="1"/>
              <a:t>”，即就逐客一事劝谏秦王而写的奏章。</a:t>
            </a:r>
            <a:endParaRPr lang="zh-CN" altLang="en-US" sz="3200" b="1"/>
          </a:p>
          <a:p>
            <a:endParaRPr lang="zh-CN" altLang="en-US" sz="3200" b="1"/>
          </a:p>
          <a:p>
            <a:r>
              <a:rPr lang="zh-CN" altLang="en-US" sz="3200" b="1">
                <a:sym typeface="+mn-ea"/>
              </a:rPr>
              <a:t>本文写于秦王政十年，秦王政二十六年统一天下，所以此文是秦统一前的文章。</a:t>
            </a:r>
            <a:endParaRPr lang="zh-CN" altLang="en-US" sz="3200" b="1"/>
          </a:p>
          <a:p>
            <a:endParaRPr lang="zh-CN" altLang="en-US" sz="3200" b="1"/>
          </a:p>
        </p:txBody>
      </p:sp>
      <p:sp>
        <p:nvSpPr>
          <p:cNvPr id="4" name="文本框 3"/>
          <p:cNvSpPr txBox="1"/>
          <p:nvPr/>
        </p:nvSpPr>
        <p:spPr>
          <a:xfrm>
            <a:off x="1821180" y="581668"/>
            <a:ext cx="1899920" cy="768351"/>
          </a:xfrm>
          <a:prstGeom prst="rect">
            <a:avLst/>
          </a:prstGeom>
          <a:noFill/>
        </p:spPr>
        <p:txBody>
          <a:bodyPr wrap="square" lIns="91326" tIns="45718" rIns="91326" bIns="45718" rtlCol="0">
            <a:spAutoFit/>
          </a:bodyPr>
          <a:lstStyle/>
          <a:p>
            <a:r>
              <a:rPr lang="zh-CN" altLang="en-US" sz="4400">
                <a:ln w="22225">
                  <a:solidFill>
                    <a:schemeClr val="accent2"/>
                  </a:solidFill>
                  <a:prstDash val="solid"/>
                </a:ln>
                <a:solidFill>
                  <a:schemeClr val="accent2">
                    <a:lumMod val="40000"/>
                    <a:lumOff val="60000"/>
                  </a:schemeClr>
                </a:solidFill>
              </a:rPr>
              <a:t>释题</a:t>
            </a:r>
            <a:endParaRPr lang="zh-CN" altLang="en-US" sz="4400">
              <a:ln w="22225">
                <a:solidFill>
                  <a:schemeClr val="accent2"/>
                </a:solidFill>
                <a:prstDash val="solid"/>
              </a:ln>
              <a:solidFill>
                <a:schemeClr val="accent2">
                  <a:lumMod val="40000"/>
                  <a:lumOff val="60000"/>
                </a:schemeClr>
              </a:solidFill>
            </a:endParaRPr>
          </a:p>
        </p:txBody>
      </p:sp>
    </p:spTree>
    <p:custDataLst>
      <p:tags r:id="rId3"/>
    </p:custDataLst>
  </p:cSld>
  <p:clrMapOvr>
    <a:masterClrMapping/>
  </p:clrMapOvr>
  <p:transition spd="med"/>
  <p:timing/>
</p:sld>
</file>

<file path=ppt/slides/slide5.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p:cSld>
    <p:spTree>
      <p:nvGrpSpPr>
        <p:cNvPr id="1" name=""/>
        <p:cNvGrpSpPr/>
        <p:nvPr/>
      </p:nvGrpSpPr>
      <p:grpSpPr>
        <a:xfrm>
          <a:off x="0" y="0"/>
          <a:ext cx="0" cy="0"/>
        </a:xfrm>
      </p:grpSpPr>
      <p:sp>
        <p:nvSpPr>
          <p:cNvPr id="5126" name="内容占位符 5"/>
          <p:cNvSpPr>
            <a:spLocks noGrp="1"/>
          </p:cNvSpPr>
          <p:nvPr>
            <p:ph sz="half" idx="1"/>
          </p:nvPr>
        </p:nvSpPr>
        <p:spPr/>
        <p:txBody>
          <a:bodyPr/>
          <a:lstStyle/>
          <a:p>
            <a:pPr marL="0" indent="0" eaLnBrk="1" hangingPunct="1">
              <a:buNone/>
            </a:pPr>
            <a:r>
              <a:rPr lang="en-US" altLang="zh-CN" b="1" smtClean="0">
                <a:sym typeface="+mn-ea"/>
              </a:rPr>
              <a:t>        </a:t>
            </a:r>
            <a:endParaRPr lang="zh-CN" altLang="en-US" smtClean="0"/>
          </a:p>
        </p:txBody>
      </p:sp>
      <p:sp>
        <p:nvSpPr>
          <p:cNvPr id="3" name="标题 1"/>
          <p:cNvSpPr>
            <a:spLocks noGrp="1"/>
          </p:cNvSpPr>
          <p:nvPr>
            <p:custDataLst>
              <p:tags r:id="rId2"/>
            </p:custDataLst>
          </p:nvPr>
        </p:nvSpPr>
        <p:spPr>
          <a:xfrm>
            <a:off x="19504028" y="211139"/>
            <a:ext cx="12480925" cy="1979612"/>
          </a:xfrm>
          <a:prstGeom prst="rect">
            <a:avLst/>
          </a:prstGeom>
        </p:spPr>
        <p:txBody>
          <a:bodyPr lIns="101448" tIns="38098" rIns="76087" bIns="38098" anchor="ct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pitchFamily="34" charset="-122"/>
                <a:ea typeface="微软雅黑" panose="020b0503020204020204" pitchFamily="34" charset="-122"/>
                <a:cs typeface="+mn-ea"/>
              </a:defRPr>
            </a:lvl1pPr>
          </a:lstStyle>
          <a:p>
            <a:pPr>
              <a:lnSpc>
                <a:spcPct val="120000"/>
              </a:lnSpc>
              <a:defRPr/>
            </a:pPr>
            <a:endParaRPr lang="zh-CN" altLang="en-US" spc="300">
              <a:solidFill>
                <a:srgbClr val="C00000"/>
              </a:solidFill>
              <a:latin typeface="楷体_GB2312" pitchFamily="49" charset="-122"/>
              <a:ea typeface="楷体_GB2312" pitchFamily="49" charset="-122"/>
              <a:sym typeface="Arial" pitchFamily="34" charset="0"/>
            </a:endParaRPr>
          </a:p>
        </p:txBody>
      </p:sp>
      <p:sp>
        <p:nvSpPr>
          <p:cNvPr id="2" name="文本框 1"/>
          <p:cNvSpPr txBox="1"/>
          <p:nvPr/>
        </p:nvSpPr>
        <p:spPr>
          <a:xfrm>
            <a:off x="1687197" y="809664"/>
            <a:ext cx="8817611" cy="1814831"/>
          </a:xfrm>
          <a:prstGeom prst="rect">
            <a:avLst/>
          </a:prstGeom>
          <a:solidFill>
            <a:schemeClr val="bg2">
              <a:lumMod val="75000"/>
            </a:schemeClr>
          </a:solidFill>
        </p:spPr>
        <p:txBody>
          <a:bodyPr wrap="square" lIns="91326" tIns="45718" rIns="91326" bIns="45718" rtlCol="0" anchor="t">
            <a:spAutoFit/>
          </a:bodyPr>
          <a:lstStyle/>
          <a:p>
            <a:r>
              <a:rPr lang="zh-CN" altLang="en-US" sz="2800" b="1"/>
              <a:t>奏疏：上书给天子的文章的通称。亦称奏议、奏书、奏启、奏章、上书等。在古代，臣子向皇帝进呈的文章有各种专门名称，如：</a:t>
            </a:r>
            <a:r>
              <a:rPr lang="zh-CN" altLang="en-US" sz="2800" b="1">
                <a:solidFill>
                  <a:srgbClr val="FF0000"/>
                </a:solidFill>
              </a:rPr>
              <a:t>奏、疏、议、章、表、上书、封事</a:t>
            </a:r>
            <a:r>
              <a:rPr lang="zh-CN" altLang="en-US" sz="2800" b="1"/>
              <a:t>等等。</a:t>
            </a:r>
            <a:endParaRPr lang="zh-CN" altLang="en-US" sz="2800" b="1"/>
          </a:p>
        </p:txBody>
      </p:sp>
      <p:sp>
        <p:nvSpPr>
          <p:cNvPr id="4" name="文本框 3"/>
          <p:cNvSpPr txBox="1"/>
          <p:nvPr/>
        </p:nvSpPr>
        <p:spPr>
          <a:xfrm>
            <a:off x="1685925" y="2498801"/>
            <a:ext cx="8818880" cy="3969385"/>
          </a:xfrm>
          <a:prstGeom prst="rect">
            <a:avLst/>
          </a:prstGeom>
          <a:solidFill>
            <a:schemeClr val="bg2"/>
          </a:solidFill>
        </p:spPr>
        <p:txBody>
          <a:bodyPr wrap="square" lIns="91326" tIns="45718" rIns="91326" bIns="45718" rtlCol="0" anchor="t">
            <a:spAutoFit/>
          </a:bodyPr>
          <a:lstStyle/>
          <a:p>
            <a:r>
              <a:rPr lang="en-US" altLang="zh-CN" sz="2800" b="1"/>
              <a:t>“</a:t>
            </a:r>
            <a:r>
              <a:rPr lang="zh-CN" altLang="en-US" sz="2800" b="1"/>
              <a:t>章</a:t>
            </a:r>
            <a:r>
              <a:rPr lang="en-US" altLang="zh-CN" sz="2800" b="1"/>
              <a:t>”</a:t>
            </a:r>
            <a:r>
              <a:rPr lang="zh-CN" altLang="en-US" sz="2800" b="1"/>
              <a:t>是大臣受封赠后，用来谢恩的；</a:t>
            </a:r>
            <a:endParaRPr lang="zh-CN" altLang="en-US" sz="2800" b="1"/>
          </a:p>
          <a:p>
            <a:r>
              <a:rPr lang="en-US" altLang="zh-CN" sz="2800" b="1"/>
              <a:t>“</a:t>
            </a:r>
            <a:r>
              <a:rPr lang="zh-CN" altLang="en-US" sz="2800" b="1"/>
              <a:t>奏</a:t>
            </a:r>
            <a:r>
              <a:rPr lang="en-US" altLang="zh-CN" sz="2800" b="1"/>
              <a:t>”</a:t>
            </a:r>
            <a:r>
              <a:rPr lang="zh-CN" altLang="en-US" sz="2800" b="1"/>
              <a:t>使用面较广，一般是大臣对政事有所陈述、批评、   </a:t>
            </a:r>
            <a:endParaRPr lang="zh-CN" altLang="en-US" sz="2800" b="1"/>
          </a:p>
          <a:p>
            <a:r>
              <a:rPr lang="zh-CN" altLang="en-US" sz="2800" b="1"/>
              <a:t>         建议以及对某官弹劾的；</a:t>
            </a:r>
            <a:endParaRPr lang="zh-CN" altLang="en-US" sz="2800" b="1"/>
          </a:p>
          <a:p>
            <a:r>
              <a:rPr lang="en-US" altLang="zh-CN" sz="2800" b="1"/>
              <a:t>“</a:t>
            </a:r>
            <a:r>
              <a:rPr lang="zh-CN" altLang="en-US" sz="2800" b="1"/>
              <a:t>表</a:t>
            </a:r>
            <a:r>
              <a:rPr lang="en-US" altLang="zh-CN" sz="2800" b="1"/>
              <a:t>”</a:t>
            </a:r>
            <a:r>
              <a:rPr lang="zh-CN" altLang="en-US" sz="2800" b="1"/>
              <a:t>是用来陈述正事，陈述衷情的；</a:t>
            </a:r>
            <a:endParaRPr lang="zh-CN" altLang="en-US" sz="2800" b="1"/>
          </a:p>
          <a:p>
            <a:r>
              <a:rPr lang="en-US" altLang="zh-CN" sz="2800" b="1"/>
              <a:t>“</a:t>
            </a:r>
            <a:r>
              <a:rPr lang="zh-CN" altLang="en-US" sz="2800" b="1"/>
              <a:t>议</a:t>
            </a:r>
            <a:r>
              <a:rPr lang="en-US" altLang="zh-CN" sz="2800" b="1"/>
              <a:t>”</a:t>
            </a:r>
            <a:r>
              <a:rPr lang="zh-CN" altLang="en-US" sz="2800" b="1"/>
              <a:t>是用来表示不同意见的。</a:t>
            </a:r>
            <a:endParaRPr lang="zh-CN" altLang="en-US" sz="2800" b="1"/>
          </a:p>
          <a:p>
            <a:r>
              <a:rPr lang="en-US" altLang="zh-CN" sz="2800" b="1"/>
              <a:t>“</a:t>
            </a:r>
            <a:r>
              <a:rPr lang="zh-CN" altLang="en-US" sz="2800" b="1"/>
              <a:t>疏</a:t>
            </a:r>
            <a:r>
              <a:rPr lang="en-US" altLang="zh-CN" sz="2800" b="1"/>
              <a:t>”</a:t>
            </a:r>
            <a:r>
              <a:rPr lang="zh-CN" altLang="en-US" sz="2800" b="1"/>
              <a:t>也是臣下向皇帝陈述政见或有所劝谏的文章，如汉</a:t>
            </a:r>
            <a:endParaRPr lang="zh-CN" altLang="en-US" sz="2800" b="1"/>
          </a:p>
          <a:p>
            <a:r>
              <a:rPr lang="zh-CN" altLang="en-US" sz="2800" b="1"/>
              <a:t>        朝贾谊的《论积贮疏》，唐朝魏徵的《谏太宗十思</a:t>
            </a:r>
            <a:endParaRPr lang="zh-CN" altLang="en-US" sz="2800" b="1"/>
          </a:p>
          <a:p>
            <a:r>
              <a:rPr lang="zh-CN" altLang="en-US" sz="2800" b="1"/>
              <a:t>        疏》等等</a:t>
            </a:r>
            <a:endParaRPr lang="zh-CN" altLang="en-US" sz="2800" b="1"/>
          </a:p>
          <a:p>
            <a:r>
              <a:rPr lang="en-US" altLang="zh-CN" sz="2800" b="1"/>
              <a:t>“</a:t>
            </a:r>
            <a:r>
              <a:rPr lang="zh-CN" altLang="en-US" sz="2800" b="1"/>
              <a:t>封事</a:t>
            </a:r>
            <a:r>
              <a:rPr lang="en-US" altLang="zh-CN" sz="2800" b="1"/>
              <a:t>”</a:t>
            </a:r>
            <a:r>
              <a:rPr lang="zh-CN" altLang="en-US" sz="2800" b="1"/>
              <a:t>是密封的奏章。</a:t>
            </a:r>
            <a:endParaRPr lang="zh-CN" altLang="en-US" sz="2800" b="1"/>
          </a:p>
        </p:txBody>
      </p:sp>
    </p:spTree>
    <p:custDataLst>
      <p:tags r:id="rId3"/>
    </p:custDataLst>
  </p:cSld>
  <p:clrMapOvr>
    <a:masterClrMapping/>
  </p:clrMapOvr>
  <p:transition spd="med"/>
  <p:timing/>
</p:sld>
</file>

<file path=ppt/slides/slide6.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p:cSld>
    <p:spTree>
      <p:nvGrpSpPr>
        <p:cNvPr id="1" name=""/>
        <p:cNvGrpSpPr/>
        <p:nvPr/>
      </p:nvGrpSpPr>
      <p:grpSpPr>
        <a:xfrm>
          <a:off x="0" y="0"/>
          <a:ext cx="0" cy="0"/>
        </a:xfrm>
      </p:grpSpPr>
      <p:sp>
        <p:nvSpPr>
          <p:cNvPr id="7170" name="流程图: 可选过程 7169"/>
          <p:cNvSpPr/>
          <p:nvPr/>
        </p:nvSpPr>
        <p:spPr>
          <a:xfrm>
            <a:off x="939800" y="0"/>
            <a:ext cx="7478186" cy="1081617"/>
          </a:xfrm>
          <a:prstGeom prst="flowChartAlternateProcess">
            <a:avLst/>
          </a:prstGeom>
          <a:solidFill>
            <a:srgbClr val="CCFFCC"/>
          </a:solidFill>
          <a:ln w="38100" cap="flat" cmpd="sng">
            <a:solidFill>
              <a:srgbClr val="FFCC99"/>
            </a:solidFill>
            <a:prstDash val="solid"/>
            <a:miter/>
            <a:headEnd type="none" w="med" len="med"/>
            <a:tailEnd type="none" w="med" len="med"/>
          </a:ln>
        </p:spPr>
        <p:txBody>
          <a:bodyPr wrap="none" lIns="121765" tIns="60882" rIns="121765" bIns="60882" anchor="ctr"/>
          <a:lstStyle/>
          <a:p>
            <a:pPr lvl="0"/>
            <a:r>
              <a:rPr lang="zh-CN" altLang="en-US" sz="3200">
                <a:ln w="22225">
                  <a:solidFill>
                    <a:srgbClr val="C0504D"/>
                  </a:solidFill>
                  <a:prstDash val="solid"/>
                </a:ln>
                <a:solidFill>
                  <a:srgbClr val="C0504D">
                    <a:lumMod val="40000"/>
                    <a:lumOff val="60000"/>
                  </a:srgbClr>
                </a:solidFill>
                <a:latin typeface="Calibri"/>
              </a:rPr>
              <a:t>李斯的名利人生</a:t>
            </a:r>
            <a:r>
              <a:rPr lang="en-US" altLang="zh-CN" sz="3200">
                <a:ln w="22225">
                  <a:solidFill>
                    <a:srgbClr val="C0504D"/>
                  </a:solidFill>
                  <a:prstDash val="solid"/>
                </a:ln>
                <a:solidFill>
                  <a:srgbClr val="C0504D">
                    <a:lumMod val="40000"/>
                    <a:lumOff val="60000"/>
                  </a:srgbClr>
                </a:solidFill>
                <a:latin typeface="Calibri"/>
              </a:rPr>
              <a:t>------</a:t>
            </a:r>
            <a:r>
              <a:rPr lang="zh-CN" altLang="en-US" sz="3200">
                <a:ln w="22225">
                  <a:solidFill>
                    <a:srgbClr val="C0504D"/>
                  </a:solidFill>
                  <a:prstDash val="solid"/>
                </a:ln>
                <a:solidFill>
                  <a:srgbClr val="C0504D">
                    <a:lumMod val="40000"/>
                    <a:lumOff val="60000"/>
                  </a:srgbClr>
                </a:solidFill>
                <a:latin typeface="Calibri"/>
              </a:rPr>
              <a:t>“老鼠哲学”</a:t>
            </a:r>
            <a:endParaRPr lang="zh-CN" altLang="en-US" sz="3200">
              <a:ln w="22225">
                <a:solidFill>
                  <a:srgbClr val="C0504D"/>
                </a:solidFill>
                <a:prstDash val="solid"/>
              </a:ln>
              <a:solidFill>
                <a:srgbClr val="C0504D">
                  <a:lumMod val="40000"/>
                  <a:lumOff val="60000"/>
                </a:srgbClr>
              </a:solidFill>
              <a:latin typeface="Calibri"/>
            </a:endParaRPr>
          </a:p>
        </p:txBody>
      </p:sp>
      <p:graphicFrame>
        <p:nvGraphicFramePr>
          <p:cNvPr id="15362" name="内容占位符 7170"/>
          <p:cNvGraphicFramePr>
            <a:graphicFrameLocks noGrp="1" noChangeAspect="1"/>
          </p:cNvGraphicFramePr>
          <p:nvPr>
            <p:ph sz="quarter" idx="1"/>
          </p:nvPr>
        </p:nvGraphicFramePr>
        <p:xfrm>
          <a:off x="3405776" y="2076451"/>
          <a:ext cx="1418167" cy="1790700"/>
        </p:xfrm>
        <a:graphic>
          <a:graphicData uri="http://schemas.openxmlformats.org/presentationml/2006/ole">
            <mc:AlternateContent xmlns:mc="http://schemas.openxmlformats.org/markup-compatibility/2006">
              <mc:Choice xmlns:v="urn:schemas-microsoft-com:vml" Requires="v">
                <p:oleObj spid="_x0000_s1040" r:id="rId2" progId="">
                  <p:embed/>
                </p:oleObj>
              </mc:Choice>
              <mc:Fallback>
                <p:oleObj r:id="rId2" progId="">
                  <p:embed/>
                  <p:pic>
                    <p:nvPicPr>
                      <p:cNvPr id="0" name="OLE substitute image"/>
                      <p:cNvPicPr/>
                      <p:nvPr/>
                    </p:nvPicPr>
                    <p:blipFill>
                      <a:blip r:embed="rId3">
                        <a:extLst>
                          <a:ext uri="{28A0092B-C50C-407E-A947-70E740481C1C}">
                            <a14:useLocalDpi xmlns:a14="http://schemas.microsoft.com/office/drawing/2010/main" val="0"/>
                          </a:ext>
                        </a:extLst>
                      </a:blip>
                      <a:stretch>
                        <a:fillRect/>
                      </a:stretch>
                    </p:blipFill>
                    <p:spPr>
                      <a:xfrm>
                        <a:off x="3405776" y="2076451"/>
                        <a:ext cx="1418167" cy="1790700"/>
                      </a:xfrm>
                      <a:prstGeom prst="rect">
                        <a:avLst/>
                      </a:prstGeom>
                      <a:ln>
                        <a:noFill/>
                      </a:ln>
                    </p:spPr>
                  </p:pic>
                </p:oleObj>
              </mc:Fallback>
            </mc:AlternateContent>
          </a:graphicData>
        </a:graphic>
      </p:graphicFrame>
      <p:sp>
        <p:nvSpPr>
          <p:cNvPr id="2" name="TextBox 1"/>
          <p:cNvSpPr txBox="1"/>
          <p:nvPr/>
        </p:nvSpPr>
        <p:spPr>
          <a:xfrm>
            <a:off x="0" y="1206500"/>
            <a:ext cx="12090400" cy="1200329"/>
          </a:xfrm>
          <a:prstGeom prst="rect">
            <a:avLst/>
          </a:prstGeom>
          <a:noFill/>
        </p:spPr>
        <p:txBody>
          <a:bodyPr wrap="square" rtlCol="0">
            <a:spAutoFit/>
          </a:bodyPr>
          <a:lstStyle/>
          <a:p>
            <a:r>
              <a:rPr lang="zh-CN" altLang="en-US" sz="2400" b="1" smtClean="0"/>
              <a:t>        李斯</a:t>
            </a:r>
            <a:r>
              <a:rPr lang="zh-CN" altLang="en-US" sz="2400" b="1"/>
              <a:t>者，楚上蔡人也。年少时，为郡小吏，见吏舍厕中鼠食不絜，近人犬，数惊恐之。斯入仓，观仓中鼠，食积粟，居大庑之下，不见人犬之忧。于是李斯乃叹曰:“人之贤不肖譬如鼠矣，在所自处耳!” 乃从荀卿学帝王之术 。             </a:t>
            </a:r>
            <a:r>
              <a:rPr lang="zh-CN" altLang="en-US" sz="2400" b="1" smtClean="0"/>
              <a:t>  —</a:t>
            </a:r>
            <a:r>
              <a:rPr lang="zh-CN" altLang="en-US" sz="2400" b="1"/>
              <a:t>《史记</a:t>
            </a:r>
            <a:r>
              <a:rPr lang="zh-CN" altLang="en-US" sz="2400" b="1">
                <a:latin typeface="宋体" panose="02010600030101010101" pitchFamily="2" charset="-122"/>
                <a:ea typeface="宋体" pitchFamily="2" charset="-122"/>
              </a:rPr>
              <a:t>·李斯列传</a:t>
            </a:r>
            <a:r>
              <a:rPr lang="zh-CN" altLang="en-US" sz="2400" b="1"/>
              <a:t>》</a:t>
            </a:r>
            <a:endParaRPr lang="zh-CN" altLang="en-US" sz="2400"/>
          </a:p>
        </p:txBody>
      </p:sp>
      <p:sp>
        <p:nvSpPr>
          <p:cNvPr id="3" name="TextBox 2"/>
          <p:cNvSpPr txBox="1"/>
          <p:nvPr/>
        </p:nvSpPr>
        <p:spPr>
          <a:xfrm>
            <a:off x="76200" y="2406829"/>
            <a:ext cx="12033250" cy="2677656"/>
          </a:xfrm>
          <a:prstGeom prst="rect">
            <a:avLst/>
          </a:prstGeom>
          <a:noFill/>
        </p:spPr>
        <p:txBody>
          <a:bodyPr wrap="square" rtlCol="0">
            <a:spAutoFit/>
          </a:bodyPr>
          <a:lstStyle/>
          <a:p>
            <a:r>
              <a:rPr lang="zh-CN" altLang="en-US" sz="2400" b="1">
                <a:solidFill>
                  <a:srgbClr val="FF0000"/>
                </a:solidFill>
                <a:latin typeface="Calibri"/>
              </a:rPr>
              <a:t> </a:t>
            </a:r>
            <a:r>
              <a:rPr lang="zh-CN" altLang="en-US" sz="2400" b="1" smtClean="0">
                <a:solidFill>
                  <a:srgbClr val="FF0000"/>
                </a:solidFill>
                <a:latin typeface="Calibri"/>
              </a:rPr>
              <a:t>          李斯</a:t>
            </a:r>
            <a:r>
              <a:rPr lang="zh-CN" altLang="en-US" sz="2400" b="1">
                <a:solidFill>
                  <a:srgbClr val="FF0000"/>
                </a:solidFill>
                <a:latin typeface="Calibri"/>
              </a:rPr>
              <a:t>原是楚国一个掌管乡间文书的小吏，观察厕所老鼠和粮仓老鼠不同遭遇，悟到“人之贤不肖譬如鼠矣，在所自处耳”的“老鼠哲学”，觉得如果一直待在乡下，即使再有才华，充其量也是一只优秀的厕所老鼠而已，所以他要寻找心目中的“粮仓”。于是他师从荀子学习“帝王之术”。学成之后，环顾天下，认定只有秦国才是有可能实现荣华富贵的“粮仓”。来到秦国后，经过多年苦心经营，终于得到秦王赏识，当上秦国为其他诸侯国人设立的最高官职“客卿”。逐客令下，“李斯议亦在逐中”，他无论如何都不愿意这样被赶走，于是在最后关头写了这篇给秦王的书信。</a:t>
            </a:r>
            <a:endParaRPr lang="zh-CN" altLang="en-US"/>
          </a:p>
        </p:txBody>
      </p:sp>
      <p:sp>
        <p:nvSpPr>
          <p:cNvPr id="4" name="TextBox 3"/>
          <p:cNvSpPr txBox="1"/>
          <p:nvPr/>
        </p:nvSpPr>
        <p:spPr>
          <a:xfrm>
            <a:off x="939800" y="5084485"/>
            <a:ext cx="8039100" cy="683264"/>
          </a:xfrm>
          <a:prstGeom prst="rect">
            <a:avLst/>
          </a:prstGeom>
          <a:noFill/>
        </p:spPr>
        <p:txBody>
          <a:bodyPr wrap="square" rtlCol="0">
            <a:spAutoFit/>
          </a:bodyPr>
          <a:lstStyle/>
          <a:p>
            <a:pPr lvl="0" fontAlgn="base">
              <a:lnSpc>
                <a:spcPct val="120000"/>
              </a:lnSpc>
              <a:spcBef>
                <a:spcPct val="50000"/>
              </a:spcBef>
              <a:buClr>
                <a:srgbClr val="FF3300"/>
              </a:buClr>
              <a:buFont typeface="Wingdings" panose="05000000000000000000" pitchFamily="2" charset="2"/>
              <a:buChar char="§"/>
            </a:pPr>
            <a:r>
              <a:rPr lang="zh-CN" altLang="en-US" sz="3200" b="1">
                <a:solidFill>
                  <a:srgbClr val="FF0066"/>
                </a:solidFill>
                <a:latin typeface="黑体" panose="02010609060101010101" pitchFamily="49" charset="-122"/>
                <a:ea typeface="黑体" panose="02010609060101010101" pitchFamily="49" charset="-122"/>
                <a:cs typeface="+mn-ea"/>
                <a:sym typeface="+mn-ea"/>
              </a:rPr>
              <a:t>贵贱穷通，</a:t>
            </a:r>
            <a:r>
              <a:rPr lang="zh-CN" altLang="en-US" sz="3200" b="1">
                <a:solidFill>
                  <a:srgbClr val="FF0066"/>
                </a:solidFill>
                <a:latin typeface="Times New Roman" panose="02020603050405020304" pitchFamily="18" charset="0"/>
                <a:ea typeface="黑体" panose="02010609060101010101" pitchFamily="49" charset="-122"/>
                <a:cs typeface="+mn-ea"/>
                <a:sym typeface="+mn-ea"/>
              </a:rPr>
              <a:t>“</a:t>
            </a:r>
            <a:r>
              <a:rPr lang="zh-CN" altLang="en-US" sz="3200" b="1">
                <a:solidFill>
                  <a:srgbClr val="FF0066"/>
                </a:solidFill>
                <a:latin typeface="黑体" panose="02010609060101010101" pitchFamily="49" charset="-122"/>
                <a:ea typeface="黑体" panose="02010609060101010101" pitchFamily="49" charset="-122"/>
                <a:cs typeface="+mn-ea"/>
                <a:sym typeface="+mn-ea"/>
              </a:rPr>
              <a:t>在所自处</a:t>
            </a:r>
            <a:r>
              <a:rPr lang="zh-CN" altLang="en-US" sz="3200" b="1">
                <a:solidFill>
                  <a:srgbClr val="FF0066"/>
                </a:solidFill>
                <a:latin typeface="Times New Roman" panose="02020603050405020304" pitchFamily="18" charset="0"/>
                <a:ea typeface="黑体" panose="02010609060101010101" pitchFamily="49" charset="-122"/>
                <a:cs typeface="+mn-ea"/>
                <a:sym typeface="+mn-ea"/>
              </a:rPr>
              <a:t>”—</a:t>
            </a:r>
            <a:r>
              <a:rPr lang="zh-CN" altLang="en-US" sz="3200" b="1">
                <a:solidFill>
                  <a:srgbClr val="FF0066"/>
                </a:solidFill>
                <a:latin typeface="黑体" panose="02010609060101010101" pitchFamily="49" charset="-122"/>
                <a:ea typeface="黑体" panose="02010609060101010101" pitchFamily="49" charset="-122"/>
                <a:cs typeface="+mn-ea"/>
                <a:sym typeface="+mn-ea"/>
              </a:rPr>
              <a:t>李斯的人生观</a:t>
            </a:r>
            <a:endParaRPr lang="zh-CN" altLang="en-US">
              <a:solidFill>
                <a:prstClr val="black"/>
              </a:solidFill>
              <a:latin typeface="Calibri"/>
            </a:endParaRPr>
          </a:p>
        </p:txBody>
      </p:sp>
      <p:sp>
        <p:nvSpPr>
          <p:cNvPr id="5" name="TextBox 4"/>
          <p:cNvSpPr txBox="1"/>
          <p:nvPr/>
        </p:nvSpPr>
        <p:spPr>
          <a:xfrm>
            <a:off x="1193800" y="5905500"/>
            <a:ext cx="6970186" cy="584775"/>
          </a:xfrm>
          <a:prstGeom prst="rect">
            <a:avLst/>
          </a:prstGeom>
          <a:noFill/>
        </p:spPr>
        <p:txBody>
          <a:bodyPr wrap="square" rtlCol="0">
            <a:spAutoFit/>
          </a:bodyPr>
          <a:lstStyle/>
          <a:p>
            <a:pPr lvl="0"/>
            <a:r>
              <a:rPr lang="en-US" altLang="zh-CN" sz="3200">
                <a:ln w="22225">
                  <a:solidFill>
                    <a:srgbClr val="C0504D"/>
                  </a:solidFill>
                  <a:prstDash val="solid"/>
                </a:ln>
                <a:solidFill>
                  <a:srgbClr val="C0504D">
                    <a:lumMod val="40000"/>
                    <a:lumOff val="60000"/>
                  </a:srgbClr>
                </a:solidFill>
                <a:latin typeface="Calibri"/>
              </a:rPr>
              <a:t>“</a:t>
            </a:r>
            <a:r>
              <a:rPr lang="zh-CN" altLang="en-US" sz="3200">
                <a:ln w="22225">
                  <a:solidFill>
                    <a:srgbClr val="C0504D"/>
                  </a:solidFill>
                  <a:prstDash val="solid"/>
                </a:ln>
                <a:solidFill>
                  <a:srgbClr val="C0504D">
                    <a:lumMod val="40000"/>
                    <a:lumOff val="60000"/>
                  </a:srgbClr>
                </a:solidFill>
                <a:latin typeface="Calibri"/>
              </a:rPr>
              <a:t>诟莫大于卑贱，而悲莫甚于穷困。</a:t>
            </a:r>
            <a:r>
              <a:rPr lang="en-US" altLang="zh-CN" sz="3200">
                <a:ln w="22225">
                  <a:solidFill>
                    <a:srgbClr val="C0504D"/>
                  </a:solidFill>
                  <a:prstDash val="solid"/>
                </a:ln>
                <a:solidFill>
                  <a:srgbClr val="C0504D">
                    <a:lumMod val="40000"/>
                    <a:lumOff val="60000"/>
                  </a:srgbClr>
                </a:solidFill>
                <a:latin typeface="Calibri"/>
              </a:rPr>
              <a:t>”</a:t>
            </a:r>
            <a:endParaRPr lang="en-US" altLang="zh-CN" sz="3200">
              <a:ln w="22225">
                <a:solidFill>
                  <a:srgbClr val="C0504D"/>
                </a:solidFill>
                <a:prstDash val="solid"/>
              </a:ln>
              <a:solidFill>
                <a:srgbClr val="C0504D">
                  <a:lumMod val="40000"/>
                  <a:lumOff val="60000"/>
                </a:srgbClr>
              </a:solidFill>
              <a:latin typeface="Calibri"/>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Lst>
  </p:timing>
</p:sld>
</file>

<file path=ppt/slides/slide7.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showMasterPhAnim="0">
  <p:cSld>
    <p:spTree>
      <p:nvGrpSpPr>
        <p:cNvPr id="1" name=""/>
        <p:cNvGrpSpPr/>
        <p:nvPr/>
      </p:nvGrpSpPr>
      <p:grpSpPr>
        <a:xfrm>
          <a:off x="0" y="0"/>
          <a:ext cx="0" cy="0"/>
        </a:xfrm>
      </p:grpSpPr>
      <p:sp>
        <p:nvSpPr>
          <p:cNvPr id="12290" name="Rectangle 3"/>
          <p:cNvSpPr>
            <a:spLocks noGrp="1" noRot="1"/>
          </p:cNvSpPr>
          <p:nvPr>
            <p:ph type="body" idx="4294967295"/>
          </p:nvPr>
        </p:nvSpPr>
        <p:spPr>
          <a:xfrm>
            <a:off x="46645" y="838278"/>
            <a:ext cx="12069233" cy="4536017"/>
          </a:xfrm>
        </p:spPr>
        <p:txBody>
          <a:bodyPr/>
          <a:lstStyle/>
          <a:p>
            <a:pPr marL="1905" indent="-458470" eaLnBrk="1" hangingPunct="1">
              <a:buNone/>
            </a:pPr>
            <a:r>
              <a:rPr lang="zh-CN" altLang="en-US" b="1" smtClean="0">
                <a:solidFill>
                  <a:srgbClr val="000000"/>
                </a:solidFill>
                <a:latin typeface="微软雅黑" panose="020b0503020204020204" pitchFamily="34" charset="-122"/>
                <a:ea typeface="微软雅黑" panose="020b0503020204020204" pitchFamily="34" charset="-122"/>
              </a:rPr>
              <a:t>1</a:t>
            </a:r>
            <a:r>
              <a:rPr lang="en-US" altLang="zh-CN" b="1" smtClean="0">
                <a:solidFill>
                  <a:srgbClr val="000000"/>
                </a:solidFill>
                <a:latin typeface="微软雅黑" panose="020b0503020204020204" pitchFamily="34" charset="-122"/>
                <a:ea typeface="微软雅黑" panose="020b0503020204020204" pitchFamily="34" charset="-122"/>
              </a:rPr>
              <a:t>.</a:t>
            </a:r>
            <a:r>
              <a:rPr lang="zh-CN" altLang="en-US" b="1" smtClean="0">
                <a:solidFill>
                  <a:srgbClr val="000000"/>
                </a:solidFill>
                <a:latin typeface="微软雅黑" panose="020b0503020204020204" pitchFamily="34" charset="-122"/>
                <a:ea typeface="微软雅黑" panose="020b0503020204020204" pitchFamily="34" charset="-122"/>
              </a:rPr>
              <a:t>早年为郡小吏，后从荀子学帝王之术，学成入秦。初被吕不韦任以为</a:t>
            </a:r>
            <a:r>
              <a:rPr lang="zh-CN" altLang="en-US" b="1" smtClean="0">
                <a:solidFill>
                  <a:srgbClr val="FF3300"/>
                </a:solidFill>
                <a:latin typeface="微软雅黑" panose="020b0503020204020204" pitchFamily="34" charset="-122"/>
                <a:ea typeface="微软雅黑" panose="020b0503020204020204" pitchFamily="34" charset="-122"/>
              </a:rPr>
              <a:t>郎</a:t>
            </a:r>
            <a:r>
              <a:rPr lang="zh-CN" altLang="en-US" b="1" smtClean="0">
                <a:solidFill>
                  <a:srgbClr val="000000"/>
                </a:solidFill>
                <a:latin typeface="微软雅黑" panose="020b0503020204020204" pitchFamily="34" charset="-122"/>
                <a:ea typeface="微软雅黑" panose="020b0503020204020204" pitchFamily="34" charset="-122"/>
              </a:rPr>
              <a:t>，后劝说秦王政灭诸侯成帝业，被任为</a:t>
            </a:r>
            <a:r>
              <a:rPr lang="zh-CN" altLang="en-US" b="1" smtClean="0">
                <a:solidFill>
                  <a:srgbClr val="FF3300"/>
                </a:solidFill>
                <a:latin typeface="微软雅黑" panose="020b0503020204020204" pitchFamily="34" charset="-122"/>
                <a:ea typeface="微软雅黑" panose="020b0503020204020204" pitchFamily="34" charset="-122"/>
              </a:rPr>
              <a:t>长史</a:t>
            </a:r>
            <a:r>
              <a:rPr lang="zh-CN" altLang="en-US" b="1" smtClean="0">
                <a:solidFill>
                  <a:srgbClr val="000000"/>
                </a:solidFill>
                <a:latin typeface="微软雅黑" panose="020b0503020204020204" pitchFamily="34" charset="-122"/>
                <a:ea typeface="微软雅黑" panose="020b0503020204020204" pitchFamily="34" charset="-122"/>
              </a:rPr>
              <a:t>。秦王采纳其计谋，遣谋士持金玉游说关东六国，离间各国君臣，又任其为</a:t>
            </a:r>
            <a:r>
              <a:rPr lang="zh-CN" altLang="en-US" b="1" smtClean="0">
                <a:solidFill>
                  <a:srgbClr val="FF3300"/>
                </a:solidFill>
                <a:latin typeface="微软雅黑" panose="020b0503020204020204" pitchFamily="34" charset="-122"/>
                <a:ea typeface="微软雅黑" panose="020b0503020204020204" pitchFamily="34" charset="-122"/>
              </a:rPr>
              <a:t>客卿</a:t>
            </a:r>
            <a:r>
              <a:rPr lang="zh-CN" altLang="en-US" b="1" smtClean="0">
                <a:solidFill>
                  <a:srgbClr val="000000"/>
                </a:solidFill>
                <a:latin typeface="微软雅黑" panose="020b0503020204020204" pitchFamily="34" charset="-122"/>
                <a:ea typeface="微软雅黑" panose="020b0503020204020204" pitchFamily="34" charset="-122"/>
              </a:rPr>
              <a:t>。</a:t>
            </a:r>
            <a:endParaRPr lang="zh-CN" altLang="en-US" b="1" smtClean="0">
              <a:solidFill>
                <a:srgbClr val="000000"/>
              </a:solidFill>
              <a:latin typeface="微软雅黑" panose="020b0503020204020204" pitchFamily="34" charset="-122"/>
              <a:ea typeface="微软雅黑" panose="020b0503020204020204" pitchFamily="34" charset="-122"/>
            </a:endParaRPr>
          </a:p>
          <a:p>
            <a:pPr marL="1905" indent="-458470" eaLnBrk="1" hangingPunct="1">
              <a:buNone/>
            </a:pPr>
            <a:r>
              <a:rPr lang="zh-CN" altLang="en-US" b="1" smtClean="0">
                <a:solidFill>
                  <a:srgbClr val="000000"/>
                </a:solidFill>
                <a:latin typeface="微软雅黑" panose="020b0503020204020204" pitchFamily="34" charset="-122"/>
                <a:ea typeface="微软雅黑" panose="020b0503020204020204" pitchFamily="34" charset="-122"/>
              </a:rPr>
              <a:t>2</a:t>
            </a:r>
            <a:r>
              <a:rPr lang="en-US" altLang="zh-CN" b="1" smtClean="0">
                <a:solidFill>
                  <a:srgbClr val="000000"/>
                </a:solidFill>
                <a:latin typeface="微软雅黑" panose="020b0503020204020204" pitchFamily="34" charset="-122"/>
                <a:ea typeface="微软雅黑" panose="020b0503020204020204" pitchFamily="34" charset="-122"/>
              </a:rPr>
              <a:t>.</a:t>
            </a:r>
            <a:r>
              <a:rPr lang="zh-CN" altLang="en-US" b="1" smtClean="0">
                <a:solidFill>
                  <a:srgbClr val="000000"/>
                </a:solidFill>
                <a:latin typeface="微软雅黑" panose="020b0503020204020204" pitchFamily="34" charset="-122"/>
                <a:ea typeface="微软雅黑" panose="020b0503020204020204" pitchFamily="34" charset="-122"/>
              </a:rPr>
              <a:t>秦王政十年（前237年）下令驱逐六国客卿。李斯上《谏逐客书》阻止，为秦王政所采纳，不久官为</a:t>
            </a:r>
            <a:r>
              <a:rPr lang="zh-CN" altLang="en-US" b="1" smtClean="0">
                <a:solidFill>
                  <a:srgbClr val="FF3300"/>
                </a:solidFill>
                <a:latin typeface="微软雅黑" panose="020b0503020204020204" pitchFamily="34" charset="-122"/>
                <a:ea typeface="微软雅黑" panose="020b0503020204020204" pitchFamily="34" charset="-122"/>
              </a:rPr>
              <a:t>廷尉</a:t>
            </a:r>
            <a:r>
              <a:rPr lang="zh-CN" altLang="en-US" b="1" smtClean="0">
                <a:solidFill>
                  <a:srgbClr val="000000"/>
                </a:solidFill>
                <a:latin typeface="微软雅黑" panose="020b0503020204020204" pitchFamily="34" charset="-122"/>
                <a:ea typeface="微软雅黑" panose="020b0503020204020204" pitchFamily="34" charset="-122"/>
              </a:rPr>
              <a:t>。在秦王政</a:t>
            </a:r>
            <a:r>
              <a:rPr lang="zh-CN" altLang="en-US" b="1" smtClean="0">
                <a:solidFill>
                  <a:srgbClr val="FF3300"/>
                </a:solidFill>
                <a:latin typeface="微软雅黑" panose="020b0503020204020204" pitchFamily="34" charset="-122"/>
                <a:ea typeface="微软雅黑" panose="020b0503020204020204" pitchFamily="34" charset="-122"/>
              </a:rPr>
              <a:t>统一六国</a:t>
            </a:r>
            <a:r>
              <a:rPr lang="zh-CN" altLang="en-US" b="1" smtClean="0">
                <a:solidFill>
                  <a:srgbClr val="000000"/>
                </a:solidFill>
                <a:latin typeface="微软雅黑" panose="020b0503020204020204" pitchFamily="34" charset="-122"/>
                <a:ea typeface="微软雅黑" panose="020b0503020204020204" pitchFamily="34" charset="-122"/>
              </a:rPr>
              <a:t>的事业中起了较大作用。</a:t>
            </a:r>
            <a:endParaRPr lang="zh-CN" altLang="en-US" b="1" smtClean="0">
              <a:solidFill>
                <a:srgbClr val="000000"/>
              </a:solidFill>
              <a:latin typeface="微软雅黑" panose="020b0503020204020204" pitchFamily="34" charset="-122"/>
              <a:ea typeface="微软雅黑" panose="020b0503020204020204" pitchFamily="34" charset="-122"/>
            </a:endParaRPr>
          </a:p>
          <a:p>
            <a:pPr marL="1905" indent="-458470" eaLnBrk="1" hangingPunct="1">
              <a:buNone/>
            </a:pPr>
            <a:r>
              <a:rPr lang="zh-CN" altLang="en-US" b="1" smtClean="0">
                <a:solidFill>
                  <a:srgbClr val="000000"/>
                </a:solidFill>
                <a:latin typeface="微软雅黑" panose="020b0503020204020204" pitchFamily="34" charset="-122"/>
                <a:ea typeface="微软雅黑" panose="020b0503020204020204" pitchFamily="34" charset="-122"/>
              </a:rPr>
              <a:t>3</a:t>
            </a:r>
            <a:r>
              <a:rPr lang="en-US" altLang="zh-CN" b="1" smtClean="0">
                <a:solidFill>
                  <a:srgbClr val="000000"/>
                </a:solidFill>
                <a:latin typeface="微软雅黑" panose="020b0503020204020204" pitchFamily="34" charset="-122"/>
                <a:ea typeface="微软雅黑" panose="020b0503020204020204" pitchFamily="34" charset="-122"/>
              </a:rPr>
              <a:t>.</a:t>
            </a:r>
            <a:r>
              <a:rPr lang="zh-CN" altLang="en-US" b="1" smtClean="0">
                <a:solidFill>
                  <a:srgbClr val="000000"/>
                </a:solidFill>
                <a:latin typeface="微软雅黑" panose="020b0503020204020204" pitchFamily="34" charset="-122"/>
                <a:ea typeface="微软雅黑" panose="020b0503020204020204" pitchFamily="34" charset="-122"/>
              </a:rPr>
              <a:t>秦统一天下后，还参与</a:t>
            </a:r>
            <a:r>
              <a:rPr lang="zh-CN" altLang="en-US" b="1" smtClean="0">
                <a:solidFill>
                  <a:srgbClr val="FF3300"/>
                </a:solidFill>
                <a:latin typeface="微软雅黑" panose="020b0503020204020204" pitchFamily="34" charset="-122"/>
                <a:ea typeface="微软雅黑" panose="020b0503020204020204" pitchFamily="34" charset="-122"/>
              </a:rPr>
              <a:t>制定了法律，统一车轨、文字、度量衡制度</a:t>
            </a:r>
            <a:r>
              <a:rPr lang="zh-CN" altLang="en-US" b="1" smtClean="0">
                <a:solidFill>
                  <a:srgbClr val="000000"/>
                </a:solidFill>
                <a:latin typeface="微软雅黑" panose="020b0503020204020204" pitchFamily="34" charset="-122"/>
                <a:ea typeface="微软雅黑" panose="020b0503020204020204" pitchFamily="34" charset="-122"/>
              </a:rPr>
              <a:t>。</a:t>
            </a:r>
            <a:endParaRPr lang="zh-CN" altLang="en-US" b="1" smtClean="0">
              <a:solidFill>
                <a:srgbClr val="000000"/>
              </a:solidFill>
              <a:latin typeface="微软雅黑" panose="020b0503020204020204" pitchFamily="34" charset="-122"/>
              <a:ea typeface="微软雅黑" panose="020b0503020204020204" pitchFamily="34" charset="-122"/>
            </a:endParaRPr>
          </a:p>
          <a:p>
            <a:pPr marL="1905" indent="-458470" eaLnBrk="1" hangingPunct="1">
              <a:buNone/>
            </a:pPr>
            <a:r>
              <a:rPr lang="zh-CN" altLang="en-US" b="1" smtClean="0">
                <a:solidFill>
                  <a:srgbClr val="000000"/>
                </a:solidFill>
                <a:latin typeface="微软雅黑" panose="020b0503020204020204" pitchFamily="34" charset="-122"/>
                <a:ea typeface="微软雅黑" panose="020b0503020204020204" pitchFamily="34" charset="-122"/>
              </a:rPr>
              <a:t>4</a:t>
            </a:r>
            <a:r>
              <a:rPr lang="en-US" altLang="zh-CN" b="1" smtClean="0">
                <a:solidFill>
                  <a:srgbClr val="000000"/>
                </a:solidFill>
                <a:latin typeface="微软雅黑" panose="020b0503020204020204" pitchFamily="34" charset="-122"/>
                <a:ea typeface="微软雅黑" panose="020b0503020204020204" pitchFamily="34" charset="-122"/>
              </a:rPr>
              <a:t>.</a:t>
            </a:r>
            <a:r>
              <a:rPr lang="zh-CN" altLang="en-US" b="1" smtClean="0">
                <a:solidFill>
                  <a:srgbClr val="000000"/>
                </a:solidFill>
                <a:latin typeface="微软雅黑" panose="020b0503020204020204" pitchFamily="34" charset="-122"/>
                <a:ea typeface="微软雅黑" panose="020b0503020204020204" pitchFamily="34" charset="-122"/>
              </a:rPr>
              <a:t>他是</a:t>
            </a:r>
            <a:r>
              <a:rPr lang="zh-CN" altLang="en-US" b="1" smtClean="0">
                <a:solidFill>
                  <a:srgbClr val="FF3300"/>
                </a:solidFill>
                <a:latin typeface="微软雅黑" panose="020b0503020204020204" pitchFamily="34" charset="-122"/>
                <a:ea typeface="微软雅黑" panose="020b0503020204020204" pitchFamily="34" charset="-122"/>
              </a:rPr>
              <a:t>秦代散文的代表作家</a:t>
            </a:r>
            <a:r>
              <a:rPr lang="zh-CN" altLang="en-US" b="1" smtClean="0">
                <a:solidFill>
                  <a:srgbClr val="000000"/>
                </a:solidFill>
                <a:latin typeface="微软雅黑" panose="020b0503020204020204" pitchFamily="34" charset="-122"/>
                <a:ea typeface="微软雅黑" panose="020b0503020204020204" pitchFamily="34" charset="-122"/>
              </a:rPr>
              <a:t>，现存 《谏逐客书》、《泰山刻石文》、《瑯玡台刻石文》等，以前者最为著名。</a:t>
            </a:r>
            <a:r>
              <a:rPr lang="zh-CN" altLang="en-US" b="1" smtClean="0">
                <a:solidFill>
                  <a:srgbClr val="00000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 </a:t>
            </a:r>
            <a:endParaRPr lang="zh-CN" altLang="en-US" b="1" smtClean="0">
              <a:solidFill>
                <a:srgbClr val="000000"/>
              </a:solidFill>
              <a:effectLst>
                <a:outerShdw blurRad="38100" dist="38100" dir="2700000" algn="tl">
                  <a:srgbClr val="C0C0C0"/>
                </a:outerShdw>
              </a:effectLst>
              <a:latin typeface="微软雅黑" panose="020b0503020204020204" pitchFamily="34" charset="-122"/>
              <a:ea typeface="微软雅黑" panose="020b0503020204020204" pitchFamily="34" charset="-122"/>
            </a:endParaRPr>
          </a:p>
          <a:p>
            <a:pPr marL="1905" indent="-458470" eaLnBrk="1" hangingPunct="1"/>
            <a:endParaRPr lang="zh-CN" altLang="en-US" b="1" smtClean="0">
              <a:solidFill>
                <a:srgbClr val="000000"/>
              </a:solidFill>
              <a:effectLst>
                <a:outerShdw blurRad="38100" dist="38100" dir="2700000" algn="tl">
                  <a:srgbClr val="C0C0C0"/>
                </a:outerShdw>
              </a:effectLst>
              <a:latin typeface="微软雅黑" panose="020b0503020204020204" pitchFamily="34" charset="-122"/>
              <a:ea typeface="微软雅黑" panose="020b0503020204020204" pitchFamily="34" charset="-122"/>
            </a:endParaRPr>
          </a:p>
        </p:txBody>
      </p:sp>
      <p:sp>
        <p:nvSpPr>
          <p:cNvPr id="20482" name="椭圆 12290"/>
          <p:cNvSpPr>
            <a:spLocks noChangeArrowheads="1"/>
          </p:cNvSpPr>
          <p:nvPr/>
        </p:nvSpPr>
        <p:spPr bwMode="auto">
          <a:xfrm>
            <a:off x="3888344" y="6021917"/>
            <a:ext cx="5471583" cy="762000"/>
          </a:xfrm>
          <a:prstGeom prst="ellipse">
            <a:avLst/>
          </a:prstGeom>
          <a:solidFill>
            <a:schemeClr val="accent1"/>
          </a:solidFill>
          <a:ln w="9525">
            <a:solidFill>
              <a:schemeClr val="tx1"/>
            </a:solidFill>
            <a:round/>
          </a:ln>
        </p:spPr>
        <p:txBody>
          <a:bodyPr wrap="none" lIns="121762" tIns="60881" rIns="121762" bIns="60881" anchor="ctr"/>
          <a:lstStyle/>
          <a:p>
            <a:pPr algn="ctr" fontAlgn="base">
              <a:spcBef>
                <a:spcPct val="0"/>
              </a:spcBef>
              <a:spcAft>
                <a:spcPct val="0"/>
              </a:spcAft>
              <a:buFont typeface="Arial" pitchFamily="34" charset="0"/>
              <a:buNone/>
            </a:pPr>
            <a:r>
              <a:rPr lang="zh-CN" altLang="en-US" sz="2800" b="1">
                <a:solidFill>
                  <a:srgbClr val="FF3300"/>
                </a:solidFill>
                <a:latin typeface="方正粗黑宋简体" panose="02000000000000000000" pitchFamily="2" charset="-122"/>
                <a:ea typeface="方正粗黑宋简体" panose="02000000000000000000" pitchFamily="2" charset="-122"/>
              </a:rPr>
              <a:t>秦之文章，李斯一人而已（鲁迅）</a:t>
            </a:r>
            <a:endParaRPr lang="zh-CN" altLang="en-US" sz="2800" b="1">
              <a:solidFill>
                <a:srgbClr val="FF3300"/>
              </a:solidFill>
              <a:latin typeface="方正粗黑宋简体" panose="02000000000000000000" pitchFamily="2" charset="-122"/>
              <a:ea typeface="方正粗黑宋简体" panose="02000000000000000000" pitchFamily="2" charset="-122"/>
            </a:endParaRPr>
          </a:p>
        </p:txBody>
      </p:sp>
      <p:sp>
        <p:nvSpPr>
          <p:cNvPr id="20483" name="文本框 12291"/>
          <p:cNvSpPr txBox="1">
            <a:spLocks noChangeArrowheads="1"/>
          </p:cNvSpPr>
          <p:nvPr/>
        </p:nvSpPr>
        <p:spPr bwMode="auto">
          <a:xfrm>
            <a:off x="624419" y="3"/>
            <a:ext cx="10807700" cy="861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762" tIns="60881" rIns="121762" bIns="60881">
            <a:spAutoFit/>
          </a:bodyPr>
          <a:lstStyle/>
          <a:p>
            <a:pPr fontAlgn="base">
              <a:spcBef>
                <a:spcPct val="0"/>
              </a:spcBef>
              <a:spcAft>
                <a:spcPct val="0"/>
              </a:spcAft>
              <a:buFont typeface="Arial" pitchFamily="34" charset="0"/>
              <a:buNone/>
            </a:pPr>
            <a:r>
              <a:rPr lang="zh-CN" altLang="en-US" sz="4800" b="1" u="sng">
                <a:solidFill>
                  <a:srgbClr val="FF3300"/>
                </a:solidFill>
                <a:latin typeface="微软雅黑" panose="020b0503020204020204" pitchFamily="34" charset="-122"/>
                <a:ea typeface="微软雅黑" panose="020b0503020204020204" pitchFamily="34" charset="-122"/>
              </a:rPr>
              <a:t>李斯</a:t>
            </a:r>
            <a:r>
              <a:rPr lang="en-US" altLang="zh-CN" sz="4800" b="1" u="sng">
                <a:solidFill>
                  <a:srgbClr val="FF3300"/>
                </a:solidFill>
                <a:latin typeface="微软雅黑" panose="020b0503020204020204" pitchFamily="34" charset="-122"/>
                <a:ea typeface="微软雅黑" panose="020b0503020204020204" pitchFamily="34" charset="-122"/>
              </a:rPr>
              <a:t>——</a:t>
            </a:r>
            <a:r>
              <a:rPr lang="zh-CN" altLang="en-US" sz="4800" b="1" u="sng">
                <a:solidFill>
                  <a:srgbClr val="FF3300"/>
                </a:solidFill>
                <a:latin typeface="微软雅黑" panose="020b0503020204020204" pitchFamily="34" charset="-122"/>
                <a:ea typeface="微软雅黑" panose="020b0503020204020204" pitchFamily="34" charset="-122"/>
              </a:rPr>
              <a:t>一只才华横溢功勋卓著的</a:t>
            </a:r>
            <a:r>
              <a:rPr lang="zh-CN" altLang="en-US" sz="4800" b="1" u="sng">
                <a:solidFill>
                  <a:srgbClr val="0000C0"/>
                </a:solidFill>
                <a:latin typeface="微软雅黑" panose="020b0503020204020204" pitchFamily="34" charset="-122"/>
                <a:ea typeface="微软雅黑" panose="020b0503020204020204" pitchFamily="34" charset="-122"/>
              </a:rPr>
              <a:t>仓鼠</a:t>
            </a:r>
            <a:endParaRPr lang="zh-CN" altLang="en-US" sz="4800" b="1" u="sng">
              <a:solidFill>
                <a:srgbClr val="0000C0"/>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2290">
                                            <p:txEl>
                                              <p:pRg st="0" end="0"/>
                                            </p:txEl>
                                          </p:spTgt>
                                        </p:tgtEl>
                                        <p:attrNameLst>
                                          <p:attrName>style.visibility</p:attrName>
                                        </p:attrNameLst>
                                      </p:cBhvr>
                                      <p:to>
                                        <p:strVal val="visible"/>
                                      </p:to>
                                    </p:set>
                                    <p:anim calcmode="lin" valueType="num">
                                      <p:cBhvr additive="base">
                                        <p:cTn id="7" dur="500" fill="hold"/>
                                        <p:tgtEl>
                                          <p:spTgt spid="1229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229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2290">
                                            <p:txEl>
                                              <p:pRg st="1" end="1"/>
                                            </p:txEl>
                                          </p:spTgt>
                                        </p:tgtEl>
                                        <p:attrNameLst>
                                          <p:attrName>style.visibility</p:attrName>
                                        </p:attrNameLst>
                                      </p:cBhvr>
                                      <p:to>
                                        <p:strVal val="visible"/>
                                      </p:to>
                                    </p:set>
                                    <p:anim calcmode="lin" valueType="num">
                                      <p:cBhvr additive="base">
                                        <p:cTn id="13" dur="500" fill="hold"/>
                                        <p:tgtEl>
                                          <p:spTgt spid="12290">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229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2290">
                                            <p:txEl>
                                              <p:pRg st="2" end="2"/>
                                            </p:txEl>
                                          </p:spTgt>
                                        </p:tgtEl>
                                        <p:attrNameLst>
                                          <p:attrName>style.visibility</p:attrName>
                                        </p:attrNameLst>
                                      </p:cBhvr>
                                      <p:to>
                                        <p:strVal val="visible"/>
                                      </p:to>
                                    </p:set>
                                    <p:anim calcmode="lin" valueType="num">
                                      <p:cBhvr additive="base">
                                        <p:cTn id="19" dur="500" fill="hold"/>
                                        <p:tgtEl>
                                          <p:spTgt spid="12290">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2290">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12290">
                                            <p:txEl>
                                              <p:pRg st="3" end="3"/>
                                            </p:txEl>
                                          </p:spTgt>
                                        </p:tgtEl>
                                        <p:attrNameLst>
                                          <p:attrName>style.visibility</p:attrName>
                                        </p:attrNameLst>
                                      </p:cBhvr>
                                      <p:to>
                                        <p:strVal val="visible"/>
                                      </p:to>
                                    </p:set>
                                    <p:anim calcmode="lin" valueType="num">
                                      <p:cBhvr additive="base">
                                        <p:cTn id="25" dur="500" fill="hold"/>
                                        <p:tgtEl>
                                          <p:spTgt spid="12290">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2290">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0482"/>
                                        </p:tgtEl>
                                        <p:attrNameLst>
                                          <p:attrName>style.visibility</p:attrName>
                                        </p:attrNameLst>
                                      </p:cBhvr>
                                      <p:to>
                                        <p:strVal val="visible"/>
                                      </p:to>
                                    </p:set>
                                    <p:anim calcmode="lin" valueType="num">
                                      <p:cBhvr additive="base">
                                        <p:cTn id="31" dur="500" fill="hold"/>
                                        <p:tgtEl>
                                          <p:spTgt spid="20482"/>
                                        </p:tgtEl>
                                        <p:attrNameLst>
                                          <p:attrName>ppt_x</p:attrName>
                                        </p:attrNameLst>
                                      </p:cBhvr>
                                      <p:tavLst>
                                        <p:tav tm="0">
                                          <p:val>
                                            <p:strVal val="#ppt_x"/>
                                          </p:val>
                                        </p:tav>
                                        <p:tav tm="100000">
                                          <p:val>
                                            <p:strVal val="#ppt_x"/>
                                          </p:val>
                                        </p:tav>
                                      </p:tavLst>
                                    </p:anim>
                                    <p:anim calcmode="lin" valueType="num">
                                      <p:cBhvr additive="base">
                                        <p:cTn id="32" dur="500" fill="hold"/>
                                        <p:tgtEl>
                                          <p:spTgt spid="2048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animBg="1"/>
    </p:bldLst>
  </p:timing>
</p:sld>
</file>

<file path=ppt/slides/slide8.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p:cSld>
    <p:spTree>
      <p:nvGrpSpPr>
        <p:cNvPr id="1" name=""/>
        <p:cNvGrpSpPr/>
        <p:nvPr/>
      </p:nvGrpSpPr>
      <p:grpSpPr>
        <a:xfrm>
          <a:off x="0" y="0"/>
          <a:ext cx="0" cy="0"/>
        </a:xfrm>
      </p:grpSpPr>
      <p:sp>
        <p:nvSpPr>
          <p:cNvPr id="21505" name="Rectangle 2"/>
          <p:cNvSpPr>
            <a:spLocks noGrp="1" noRot="1" noChangeArrowheads="1"/>
          </p:cNvSpPr>
          <p:nvPr>
            <p:ph type="title"/>
          </p:nvPr>
        </p:nvSpPr>
        <p:spPr>
          <a:xfrm>
            <a:off x="1775927" y="262467"/>
            <a:ext cx="4641849" cy="609600"/>
          </a:xfrm>
        </p:spPr>
        <p:txBody>
          <a:bodyPr lIns="91340" tIns="45726" rIns="91340" bIns="45726"/>
          <a:lstStyle/>
          <a:p>
            <a:pPr algn="l" eaLnBrk="1" hangingPunct="1"/>
            <a:r>
              <a:rPr lang="zh-CN" altLang="en-US" sz="5300" b="1">
                <a:solidFill>
                  <a:srgbClr val="FF3300"/>
                </a:solidFill>
                <a:ea typeface="隶书" panose="02010509060101010101" charset="-122"/>
              </a:rPr>
              <a:t>秦泰山刻石</a:t>
            </a:r>
            <a:endParaRPr lang="zh-CN" altLang="en-US" sz="5300" b="1">
              <a:solidFill>
                <a:srgbClr val="FF3300"/>
              </a:solidFill>
              <a:ea typeface="隶书" panose="02010509060101010101" charset="-122"/>
            </a:endParaRPr>
          </a:p>
        </p:txBody>
      </p:sp>
      <p:sp>
        <p:nvSpPr>
          <p:cNvPr id="21506" name="Rectangle 3"/>
          <p:cNvSpPr>
            <a:spLocks noGrp="1" noRot="1" noChangeArrowheads="1"/>
          </p:cNvSpPr>
          <p:nvPr>
            <p:ph idx="1"/>
          </p:nvPr>
        </p:nvSpPr>
        <p:spPr>
          <a:xfrm>
            <a:off x="35984" y="935583"/>
            <a:ext cx="7840133" cy="5363633"/>
          </a:xfrm>
        </p:spPr>
        <p:txBody>
          <a:bodyPr lIns="91340" tIns="45726" rIns="91340" bIns="45726"/>
          <a:lstStyle/>
          <a:p>
            <a:pPr eaLnBrk="1" hangingPunct="1">
              <a:lnSpc>
                <a:spcPct val="90000"/>
              </a:lnSpc>
            </a:pPr>
            <a:r>
              <a:rPr lang="zh-CN" altLang="en-US" sz="2800" b="1">
                <a:solidFill>
                  <a:schemeClr val="tx2"/>
                </a:solidFill>
                <a:latin typeface="微软雅黑" panose="020b0503020204020204" pitchFamily="34" charset="-122"/>
                <a:ea typeface="微软雅黑" panose="020b0503020204020204" pitchFamily="34" charset="-122"/>
              </a:rPr>
              <a:t>位于岱庙东御座大殿露台前西侧，是泰山石刻中时代最早的作品。</a:t>
            </a:r>
            <a:endParaRPr lang="zh-CN" altLang="en-US" sz="2800" b="1">
              <a:solidFill>
                <a:schemeClr val="tx2"/>
              </a:solidFill>
              <a:latin typeface="微软雅黑" panose="020b0503020204020204" pitchFamily="34" charset="-122"/>
              <a:ea typeface="微软雅黑" panose="020b0503020204020204" pitchFamily="34" charset="-122"/>
            </a:endParaRPr>
          </a:p>
          <a:p>
            <a:pPr eaLnBrk="1" hangingPunct="1">
              <a:lnSpc>
                <a:spcPct val="90000"/>
              </a:lnSpc>
            </a:pPr>
            <a:r>
              <a:rPr lang="zh-CN" altLang="en-US" sz="2800" b="1">
                <a:solidFill>
                  <a:schemeClr val="tx2"/>
                </a:solidFill>
                <a:latin typeface="微软雅黑" panose="020b0503020204020204" pitchFamily="34" charset="-122"/>
                <a:ea typeface="微软雅黑" panose="020b0503020204020204" pitchFamily="34" charset="-122"/>
              </a:rPr>
              <a:t>始皇功德铭和二世诏书，由丞相李斯篆书。</a:t>
            </a:r>
            <a:endParaRPr lang="zh-CN" altLang="en-US" sz="2800" b="1">
              <a:solidFill>
                <a:schemeClr val="tx2"/>
              </a:solidFill>
              <a:latin typeface="微软雅黑" panose="020b0503020204020204" pitchFamily="34" charset="-122"/>
              <a:ea typeface="微软雅黑" panose="020b0503020204020204" pitchFamily="34" charset="-122"/>
            </a:endParaRPr>
          </a:p>
          <a:p>
            <a:pPr eaLnBrk="1" hangingPunct="1">
              <a:lnSpc>
                <a:spcPct val="90000"/>
              </a:lnSpc>
            </a:pPr>
            <a:r>
              <a:rPr lang="zh-CN" altLang="en-US" sz="2800" b="1">
                <a:solidFill>
                  <a:schemeClr val="tx2"/>
                </a:solidFill>
                <a:latin typeface="微软雅黑" panose="020b0503020204020204" pitchFamily="34" charset="-122"/>
                <a:ea typeface="微软雅黑" panose="020b0503020204020204" pitchFamily="34" charset="-122"/>
              </a:rPr>
              <a:t>刻石原文222字，历经沧桑，现仅存10字：“臣去疾臣请矣臣”七字完整，“斯昧死”三字残缺。</a:t>
            </a:r>
            <a:endParaRPr lang="zh-CN" altLang="en-US" sz="2800" b="1">
              <a:solidFill>
                <a:schemeClr val="tx2"/>
              </a:solidFill>
              <a:latin typeface="微软雅黑" panose="020b0503020204020204" pitchFamily="34" charset="-122"/>
              <a:ea typeface="微软雅黑" panose="020b0503020204020204" pitchFamily="34" charset="-122"/>
            </a:endParaRPr>
          </a:p>
          <a:p>
            <a:pPr eaLnBrk="1" hangingPunct="1">
              <a:lnSpc>
                <a:spcPct val="90000"/>
              </a:lnSpc>
            </a:pPr>
            <a:r>
              <a:rPr lang="zh-CN" altLang="en-US" sz="2800" b="1">
                <a:solidFill>
                  <a:schemeClr val="tx2"/>
                </a:solidFill>
                <a:latin typeface="微软雅黑" panose="020b0503020204020204" pitchFamily="34" charset="-122"/>
                <a:ea typeface="微软雅黑" panose="020b0503020204020204" pitchFamily="34" charset="-122"/>
              </a:rPr>
              <a:t>《泰山刻石》的作者秦相李斯，可称得上是我国书法史上第一个有记载的书法家。《泰山刻石》的书体是秦统一后的标准字体，小篆。其结构特点，直接继承了《石鼓文》的特征，比《石鼓文》更加简化和方整，并呈长方形，线条圆润流畅，疏密匀停，给人以端庄稳重的感受。</a:t>
            </a:r>
            <a:endParaRPr lang="zh-CN" altLang="en-US" sz="2800" b="1">
              <a:solidFill>
                <a:schemeClr val="tx2"/>
              </a:solidFill>
              <a:latin typeface="微软雅黑" panose="020b0503020204020204" pitchFamily="34" charset="-122"/>
              <a:ea typeface="微软雅黑" panose="020b0503020204020204" pitchFamily="34" charset="-122"/>
            </a:endParaRPr>
          </a:p>
        </p:txBody>
      </p:sp>
      <p:pic>
        <p:nvPicPr>
          <p:cNvPr id="21507" name="Picture 5" descr="E:\我的文档\My Pictures\文化\南越王墓出土精品\承露盘.jpg"/>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48681" y="6021994"/>
            <a:ext cx="990601" cy="833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8" name="Picture 4"/>
          <p:cNvPicPr>
            <a:picLocks noChangeAspect="1" noChangeArrowheads="1"/>
          </p:cNvPicPr>
          <p:nvPr/>
        </p:nvPicPr>
        <p:blipFill>
          <a:blip r:embed="rId4">
            <a:extLst>
              <a:ext uri="{28A0092B-C50C-407E-A947-70E740481C1C}">
                <a14:useLocalDpi xmlns:a14="http://schemas.microsoft.com/office/drawing/2010/main" val="0"/>
              </a:ext>
            </a:extLst>
          </a:blip>
          <a:srcRect r="42676"/>
          <a:stretch>
            <a:fillRect/>
          </a:stretch>
        </p:blipFill>
        <p:spPr bwMode="auto">
          <a:xfrm>
            <a:off x="7825317" y="-25398"/>
            <a:ext cx="4368800" cy="664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sld>
</file>

<file path=ppt/slides/slide9.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showMasterPhAnim="0">
  <p:cSld>
    <p:spTree>
      <p:nvGrpSpPr>
        <p:cNvPr id="1" name=""/>
        <p:cNvGrpSpPr/>
        <p:nvPr/>
      </p:nvGrpSpPr>
      <p:grpSpPr>
        <a:xfrm>
          <a:off x="0" y="0"/>
          <a:ext cx="0" cy="0"/>
        </a:xfrm>
      </p:grpSpPr>
      <p:sp>
        <p:nvSpPr>
          <p:cNvPr id="13314" name="Rectangle 3"/>
          <p:cNvSpPr>
            <a:spLocks noGrp="1" noRot="1"/>
          </p:cNvSpPr>
          <p:nvPr>
            <p:ph type="body" idx="4294967295"/>
          </p:nvPr>
        </p:nvSpPr>
        <p:spPr>
          <a:xfrm>
            <a:off x="239212" y="1126067"/>
            <a:ext cx="11948583" cy="3960284"/>
          </a:xfrm>
        </p:spPr>
        <p:txBody>
          <a:bodyPr/>
          <a:lstStyle/>
          <a:p>
            <a:pPr marL="1905" indent="-1905" eaLnBrk="1" hangingPunct="1">
              <a:lnSpc>
                <a:spcPct val="80000"/>
              </a:lnSpc>
            </a:pPr>
            <a:r>
              <a:rPr lang="zh-CN" altLang="en-US" sz="800" b="1">
                <a:solidFill>
                  <a:srgbClr val="000000"/>
                </a:solidFill>
                <a:latin typeface="黑体" panose="02010609060101010101" pitchFamily="49" charset="-122"/>
                <a:ea typeface="黑体" panose="02010609060101010101" pitchFamily="49" charset="-122"/>
              </a:rPr>
              <a:t>　</a:t>
            </a:r>
            <a:endParaRPr lang="zh-CN" altLang="en-US" sz="800" b="1">
              <a:solidFill>
                <a:srgbClr val="000000"/>
              </a:solidFill>
              <a:latin typeface="黑体" panose="02010609060101010101" pitchFamily="49" charset="-122"/>
              <a:ea typeface="黑体" panose="02010609060101010101" pitchFamily="49" charset="-122"/>
            </a:endParaRPr>
          </a:p>
          <a:p>
            <a:pPr marL="1905" indent="-1905" eaLnBrk="1" hangingPunct="1">
              <a:spcBef>
                <a:spcPct val="0"/>
              </a:spcBef>
              <a:buNone/>
            </a:pPr>
            <a:r>
              <a:rPr lang="zh-CN" altLang="en-US" b="1">
                <a:solidFill>
                  <a:srgbClr val="000000"/>
                </a:solidFill>
                <a:latin typeface="微软雅黑" panose="020b0503020204020204" pitchFamily="34" charset="-122"/>
                <a:ea typeface="微软雅黑" panose="020b0503020204020204" pitchFamily="34" charset="-122"/>
              </a:rPr>
              <a:t>1</a:t>
            </a:r>
            <a:r>
              <a:rPr lang="en-US" altLang="zh-CN" b="1">
                <a:solidFill>
                  <a:srgbClr val="000000"/>
                </a:solidFill>
                <a:latin typeface="微软雅黑" panose="020b0503020204020204" pitchFamily="34" charset="-122"/>
                <a:ea typeface="微软雅黑" panose="020b0503020204020204" pitchFamily="34" charset="-122"/>
              </a:rPr>
              <a:t>. </a:t>
            </a:r>
            <a:r>
              <a:rPr lang="zh-CN" altLang="en-US" b="1">
                <a:solidFill>
                  <a:srgbClr val="000000"/>
                </a:solidFill>
                <a:latin typeface="微软雅黑" panose="020b0503020204020204" pitchFamily="34" charset="-122"/>
                <a:ea typeface="微软雅黑" panose="020b0503020204020204" pitchFamily="34" charset="-122"/>
              </a:rPr>
              <a:t>引同窗好友</a:t>
            </a:r>
            <a:r>
              <a:rPr lang="zh-CN" altLang="en-US" b="1">
                <a:solidFill>
                  <a:srgbClr val="FF3300"/>
                </a:solidFill>
                <a:latin typeface="微软雅黑" panose="020b0503020204020204" pitchFamily="34" charset="-122"/>
                <a:ea typeface="微软雅黑" panose="020b0503020204020204" pitchFamily="34" charset="-122"/>
              </a:rPr>
              <a:t>韩非</a:t>
            </a:r>
            <a:r>
              <a:rPr lang="zh-CN" altLang="en-US" b="1">
                <a:solidFill>
                  <a:srgbClr val="000000"/>
                </a:solidFill>
                <a:latin typeface="微软雅黑" panose="020b0503020204020204" pitchFamily="34" charset="-122"/>
                <a:ea typeface="微软雅黑" panose="020b0503020204020204" pitchFamily="34" charset="-122"/>
              </a:rPr>
              <a:t>到秦国，又嫉妒其才能，将其设计害死。</a:t>
            </a:r>
            <a:endParaRPr lang="zh-CN" altLang="en-US" b="1">
              <a:solidFill>
                <a:srgbClr val="000000"/>
              </a:solidFill>
              <a:latin typeface="微软雅黑" panose="020b0503020204020204" pitchFamily="34" charset="-122"/>
              <a:ea typeface="微软雅黑" panose="020b0503020204020204" pitchFamily="34" charset="-122"/>
            </a:endParaRPr>
          </a:p>
          <a:p>
            <a:pPr marL="1905" indent="-1905" eaLnBrk="1" hangingPunct="1">
              <a:lnSpc>
                <a:spcPct val="90000"/>
              </a:lnSpc>
              <a:spcBef>
                <a:spcPct val="0"/>
              </a:spcBef>
              <a:buNone/>
            </a:pPr>
            <a:r>
              <a:rPr lang="zh-CN" altLang="en-US" b="1">
                <a:solidFill>
                  <a:srgbClr val="000000"/>
                </a:solidFill>
                <a:latin typeface="微软雅黑" panose="020b0503020204020204" pitchFamily="34" charset="-122"/>
                <a:ea typeface="微软雅黑" panose="020b0503020204020204" pitchFamily="34" charset="-122"/>
              </a:rPr>
              <a:t>2</a:t>
            </a:r>
            <a:r>
              <a:rPr lang="en-US" altLang="zh-CN" b="1">
                <a:solidFill>
                  <a:srgbClr val="000000"/>
                </a:solidFill>
                <a:latin typeface="微软雅黑" panose="020b0503020204020204" pitchFamily="34" charset="-122"/>
                <a:ea typeface="微软雅黑" panose="020b0503020204020204" pitchFamily="34" charset="-122"/>
              </a:rPr>
              <a:t>. </a:t>
            </a:r>
            <a:r>
              <a:rPr lang="zh-CN" altLang="en-US" b="1">
                <a:solidFill>
                  <a:srgbClr val="000000"/>
                </a:solidFill>
                <a:latin typeface="微软雅黑" panose="020b0503020204020204" pitchFamily="34" charset="-122"/>
                <a:ea typeface="微软雅黑" panose="020b0503020204020204" pitchFamily="34" charset="-122"/>
              </a:rPr>
              <a:t>秦统一天下后，被任为</a:t>
            </a:r>
            <a:r>
              <a:rPr lang="zh-CN" altLang="en-US" b="1">
                <a:solidFill>
                  <a:srgbClr val="FF3300"/>
                </a:solidFill>
                <a:latin typeface="微软雅黑" panose="020b0503020204020204" pitchFamily="34" charset="-122"/>
                <a:ea typeface="微软雅黑" panose="020b0503020204020204" pitchFamily="34" charset="-122"/>
              </a:rPr>
              <a:t>丞相</a:t>
            </a:r>
            <a:r>
              <a:rPr lang="zh-CN" altLang="en-US" b="1">
                <a:solidFill>
                  <a:srgbClr val="000000"/>
                </a:solidFill>
                <a:latin typeface="微软雅黑" panose="020b0503020204020204" pitchFamily="34" charset="-122"/>
                <a:ea typeface="微软雅黑" panose="020b0503020204020204" pitchFamily="34" charset="-122"/>
              </a:rPr>
              <a:t>。他建议拆除郡县城墙，销毁民间的兵器，以加强对人民的统治；反对分封制，坚持郡县制；又主张焚烧民间收藏的《诗》、《书》、百家语，禁止私学，以加强专制主义中央集权的统治。 秦始皇死后，他与赵高合谋，伪造遗诏，迫令始皇长子扶苏自杀，立少子胡亥为二世皇帝。</a:t>
            </a:r>
            <a:endParaRPr lang="zh-CN" altLang="en-US" b="1">
              <a:solidFill>
                <a:srgbClr val="000000"/>
              </a:solidFill>
              <a:latin typeface="微软雅黑" panose="020b0503020204020204" pitchFamily="34" charset="-122"/>
              <a:ea typeface="微软雅黑" panose="020b0503020204020204" pitchFamily="34" charset="-122"/>
            </a:endParaRPr>
          </a:p>
          <a:p>
            <a:pPr marL="1905" indent="-1905" eaLnBrk="1" hangingPunct="1">
              <a:spcBef>
                <a:spcPct val="0"/>
              </a:spcBef>
              <a:buNone/>
            </a:pPr>
            <a:r>
              <a:rPr lang="zh-CN" altLang="en-US" b="1">
                <a:solidFill>
                  <a:srgbClr val="000000"/>
                </a:solidFill>
                <a:latin typeface="微软雅黑" panose="020b0503020204020204" pitchFamily="34" charset="-122"/>
                <a:ea typeface="微软雅黑" panose="020b0503020204020204" pitchFamily="34" charset="-122"/>
              </a:rPr>
              <a:t>3</a:t>
            </a:r>
            <a:r>
              <a:rPr lang="en-US" altLang="zh-CN" b="1">
                <a:solidFill>
                  <a:srgbClr val="000000"/>
                </a:solidFill>
                <a:latin typeface="微软雅黑" panose="020b0503020204020204" pitchFamily="34" charset="-122"/>
                <a:ea typeface="微软雅黑" panose="020b0503020204020204" pitchFamily="34" charset="-122"/>
              </a:rPr>
              <a:t>. </a:t>
            </a:r>
            <a:r>
              <a:rPr lang="zh-CN" altLang="en-US" b="1">
                <a:solidFill>
                  <a:srgbClr val="000000"/>
                </a:solidFill>
                <a:latin typeface="微软雅黑" panose="020b0503020204020204" pitchFamily="34" charset="-122"/>
                <a:ea typeface="微软雅黑" panose="020b0503020204020204" pitchFamily="34" charset="-122"/>
              </a:rPr>
              <a:t>后为赵高所忌，于秦二世二年（前208年）被</a:t>
            </a:r>
            <a:r>
              <a:rPr lang="zh-CN" altLang="en-US" b="1">
                <a:solidFill>
                  <a:srgbClr val="FF0000"/>
                </a:solidFill>
                <a:latin typeface="微软雅黑" panose="020b0503020204020204" pitchFamily="34" charset="-122"/>
                <a:ea typeface="微软雅黑" panose="020b0503020204020204" pitchFamily="34" charset="-122"/>
              </a:rPr>
              <a:t>腰斩</a:t>
            </a:r>
            <a:r>
              <a:rPr lang="zh-CN" altLang="en-US" b="1">
                <a:solidFill>
                  <a:srgbClr val="000000"/>
                </a:solidFill>
                <a:latin typeface="微软雅黑" panose="020b0503020204020204" pitchFamily="34" charset="-122"/>
                <a:ea typeface="微软雅黑" panose="020b0503020204020204" pitchFamily="34" charset="-122"/>
              </a:rPr>
              <a:t>于咸阳闹市，并夷三族。 </a:t>
            </a:r>
            <a:endParaRPr lang="zh-CN" altLang="en-US" b="1">
              <a:solidFill>
                <a:srgbClr val="000000"/>
              </a:solidFill>
              <a:latin typeface="微软雅黑" panose="020b0503020204020204" pitchFamily="34" charset="-122"/>
              <a:ea typeface="微软雅黑" panose="020b0503020204020204" pitchFamily="34" charset="-122"/>
            </a:endParaRPr>
          </a:p>
          <a:p>
            <a:pPr marL="1905" indent="-1905" eaLnBrk="1" hangingPunct="1">
              <a:spcBef>
                <a:spcPct val="0"/>
              </a:spcBef>
              <a:buNone/>
            </a:pPr>
            <a:endParaRPr lang="zh-CN" altLang="en-US" sz="2000" b="1">
              <a:solidFill>
                <a:srgbClr val="000000"/>
              </a:solidFill>
              <a:latin typeface="黑体" panose="02010609060101010101" pitchFamily="49" charset="-122"/>
              <a:ea typeface="黑体" panose="02010609060101010101" pitchFamily="49" charset="-122"/>
            </a:endParaRPr>
          </a:p>
          <a:p>
            <a:pPr marL="1905" indent="-1905" eaLnBrk="1" hangingPunct="1">
              <a:lnSpc>
                <a:spcPct val="80000"/>
              </a:lnSpc>
            </a:pPr>
            <a:r>
              <a:rPr lang="zh-CN" altLang="en-US" sz="1200" b="1">
                <a:solidFill>
                  <a:srgbClr val="000000"/>
                </a:solidFill>
                <a:latin typeface="黑体" panose="02010609060101010101" pitchFamily="49" charset="-122"/>
                <a:ea typeface="黑体" panose="02010609060101010101" pitchFamily="49" charset="-122"/>
              </a:rPr>
              <a:t>    </a:t>
            </a:r>
            <a:endParaRPr lang="zh-CN" altLang="en-US" sz="1200" b="1">
              <a:solidFill>
                <a:srgbClr val="000000"/>
              </a:solidFill>
              <a:effectLst>
                <a:outerShdw blurRad="38100" dist="38100" dir="2700000" algn="tl">
                  <a:srgbClr val="C0C0C0"/>
                </a:outerShdw>
              </a:effectLst>
              <a:latin typeface="黑体" panose="02010609060101010101" pitchFamily="49" charset="-122"/>
              <a:ea typeface="黑体" panose="02010609060101010101" pitchFamily="49" charset="-122"/>
            </a:endParaRPr>
          </a:p>
        </p:txBody>
      </p:sp>
      <p:sp>
        <p:nvSpPr>
          <p:cNvPr id="13315" name="Text Box 4"/>
          <p:cNvSpPr txBox="1"/>
          <p:nvPr/>
        </p:nvSpPr>
        <p:spPr>
          <a:xfrm>
            <a:off x="4150784" y="982135"/>
            <a:ext cx="3240616" cy="415492"/>
          </a:xfrm>
          <a:prstGeom prst="rect">
            <a:avLst/>
          </a:prstGeom>
          <a:noFill/>
          <a:ln w="9525">
            <a:noFill/>
            <a:miter/>
          </a:ln>
        </p:spPr>
        <p:txBody>
          <a:bodyPr lIns="121770" tIns="60885" rIns="121770" bIns="60885">
            <a:spAutoFit/>
          </a:bodyPr>
          <a:lstStyle/>
          <a:p>
            <a:pPr defTabSz="1217295" fontAlgn="base">
              <a:spcBef>
                <a:spcPct val="50000"/>
              </a:spcBef>
              <a:spcAft>
                <a:spcPct val="0"/>
              </a:spcAft>
              <a:buClr>
                <a:srgbClr val="000000"/>
              </a:buClr>
              <a:defRPr/>
            </a:pPr>
            <a:endParaRPr lang="zh-CN" altLang="en-US" b="1" noProof="1">
              <a:solidFill>
                <a:srgbClr val="FF3300"/>
              </a:solidFill>
            </a:endParaRPr>
          </a:p>
        </p:txBody>
      </p:sp>
      <p:sp>
        <p:nvSpPr>
          <p:cNvPr id="23555" name="椭圆 13315"/>
          <p:cNvSpPr>
            <a:spLocks noChangeArrowheads="1"/>
          </p:cNvSpPr>
          <p:nvPr/>
        </p:nvSpPr>
        <p:spPr bwMode="auto">
          <a:xfrm>
            <a:off x="1102784" y="69851"/>
            <a:ext cx="9313333" cy="914400"/>
          </a:xfrm>
          <a:prstGeom prst="ellipse">
            <a:avLst/>
          </a:prstGeom>
          <a:solidFill>
            <a:schemeClr val="accent1"/>
          </a:solidFill>
          <a:ln w="9525">
            <a:solidFill>
              <a:schemeClr val="tx1"/>
            </a:solidFill>
            <a:round/>
          </a:ln>
        </p:spPr>
        <p:txBody>
          <a:bodyPr wrap="none" lIns="121770" tIns="60885" rIns="121770" bIns="60885" anchor="ctr"/>
          <a:lstStyle/>
          <a:p>
            <a:pPr algn="ctr" defTabSz="1217295" fontAlgn="base">
              <a:spcBef>
                <a:spcPct val="0"/>
              </a:spcBef>
              <a:spcAft>
                <a:spcPct val="0"/>
              </a:spcAft>
            </a:pPr>
            <a:r>
              <a:rPr lang="zh-CN" altLang="en-US" sz="4800" b="1">
                <a:solidFill>
                  <a:srgbClr val="FF3300"/>
                </a:solidFill>
                <a:latin typeface="微软雅黑" panose="020b0503020204020204" pitchFamily="34" charset="-122"/>
                <a:ea typeface="微软雅黑" panose="020b0503020204020204" pitchFamily="34" charset="-122"/>
              </a:rPr>
              <a:t>李斯</a:t>
            </a:r>
            <a:r>
              <a:rPr lang="en-US" altLang="zh-CN" sz="4800" b="1">
                <a:solidFill>
                  <a:srgbClr val="FF3300"/>
                </a:solidFill>
                <a:latin typeface="微软雅黑" panose="020b0503020204020204" pitchFamily="34" charset="-122"/>
                <a:ea typeface="微软雅黑" panose="020b0503020204020204" pitchFamily="34" charset="-122"/>
              </a:rPr>
              <a:t>——</a:t>
            </a:r>
            <a:r>
              <a:rPr lang="zh-CN" altLang="en-US" sz="4800" b="1">
                <a:solidFill>
                  <a:srgbClr val="FF3300"/>
                </a:solidFill>
                <a:latin typeface="微软雅黑" panose="020b0503020204020204" pitchFamily="34" charset="-122"/>
                <a:ea typeface="微软雅黑" panose="020b0503020204020204" pitchFamily="34" charset="-122"/>
              </a:rPr>
              <a:t>一只利欲熏心的硕鼠</a:t>
            </a:r>
            <a:endParaRPr lang="zh-CN" altLang="en-US" sz="4800" b="1">
              <a:solidFill>
                <a:srgbClr val="FF3300"/>
              </a:solidFill>
              <a:latin typeface="微软雅黑" panose="020b0503020204020204" pitchFamily="34" charset="-122"/>
              <a:ea typeface="微软雅黑" panose="020b0503020204020204" pitchFamily="34" charset="-122"/>
            </a:endParaRPr>
          </a:p>
        </p:txBody>
      </p:sp>
      <p:sp>
        <p:nvSpPr>
          <p:cNvPr id="2" name="TextBox 1"/>
          <p:cNvSpPr txBox="1"/>
          <p:nvPr/>
        </p:nvSpPr>
        <p:spPr>
          <a:xfrm>
            <a:off x="330200" y="5237949"/>
            <a:ext cx="10795000" cy="954107"/>
          </a:xfrm>
          <a:prstGeom prst="rect">
            <a:avLst/>
          </a:prstGeom>
          <a:noFill/>
        </p:spPr>
        <p:txBody>
          <a:bodyPr wrap="square" lIns="91332" tIns="45718" rIns="91332" bIns="45718" rtlCol="0">
            <a:spAutoFit/>
          </a:bodyPr>
          <a:lstStyle/>
          <a:p>
            <a:r>
              <a:rPr lang="en-US" altLang="zh-CN" sz="2800" b="1">
                <a:solidFill>
                  <a:prstClr val="black"/>
                </a:solidFill>
                <a:latin typeface="Calibri"/>
                <a:sym typeface="+mn-ea"/>
              </a:rPr>
              <a:t> </a:t>
            </a:r>
            <a:r>
              <a:rPr lang="en-US" altLang="zh-CN" sz="2800" b="1">
                <a:solidFill>
                  <a:srgbClr val="660066"/>
                </a:solidFill>
                <a:latin typeface="Times New Roman" panose="02020603050405020304" pitchFamily="18" charset="0"/>
                <a:ea typeface="方正舒体" panose="02010601030101010101" pitchFamily="2" charset="-122"/>
                <a:cs typeface="+mn-ea"/>
                <a:sym typeface="+mn-ea"/>
              </a:rPr>
              <a:t>“</a:t>
            </a:r>
            <a:r>
              <a:rPr lang="zh-CN" altLang="en-US" sz="2800" b="1">
                <a:solidFill>
                  <a:srgbClr val="660066"/>
                </a:solidFill>
                <a:latin typeface="Times New Roman" panose="02020603050405020304" pitchFamily="18" charset="0"/>
                <a:ea typeface="方正舒体" panose="02010601030101010101" pitchFamily="2" charset="-122"/>
                <a:cs typeface="+mn-ea"/>
                <a:sym typeface="+mn-ea"/>
              </a:rPr>
              <a:t>吾欲与若复牵黄犬，俱出上蔡东门逐狡兔，岂可得乎</a:t>
            </a:r>
            <a:r>
              <a:rPr lang="en-US" altLang="zh-CN" sz="2800" b="1">
                <a:solidFill>
                  <a:srgbClr val="660066"/>
                </a:solidFill>
                <a:latin typeface="Times New Roman" panose="02020603050405020304" pitchFamily="18" charset="0"/>
                <a:ea typeface="方正舒体" panose="02010601030101010101" pitchFamily="2" charset="-122"/>
                <a:cs typeface="+mn-ea"/>
                <a:sym typeface="+mn-ea"/>
              </a:rPr>
              <a:t>!”         </a:t>
            </a:r>
            <a:endParaRPr lang="en-US" altLang="zh-CN" sz="2800" b="1">
              <a:solidFill>
                <a:srgbClr val="660066"/>
              </a:solidFill>
              <a:latin typeface="Times New Roman" panose="02020603050405020304" pitchFamily="18" charset="0"/>
              <a:ea typeface="方正舒体" panose="02010601030101010101" pitchFamily="2" charset="-122"/>
              <a:cs typeface="+mn-ea"/>
              <a:sym typeface="+mn-ea"/>
            </a:endParaRPr>
          </a:p>
          <a:p>
            <a:r>
              <a:rPr lang="en-US" altLang="zh-CN" sz="2800" b="1">
                <a:solidFill>
                  <a:srgbClr val="660066"/>
                </a:solidFill>
                <a:latin typeface="Times New Roman" panose="02020603050405020304" pitchFamily="18" charset="0"/>
                <a:ea typeface="方正舒体" panose="02010601030101010101" pitchFamily="2" charset="-122"/>
                <a:cs typeface="+mn-ea"/>
                <a:sym typeface="+mn-ea"/>
              </a:rPr>
              <a:t>                                                                    ------</a:t>
            </a:r>
            <a:r>
              <a:rPr lang="zh-CN" altLang="en-US" sz="2800" b="1">
                <a:solidFill>
                  <a:srgbClr val="660066"/>
                </a:solidFill>
                <a:latin typeface="Times New Roman" panose="02020603050405020304" pitchFamily="18" charset="0"/>
                <a:ea typeface="方正舒体" panose="02010601030101010101" pitchFamily="2" charset="-122"/>
                <a:cs typeface="+mn-ea"/>
                <a:sym typeface="+mn-ea"/>
              </a:rPr>
              <a:t>被腰斩前对儿子说的话</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3314">
                                            <p:txEl>
                                              <p:pRg st="0" end="0"/>
                                            </p:txEl>
                                          </p:spTgt>
                                        </p:tgtEl>
                                        <p:attrNameLst>
                                          <p:attrName>style.visibility</p:attrName>
                                        </p:attrNameLst>
                                      </p:cBhvr>
                                      <p:to>
                                        <p:strVal val="visible"/>
                                      </p:to>
                                    </p:set>
                                    <p:animEffect transition="in" filter="diamond(in)">
                                      <p:cBhvr>
                                        <p:cTn id="7" dur="2000"/>
                                        <p:tgtEl>
                                          <p:spTgt spid="13314">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3314">
                                            <p:txEl>
                                              <p:pRg st="1" end="1"/>
                                            </p:txEl>
                                          </p:spTgt>
                                        </p:tgtEl>
                                        <p:attrNameLst>
                                          <p:attrName>style.visibility</p:attrName>
                                        </p:attrNameLst>
                                      </p:cBhvr>
                                      <p:to>
                                        <p:strVal val="visible"/>
                                      </p:to>
                                    </p:set>
                                    <p:animEffect transition="in" filter="diamond(in)">
                                      <p:cBhvr>
                                        <p:cTn id="12" dur="2000"/>
                                        <p:tgtEl>
                                          <p:spTgt spid="13314">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13314">
                                            <p:txEl>
                                              <p:pRg st="2" end="2"/>
                                            </p:txEl>
                                          </p:spTgt>
                                        </p:tgtEl>
                                        <p:attrNameLst>
                                          <p:attrName>style.visibility</p:attrName>
                                        </p:attrNameLst>
                                      </p:cBhvr>
                                      <p:to>
                                        <p:strVal val="visible"/>
                                      </p:to>
                                    </p:set>
                                    <p:animEffect transition="in" filter="diamond(in)">
                                      <p:cBhvr>
                                        <p:cTn id="17" dur="2000"/>
                                        <p:tgtEl>
                                          <p:spTgt spid="13314">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13314">
                                            <p:txEl>
                                              <p:pRg st="3" end="3"/>
                                            </p:txEl>
                                          </p:spTgt>
                                        </p:tgtEl>
                                        <p:attrNameLst>
                                          <p:attrName>style.visibility</p:attrName>
                                        </p:attrNameLst>
                                      </p:cBhvr>
                                      <p:to>
                                        <p:strVal val="visible"/>
                                      </p:to>
                                    </p:set>
                                    <p:animEffect transition="in" filter="diamond(in)">
                                      <p:cBhvr>
                                        <p:cTn id="22" dur="2000"/>
                                        <p:tgtEl>
                                          <p:spTgt spid="13314">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500" fill="hold"/>
                                        <p:tgtEl>
                                          <p:spTgt spid="2"/>
                                        </p:tgtEl>
                                        <p:attrNameLst>
                                          <p:attrName>ppt_x</p:attrName>
                                        </p:attrNameLst>
                                      </p:cBhvr>
                                      <p:tavLst>
                                        <p:tav tm="0">
                                          <p:val>
                                            <p:strVal val="#ppt_x"/>
                                          </p:val>
                                        </p:tav>
                                        <p:tav tm="100000">
                                          <p:val>
                                            <p:strVal val="#ppt_x"/>
                                          </p:val>
                                        </p:tav>
                                      </p:tavLst>
                                    </p:anim>
                                    <p:anim calcmode="lin" valueType="num">
                                      <p:cBhvr additive="base">
                                        <p:cTn id="2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uiExpand="1" build="p"/>
      <p:bldP spid="2" grpId="0"/>
    </p:bldLst>
  </p:timing>
</p:sld>
</file>

<file path=ppt/tags/tag1.xml><?xml version="1.0" encoding="utf-8"?>
<p:tagLst xmlns:p="http://schemas.openxmlformats.org/presentationml/2006/main">
  <p:tag name="KSO_WM_BEAUTIFY_FLAG" val="#wm#"/>
  <p:tag name="KSO_WM_TAG_VERSION" val="1.0"/>
  <p:tag name="KSO_WM_TEMPLATE_CATEGORY" val="diagram"/>
  <p:tag name="KSO_WM_TEMPLATE_INDEX" val="20203677"/>
  <p:tag name="KSO_WM_UNIT_COMPATIBLE" val="0"/>
  <p:tag name="KSO_WM_UNIT_DIAGRAM_ISNUMVISUAL" val="0"/>
  <p:tag name="KSO_WM_UNIT_DIAGRAM_ISREFERUNIT" val="0"/>
  <p:tag name="KSO_WM_UNIT_HIGHLIGHT" val="0"/>
  <p:tag name="KSO_WM_UNIT_ID" val="diagram20203677_1*a*1"/>
  <p:tag name="KSO_WM_UNIT_INDEX" val="1"/>
  <p:tag name="KSO_WM_UNIT_ISCONTENTSTITLE" val="0"/>
  <p:tag name="KSO_WM_UNIT_LAYERLEVEL" val="1"/>
  <p:tag name="KSO_WM_UNIT_NOCLEAR" val="0"/>
  <p:tag name="KSO_WM_UNIT_PRESET_TEXT" val="单击此处添加大标题内容"/>
  <p:tag name="KSO_WM_UNIT_TYPE" val="a"/>
  <p:tag name="KSO_WM_UNIT_VALUE" val="12"/>
</p:tagLst>
</file>

<file path=ppt/tags/tag10.xml><?xml version="1.0" encoding="utf-8"?>
<p:tagLst xmlns:p="http://schemas.openxmlformats.org/presentationml/2006/main">
  <p:tag name="KSO_WM_BEAUTIFY_FLAG" val="#wm#"/>
  <p:tag name="KSO_WM_DIAGRAM_GROUP_CODE" val="ζ1-1"/>
  <p:tag name="KSO_WM_SLIDE_DIAGTYPE" val="ζ"/>
  <p:tag name="KSO_WM_SLIDE_ID" val="diagram20200533_1"/>
  <p:tag name="KSO_WM_SLIDE_INDEX" val="1"/>
  <p:tag name="KSO_WM_SLIDE_ITEM_CNT" val="5"/>
  <p:tag name="KSO_WM_SLIDE_LAYOUT" val="a_f_ζ"/>
  <p:tag name="KSO_WM_SLIDE_LAYOUT_CNT" val="1_1_1"/>
  <p:tag name="KSO_WM_SLIDE_POSITION" val="-188.237*179.475"/>
  <p:tag name="KSO_WM_SLIDE_SIZE" val="1336.47*338.55"/>
  <p:tag name="KSO_WM_SLIDE_SUBTYPE" val="picTxt"/>
  <p:tag name="KSO_WM_SLIDE_TYPE" val="text"/>
  <p:tag name="KSO_WM_TAG_VERSION" val="1.0"/>
  <p:tag name="KSO_WM_TEMPLATE_CATEGORY" val="diagram"/>
  <p:tag name="KSO_WM_TEMPLATE_INDEX" val="20200533"/>
  <p:tag name="KSO_WM_TEMPLATE_SUBCATEGORY" val="10"/>
  <p:tag name="KSO_WM_UNIT_FLASH_PICTURE_TYPE" val="1"/>
</p:tagLst>
</file>

<file path=ppt/tags/tag11.xml><?xml version="1.0" encoding="utf-8"?>
<p:tagLst xmlns:p="http://schemas.openxmlformats.org/presentationml/2006/main">
  <p:tag name="KSO_WM_BEAUTIFY_FLAG" val="#wm#"/>
  <p:tag name="KSO_WM_TAG_VERSION" val="1.0"/>
  <p:tag name="KSO_WM_TEMPLATE_CATEGORY" val="diagram"/>
  <p:tag name="KSO_WM_TEMPLATE_INDEX" val="20203677"/>
  <p:tag name="KSO_WM_UNIT_COMPATIBLE" val="0"/>
  <p:tag name="KSO_WM_UNIT_DIAGRAM_ISNUMVISUAL" val="0"/>
  <p:tag name="KSO_WM_UNIT_DIAGRAM_ISREFERUNIT" val="0"/>
  <p:tag name="KSO_WM_UNIT_HIGHLIGHT" val="0"/>
  <p:tag name="KSO_WM_UNIT_ID" val="diagram20203677_1*a*1"/>
  <p:tag name="KSO_WM_UNIT_INDEX" val="1"/>
  <p:tag name="KSO_WM_UNIT_ISCONTENTSTITLE" val="0"/>
  <p:tag name="KSO_WM_UNIT_LAYERLEVEL" val="1"/>
  <p:tag name="KSO_WM_UNIT_NOCLEAR" val="0"/>
  <p:tag name="KSO_WM_UNIT_PRESET_TEXT" val="单击此处添加大标题内容"/>
  <p:tag name="KSO_WM_UNIT_TYPE" val="a"/>
  <p:tag name="KSO_WM_UNIT_VALUE" val="12"/>
</p:tagLst>
</file>

<file path=ppt/tags/tag12.xml><?xml version="1.0" encoding="utf-8"?>
<p:tagLst xmlns:p="http://schemas.openxmlformats.org/presentationml/2006/main">
  <p:tag name="KSO_WM_BEAUTIFY_FLAG" val="#wm#"/>
  <p:tag name="KSO_WM_DIAGRAM_GROUP_CODE" val="ζ1-1"/>
  <p:tag name="KSO_WM_SLIDE_DIAGTYPE" val="ζ"/>
  <p:tag name="KSO_WM_SLIDE_ID" val="diagram20200533_1"/>
  <p:tag name="KSO_WM_SLIDE_INDEX" val="1"/>
  <p:tag name="KSO_WM_SLIDE_ITEM_CNT" val="5"/>
  <p:tag name="KSO_WM_SLIDE_LAYOUT" val="a_f_ζ"/>
  <p:tag name="KSO_WM_SLIDE_LAYOUT_CNT" val="1_1_1"/>
  <p:tag name="KSO_WM_SLIDE_POSITION" val="-188.237*179.475"/>
  <p:tag name="KSO_WM_SLIDE_SIZE" val="1336.47*338.55"/>
  <p:tag name="KSO_WM_SLIDE_SUBTYPE" val="picTxt"/>
  <p:tag name="KSO_WM_SLIDE_TYPE" val="text"/>
  <p:tag name="KSO_WM_TAG_VERSION" val="1.0"/>
  <p:tag name="KSO_WM_TEMPLATE_CATEGORY" val="diagram"/>
  <p:tag name="KSO_WM_TEMPLATE_INDEX" val="20200533"/>
  <p:tag name="KSO_WM_TEMPLATE_SUBCATEGORY" val="10"/>
  <p:tag name="KSO_WM_UNIT_FLASH_PICTURE_TYPE" val="1"/>
</p:tagLst>
</file>

<file path=ppt/tags/tag13.xml><?xml version="1.0" encoding="utf-8"?>
<p:tagLst xmlns:p="http://schemas.openxmlformats.org/presentationml/2006/main">
  <p:tag name="KSO_WM_BEAUTIFY_FLAG" val="#wm#"/>
  <p:tag name="KSO_WM_TAG_VERSION" val="1.0"/>
  <p:tag name="KSO_WM_TEMPLATE_CATEGORY" val="diagram"/>
  <p:tag name="KSO_WM_TEMPLATE_INDEX" val="20203677"/>
  <p:tag name="KSO_WM_UNIT_COMPATIBLE" val="0"/>
  <p:tag name="KSO_WM_UNIT_DIAGRAM_ISNUMVISUAL" val="0"/>
  <p:tag name="KSO_WM_UNIT_DIAGRAM_ISREFERUNIT" val="0"/>
  <p:tag name="KSO_WM_UNIT_HIGHLIGHT" val="0"/>
  <p:tag name="KSO_WM_UNIT_ID" val="diagram20203677_1*a*1"/>
  <p:tag name="KSO_WM_UNIT_INDEX" val="1"/>
  <p:tag name="KSO_WM_UNIT_ISCONTENTSTITLE" val="0"/>
  <p:tag name="KSO_WM_UNIT_LAYERLEVEL" val="1"/>
  <p:tag name="KSO_WM_UNIT_NOCLEAR" val="0"/>
  <p:tag name="KSO_WM_UNIT_PRESET_TEXT" val="单击此处添加大标题内容"/>
  <p:tag name="KSO_WM_UNIT_TYPE" val="a"/>
  <p:tag name="KSO_WM_UNIT_VALUE" val="12"/>
</p:tagLst>
</file>

<file path=ppt/tags/tag14.xml><?xml version="1.0" encoding="utf-8"?>
<p:tagLst xmlns:p="http://schemas.openxmlformats.org/presentationml/2006/main">
  <p:tag name="KSO_WM_BEAUTIFY_FLAG" val="#wm#"/>
  <p:tag name="KSO_WM_DIAGRAM_GROUP_CODE" val="ζ1-1"/>
  <p:tag name="KSO_WM_SLIDE_DIAGTYPE" val="ζ"/>
  <p:tag name="KSO_WM_SLIDE_ID" val="diagram20200533_1"/>
  <p:tag name="KSO_WM_SLIDE_INDEX" val="1"/>
  <p:tag name="KSO_WM_SLIDE_ITEM_CNT" val="5"/>
  <p:tag name="KSO_WM_SLIDE_LAYOUT" val="a_f_ζ"/>
  <p:tag name="KSO_WM_SLIDE_LAYOUT_CNT" val="1_1_1"/>
  <p:tag name="KSO_WM_SLIDE_POSITION" val="-188.237*179.475"/>
  <p:tag name="KSO_WM_SLIDE_SIZE" val="1336.47*338.55"/>
  <p:tag name="KSO_WM_SLIDE_SUBTYPE" val="picTxt"/>
  <p:tag name="KSO_WM_SLIDE_TYPE" val="text"/>
  <p:tag name="KSO_WM_TAG_VERSION" val="1.0"/>
  <p:tag name="KSO_WM_TEMPLATE_CATEGORY" val="diagram"/>
  <p:tag name="KSO_WM_TEMPLATE_INDEX" val="20200533"/>
  <p:tag name="KSO_WM_TEMPLATE_SUBCATEGORY" val="10"/>
  <p:tag name="KSO_WM_UNIT_FLASH_PICTURE_TYPE" val="1"/>
</p:tagLst>
</file>

<file path=ppt/tags/tag15.xml><?xml version="1.0" encoding="utf-8"?>
<p:tagLst xmlns:p="http://schemas.openxmlformats.org/presentationml/2006/main">
  <p:tag name="KSO_WM_BEAUTIFY_FLAG" val="#wm#"/>
  <p:tag name="KSO_WM_TAG_VERSION" val="1.0"/>
  <p:tag name="KSO_WM_TEMPLATE_CATEGORY" val="diagram"/>
  <p:tag name="KSO_WM_TEMPLATE_INDEX" val="20203677"/>
  <p:tag name="KSO_WM_UNIT_COMPATIBLE" val="0"/>
  <p:tag name="KSO_WM_UNIT_DIAGRAM_ISNUMVISUAL" val="0"/>
  <p:tag name="KSO_WM_UNIT_DIAGRAM_ISREFERUNIT" val="0"/>
  <p:tag name="KSO_WM_UNIT_HIGHLIGHT" val="0"/>
  <p:tag name="KSO_WM_UNIT_ID" val="diagram20203677_1*a*1"/>
  <p:tag name="KSO_WM_UNIT_INDEX" val="1"/>
  <p:tag name="KSO_WM_UNIT_ISCONTENTSTITLE" val="0"/>
  <p:tag name="KSO_WM_UNIT_LAYERLEVEL" val="1"/>
  <p:tag name="KSO_WM_UNIT_NOCLEAR" val="0"/>
  <p:tag name="KSO_WM_UNIT_PRESET_TEXT" val="单击此处添加大标题内容"/>
  <p:tag name="KSO_WM_UNIT_TYPE" val="a"/>
  <p:tag name="KSO_WM_UNIT_VALUE" val="12"/>
</p:tagLst>
</file>

<file path=ppt/tags/tag16.xml><?xml version="1.0" encoding="utf-8"?>
<p:tagLst xmlns:p="http://schemas.openxmlformats.org/presentationml/2006/main">
  <p:tag name="KSO_WM_BEAUTIFY_FLAG" val="#wm#"/>
  <p:tag name="KSO_WM_DIAGRAM_GROUP_CODE" val="ζ1-1"/>
  <p:tag name="KSO_WM_SLIDE_DIAGTYPE" val="ζ"/>
  <p:tag name="KSO_WM_SLIDE_ID" val="diagram20200533_1"/>
  <p:tag name="KSO_WM_SLIDE_INDEX" val="1"/>
  <p:tag name="KSO_WM_SLIDE_ITEM_CNT" val="5"/>
  <p:tag name="KSO_WM_SLIDE_LAYOUT" val="a_f_ζ"/>
  <p:tag name="KSO_WM_SLIDE_LAYOUT_CNT" val="1_1_1"/>
  <p:tag name="KSO_WM_SLIDE_POSITION" val="-188.237*179.475"/>
  <p:tag name="KSO_WM_SLIDE_SIZE" val="1336.47*338.55"/>
  <p:tag name="KSO_WM_SLIDE_SUBTYPE" val="picTxt"/>
  <p:tag name="KSO_WM_SLIDE_TYPE" val="text"/>
  <p:tag name="KSO_WM_TAG_VERSION" val="1.0"/>
  <p:tag name="KSO_WM_TEMPLATE_CATEGORY" val="diagram"/>
  <p:tag name="KSO_WM_TEMPLATE_INDEX" val="20200533"/>
  <p:tag name="KSO_WM_TEMPLATE_SUBCATEGORY" val="10"/>
  <p:tag name="KSO_WM_UNIT_FLASH_PICTURE_TYPE" val="1"/>
</p:tagLst>
</file>

<file path=ppt/tags/tag17.xml><?xml version="1.0" encoding="utf-8"?>
<p:tagLst xmlns:p="http://schemas.openxmlformats.org/presentationml/2006/main">
  <p:tag name="KSO_WM_BEAUTIFY_FLAG" val="#wm#"/>
  <p:tag name="KSO_WM_TAG_VERSION" val="1.0"/>
  <p:tag name="KSO_WM_TEMPLATE_CATEGORY" val="diagram"/>
  <p:tag name="KSO_WM_TEMPLATE_INDEX" val="20203677"/>
  <p:tag name="KSO_WM_UNIT_COMPATIBLE" val="0"/>
  <p:tag name="KSO_WM_UNIT_DIAGRAM_ISNUMVISUAL" val="0"/>
  <p:tag name="KSO_WM_UNIT_DIAGRAM_ISREFERUNIT" val="0"/>
  <p:tag name="KSO_WM_UNIT_HIGHLIGHT" val="0"/>
  <p:tag name="KSO_WM_UNIT_ID" val="diagram20203677_1*a*1"/>
  <p:tag name="KSO_WM_UNIT_INDEX" val="1"/>
  <p:tag name="KSO_WM_UNIT_ISCONTENTSTITLE" val="0"/>
  <p:tag name="KSO_WM_UNIT_LAYERLEVEL" val="1"/>
  <p:tag name="KSO_WM_UNIT_NOCLEAR" val="0"/>
  <p:tag name="KSO_WM_UNIT_PRESET_TEXT" val="单击此处添加大标题内容"/>
  <p:tag name="KSO_WM_UNIT_TYPE" val="a"/>
  <p:tag name="KSO_WM_UNIT_VALUE" val="12"/>
</p:tagLst>
</file>

<file path=ppt/tags/tag18.xml><?xml version="1.0" encoding="utf-8"?>
<p:tagLst xmlns:p="http://schemas.openxmlformats.org/presentationml/2006/main">
  <p:tag name="KSO_WM_BEAUTIFY_FLAG" val="#wm#"/>
  <p:tag name="KSO_WM_DIAGRAM_GROUP_CODE" val="ζ1-1"/>
  <p:tag name="KSO_WM_SLIDE_DIAGTYPE" val="ζ"/>
  <p:tag name="KSO_WM_SLIDE_ID" val="diagram20200533_1"/>
  <p:tag name="KSO_WM_SLIDE_INDEX" val="1"/>
  <p:tag name="KSO_WM_SLIDE_ITEM_CNT" val="5"/>
  <p:tag name="KSO_WM_SLIDE_LAYOUT" val="a_f_ζ"/>
  <p:tag name="KSO_WM_SLIDE_LAYOUT_CNT" val="1_1_1"/>
  <p:tag name="KSO_WM_SLIDE_POSITION" val="-188.237*179.475"/>
  <p:tag name="KSO_WM_SLIDE_SIZE" val="1336.47*338.55"/>
  <p:tag name="KSO_WM_SLIDE_SUBTYPE" val="picTxt"/>
  <p:tag name="KSO_WM_SLIDE_TYPE" val="text"/>
  <p:tag name="KSO_WM_TAG_VERSION" val="1.0"/>
  <p:tag name="KSO_WM_TEMPLATE_CATEGORY" val="diagram"/>
  <p:tag name="KSO_WM_TEMPLATE_INDEX" val="20200533"/>
  <p:tag name="KSO_WM_TEMPLATE_SUBCATEGORY" val="10"/>
  <p:tag name="KSO_WM_UNIT_FLASH_PICTURE_TYPE" val="1"/>
</p:tagLst>
</file>

<file path=ppt/tags/tag19.xml><?xml version="1.0" encoding="utf-8"?>
<p:tagLst xmlns:p="http://schemas.openxmlformats.org/presentationml/2006/main">
  <p:tag name="KSO_WM_BEAUTIFY_FLAG" val="#wm#"/>
  <p:tag name="KSO_WM_TAG_VERSION" val="1.0"/>
  <p:tag name="KSO_WM_TEMPLATE_CATEGORY" val="diagram"/>
  <p:tag name="KSO_WM_TEMPLATE_INDEX" val="20203677"/>
  <p:tag name="KSO_WM_UNIT_COMPATIBLE" val="0"/>
  <p:tag name="KSO_WM_UNIT_DIAGRAM_ISNUMVISUAL" val="0"/>
  <p:tag name="KSO_WM_UNIT_DIAGRAM_ISREFERUNIT" val="0"/>
  <p:tag name="KSO_WM_UNIT_HIGHLIGHT" val="0"/>
  <p:tag name="KSO_WM_UNIT_ID" val="diagram20203677_1*a*1"/>
  <p:tag name="KSO_WM_UNIT_INDEX" val="1"/>
  <p:tag name="KSO_WM_UNIT_ISCONTENTSTITLE" val="0"/>
  <p:tag name="KSO_WM_UNIT_LAYERLEVEL" val="1"/>
  <p:tag name="KSO_WM_UNIT_NOCLEAR" val="0"/>
  <p:tag name="KSO_WM_UNIT_PRESET_TEXT" val="单击此处添加大标题内容"/>
  <p:tag name="KSO_WM_UNIT_TYPE" val="a"/>
  <p:tag name="KSO_WM_UNIT_VALUE" val="12"/>
</p:tagLst>
</file>

<file path=ppt/tags/tag2.xml><?xml version="1.0" encoding="utf-8"?>
<p:tagLst xmlns:p="http://schemas.openxmlformats.org/presentationml/2006/main">
  <p:tag name="KSO_WM_BEAUTIFY_FLAG" val="#wm#"/>
  <p:tag name="KSO_WM_DIAGRAM_GROUP_CODE" val="ζ1-1"/>
  <p:tag name="KSO_WM_SLIDE_DIAGTYPE" val="ζ"/>
  <p:tag name="KSO_WM_SLIDE_ID" val="diagram20200533_1"/>
  <p:tag name="KSO_WM_SLIDE_INDEX" val="1"/>
  <p:tag name="KSO_WM_SLIDE_ITEM_CNT" val="5"/>
  <p:tag name="KSO_WM_SLIDE_LAYOUT" val="a_f_ζ"/>
  <p:tag name="KSO_WM_SLIDE_LAYOUT_CNT" val="1_1_1"/>
  <p:tag name="KSO_WM_SLIDE_POSITION" val="-188.237*179.475"/>
  <p:tag name="KSO_WM_SLIDE_SIZE" val="1336.47*338.55"/>
  <p:tag name="KSO_WM_SLIDE_SUBTYPE" val="picTxt"/>
  <p:tag name="KSO_WM_SLIDE_TYPE" val="text"/>
  <p:tag name="KSO_WM_TAG_VERSION" val="1.0"/>
  <p:tag name="KSO_WM_TEMPLATE_CATEGORY" val="diagram"/>
  <p:tag name="KSO_WM_TEMPLATE_INDEX" val="20200533"/>
  <p:tag name="KSO_WM_TEMPLATE_SUBCATEGORY" val="10"/>
  <p:tag name="KSO_WM_UNIT_FLASH_PICTURE_TYPE" val="1"/>
</p:tagLst>
</file>

<file path=ppt/tags/tag20.xml><?xml version="1.0" encoding="utf-8"?>
<p:tagLst xmlns:p="http://schemas.openxmlformats.org/presentationml/2006/main">
  <p:tag name="KSO_WM_BEAUTIFY_FLAG" val="#wm#"/>
  <p:tag name="KSO_WM_DIAGRAM_GROUP_CODE" val="ζ1-1"/>
  <p:tag name="KSO_WM_SLIDE_DIAGTYPE" val="ζ"/>
  <p:tag name="KSO_WM_SLIDE_ID" val="diagram20200533_1"/>
  <p:tag name="KSO_WM_SLIDE_INDEX" val="1"/>
  <p:tag name="KSO_WM_SLIDE_ITEM_CNT" val="5"/>
  <p:tag name="KSO_WM_SLIDE_LAYOUT" val="a_f_ζ"/>
  <p:tag name="KSO_WM_SLIDE_LAYOUT_CNT" val="1_1_1"/>
  <p:tag name="KSO_WM_SLIDE_POSITION" val="-188.237*179.475"/>
  <p:tag name="KSO_WM_SLIDE_SIZE" val="1336.47*338.55"/>
  <p:tag name="KSO_WM_SLIDE_SUBTYPE" val="picTxt"/>
  <p:tag name="KSO_WM_SLIDE_TYPE" val="text"/>
  <p:tag name="KSO_WM_TAG_VERSION" val="1.0"/>
  <p:tag name="KSO_WM_TEMPLATE_CATEGORY" val="diagram"/>
  <p:tag name="KSO_WM_TEMPLATE_INDEX" val="20200533"/>
  <p:tag name="KSO_WM_TEMPLATE_SUBCATEGORY" val="10"/>
  <p:tag name="KSO_WM_UNIT_FLASH_PICTURE_TYPE" val="1"/>
</p:tagLst>
</file>

<file path=ppt/tags/tag21.xml><?xml version="1.0" encoding="utf-8"?>
<p:tagLst xmlns:p="http://schemas.openxmlformats.org/presentationml/2006/main">
  <p:tag name="KSO_WM_BEAUTIFY_FLAG" val="#wm#"/>
  <p:tag name="KSO_WM_TAG_VERSION" val="1.0"/>
  <p:tag name="KSO_WM_TEMPLATE_CATEGORY" val="diagram"/>
  <p:tag name="KSO_WM_TEMPLATE_INDEX" val="20203677"/>
  <p:tag name="KSO_WM_UNIT_COMPATIBLE" val="0"/>
  <p:tag name="KSO_WM_UNIT_DIAGRAM_ISNUMVISUAL" val="0"/>
  <p:tag name="KSO_WM_UNIT_DIAGRAM_ISREFERUNIT" val="0"/>
  <p:tag name="KSO_WM_UNIT_HIGHLIGHT" val="0"/>
  <p:tag name="KSO_WM_UNIT_ID" val="diagram20203677_1*a*1"/>
  <p:tag name="KSO_WM_UNIT_INDEX" val="1"/>
  <p:tag name="KSO_WM_UNIT_ISCONTENTSTITLE" val="0"/>
  <p:tag name="KSO_WM_UNIT_LAYERLEVEL" val="1"/>
  <p:tag name="KSO_WM_UNIT_NOCLEAR" val="0"/>
  <p:tag name="KSO_WM_UNIT_PRESET_TEXT" val="单击此处添加大标题内容"/>
  <p:tag name="KSO_WM_UNIT_TYPE" val="a"/>
  <p:tag name="KSO_WM_UNIT_VALUE" val="12"/>
</p:tagLst>
</file>

<file path=ppt/tags/tag22.xml><?xml version="1.0" encoding="utf-8"?>
<p:tagLst xmlns:p="http://schemas.openxmlformats.org/presentationml/2006/main">
  <p:tag name="KSO_WM_BEAUTIFY_FLAG" val="#wm#"/>
  <p:tag name="KSO_WM_DIAGRAM_GROUP_CODE" val="ζ1-1"/>
  <p:tag name="KSO_WM_SLIDE_DIAGTYPE" val="ζ"/>
  <p:tag name="KSO_WM_SLIDE_ID" val="diagram20200533_1"/>
  <p:tag name="KSO_WM_SLIDE_INDEX" val="1"/>
  <p:tag name="KSO_WM_SLIDE_ITEM_CNT" val="5"/>
  <p:tag name="KSO_WM_SLIDE_LAYOUT" val="a_f_ζ"/>
  <p:tag name="KSO_WM_SLIDE_LAYOUT_CNT" val="1_1_1"/>
  <p:tag name="KSO_WM_SLIDE_POSITION" val="-188.237*179.475"/>
  <p:tag name="KSO_WM_SLIDE_SIZE" val="1336.47*338.55"/>
  <p:tag name="KSO_WM_SLIDE_SUBTYPE" val="picTxt"/>
  <p:tag name="KSO_WM_SLIDE_TYPE" val="text"/>
  <p:tag name="KSO_WM_TAG_VERSION" val="1.0"/>
  <p:tag name="KSO_WM_TEMPLATE_CATEGORY" val="diagram"/>
  <p:tag name="KSO_WM_TEMPLATE_INDEX" val="20200533"/>
  <p:tag name="KSO_WM_TEMPLATE_SUBCATEGORY" val="10"/>
  <p:tag name="KSO_WM_UNIT_FLASH_PICTURE_TYPE" val="1"/>
</p:tagLst>
</file>

<file path=ppt/tags/tag23.xml><?xml version="1.0" encoding="utf-8"?>
<p:tagLst xmlns:p="http://schemas.openxmlformats.org/presentationml/2006/main">
  <p:tag name="KSO_WM_BEAUTIFY_FLAG" val="#wm#"/>
  <p:tag name="KSO_WM_TAG_VERSION" val="1.0"/>
  <p:tag name="KSO_WM_TEMPLATE_CATEGORY" val="diagram"/>
  <p:tag name="KSO_WM_TEMPLATE_INDEX" val="20203677"/>
  <p:tag name="KSO_WM_UNIT_COMPATIBLE" val="0"/>
  <p:tag name="KSO_WM_UNIT_DIAGRAM_ISNUMVISUAL" val="0"/>
  <p:tag name="KSO_WM_UNIT_DIAGRAM_ISREFERUNIT" val="0"/>
  <p:tag name="KSO_WM_UNIT_HIGHLIGHT" val="0"/>
  <p:tag name="KSO_WM_UNIT_ID" val="diagram20203677_1*a*1"/>
  <p:tag name="KSO_WM_UNIT_INDEX" val="1"/>
  <p:tag name="KSO_WM_UNIT_ISCONTENTSTITLE" val="0"/>
  <p:tag name="KSO_WM_UNIT_LAYERLEVEL" val="1"/>
  <p:tag name="KSO_WM_UNIT_NOCLEAR" val="0"/>
  <p:tag name="KSO_WM_UNIT_PRESET_TEXT" val="单击此处添加大标题内容"/>
  <p:tag name="KSO_WM_UNIT_TYPE" val="a"/>
  <p:tag name="KSO_WM_UNIT_VALUE" val="12"/>
</p:tagLst>
</file>

<file path=ppt/tags/tag24.xml><?xml version="1.0" encoding="utf-8"?>
<p:tagLst xmlns:p="http://schemas.openxmlformats.org/presentationml/2006/main">
  <p:tag name="KSO_WM_BEAUTIFY_FLAG" val="#wm#"/>
  <p:tag name="KSO_WM_DIAGRAM_GROUP_CODE" val="ζ1-1"/>
  <p:tag name="KSO_WM_SLIDE_DIAGTYPE" val="ζ"/>
  <p:tag name="KSO_WM_SLIDE_ID" val="diagram20200533_1"/>
  <p:tag name="KSO_WM_SLIDE_INDEX" val="1"/>
  <p:tag name="KSO_WM_SLIDE_ITEM_CNT" val="5"/>
  <p:tag name="KSO_WM_SLIDE_LAYOUT" val="a_f_ζ"/>
  <p:tag name="KSO_WM_SLIDE_LAYOUT_CNT" val="1_1_1"/>
  <p:tag name="KSO_WM_SLIDE_POSITION" val="-188.237*179.475"/>
  <p:tag name="KSO_WM_SLIDE_SIZE" val="1336.47*338.55"/>
  <p:tag name="KSO_WM_SLIDE_SUBTYPE" val="picTxt"/>
  <p:tag name="KSO_WM_SLIDE_TYPE" val="text"/>
  <p:tag name="KSO_WM_TAG_VERSION" val="1.0"/>
  <p:tag name="KSO_WM_TEMPLATE_CATEGORY" val="diagram"/>
  <p:tag name="KSO_WM_TEMPLATE_INDEX" val="20200533"/>
  <p:tag name="KSO_WM_TEMPLATE_SUBCATEGORY" val="10"/>
  <p:tag name="KSO_WM_UNIT_FLASH_PICTURE_TYPE" val="1"/>
</p:tagLst>
</file>

<file path=ppt/tags/tag25.xml><?xml version="1.0" encoding="utf-8"?>
<p:tagLst xmlns:p="http://schemas.openxmlformats.org/presentationml/2006/main">
  <p:tag name="KSO_WM_BEAUTIFY_FLAG" val="#wm#"/>
  <p:tag name="KSO_WM_TAG_VERSION" val="1.0"/>
  <p:tag name="KSO_WM_TEMPLATE_CATEGORY" val="diagram"/>
  <p:tag name="KSO_WM_TEMPLATE_INDEX" val="20203677"/>
  <p:tag name="KSO_WM_UNIT_COMPATIBLE" val="0"/>
  <p:tag name="KSO_WM_UNIT_DIAGRAM_ISNUMVISUAL" val="0"/>
  <p:tag name="KSO_WM_UNIT_DIAGRAM_ISREFERUNIT" val="0"/>
  <p:tag name="KSO_WM_UNIT_HIGHLIGHT" val="0"/>
  <p:tag name="KSO_WM_UNIT_ID" val="diagram20203677_1*a*1"/>
  <p:tag name="KSO_WM_UNIT_INDEX" val="1"/>
  <p:tag name="KSO_WM_UNIT_ISCONTENTSTITLE" val="0"/>
  <p:tag name="KSO_WM_UNIT_LAYERLEVEL" val="1"/>
  <p:tag name="KSO_WM_UNIT_NOCLEAR" val="0"/>
  <p:tag name="KSO_WM_UNIT_PRESET_TEXT" val="单击此处添加大标题内容"/>
  <p:tag name="KSO_WM_UNIT_TYPE" val="a"/>
  <p:tag name="KSO_WM_UNIT_VALUE" val="12"/>
</p:tagLst>
</file>

<file path=ppt/tags/tag26.xml><?xml version="1.0" encoding="utf-8"?>
<p:tagLst xmlns:p="http://schemas.openxmlformats.org/presentationml/2006/main">
  <p:tag name="KSO_WM_BEAUTIFY_FLAG" val="#wm#"/>
  <p:tag name="KSO_WM_DIAGRAM_GROUP_CODE" val="ζ1-1"/>
  <p:tag name="KSO_WM_SLIDE_DIAGTYPE" val="ζ"/>
  <p:tag name="KSO_WM_SLIDE_ID" val="diagram20200533_1"/>
  <p:tag name="KSO_WM_SLIDE_INDEX" val="1"/>
  <p:tag name="KSO_WM_SLIDE_ITEM_CNT" val="5"/>
  <p:tag name="KSO_WM_SLIDE_LAYOUT" val="a_f_ζ"/>
  <p:tag name="KSO_WM_SLIDE_LAYOUT_CNT" val="1_1_1"/>
  <p:tag name="KSO_WM_SLIDE_POSITION" val="-188.237*179.475"/>
  <p:tag name="KSO_WM_SLIDE_SIZE" val="1336.47*338.55"/>
  <p:tag name="KSO_WM_SLIDE_SUBTYPE" val="picTxt"/>
  <p:tag name="KSO_WM_SLIDE_TYPE" val="text"/>
  <p:tag name="KSO_WM_TAG_VERSION" val="1.0"/>
  <p:tag name="KSO_WM_TEMPLATE_CATEGORY" val="diagram"/>
  <p:tag name="KSO_WM_TEMPLATE_INDEX" val="20200533"/>
  <p:tag name="KSO_WM_TEMPLATE_SUBCATEGORY" val="10"/>
  <p:tag name="KSO_WM_UNIT_FLASH_PICTURE_TYPE" val="1"/>
</p:tagLst>
</file>

<file path=ppt/tags/tag27.xml><?xml version="1.0" encoding="utf-8"?>
<p:tagLst xmlns:p="http://schemas.openxmlformats.org/presentationml/2006/main">
  <p:tag name="KSO_WM_BEAUTIFY_FLAG" val="#wm#"/>
  <p:tag name="KSO_WM_TAG_VERSION" val="1.0"/>
  <p:tag name="KSO_WM_TEMPLATE_CATEGORY" val="diagram"/>
  <p:tag name="KSO_WM_TEMPLATE_INDEX" val="20203677"/>
  <p:tag name="KSO_WM_UNIT_COMPATIBLE" val="0"/>
  <p:tag name="KSO_WM_UNIT_DIAGRAM_ISNUMVISUAL" val="0"/>
  <p:tag name="KSO_WM_UNIT_DIAGRAM_ISREFERUNIT" val="0"/>
  <p:tag name="KSO_WM_UNIT_HIGHLIGHT" val="0"/>
  <p:tag name="KSO_WM_UNIT_ID" val="diagram20203677_1*a*1"/>
  <p:tag name="KSO_WM_UNIT_INDEX" val="1"/>
  <p:tag name="KSO_WM_UNIT_ISCONTENTSTITLE" val="0"/>
  <p:tag name="KSO_WM_UNIT_LAYERLEVEL" val="1"/>
  <p:tag name="KSO_WM_UNIT_NOCLEAR" val="0"/>
  <p:tag name="KSO_WM_UNIT_PRESET_TEXT" val="单击此处添加大标题内容"/>
  <p:tag name="KSO_WM_UNIT_TYPE" val="a"/>
  <p:tag name="KSO_WM_UNIT_VALUE" val="12"/>
</p:tagLst>
</file>

<file path=ppt/tags/tag28.xml><?xml version="1.0" encoding="utf-8"?>
<p:tagLst xmlns:p="http://schemas.openxmlformats.org/presentationml/2006/main">
  <p:tag name="KSO_WM_BEAUTIFY_FLAG" val="#wm#"/>
  <p:tag name="KSO_WM_DIAGRAM_GROUP_CODE" val="ζ1-1"/>
  <p:tag name="KSO_WM_SLIDE_DIAGTYPE" val="ζ"/>
  <p:tag name="KSO_WM_SLIDE_ID" val="diagram20200533_1"/>
  <p:tag name="KSO_WM_SLIDE_INDEX" val="1"/>
  <p:tag name="KSO_WM_SLIDE_ITEM_CNT" val="5"/>
  <p:tag name="KSO_WM_SLIDE_LAYOUT" val="a_f_ζ"/>
  <p:tag name="KSO_WM_SLIDE_LAYOUT_CNT" val="1_1_1"/>
  <p:tag name="KSO_WM_SLIDE_POSITION" val="-188.237*179.475"/>
  <p:tag name="KSO_WM_SLIDE_SIZE" val="1336.47*338.55"/>
  <p:tag name="KSO_WM_SLIDE_SUBTYPE" val="picTxt"/>
  <p:tag name="KSO_WM_SLIDE_TYPE" val="text"/>
  <p:tag name="KSO_WM_TAG_VERSION" val="1.0"/>
  <p:tag name="KSO_WM_TEMPLATE_CATEGORY" val="diagram"/>
  <p:tag name="KSO_WM_TEMPLATE_INDEX" val="20200533"/>
  <p:tag name="KSO_WM_TEMPLATE_SUBCATEGORY" val="10"/>
  <p:tag name="KSO_WM_UNIT_FLASH_PICTURE_TYPE" val="1"/>
</p:tagLst>
</file>

<file path=ppt/tags/tag29.xml><?xml version="1.0" encoding="utf-8"?>
<p:tagLst xmlns:p="http://schemas.openxmlformats.org/presentationml/2006/main">
  <p:tag name="KSO_WM_BEAUTIFY_FLAG" val="#wm#"/>
  <p:tag name="KSO_WM_TAG_VERSION" val="1.0"/>
  <p:tag name="KSO_WM_TEMPLATE_CATEGORY" val="diagram"/>
  <p:tag name="KSO_WM_TEMPLATE_INDEX" val="20203677"/>
  <p:tag name="KSO_WM_UNIT_COMPATIBLE" val="0"/>
  <p:tag name="KSO_WM_UNIT_DIAGRAM_ISNUMVISUAL" val="0"/>
  <p:tag name="KSO_WM_UNIT_DIAGRAM_ISREFERUNIT" val="0"/>
  <p:tag name="KSO_WM_UNIT_HIGHLIGHT" val="0"/>
  <p:tag name="KSO_WM_UNIT_ID" val="diagram20203677_1*a*1"/>
  <p:tag name="KSO_WM_UNIT_INDEX" val="1"/>
  <p:tag name="KSO_WM_UNIT_ISCONTENTSTITLE" val="0"/>
  <p:tag name="KSO_WM_UNIT_LAYERLEVEL" val="1"/>
  <p:tag name="KSO_WM_UNIT_NOCLEAR" val="0"/>
  <p:tag name="KSO_WM_UNIT_PRESET_TEXT" val="单击此处添加大标题内容"/>
  <p:tag name="KSO_WM_UNIT_TYPE" val="a"/>
  <p:tag name="KSO_WM_UNIT_VALUE" val="12"/>
</p:tagLst>
</file>

<file path=ppt/tags/tag3.xml><?xml version="1.0" encoding="utf-8"?>
<p:tagLst xmlns:p="http://schemas.openxmlformats.org/presentationml/2006/main">
  <p:tag name="KSO_WM_BEAUTIFY_FLAG" val="#wm#"/>
  <p:tag name="KSO_WM_TAG_VERSION" val="1.0"/>
  <p:tag name="KSO_WM_TEMPLATE_CATEGORY" val="diagram"/>
  <p:tag name="KSO_WM_TEMPLATE_INDEX" val="20203677"/>
  <p:tag name="KSO_WM_UNIT_COMPATIBLE" val="0"/>
  <p:tag name="KSO_WM_UNIT_DIAGRAM_ISNUMVISUAL" val="0"/>
  <p:tag name="KSO_WM_UNIT_DIAGRAM_ISREFERUNIT" val="0"/>
  <p:tag name="KSO_WM_UNIT_HIGHLIGHT" val="0"/>
  <p:tag name="KSO_WM_UNIT_ID" val="diagram20203677_1*a*1"/>
  <p:tag name="KSO_WM_UNIT_INDEX" val="1"/>
  <p:tag name="KSO_WM_UNIT_ISCONTENTSTITLE" val="0"/>
  <p:tag name="KSO_WM_UNIT_LAYERLEVEL" val="1"/>
  <p:tag name="KSO_WM_UNIT_NOCLEAR" val="0"/>
  <p:tag name="KSO_WM_UNIT_PRESET_TEXT" val="单击此处添加大标题内容"/>
  <p:tag name="KSO_WM_UNIT_TYPE" val="a"/>
  <p:tag name="KSO_WM_UNIT_VALUE" val="12"/>
</p:tagLst>
</file>

<file path=ppt/tags/tag30.xml><?xml version="1.0" encoding="utf-8"?>
<p:tagLst xmlns:p="http://schemas.openxmlformats.org/presentationml/2006/main">
  <p:tag name="KSO_WM_BEAUTIFY_FLAG" val="#wm#"/>
  <p:tag name="KSO_WM_DIAGRAM_GROUP_CODE" val="ζ1-1"/>
  <p:tag name="KSO_WM_SLIDE_DIAGTYPE" val="ζ"/>
  <p:tag name="KSO_WM_SLIDE_ID" val="diagram20200533_1"/>
  <p:tag name="KSO_WM_SLIDE_INDEX" val="1"/>
  <p:tag name="KSO_WM_SLIDE_ITEM_CNT" val="5"/>
  <p:tag name="KSO_WM_SLIDE_LAYOUT" val="a_f_ζ"/>
  <p:tag name="KSO_WM_SLIDE_LAYOUT_CNT" val="1_1_1"/>
  <p:tag name="KSO_WM_SLIDE_POSITION" val="-188.237*179.475"/>
  <p:tag name="KSO_WM_SLIDE_SIZE" val="1336.47*338.55"/>
  <p:tag name="KSO_WM_SLIDE_SUBTYPE" val="picTxt"/>
  <p:tag name="KSO_WM_SLIDE_TYPE" val="text"/>
  <p:tag name="KSO_WM_TAG_VERSION" val="1.0"/>
  <p:tag name="KSO_WM_TEMPLATE_CATEGORY" val="diagram"/>
  <p:tag name="KSO_WM_TEMPLATE_INDEX" val="20200533"/>
  <p:tag name="KSO_WM_TEMPLATE_SUBCATEGORY" val="10"/>
  <p:tag name="KSO_WM_UNIT_FLASH_PICTURE_TYPE" val="1"/>
</p:tagLst>
</file>

<file path=ppt/tags/tag31.xml><?xml version="1.0" encoding="utf-8"?>
<p:tagLst xmlns:p="http://schemas.openxmlformats.org/presentationml/2006/main">
  <p:tag name="AS_NET" val="4.0.30319.42000"/>
  <p:tag name="AS_OS" val="Microsoft Windows NT 6.1.7601 Service Pack 1"/>
  <p:tag name="AS_RELEASE_DATE" val="2018.10.10"/>
  <p:tag name="AS_TITLE" val="Aspose.Slides for .NET 4.0 Client Profile"/>
  <p:tag name="AS_VERSION" val="18.10"/>
</p:tagLst>
</file>

<file path=ppt/tags/tag4.xml><?xml version="1.0" encoding="utf-8"?>
<p:tagLst xmlns:p="http://schemas.openxmlformats.org/presentationml/2006/main">
  <p:tag name="KSO_WM_BEAUTIFY_FLAG" val="#wm#"/>
  <p:tag name="KSO_WM_DIAGRAM_GROUP_CODE" val="ζ1-1"/>
  <p:tag name="KSO_WM_SLIDE_DIAGTYPE" val="ζ"/>
  <p:tag name="KSO_WM_SLIDE_ID" val="diagram20200533_1"/>
  <p:tag name="KSO_WM_SLIDE_INDEX" val="1"/>
  <p:tag name="KSO_WM_SLIDE_ITEM_CNT" val="5"/>
  <p:tag name="KSO_WM_SLIDE_LAYOUT" val="a_f_ζ"/>
  <p:tag name="KSO_WM_SLIDE_LAYOUT_CNT" val="1_1_1"/>
  <p:tag name="KSO_WM_SLIDE_POSITION" val="-188.237*179.475"/>
  <p:tag name="KSO_WM_SLIDE_SIZE" val="1336.47*338.55"/>
  <p:tag name="KSO_WM_SLIDE_SUBTYPE" val="picTxt"/>
  <p:tag name="KSO_WM_SLIDE_TYPE" val="text"/>
  <p:tag name="KSO_WM_TAG_VERSION" val="1.0"/>
  <p:tag name="KSO_WM_TEMPLATE_CATEGORY" val="diagram"/>
  <p:tag name="KSO_WM_TEMPLATE_INDEX" val="20200533"/>
  <p:tag name="KSO_WM_TEMPLATE_SUBCATEGORY" val="10"/>
  <p:tag name="KSO_WM_UNIT_FLASH_PICTURE_TYPE" val="1"/>
</p:tagLst>
</file>

<file path=ppt/tags/tag5.xml><?xml version="1.0" encoding="utf-8"?>
<p:tagLst xmlns:p="http://schemas.openxmlformats.org/presentationml/2006/main">
  <p:tag name="KSO_WM_BEAUTIFY_FLAG" val="#wm#"/>
  <p:tag name="KSO_WM_TAG_VERSION" val="1.0"/>
  <p:tag name="KSO_WM_TEMPLATE_CATEGORY" val="diagram"/>
  <p:tag name="KSO_WM_TEMPLATE_INDEX" val="20203677"/>
  <p:tag name="KSO_WM_UNIT_COMPATIBLE" val="0"/>
  <p:tag name="KSO_WM_UNIT_DIAGRAM_ISNUMVISUAL" val="0"/>
  <p:tag name="KSO_WM_UNIT_DIAGRAM_ISREFERUNIT" val="0"/>
  <p:tag name="KSO_WM_UNIT_HIGHLIGHT" val="0"/>
  <p:tag name="KSO_WM_UNIT_ID" val="diagram20203677_1*a*1"/>
  <p:tag name="KSO_WM_UNIT_INDEX" val="1"/>
  <p:tag name="KSO_WM_UNIT_ISCONTENTSTITLE" val="0"/>
  <p:tag name="KSO_WM_UNIT_LAYERLEVEL" val="1"/>
  <p:tag name="KSO_WM_UNIT_NOCLEAR" val="0"/>
  <p:tag name="KSO_WM_UNIT_PRESET_TEXT" val="单击此处添加大标题内容"/>
  <p:tag name="KSO_WM_UNIT_TYPE" val="a"/>
  <p:tag name="KSO_WM_UNIT_VALUE" val="12"/>
</p:tagLst>
</file>

<file path=ppt/tags/tag6.xml><?xml version="1.0" encoding="utf-8"?>
<p:tagLst xmlns:p="http://schemas.openxmlformats.org/presentationml/2006/main">
  <p:tag name="KSO_WM_BEAUTIFY_FLAG" val="#wm#"/>
  <p:tag name="KSO_WM_DIAGRAM_GROUP_CODE" val="ζ1-1"/>
  <p:tag name="KSO_WM_SLIDE_DIAGTYPE" val="ζ"/>
  <p:tag name="KSO_WM_SLIDE_ID" val="diagram20200533_1"/>
  <p:tag name="KSO_WM_SLIDE_INDEX" val="1"/>
  <p:tag name="KSO_WM_SLIDE_ITEM_CNT" val="5"/>
  <p:tag name="KSO_WM_SLIDE_LAYOUT" val="a_f_ζ"/>
  <p:tag name="KSO_WM_SLIDE_LAYOUT_CNT" val="1_1_1"/>
  <p:tag name="KSO_WM_SLIDE_POSITION" val="-188.237*179.475"/>
  <p:tag name="KSO_WM_SLIDE_SIZE" val="1336.47*338.55"/>
  <p:tag name="KSO_WM_SLIDE_SUBTYPE" val="picTxt"/>
  <p:tag name="KSO_WM_SLIDE_TYPE" val="text"/>
  <p:tag name="KSO_WM_TAG_VERSION" val="1.0"/>
  <p:tag name="KSO_WM_TEMPLATE_CATEGORY" val="diagram"/>
  <p:tag name="KSO_WM_TEMPLATE_INDEX" val="20200533"/>
  <p:tag name="KSO_WM_TEMPLATE_SUBCATEGORY" val="10"/>
  <p:tag name="KSO_WM_UNIT_FLASH_PICTURE_TYPE" val="1"/>
</p:tagLst>
</file>

<file path=ppt/tags/tag7.xml><?xml version="1.0" encoding="utf-8"?>
<p:tagLst xmlns:p="http://schemas.openxmlformats.org/presentationml/2006/main">
  <p:tag name="KSO_WM_BEAUTIFY_FLAG" val="#wm#"/>
  <p:tag name="KSO_WM_TAG_VERSION" val="1.0"/>
  <p:tag name="KSO_WM_TEMPLATE_CATEGORY" val="diagram"/>
  <p:tag name="KSO_WM_TEMPLATE_INDEX" val="20203677"/>
  <p:tag name="KSO_WM_UNIT_COMPATIBLE" val="0"/>
  <p:tag name="KSO_WM_UNIT_DIAGRAM_ISNUMVISUAL" val="0"/>
  <p:tag name="KSO_WM_UNIT_DIAGRAM_ISREFERUNIT" val="0"/>
  <p:tag name="KSO_WM_UNIT_HIGHLIGHT" val="0"/>
  <p:tag name="KSO_WM_UNIT_ID" val="diagram20203677_1*a*1"/>
  <p:tag name="KSO_WM_UNIT_INDEX" val="1"/>
  <p:tag name="KSO_WM_UNIT_ISCONTENTSTITLE" val="0"/>
  <p:tag name="KSO_WM_UNIT_LAYERLEVEL" val="1"/>
  <p:tag name="KSO_WM_UNIT_NOCLEAR" val="0"/>
  <p:tag name="KSO_WM_UNIT_PRESET_TEXT" val="单击此处添加大标题内容"/>
  <p:tag name="KSO_WM_UNIT_TYPE" val="a"/>
  <p:tag name="KSO_WM_UNIT_VALUE" val="12"/>
</p:tagLst>
</file>

<file path=ppt/tags/tag8.xml><?xml version="1.0" encoding="utf-8"?>
<p:tagLst xmlns:p="http://schemas.openxmlformats.org/presentationml/2006/main">
  <p:tag name="KSO_WM_BEAUTIFY_FLAG" val="#wm#"/>
  <p:tag name="KSO_WM_DIAGRAM_GROUP_CODE" val="ζ1-1"/>
  <p:tag name="KSO_WM_SLIDE_DIAGTYPE" val="ζ"/>
  <p:tag name="KSO_WM_SLIDE_ID" val="diagram20200533_1"/>
  <p:tag name="KSO_WM_SLIDE_INDEX" val="1"/>
  <p:tag name="KSO_WM_SLIDE_ITEM_CNT" val="5"/>
  <p:tag name="KSO_WM_SLIDE_LAYOUT" val="a_f_ζ"/>
  <p:tag name="KSO_WM_SLIDE_LAYOUT_CNT" val="1_1_1"/>
  <p:tag name="KSO_WM_SLIDE_POSITION" val="-188.237*179.475"/>
  <p:tag name="KSO_WM_SLIDE_SIZE" val="1336.47*338.55"/>
  <p:tag name="KSO_WM_SLIDE_SUBTYPE" val="picTxt"/>
  <p:tag name="KSO_WM_SLIDE_TYPE" val="text"/>
  <p:tag name="KSO_WM_TAG_VERSION" val="1.0"/>
  <p:tag name="KSO_WM_TEMPLATE_CATEGORY" val="diagram"/>
  <p:tag name="KSO_WM_TEMPLATE_INDEX" val="20200533"/>
  <p:tag name="KSO_WM_TEMPLATE_SUBCATEGORY" val="10"/>
  <p:tag name="KSO_WM_UNIT_FLASH_PICTURE_TYPE" val="1"/>
</p:tagLst>
</file>

<file path=ppt/tags/tag9.xml><?xml version="1.0" encoding="utf-8"?>
<p:tagLst xmlns:p="http://schemas.openxmlformats.org/presentationml/2006/main">
  <p:tag name="KSO_WM_BEAUTIFY_FLAG" val="#wm#"/>
  <p:tag name="KSO_WM_TAG_VERSION" val="1.0"/>
  <p:tag name="KSO_WM_TEMPLATE_CATEGORY" val="diagram"/>
  <p:tag name="KSO_WM_TEMPLATE_INDEX" val="20203677"/>
  <p:tag name="KSO_WM_UNIT_COMPATIBLE" val="0"/>
  <p:tag name="KSO_WM_UNIT_DIAGRAM_ISNUMVISUAL" val="0"/>
  <p:tag name="KSO_WM_UNIT_DIAGRAM_ISREFERUNIT" val="0"/>
  <p:tag name="KSO_WM_UNIT_HIGHLIGHT" val="0"/>
  <p:tag name="KSO_WM_UNIT_ID" val="diagram20203677_1*a*1"/>
  <p:tag name="KSO_WM_UNIT_INDEX" val="1"/>
  <p:tag name="KSO_WM_UNIT_ISCONTENTSTITLE" val="0"/>
  <p:tag name="KSO_WM_UNIT_LAYERLEVEL" val="1"/>
  <p:tag name="KSO_WM_UNIT_NOCLEAR" val="0"/>
  <p:tag name="KSO_WM_UNIT_PRESET_TEXT" val="单击此处添加大标题内容"/>
  <p:tag name="KSO_WM_UNIT_TYPE" val="a"/>
  <p:tag name="KSO_WM_UNIT_VALUE" val="12"/>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r="http://schemas.openxmlformats.org/officeDocument/2006/relationships" xmlns:a="http://schemas.openxmlformats.org/drawingml/2006/main" name="4_蓝长城，上下有砖形">
  <a:themeElements>
    <a:clrScheme name="蓝长城，上下有砖形 3">
      <a:dk1>
        <a:srgbClr val="0000FF"/>
      </a:dk1>
      <a:lt1>
        <a:srgbClr val="C0C0C0"/>
      </a:lt1>
      <a:dk2>
        <a:srgbClr val="000000"/>
      </a:dk2>
      <a:lt2>
        <a:srgbClr val="B2B2B2"/>
      </a:lt2>
      <a:accent1>
        <a:srgbClr val="FFCC99"/>
      </a:accent1>
      <a:accent2>
        <a:srgbClr val="FF99CC"/>
      </a:accent2>
      <a:accent3>
        <a:srgbClr val="DCDCDC"/>
      </a:accent3>
      <a:accent4>
        <a:srgbClr val="0000DA"/>
      </a:accent4>
      <a:accent5>
        <a:srgbClr val="FFE2CA"/>
      </a:accent5>
      <a:accent6>
        <a:srgbClr val="E78AB9"/>
      </a:accent6>
      <a:hlink>
        <a:srgbClr val="9C4070"/>
      </a:hlink>
      <a:folHlink>
        <a:srgbClr val="00716E"/>
      </a:folHlink>
    </a:clrScheme>
    <a:fontScheme name="蓝长城，上下有砖形">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ctr" anchorCtr="0" compatLnSpc="1"/>
      <a:lstStyle>
        <a:defPPr marL="0" marR="0" indent="0" algn="l" defTabSz="914400" rtl="0" eaLnBrk="1" fontAlgn="base" latinLnBrk="0" hangingPunct="1">
          <a:spcBef>
            <a:spcPct val="0"/>
          </a:spcBef>
          <a:spcAft>
            <a:spcPct val="0"/>
          </a:spcAft>
          <a:buClrTx/>
          <a:buSzTx/>
          <a:buFontTx/>
          <a:buNone/>
          <a:defRPr kumimoji="0" lang="en-US" sz="3200" b="1" i="0" u="none" strike="noStrike" cap="none" normalizeH="0" baseline="0" smtClean="0">
            <a:ln>
              <a:noFill/>
            </a:ln>
            <a:solidFill>
              <a:srgbClr val="FF3300"/>
            </a:solidFill>
            <a:effectLst/>
            <a:latin typeface="Arial" panose="020B0604020202020204" pitchFamily="34" charset="0"/>
            <a:ea typeface="黑体" panose="02010609060101010101" pitchFamily="49"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ctr" anchorCtr="0" compatLnSpc="1"/>
      <a:lstStyle>
        <a:defPPr marL="0" marR="0" indent="0" algn="l" defTabSz="914400" rtl="0" eaLnBrk="1" fontAlgn="base" latinLnBrk="0" hangingPunct="1">
          <a:spcBef>
            <a:spcPct val="0"/>
          </a:spcBef>
          <a:spcAft>
            <a:spcPct val="0"/>
          </a:spcAft>
          <a:buClrTx/>
          <a:buSzTx/>
          <a:buFontTx/>
          <a:buNone/>
          <a:defRPr kumimoji="0" lang="en-US" sz="3200" b="1" i="0" u="none" strike="noStrike" cap="none" normalizeH="0" baseline="0" smtClean="0">
            <a:ln>
              <a:noFill/>
            </a:ln>
            <a:solidFill>
              <a:srgbClr val="FF3300"/>
            </a:solidFill>
            <a:effectLst/>
            <a:latin typeface="Arial" panose="020B0604020202020204" pitchFamily="34" charset="0"/>
            <a:ea typeface="黑体" panose="02010609060101010101" pitchFamily="49" charset="-122"/>
          </a:defRPr>
        </a:defPPr>
      </a:lstStyle>
    </a:lnDef>
  </a:objectDefaults>
  <a:extraClrSchemeLst>
    <a:extraClrScheme>
      <a:clrScheme name="蓝长城，上下有砖形 1">
        <a:dk1>
          <a:srgbClr val="000000"/>
        </a:dk1>
        <a:lt1>
          <a:srgbClr val="FFFFFF"/>
        </a:lt1>
        <a:dk2>
          <a:srgbClr val="000099"/>
        </a:dk2>
        <a:lt2>
          <a:srgbClr val="969696"/>
        </a:lt2>
        <a:accent1>
          <a:srgbClr val="FFFF99"/>
        </a:accent1>
        <a:accent2>
          <a:srgbClr val="006666"/>
        </a:accent2>
        <a:accent3>
          <a:srgbClr val="FFFFFF"/>
        </a:accent3>
        <a:accent4>
          <a:srgbClr val="000000"/>
        </a:accent4>
        <a:accent5>
          <a:srgbClr val="FFFFCA"/>
        </a:accent5>
        <a:accent6>
          <a:srgbClr val="005C5C"/>
        </a:accent6>
        <a:hlink>
          <a:srgbClr val="800080"/>
        </a:hlink>
        <a:folHlink>
          <a:srgbClr val="FF6600"/>
        </a:folHlink>
      </a:clrScheme>
      <a:clrMap bg1="lt1" tx1="dk1" bg2="lt2" tx2="dk2" accent1="accent1" accent2="accent2" accent3="accent3" accent4="accent4" accent5="accent5" accent6="accent6" hlink="hlink" folHlink="folHlink"/>
    </a:extraClrScheme>
    <a:extraClrScheme>
      <a:clrScheme name="蓝长城，上下有砖形 2">
        <a:dk1>
          <a:srgbClr val="000000"/>
        </a:dk1>
        <a:lt1>
          <a:srgbClr val="8EA4EA"/>
        </a:lt1>
        <a:dk2>
          <a:srgbClr val="0033CC"/>
        </a:dk2>
        <a:lt2>
          <a:srgbClr val="969696"/>
        </a:lt2>
        <a:accent1>
          <a:srgbClr val="86B5B6"/>
        </a:accent1>
        <a:accent2>
          <a:srgbClr val="FFCC66"/>
        </a:accent2>
        <a:accent3>
          <a:srgbClr val="C6CFF3"/>
        </a:accent3>
        <a:accent4>
          <a:srgbClr val="000000"/>
        </a:accent4>
        <a:accent5>
          <a:srgbClr val="C3D7D7"/>
        </a:accent5>
        <a:accent6>
          <a:srgbClr val="E7B95C"/>
        </a:accent6>
        <a:hlink>
          <a:srgbClr val="626292"/>
        </a:hlink>
        <a:folHlink>
          <a:srgbClr val="A2366C"/>
        </a:folHlink>
      </a:clrScheme>
      <a:clrMap bg1="lt1" tx1="dk1" bg2="lt2" tx2="dk2" accent1="accent1" accent2="accent2" accent3="accent3" accent4="accent4" accent5="accent5" accent6="accent6" hlink="hlink" folHlink="folHlink"/>
    </a:extraClrScheme>
    <a:extraClrScheme>
      <a:clrScheme name="蓝长城，上下有砖形 3">
        <a:dk1>
          <a:srgbClr val="0000FF"/>
        </a:dk1>
        <a:lt1>
          <a:srgbClr val="C0C0C0"/>
        </a:lt1>
        <a:dk2>
          <a:srgbClr val="000000"/>
        </a:dk2>
        <a:lt2>
          <a:srgbClr val="B2B2B2"/>
        </a:lt2>
        <a:accent1>
          <a:srgbClr val="FFCC99"/>
        </a:accent1>
        <a:accent2>
          <a:srgbClr val="FF99CC"/>
        </a:accent2>
        <a:accent3>
          <a:srgbClr val="DCDCDC"/>
        </a:accent3>
        <a:accent4>
          <a:srgbClr val="0000DA"/>
        </a:accent4>
        <a:accent5>
          <a:srgbClr val="FFE2CA"/>
        </a:accent5>
        <a:accent6>
          <a:srgbClr val="E78AB9"/>
        </a:accent6>
        <a:hlink>
          <a:srgbClr val="9C4070"/>
        </a:hlink>
        <a:folHlink>
          <a:srgbClr val="00716E"/>
        </a:folHlink>
      </a:clrScheme>
      <a:clrMap bg1="lt1" tx1="dk1" bg2="lt2" tx2="dk2" accent1="accent1" accent2="accent2" accent3="accent3" accent4="accent4" accent5="accent5" accent6="accent6" hlink="hlink" folHlink="folHlink"/>
    </a:extraClrScheme>
    <a:extraClrScheme>
      <a:clrScheme name="蓝长城，上下有砖形 4">
        <a:dk1>
          <a:srgbClr val="0029AC"/>
        </a:dk1>
        <a:lt1>
          <a:srgbClr val="CCFFCC"/>
        </a:lt1>
        <a:dk2>
          <a:srgbClr val="993366"/>
        </a:dk2>
        <a:lt2>
          <a:srgbClr val="969696"/>
        </a:lt2>
        <a:accent1>
          <a:srgbClr val="FFCC99"/>
        </a:accent1>
        <a:accent2>
          <a:srgbClr val="6699FF"/>
        </a:accent2>
        <a:accent3>
          <a:srgbClr val="E2FFE2"/>
        </a:accent3>
        <a:accent4>
          <a:srgbClr val="002192"/>
        </a:accent4>
        <a:accent5>
          <a:srgbClr val="FFE2CA"/>
        </a:accent5>
        <a:accent6>
          <a:srgbClr val="5C8AE7"/>
        </a:accent6>
        <a:hlink>
          <a:srgbClr val="006600"/>
        </a:hlink>
        <a:folHlink>
          <a:srgbClr val="3366FF"/>
        </a:folHlink>
      </a:clrScheme>
      <a:clrMap bg1="lt1" tx1="dk1" bg2="lt2" tx2="dk2" accent1="accent1" accent2="accent2" accent3="accent3" accent4="accent4" accent5="accent5" accent6="accent6" hlink="hlink" folHlink="folHlink"/>
    </a:extraClrScheme>
    <a:extraClrScheme>
      <a:clrScheme name="蓝长城，上下有砖形 5">
        <a:dk1>
          <a:srgbClr val="333333"/>
        </a:dk1>
        <a:lt1>
          <a:srgbClr val="FF99CC"/>
        </a:lt1>
        <a:dk2>
          <a:srgbClr val="006600"/>
        </a:dk2>
        <a:lt2>
          <a:srgbClr val="B2B2B2"/>
        </a:lt2>
        <a:accent1>
          <a:srgbClr val="FFFF66"/>
        </a:accent1>
        <a:accent2>
          <a:srgbClr val="33CCFF"/>
        </a:accent2>
        <a:accent3>
          <a:srgbClr val="FFCAE2"/>
        </a:accent3>
        <a:accent4>
          <a:srgbClr val="2A2A2A"/>
        </a:accent4>
        <a:accent5>
          <a:srgbClr val="FFFFB8"/>
        </a:accent5>
        <a:accent6>
          <a:srgbClr val="2DB9E7"/>
        </a:accent6>
        <a:hlink>
          <a:srgbClr val="6600FF"/>
        </a:hlink>
        <a:folHlink>
          <a:srgbClr val="CC0066"/>
        </a:folHlink>
      </a:clrScheme>
      <a:clrMap bg1="lt1" tx1="dk1" bg2="lt2" tx2="dk2" accent1="accent1" accent2="accent2" accent3="accent3" accent4="accent4" accent5="accent5" accent6="accent6" hlink="hlink" folHlink="folHlink"/>
    </a:extraClrScheme>
    <a:extraClrScheme>
      <a:clrScheme name="蓝长城，上下有砖形 6">
        <a:dk1>
          <a:srgbClr val="000000"/>
        </a:dk1>
        <a:lt1>
          <a:srgbClr val="FFFFCC"/>
        </a:lt1>
        <a:dk2>
          <a:srgbClr val="6756A6"/>
        </a:dk2>
        <a:lt2>
          <a:srgbClr val="969696"/>
        </a:lt2>
        <a:accent1>
          <a:srgbClr val="99CCFF"/>
        </a:accent1>
        <a:accent2>
          <a:srgbClr val="008000"/>
        </a:accent2>
        <a:accent3>
          <a:srgbClr val="FFFFE2"/>
        </a:accent3>
        <a:accent4>
          <a:srgbClr val="000000"/>
        </a:accent4>
        <a:accent5>
          <a:srgbClr val="CAE2FF"/>
        </a:accent5>
        <a:accent6>
          <a:srgbClr val="007300"/>
        </a:accent6>
        <a:hlink>
          <a:srgbClr val="990033"/>
        </a:hlink>
        <a:folHlink>
          <a:srgbClr val="9900CC"/>
        </a:folHlink>
      </a:clrScheme>
      <a:clrMap bg1="lt1" tx1="dk1" bg2="lt2" tx2="dk2" accent1="accent1" accent2="accent2" accent3="accent3" accent4="accent4" accent5="accent5" accent6="accent6" hlink="hlink" folHlink="folHlink"/>
    </a:extraClrScheme>
    <a:extraClrScheme>
      <a:clrScheme name="蓝长城，上下有砖形 7">
        <a:dk1>
          <a:srgbClr val="CC3300"/>
        </a:dk1>
        <a:lt1>
          <a:srgbClr val="99CCFF"/>
        </a:lt1>
        <a:dk2>
          <a:srgbClr val="003399"/>
        </a:dk2>
        <a:lt2>
          <a:srgbClr val="969696"/>
        </a:lt2>
        <a:accent1>
          <a:srgbClr val="CED7FE"/>
        </a:accent1>
        <a:accent2>
          <a:srgbClr val="FFFFFF"/>
        </a:accent2>
        <a:accent3>
          <a:srgbClr val="CAE2FF"/>
        </a:accent3>
        <a:accent4>
          <a:srgbClr val="AE2A00"/>
        </a:accent4>
        <a:accent5>
          <a:srgbClr val="E3E8FE"/>
        </a:accent5>
        <a:accent6>
          <a:srgbClr val="E7E7E7"/>
        </a:accent6>
        <a:hlink>
          <a:srgbClr val="006600"/>
        </a:hlink>
        <a:folHlink>
          <a:srgbClr val="777777"/>
        </a:folHlink>
      </a:clrScheme>
      <a:clrMap bg1="lt1" tx1="dk1" bg2="lt2" tx2="dk2" accent1="accent1" accent2="accent2" accent3="accent3" accent4="accent4" accent5="accent5" accent6="accent6" hlink="hlink" folHlink="folHlink"/>
    </a:extraClrScheme>
    <a:extraClrScheme>
      <a:clrScheme name="蓝长城，上下有砖形 8">
        <a:dk1>
          <a:srgbClr val="006600"/>
        </a:dk1>
        <a:lt1>
          <a:srgbClr val="FFCC99"/>
        </a:lt1>
        <a:dk2>
          <a:srgbClr val="000000"/>
        </a:dk2>
        <a:lt2>
          <a:srgbClr val="B2B2B2"/>
        </a:lt2>
        <a:accent1>
          <a:srgbClr val="FFFFFF"/>
        </a:accent1>
        <a:accent2>
          <a:srgbClr val="FFFF66"/>
        </a:accent2>
        <a:accent3>
          <a:srgbClr val="FFE2CA"/>
        </a:accent3>
        <a:accent4>
          <a:srgbClr val="005600"/>
        </a:accent4>
        <a:accent5>
          <a:srgbClr val="FFFFFF"/>
        </a:accent5>
        <a:accent6>
          <a:srgbClr val="E7E75C"/>
        </a:accent6>
        <a:hlink>
          <a:srgbClr val="5B5B89"/>
        </a:hlink>
        <a:folHlink>
          <a:srgbClr val="3366F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r="http://schemas.openxmlformats.org/officeDocument/2006/relationships" xmlns:a="http://schemas.openxmlformats.org/drawingml/2006/main" name="5_蓝长城，上下有砖形">
  <a:themeElements>
    <a:clrScheme name="蓝长城，上下有砖形 3">
      <a:dk1>
        <a:srgbClr val="0000FF"/>
      </a:dk1>
      <a:lt1>
        <a:srgbClr val="C0C0C0"/>
      </a:lt1>
      <a:dk2>
        <a:srgbClr val="000000"/>
      </a:dk2>
      <a:lt2>
        <a:srgbClr val="B2B2B2"/>
      </a:lt2>
      <a:accent1>
        <a:srgbClr val="FFCC99"/>
      </a:accent1>
      <a:accent2>
        <a:srgbClr val="FF99CC"/>
      </a:accent2>
      <a:accent3>
        <a:srgbClr val="DCDCDC"/>
      </a:accent3>
      <a:accent4>
        <a:srgbClr val="0000DA"/>
      </a:accent4>
      <a:accent5>
        <a:srgbClr val="FFE2CA"/>
      </a:accent5>
      <a:accent6>
        <a:srgbClr val="E78AB9"/>
      </a:accent6>
      <a:hlink>
        <a:srgbClr val="9C4070"/>
      </a:hlink>
      <a:folHlink>
        <a:srgbClr val="00716E"/>
      </a:folHlink>
    </a:clrScheme>
    <a:fontScheme name="蓝长城，上下有砖形">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ctr" anchorCtr="0" compatLnSpc="1"/>
      <a:lstStyle>
        <a:defPPr marL="0" marR="0" indent="0" algn="l" defTabSz="914400" rtl="0" eaLnBrk="1" fontAlgn="base" latinLnBrk="0" hangingPunct="1">
          <a:spcBef>
            <a:spcPct val="0"/>
          </a:spcBef>
          <a:spcAft>
            <a:spcPct val="0"/>
          </a:spcAft>
          <a:buClrTx/>
          <a:buSzTx/>
          <a:buFontTx/>
          <a:buNone/>
          <a:defRPr kumimoji="0" lang="en-US" sz="3200" b="1" i="0" u="none" strike="noStrike" cap="none" normalizeH="0" baseline="0" smtClean="0">
            <a:ln>
              <a:noFill/>
            </a:ln>
            <a:solidFill>
              <a:srgbClr val="FF3300"/>
            </a:solidFill>
            <a:effectLst/>
            <a:latin typeface="Arial" panose="020B0604020202020204" pitchFamily="34" charset="0"/>
            <a:ea typeface="黑体" panose="02010609060101010101" pitchFamily="49"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ctr" anchorCtr="0" compatLnSpc="1"/>
      <a:lstStyle>
        <a:defPPr marL="0" marR="0" indent="0" algn="l" defTabSz="914400" rtl="0" eaLnBrk="1" fontAlgn="base" latinLnBrk="0" hangingPunct="1">
          <a:spcBef>
            <a:spcPct val="0"/>
          </a:spcBef>
          <a:spcAft>
            <a:spcPct val="0"/>
          </a:spcAft>
          <a:buClrTx/>
          <a:buSzTx/>
          <a:buFontTx/>
          <a:buNone/>
          <a:defRPr kumimoji="0" lang="en-US" sz="3200" b="1" i="0" u="none" strike="noStrike" cap="none" normalizeH="0" baseline="0" smtClean="0">
            <a:ln>
              <a:noFill/>
            </a:ln>
            <a:solidFill>
              <a:srgbClr val="FF3300"/>
            </a:solidFill>
            <a:effectLst/>
            <a:latin typeface="Arial" panose="020B0604020202020204" pitchFamily="34" charset="0"/>
            <a:ea typeface="黑体" panose="02010609060101010101" pitchFamily="49" charset="-122"/>
          </a:defRPr>
        </a:defPPr>
      </a:lstStyle>
    </a:lnDef>
  </a:objectDefaults>
  <a:extraClrSchemeLst>
    <a:extraClrScheme>
      <a:clrScheme name="蓝长城，上下有砖形 1">
        <a:dk1>
          <a:srgbClr val="000000"/>
        </a:dk1>
        <a:lt1>
          <a:srgbClr val="FFFFFF"/>
        </a:lt1>
        <a:dk2>
          <a:srgbClr val="000099"/>
        </a:dk2>
        <a:lt2>
          <a:srgbClr val="969696"/>
        </a:lt2>
        <a:accent1>
          <a:srgbClr val="FFFF99"/>
        </a:accent1>
        <a:accent2>
          <a:srgbClr val="006666"/>
        </a:accent2>
        <a:accent3>
          <a:srgbClr val="FFFFFF"/>
        </a:accent3>
        <a:accent4>
          <a:srgbClr val="000000"/>
        </a:accent4>
        <a:accent5>
          <a:srgbClr val="FFFFCA"/>
        </a:accent5>
        <a:accent6>
          <a:srgbClr val="005C5C"/>
        </a:accent6>
        <a:hlink>
          <a:srgbClr val="800080"/>
        </a:hlink>
        <a:folHlink>
          <a:srgbClr val="FF6600"/>
        </a:folHlink>
      </a:clrScheme>
      <a:clrMap bg1="lt1" tx1="dk1" bg2="lt2" tx2="dk2" accent1="accent1" accent2="accent2" accent3="accent3" accent4="accent4" accent5="accent5" accent6="accent6" hlink="hlink" folHlink="folHlink"/>
    </a:extraClrScheme>
    <a:extraClrScheme>
      <a:clrScheme name="蓝长城，上下有砖形 2">
        <a:dk1>
          <a:srgbClr val="000000"/>
        </a:dk1>
        <a:lt1>
          <a:srgbClr val="8EA4EA"/>
        </a:lt1>
        <a:dk2>
          <a:srgbClr val="0033CC"/>
        </a:dk2>
        <a:lt2>
          <a:srgbClr val="969696"/>
        </a:lt2>
        <a:accent1>
          <a:srgbClr val="86B5B6"/>
        </a:accent1>
        <a:accent2>
          <a:srgbClr val="FFCC66"/>
        </a:accent2>
        <a:accent3>
          <a:srgbClr val="C6CFF3"/>
        </a:accent3>
        <a:accent4>
          <a:srgbClr val="000000"/>
        </a:accent4>
        <a:accent5>
          <a:srgbClr val="C3D7D7"/>
        </a:accent5>
        <a:accent6>
          <a:srgbClr val="E7B95C"/>
        </a:accent6>
        <a:hlink>
          <a:srgbClr val="626292"/>
        </a:hlink>
        <a:folHlink>
          <a:srgbClr val="A2366C"/>
        </a:folHlink>
      </a:clrScheme>
      <a:clrMap bg1="lt1" tx1="dk1" bg2="lt2" tx2="dk2" accent1="accent1" accent2="accent2" accent3="accent3" accent4="accent4" accent5="accent5" accent6="accent6" hlink="hlink" folHlink="folHlink"/>
    </a:extraClrScheme>
    <a:extraClrScheme>
      <a:clrScheme name="蓝长城，上下有砖形 3">
        <a:dk1>
          <a:srgbClr val="0000FF"/>
        </a:dk1>
        <a:lt1>
          <a:srgbClr val="C0C0C0"/>
        </a:lt1>
        <a:dk2>
          <a:srgbClr val="000000"/>
        </a:dk2>
        <a:lt2>
          <a:srgbClr val="B2B2B2"/>
        </a:lt2>
        <a:accent1>
          <a:srgbClr val="FFCC99"/>
        </a:accent1>
        <a:accent2>
          <a:srgbClr val="FF99CC"/>
        </a:accent2>
        <a:accent3>
          <a:srgbClr val="DCDCDC"/>
        </a:accent3>
        <a:accent4>
          <a:srgbClr val="0000DA"/>
        </a:accent4>
        <a:accent5>
          <a:srgbClr val="FFE2CA"/>
        </a:accent5>
        <a:accent6>
          <a:srgbClr val="E78AB9"/>
        </a:accent6>
        <a:hlink>
          <a:srgbClr val="9C4070"/>
        </a:hlink>
        <a:folHlink>
          <a:srgbClr val="00716E"/>
        </a:folHlink>
      </a:clrScheme>
      <a:clrMap bg1="lt1" tx1="dk1" bg2="lt2" tx2="dk2" accent1="accent1" accent2="accent2" accent3="accent3" accent4="accent4" accent5="accent5" accent6="accent6" hlink="hlink" folHlink="folHlink"/>
    </a:extraClrScheme>
    <a:extraClrScheme>
      <a:clrScheme name="蓝长城，上下有砖形 4">
        <a:dk1>
          <a:srgbClr val="0029AC"/>
        </a:dk1>
        <a:lt1>
          <a:srgbClr val="CCFFCC"/>
        </a:lt1>
        <a:dk2>
          <a:srgbClr val="993366"/>
        </a:dk2>
        <a:lt2>
          <a:srgbClr val="969696"/>
        </a:lt2>
        <a:accent1>
          <a:srgbClr val="FFCC99"/>
        </a:accent1>
        <a:accent2>
          <a:srgbClr val="6699FF"/>
        </a:accent2>
        <a:accent3>
          <a:srgbClr val="E2FFE2"/>
        </a:accent3>
        <a:accent4>
          <a:srgbClr val="002192"/>
        </a:accent4>
        <a:accent5>
          <a:srgbClr val="FFE2CA"/>
        </a:accent5>
        <a:accent6>
          <a:srgbClr val="5C8AE7"/>
        </a:accent6>
        <a:hlink>
          <a:srgbClr val="006600"/>
        </a:hlink>
        <a:folHlink>
          <a:srgbClr val="3366FF"/>
        </a:folHlink>
      </a:clrScheme>
      <a:clrMap bg1="lt1" tx1="dk1" bg2="lt2" tx2="dk2" accent1="accent1" accent2="accent2" accent3="accent3" accent4="accent4" accent5="accent5" accent6="accent6" hlink="hlink" folHlink="folHlink"/>
    </a:extraClrScheme>
    <a:extraClrScheme>
      <a:clrScheme name="蓝长城，上下有砖形 5">
        <a:dk1>
          <a:srgbClr val="333333"/>
        </a:dk1>
        <a:lt1>
          <a:srgbClr val="FF99CC"/>
        </a:lt1>
        <a:dk2>
          <a:srgbClr val="006600"/>
        </a:dk2>
        <a:lt2>
          <a:srgbClr val="B2B2B2"/>
        </a:lt2>
        <a:accent1>
          <a:srgbClr val="FFFF66"/>
        </a:accent1>
        <a:accent2>
          <a:srgbClr val="33CCFF"/>
        </a:accent2>
        <a:accent3>
          <a:srgbClr val="FFCAE2"/>
        </a:accent3>
        <a:accent4>
          <a:srgbClr val="2A2A2A"/>
        </a:accent4>
        <a:accent5>
          <a:srgbClr val="FFFFB8"/>
        </a:accent5>
        <a:accent6>
          <a:srgbClr val="2DB9E7"/>
        </a:accent6>
        <a:hlink>
          <a:srgbClr val="6600FF"/>
        </a:hlink>
        <a:folHlink>
          <a:srgbClr val="CC0066"/>
        </a:folHlink>
      </a:clrScheme>
      <a:clrMap bg1="lt1" tx1="dk1" bg2="lt2" tx2="dk2" accent1="accent1" accent2="accent2" accent3="accent3" accent4="accent4" accent5="accent5" accent6="accent6" hlink="hlink" folHlink="folHlink"/>
    </a:extraClrScheme>
    <a:extraClrScheme>
      <a:clrScheme name="蓝长城，上下有砖形 6">
        <a:dk1>
          <a:srgbClr val="000000"/>
        </a:dk1>
        <a:lt1>
          <a:srgbClr val="FFFFCC"/>
        </a:lt1>
        <a:dk2>
          <a:srgbClr val="6756A6"/>
        </a:dk2>
        <a:lt2>
          <a:srgbClr val="969696"/>
        </a:lt2>
        <a:accent1>
          <a:srgbClr val="99CCFF"/>
        </a:accent1>
        <a:accent2>
          <a:srgbClr val="008000"/>
        </a:accent2>
        <a:accent3>
          <a:srgbClr val="FFFFE2"/>
        </a:accent3>
        <a:accent4>
          <a:srgbClr val="000000"/>
        </a:accent4>
        <a:accent5>
          <a:srgbClr val="CAE2FF"/>
        </a:accent5>
        <a:accent6>
          <a:srgbClr val="007300"/>
        </a:accent6>
        <a:hlink>
          <a:srgbClr val="990033"/>
        </a:hlink>
        <a:folHlink>
          <a:srgbClr val="9900CC"/>
        </a:folHlink>
      </a:clrScheme>
      <a:clrMap bg1="lt1" tx1="dk1" bg2="lt2" tx2="dk2" accent1="accent1" accent2="accent2" accent3="accent3" accent4="accent4" accent5="accent5" accent6="accent6" hlink="hlink" folHlink="folHlink"/>
    </a:extraClrScheme>
    <a:extraClrScheme>
      <a:clrScheme name="蓝长城，上下有砖形 7">
        <a:dk1>
          <a:srgbClr val="CC3300"/>
        </a:dk1>
        <a:lt1>
          <a:srgbClr val="99CCFF"/>
        </a:lt1>
        <a:dk2>
          <a:srgbClr val="003399"/>
        </a:dk2>
        <a:lt2>
          <a:srgbClr val="969696"/>
        </a:lt2>
        <a:accent1>
          <a:srgbClr val="CED7FE"/>
        </a:accent1>
        <a:accent2>
          <a:srgbClr val="FFFFFF"/>
        </a:accent2>
        <a:accent3>
          <a:srgbClr val="CAE2FF"/>
        </a:accent3>
        <a:accent4>
          <a:srgbClr val="AE2A00"/>
        </a:accent4>
        <a:accent5>
          <a:srgbClr val="E3E8FE"/>
        </a:accent5>
        <a:accent6>
          <a:srgbClr val="E7E7E7"/>
        </a:accent6>
        <a:hlink>
          <a:srgbClr val="006600"/>
        </a:hlink>
        <a:folHlink>
          <a:srgbClr val="777777"/>
        </a:folHlink>
      </a:clrScheme>
      <a:clrMap bg1="lt1" tx1="dk1" bg2="lt2" tx2="dk2" accent1="accent1" accent2="accent2" accent3="accent3" accent4="accent4" accent5="accent5" accent6="accent6" hlink="hlink" folHlink="folHlink"/>
    </a:extraClrScheme>
    <a:extraClrScheme>
      <a:clrScheme name="蓝长城，上下有砖形 8">
        <a:dk1>
          <a:srgbClr val="006600"/>
        </a:dk1>
        <a:lt1>
          <a:srgbClr val="FFCC99"/>
        </a:lt1>
        <a:dk2>
          <a:srgbClr val="000000"/>
        </a:dk2>
        <a:lt2>
          <a:srgbClr val="B2B2B2"/>
        </a:lt2>
        <a:accent1>
          <a:srgbClr val="FFFFFF"/>
        </a:accent1>
        <a:accent2>
          <a:srgbClr val="FFFF66"/>
        </a:accent2>
        <a:accent3>
          <a:srgbClr val="FFE2CA"/>
        </a:accent3>
        <a:accent4>
          <a:srgbClr val="005600"/>
        </a:accent4>
        <a:accent5>
          <a:srgbClr val="FFFFFF"/>
        </a:accent5>
        <a:accent6>
          <a:srgbClr val="E7E75C"/>
        </a:accent6>
        <a:hlink>
          <a:srgbClr val="5B5B89"/>
        </a:hlink>
        <a:folHlink>
          <a:srgbClr val="3366F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r="http://schemas.openxmlformats.org/officeDocument/2006/relationships" xmlns:a="http://schemas.openxmlformats.org/drawingml/2006/main" name="6_蓝长城，上下有砖形">
  <a:themeElements>
    <a:clrScheme name="蓝长城，上下有砖形 3">
      <a:dk1>
        <a:srgbClr val="0000FF"/>
      </a:dk1>
      <a:lt1>
        <a:srgbClr val="C0C0C0"/>
      </a:lt1>
      <a:dk2>
        <a:srgbClr val="000000"/>
      </a:dk2>
      <a:lt2>
        <a:srgbClr val="B2B2B2"/>
      </a:lt2>
      <a:accent1>
        <a:srgbClr val="FFCC99"/>
      </a:accent1>
      <a:accent2>
        <a:srgbClr val="FF99CC"/>
      </a:accent2>
      <a:accent3>
        <a:srgbClr val="DCDCDC"/>
      </a:accent3>
      <a:accent4>
        <a:srgbClr val="0000DA"/>
      </a:accent4>
      <a:accent5>
        <a:srgbClr val="FFE2CA"/>
      </a:accent5>
      <a:accent6>
        <a:srgbClr val="E78AB9"/>
      </a:accent6>
      <a:hlink>
        <a:srgbClr val="9C4070"/>
      </a:hlink>
      <a:folHlink>
        <a:srgbClr val="00716E"/>
      </a:folHlink>
    </a:clrScheme>
    <a:fontScheme name="蓝长城，上下有砖形">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ctr" anchorCtr="0" compatLnSpc="1"/>
      <a:lstStyle>
        <a:defPPr marL="0" marR="0" indent="0" algn="l" defTabSz="914400" rtl="0" eaLnBrk="1" fontAlgn="base" latinLnBrk="0" hangingPunct="1">
          <a:spcBef>
            <a:spcPct val="0"/>
          </a:spcBef>
          <a:spcAft>
            <a:spcPct val="0"/>
          </a:spcAft>
          <a:buClrTx/>
          <a:buSzTx/>
          <a:buFontTx/>
          <a:buNone/>
          <a:defRPr kumimoji="0" lang="en-US" sz="3200" b="1" i="0" u="none" strike="noStrike" cap="none" normalizeH="0" baseline="0" smtClean="0">
            <a:ln>
              <a:noFill/>
            </a:ln>
            <a:solidFill>
              <a:srgbClr val="FF3300"/>
            </a:solidFill>
            <a:effectLst/>
            <a:latin typeface="Arial" panose="020B0604020202020204" pitchFamily="34" charset="0"/>
            <a:ea typeface="黑体" panose="02010609060101010101" pitchFamily="49"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ctr" anchorCtr="0" compatLnSpc="1"/>
      <a:lstStyle>
        <a:defPPr marL="0" marR="0" indent="0" algn="l" defTabSz="914400" rtl="0" eaLnBrk="1" fontAlgn="base" latinLnBrk="0" hangingPunct="1">
          <a:spcBef>
            <a:spcPct val="0"/>
          </a:spcBef>
          <a:spcAft>
            <a:spcPct val="0"/>
          </a:spcAft>
          <a:buClrTx/>
          <a:buSzTx/>
          <a:buFontTx/>
          <a:buNone/>
          <a:defRPr kumimoji="0" lang="en-US" sz="3200" b="1" i="0" u="none" strike="noStrike" cap="none" normalizeH="0" baseline="0" smtClean="0">
            <a:ln>
              <a:noFill/>
            </a:ln>
            <a:solidFill>
              <a:srgbClr val="FF3300"/>
            </a:solidFill>
            <a:effectLst/>
            <a:latin typeface="Arial" panose="020B0604020202020204" pitchFamily="34" charset="0"/>
            <a:ea typeface="黑体" panose="02010609060101010101" pitchFamily="49" charset="-122"/>
          </a:defRPr>
        </a:defPPr>
      </a:lstStyle>
    </a:lnDef>
  </a:objectDefaults>
  <a:extraClrSchemeLst>
    <a:extraClrScheme>
      <a:clrScheme name="蓝长城，上下有砖形 1">
        <a:dk1>
          <a:srgbClr val="000000"/>
        </a:dk1>
        <a:lt1>
          <a:srgbClr val="FFFFFF"/>
        </a:lt1>
        <a:dk2>
          <a:srgbClr val="000099"/>
        </a:dk2>
        <a:lt2>
          <a:srgbClr val="969696"/>
        </a:lt2>
        <a:accent1>
          <a:srgbClr val="FFFF99"/>
        </a:accent1>
        <a:accent2>
          <a:srgbClr val="006666"/>
        </a:accent2>
        <a:accent3>
          <a:srgbClr val="FFFFFF"/>
        </a:accent3>
        <a:accent4>
          <a:srgbClr val="000000"/>
        </a:accent4>
        <a:accent5>
          <a:srgbClr val="FFFFCA"/>
        </a:accent5>
        <a:accent6>
          <a:srgbClr val="005C5C"/>
        </a:accent6>
        <a:hlink>
          <a:srgbClr val="800080"/>
        </a:hlink>
        <a:folHlink>
          <a:srgbClr val="FF6600"/>
        </a:folHlink>
      </a:clrScheme>
      <a:clrMap bg1="lt1" tx1="dk1" bg2="lt2" tx2="dk2" accent1="accent1" accent2="accent2" accent3="accent3" accent4="accent4" accent5="accent5" accent6="accent6" hlink="hlink" folHlink="folHlink"/>
    </a:extraClrScheme>
    <a:extraClrScheme>
      <a:clrScheme name="蓝长城，上下有砖形 2">
        <a:dk1>
          <a:srgbClr val="000000"/>
        </a:dk1>
        <a:lt1>
          <a:srgbClr val="8EA4EA"/>
        </a:lt1>
        <a:dk2>
          <a:srgbClr val="0033CC"/>
        </a:dk2>
        <a:lt2>
          <a:srgbClr val="969696"/>
        </a:lt2>
        <a:accent1>
          <a:srgbClr val="86B5B6"/>
        </a:accent1>
        <a:accent2>
          <a:srgbClr val="FFCC66"/>
        </a:accent2>
        <a:accent3>
          <a:srgbClr val="C6CFF3"/>
        </a:accent3>
        <a:accent4>
          <a:srgbClr val="000000"/>
        </a:accent4>
        <a:accent5>
          <a:srgbClr val="C3D7D7"/>
        </a:accent5>
        <a:accent6>
          <a:srgbClr val="E7B95C"/>
        </a:accent6>
        <a:hlink>
          <a:srgbClr val="626292"/>
        </a:hlink>
        <a:folHlink>
          <a:srgbClr val="A2366C"/>
        </a:folHlink>
      </a:clrScheme>
      <a:clrMap bg1="lt1" tx1="dk1" bg2="lt2" tx2="dk2" accent1="accent1" accent2="accent2" accent3="accent3" accent4="accent4" accent5="accent5" accent6="accent6" hlink="hlink" folHlink="folHlink"/>
    </a:extraClrScheme>
    <a:extraClrScheme>
      <a:clrScheme name="蓝长城，上下有砖形 3">
        <a:dk1>
          <a:srgbClr val="0000FF"/>
        </a:dk1>
        <a:lt1>
          <a:srgbClr val="C0C0C0"/>
        </a:lt1>
        <a:dk2>
          <a:srgbClr val="000000"/>
        </a:dk2>
        <a:lt2>
          <a:srgbClr val="B2B2B2"/>
        </a:lt2>
        <a:accent1>
          <a:srgbClr val="FFCC99"/>
        </a:accent1>
        <a:accent2>
          <a:srgbClr val="FF99CC"/>
        </a:accent2>
        <a:accent3>
          <a:srgbClr val="DCDCDC"/>
        </a:accent3>
        <a:accent4>
          <a:srgbClr val="0000DA"/>
        </a:accent4>
        <a:accent5>
          <a:srgbClr val="FFE2CA"/>
        </a:accent5>
        <a:accent6>
          <a:srgbClr val="E78AB9"/>
        </a:accent6>
        <a:hlink>
          <a:srgbClr val="9C4070"/>
        </a:hlink>
        <a:folHlink>
          <a:srgbClr val="00716E"/>
        </a:folHlink>
      </a:clrScheme>
      <a:clrMap bg1="lt1" tx1="dk1" bg2="lt2" tx2="dk2" accent1="accent1" accent2="accent2" accent3="accent3" accent4="accent4" accent5="accent5" accent6="accent6" hlink="hlink" folHlink="folHlink"/>
    </a:extraClrScheme>
    <a:extraClrScheme>
      <a:clrScheme name="蓝长城，上下有砖形 4">
        <a:dk1>
          <a:srgbClr val="0029AC"/>
        </a:dk1>
        <a:lt1>
          <a:srgbClr val="CCFFCC"/>
        </a:lt1>
        <a:dk2>
          <a:srgbClr val="993366"/>
        </a:dk2>
        <a:lt2>
          <a:srgbClr val="969696"/>
        </a:lt2>
        <a:accent1>
          <a:srgbClr val="FFCC99"/>
        </a:accent1>
        <a:accent2>
          <a:srgbClr val="6699FF"/>
        </a:accent2>
        <a:accent3>
          <a:srgbClr val="E2FFE2"/>
        </a:accent3>
        <a:accent4>
          <a:srgbClr val="002192"/>
        </a:accent4>
        <a:accent5>
          <a:srgbClr val="FFE2CA"/>
        </a:accent5>
        <a:accent6>
          <a:srgbClr val="5C8AE7"/>
        </a:accent6>
        <a:hlink>
          <a:srgbClr val="006600"/>
        </a:hlink>
        <a:folHlink>
          <a:srgbClr val="3366FF"/>
        </a:folHlink>
      </a:clrScheme>
      <a:clrMap bg1="lt1" tx1="dk1" bg2="lt2" tx2="dk2" accent1="accent1" accent2="accent2" accent3="accent3" accent4="accent4" accent5="accent5" accent6="accent6" hlink="hlink" folHlink="folHlink"/>
    </a:extraClrScheme>
    <a:extraClrScheme>
      <a:clrScheme name="蓝长城，上下有砖形 5">
        <a:dk1>
          <a:srgbClr val="333333"/>
        </a:dk1>
        <a:lt1>
          <a:srgbClr val="FF99CC"/>
        </a:lt1>
        <a:dk2>
          <a:srgbClr val="006600"/>
        </a:dk2>
        <a:lt2>
          <a:srgbClr val="B2B2B2"/>
        </a:lt2>
        <a:accent1>
          <a:srgbClr val="FFFF66"/>
        </a:accent1>
        <a:accent2>
          <a:srgbClr val="33CCFF"/>
        </a:accent2>
        <a:accent3>
          <a:srgbClr val="FFCAE2"/>
        </a:accent3>
        <a:accent4>
          <a:srgbClr val="2A2A2A"/>
        </a:accent4>
        <a:accent5>
          <a:srgbClr val="FFFFB8"/>
        </a:accent5>
        <a:accent6>
          <a:srgbClr val="2DB9E7"/>
        </a:accent6>
        <a:hlink>
          <a:srgbClr val="6600FF"/>
        </a:hlink>
        <a:folHlink>
          <a:srgbClr val="CC0066"/>
        </a:folHlink>
      </a:clrScheme>
      <a:clrMap bg1="lt1" tx1="dk1" bg2="lt2" tx2="dk2" accent1="accent1" accent2="accent2" accent3="accent3" accent4="accent4" accent5="accent5" accent6="accent6" hlink="hlink" folHlink="folHlink"/>
    </a:extraClrScheme>
    <a:extraClrScheme>
      <a:clrScheme name="蓝长城，上下有砖形 6">
        <a:dk1>
          <a:srgbClr val="000000"/>
        </a:dk1>
        <a:lt1>
          <a:srgbClr val="FFFFCC"/>
        </a:lt1>
        <a:dk2>
          <a:srgbClr val="6756A6"/>
        </a:dk2>
        <a:lt2>
          <a:srgbClr val="969696"/>
        </a:lt2>
        <a:accent1>
          <a:srgbClr val="99CCFF"/>
        </a:accent1>
        <a:accent2>
          <a:srgbClr val="008000"/>
        </a:accent2>
        <a:accent3>
          <a:srgbClr val="FFFFE2"/>
        </a:accent3>
        <a:accent4>
          <a:srgbClr val="000000"/>
        </a:accent4>
        <a:accent5>
          <a:srgbClr val="CAE2FF"/>
        </a:accent5>
        <a:accent6>
          <a:srgbClr val="007300"/>
        </a:accent6>
        <a:hlink>
          <a:srgbClr val="990033"/>
        </a:hlink>
        <a:folHlink>
          <a:srgbClr val="9900CC"/>
        </a:folHlink>
      </a:clrScheme>
      <a:clrMap bg1="lt1" tx1="dk1" bg2="lt2" tx2="dk2" accent1="accent1" accent2="accent2" accent3="accent3" accent4="accent4" accent5="accent5" accent6="accent6" hlink="hlink" folHlink="folHlink"/>
    </a:extraClrScheme>
    <a:extraClrScheme>
      <a:clrScheme name="蓝长城，上下有砖形 7">
        <a:dk1>
          <a:srgbClr val="CC3300"/>
        </a:dk1>
        <a:lt1>
          <a:srgbClr val="99CCFF"/>
        </a:lt1>
        <a:dk2>
          <a:srgbClr val="003399"/>
        </a:dk2>
        <a:lt2>
          <a:srgbClr val="969696"/>
        </a:lt2>
        <a:accent1>
          <a:srgbClr val="CED7FE"/>
        </a:accent1>
        <a:accent2>
          <a:srgbClr val="FFFFFF"/>
        </a:accent2>
        <a:accent3>
          <a:srgbClr val="CAE2FF"/>
        </a:accent3>
        <a:accent4>
          <a:srgbClr val="AE2A00"/>
        </a:accent4>
        <a:accent5>
          <a:srgbClr val="E3E8FE"/>
        </a:accent5>
        <a:accent6>
          <a:srgbClr val="E7E7E7"/>
        </a:accent6>
        <a:hlink>
          <a:srgbClr val="006600"/>
        </a:hlink>
        <a:folHlink>
          <a:srgbClr val="777777"/>
        </a:folHlink>
      </a:clrScheme>
      <a:clrMap bg1="lt1" tx1="dk1" bg2="lt2" tx2="dk2" accent1="accent1" accent2="accent2" accent3="accent3" accent4="accent4" accent5="accent5" accent6="accent6" hlink="hlink" folHlink="folHlink"/>
    </a:extraClrScheme>
    <a:extraClrScheme>
      <a:clrScheme name="蓝长城，上下有砖形 8">
        <a:dk1>
          <a:srgbClr val="006600"/>
        </a:dk1>
        <a:lt1>
          <a:srgbClr val="FFCC99"/>
        </a:lt1>
        <a:dk2>
          <a:srgbClr val="000000"/>
        </a:dk2>
        <a:lt2>
          <a:srgbClr val="B2B2B2"/>
        </a:lt2>
        <a:accent1>
          <a:srgbClr val="FFFFFF"/>
        </a:accent1>
        <a:accent2>
          <a:srgbClr val="FFFF66"/>
        </a:accent2>
        <a:accent3>
          <a:srgbClr val="FFE2CA"/>
        </a:accent3>
        <a:accent4>
          <a:srgbClr val="005600"/>
        </a:accent4>
        <a:accent5>
          <a:srgbClr val="FFFFFF"/>
        </a:accent5>
        <a:accent6>
          <a:srgbClr val="E7E75C"/>
        </a:accent6>
        <a:hlink>
          <a:srgbClr val="5B5B89"/>
        </a:hlink>
        <a:folHlink>
          <a:srgbClr val="3366F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r="http://schemas.openxmlformats.org/officeDocument/2006/relationships" xmlns:a="http://schemas.openxmlformats.org/drawingml/2006/main" name="7_蓝长城，上下有砖形">
  <a:themeElements>
    <a:clrScheme name="蓝长城，上下有砖形 3">
      <a:dk1>
        <a:srgbClr val="0000FF"/>
      </a:dk1>
      <a:lt1>
        <a:srgbClr val="C0C0C0"/>
      </a:lt1>
      <a:dk2>
        <a:srgbClr val="000000"/>
      </a:dk2>
      <a:lt2>
        <a:srgbClr val="B2B2B2"/>
      </a:lt2>
      <a:accent1>
        <a:srgbClr val="FFCC99"/>
      </a:accent1>
      <a:accent2>
        <a:srgbClr val="FF99CC"/>
      </a:accent2>
      <a:accent3>
        <a:srgbClr val="DCDCDC"/>
      </a:accent3>
      <a:accent4>
        <a:srgbClr val="0000DA"/>
      </a:accent4>
      <a:accent5>
        <a:srgbClr val="FFE2CA"/>
      </a:accent5>
      <a:accent6>
        <a:srgbClr val="E78AB9"/>
      </a:accent6>
      <a:hlink>
        <a:srgbClr val="9C4070"/>
      </a:hlink>
      <a:folHlink>
        <a:srgbClr val="00716E"/>
      </a:folHlink>
    </a:clrScheme>
    <a:fontScheme name="蓝长城，上下有砖形">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ctr" anchorCtr="0" compatLnSpc="1"/>
      <a:lstStyle>
        <a:defPPr marL="0" marR="0" indent="0" algn="l" defTabSz="914400" rtl="0" eaLnBrk="1" fontAlgn="base" latinLnBrk="0" hangingPunct="1">
          <a:spcBef>
            <a:spcPct val="0"/>
          </a:spcBef>
          <a:spcAft>
            <a:spcPct val="0"/>
          </a:spcAft>
          <a:buClrTx/>
          <a:buSzTx/>
          <a:buFontTx/>
          <a:buNone/>
          <a:defRPr kumimoji="0" lang="en-US" sz="3200" b="1" i="0" u="none" strike="noStrike" cap="none" normalizeH="0" baseline="0" smtClean="0">
            <a:ln>
              <a:noFill/>
            </a:ln>
            <a:solidFill>
              <a:srgbClr val="FF3300"/>
            </a:solidFill>
            <a:effectLst/>
            <a:latin typeface="Arial" panose="020B0604020202020204" pitchFamily="34" charset="0"/>
            <a:ea typeface="黑体" panose="02010609060101010101" pitchFamily="49"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ctr" anchorCtr="0" compatLnSpc="1"/>
      <a:lstStyle>
        <a:defPPr marL="0" marR="0" indent="0" algn="l" defTabSz="914400" rtl="0" eaLnBrk="1" fontAlgn="base" latinLnBrk="0" hangingPunct="1">
          <a:spcBef>
            <a:spcPct val="0"/>
          </a:spcBef>
          <a:spcAft>
            <a:spcPct val="0"/>
          </a:spcAft>
          <a:buClrTx/>
          <a:buSzTx/>
          <a:buFontTx/>
          <a:buNone/>
          <a:defRPr kumimoji="0" lang="en-US" sz="3200" b="1" i="0" u="none" strike="noStrike" cap="none" normalizeH="0" baseline="0" smtClean="0">
            <a:ln>
              <a:noFill/>
            </a:ln>
            <a:solidFill>
              <a:srgbClr val="FF3300"/>
            </a:solidFill>
            <a:effectLst/>
            <a:latin typeface="Arial" panose="020B0604020202020204" pitchFamily="34" charset="0"/>
            <a:ea typeface="黑体" panose="02010609060101010101" pitchFamily="49" charset="-122"/>
          </a:defRPr>
        </a:defPPr>
      </a:lstStyle>
    </a:lnDef>
  </a:objectDefaults>
  <a:extraClrSchemeLst>
    <a:extraClrScheme>
      <a:clrScheme name="蓝长城，上下有砖形 1">
        <a:dk1>
          <a:srgbClr val="000000"/>
        </a:dk1>
        <a:lt1>
          <a:srgbClr val="FFFFFF"/>
        </a:lt1>
        <a:dk2>
          <a:srgbClr val="000099"/>
        </a:dk2>
        <a:lt2>
          <a:srgbClr val="969696"/>
        </a:lt2>
        <a:accent1>
          <a:srgbClr val="FFFF99"/>
        </a:accent1>
        <a:accent2>
          <a:srgbClr val="006666"/>
        </a:accent2>
        <a:accent3>
          <a:srgbClr val="FFFFFF"/>
        </a:accent3>
        <a:accent4>
          <a:srgbClr val="000000"/>
        </a:accent4>
        <a:accent5>
          <a:srgbClr val="FFFFCA"/>
        </a:accent5>
        <a:accent6>
          <a:srgbClr val="005C5C"/>
        </a:accent6>
        <a:hlink>
          <a:srgbClr val="800080"/>
        </a:hlink>
        <a:folHlink>
          <a:srgbClr val="FF6600"/>
        </a:folHlink>
      </a:clrScheme>
      <a:clrMap bg1="lt1" tx1="dk1" bg2="lt2" tx2="dk2" accent1="accent1" accent2="accent2" accent3="accent3" accent4="accent4" accent5="accent5" accent6="accent6" hlink="hlink" folHlink="folHlink"/>
    </a:extraClrScheme>
    <a:extraClrScheme>
      <a:clrScheme name="蓝长城，上下有砖形 2">
        <a:dk1>
          <a:srgbClr val="000000"/>
        </a:dk1>
        <a:lt1>
          <a:srgbClr val="8EA4EA"/>
        </a:lt1>
        <a:dk2>
          <a:srgbClr val="0033CC"/>
        </a:dk2>
        <a:lt2>
          <a:srgbClr val="969696"/>
        </a:lt2>
        <a:accent1>
          <a:srgbClr val="86B5B6"/>
        </a:accent1>
        <a:accent2>
          <a:srgbClr val="FFCC66"/>
        </a:accent2>
        <a:accent3>
          <a:srgbClr val="C6CFF3"/>
        </a:accent3>
        <a:accent4>
          <a:srgbClr val="000000"/>
        </a:accent4>
        <a:accent5>
          <a:srgbClr val="C3D7D7"/>
        </a:accent5>
        <a:accent6>
          <a:srgbClr val="E7B95C"/>
        </a:accent6>
        <a:hlink>
          <a:srgbClr val="626292"/>
        </a:hlink>
        <a:folHlink>
          <a:srgbClr val="A2366C"/>
        </a:folHlink>
      </a:clrScheme>
      <a:clrMap bg1="lt1" tx1="dk1" bg2="lt2" tx2="dk2" accent1="accent1" accent2="accent2" accent3="accent3" accent4="accent4" accent5="accent5" accent6="accent6" hlink="hlink" folHlink="folHlink"/>
    </a:extraClrScheme>
    <a:extraClrScheme>
      <a:clrScheme name="蓝长城，上下有砖形 3">
        <a:dk1>
          <a:srgbClr val="0000FF"/>
        </a:dk1>
        <a:lt1>
          <a:srgbClr val="C0C0C0"/>
        </a:lt1>
        <a:dk2>
          <a:srgbClr val="000000"/>
        </a:dk2>
        <a:lt2>
          <a:srgbClr val="B2B2B2"/>
        </a:lt2>
        <a:accent1>
          <a:srgbClr val="FFCC99"/>
        </a:accent1>
        <a:accent2>
          <a:srgbClr val="FF99CC"/>
        </a:accent2>
        <a:accent3>
          <a:srgbClr val="DCDCDC"/>
        </a:accent3>
        <a:accent4>
          <a:srgbClr val="0000DA"/>
        </a:accent4>
        <a:accent5>
          <a:srgbClr val="FFE2CA"/>
        </a:accent5>
        <a:accent6>
          <a:srgbClr val="E78AB9"/>
        </a:accent6>
        <a:hlink>
          <a:srgbClr val="9C4070"/>
        </a:hlink>
        <a:folHlink>
          <a:srgbClr val="00716E"/>
        </a:folHlink>
      </a:clrScheme>
      <a:clrMap bg1="lt1" tx1="dk1" bg2="lt2" tx2="dk2" accent1="accent1" accent2="accent2" accent3="accent3" accent4="accent4" accent5="accent5" accent6="accent6" hlink="hlink" folHlink="folHlink"/>
    </a:extraClrScheme>
    <a:extraClrScheme>
      <a:clrScheme name="蓝长城，上下有砖形 4">
        <a:dk1>
          <a:srgbClr val="0029AC"/>
        </a:dk1>
        <a:lt1>
          <a:srgbClr val="CCFFCC"/>
        </a:lt1>
        <a:dk2>
          <a:srgbClr val="993366"/>
        </a:dk2>
        <a:lt2>
          <a:srgbClr val="969696"/>
        </a:lt2>
        <a:accent1>
          <a:srgbClr val="FFCC99"/>
        </a:accent1>
        <a:accent2>
          <a:srgbClr val="6699FF"/>
        </a:accent2>
        <a:accent3>
          <a:srgbClr val="E2FFE2"/>
        </a:accent3>
        <a:accent4>
          <a:srgbClr val="002192"/>
        </a:accent4>
        <a:accent5>
          <a:srgbClr val="FFE2CA"/>
        </a:accent5>
        <a:accent6>
          <a:srgbClr val="5C8AE7"/>
        </a:accent6>
        <a:hlink>
          <a:srgbClr val="006600"/>
        </a:hlink>
        <a:folHlink>
          <a:srgbClr val="3366FF"/>
        </a:folHlink>
      </a:clrScheme>
      <a:clrMap bg1="lt1" tx1="dk1" bg2="lt2" tx2="dk2" accent1="accent1" accent2="accent2" accent3="accent3" accent4="accent4" accent5="accent5" accent6="accent6" hlink="hlink" folHlink="folHlink"/>
    </a:extraClrScheme>
    <a:extraClrScheme>
      <a:clrScheme name="蓝长城，上下有砖形 5">
        <a:dk1>
          <a:srgbClr val="333333"/>
        </a:dk1>
        <a:lt1>
          <a:srgbClr val="FF99CC"/>
        </a:lt1>
        <a:dk2>
          <a:srgbClr val="006600"/>
        </a:dk2>
        <a:lt2>
          <a:srgbClr val="B2B2B2"/>
        </a:lt2>
        <a:accent1>
          <a:srgbClr val="FFFF66"/>
        </a:accent1>
        <a:accent2>
          <a:srgbClr val="33CCFF"/>
        </a:accent2>
        <a:accent3>
          <a:srgbClr val="FFCAE2"/>
        </a:accent3>
        <a:accent4>
          <a:srgbClr val="2A2A2A"/>
        </a:accent4>
        <a:accent5>
          <a:srgbClr val="FFFFB8"/>
        </a:accent5>
        <a:accent6>
          <a:srgbClr val="2DB9E7"/>
        </a:accent6>
        <a:hlink>
          <a:srgbClr val="6600FF"/>
        </a:hlink>
        <a:folHlink>
          <a:srgbClr val="CC0066"/>
        </a:folHlink>
      </a:clrScheme>
      <a:clrMap bg1="lt1" tx1="dk1" bg2="lt2" tx2="dk2" accent1="accent1" accent2="accent2" accent3="accent3" accent4="accent4" accent5="accent5" accent6="accent6" hlink="hlink" folHlink="folHlink"/>
    </a:extraClrScheme>
    <a:extraClrScheme>
      <a:clrScheme name="蓝长城，上下有砖形 6">
        <a:dk1>
          <a:srgbClr val="000000"/>
        </a:dk1>
        <a:lt1>
          <a:srgbClr val="FFFFCC"/>
        </a:lt1>
        <a:dk2>
          <a:srgbClr val="6756A6"/>
        </a:dk2>
        <a:lt2>
          <a:srgbClr val="969696"/>
        </a:lt2>
        <a:accent1>
          <a:srgbClr val="99CCFF"/>
        </a:accent1>
        <a:accent2>
          <a:srgbClr val="008000"/>
        </a:accent2>
        <a:accent3>
          <a:srgbClr val="FFFFE2"/>
        </a:accent3>
        <a:accent4>
          <a:srgbClr val="000000"/>
        </a:accent4>
        <a:accent5>
          <a:srgbClr val="CAE2FF"/>
        </a:accent5>
        <a:accent6>
          <a:srgbClr val="007300"/>
        </a:accent6>
        <a:hlink>
          <a:srgbClr val="990033"/>
        </a:hlink>
        <a:folHlink>
          <a:srgbClr val="9900CC"/>
        </a:folHlink>
      </a:clrScheme>
      <a:clrMap bg1="lt1" tx1="dk1" bg2="lt2" tx2="dk2" accent1="accent1" accent2="accent2" accent3="accent3" accent4="accent4" accent5="accent5" accent6="accent6" hlink="hlink" folHlink="folHlink"/>
    </a:extraClrScheme>
    <a:extraClrScheme>
      <a:clrScheme name="蓝长城，上下有砖形 7">
        <a:dk1>
          <a:srgbClr val="CC3300"/>
        </a:dk1>
        <a:lt1>
          <a:srgbClr val="99CCFF"/>
        </a:lt1>
        <a:dk2>
          <a:srgbClr val="003399"/>
        </a:dk2>
        <a:lt2>
          <a:srgbClr val="969696"/>
        </a:lt2>
        <a:accent1>
          <a:srgbClr val="CED7FE"/>
        </a:accent1>
        <a:accent2>
          <a:srgbClr val="FFFFFF"/>
        </a:accent2>
        <a:accent3>
          <a:srgbClr val="CAE2FF"/>
        </a:accent3>
        <a:accent4>
          <a:srgbClr val="AE2A00"/>
        </a:accent4>
        <a:accent5>
          <a:srgbClr val="E3E8FE"/>
        </a:accent5>
        <a:accent6>
          <a:srgbClr val="E7E7E7"/>
        </a:accent6>
        <a:hlink>
          <a:srgbClr val="006600"/>
        </a:hlink>
        <a:folHlink>
          <a:srgbClr val="777777"/>
        </a:folHlink>
      </a:clrScheme>
      <a:clrMap bg1="lt1" tx1="dk1" bg2="lt2" tx2="dk2" accent1="accent1" accent2="accent2" accent3="accent3" accent4="accent4" accent5="accent5" accent6="accent6" hlink="hlink" folHlink="folHlink"/>
    </a:extraClrScheme>
    <a:extraClrScheme>
      <a:clrScheme name="蓝长城，上下有砖形 8">
        <a:dk1>
          <a:srgbClr val="006600"/>
        </a:dk1>
        <a:lt1>
          <a:srgbClr val="FFCC99"/>
        </a:lt1>
        <a:dk2>
          <a:srgbClr val="000000"/>
        </a:dk2>
        <a:lt2>
          <a:srgbClr val="B2B2B2"/>
        </a:lt2>
        <a:accent1>
          <a:srgbClr val="FFFFFF"/>
        </a:accent1>
        <a:accent2>
          <a:srgbClr val="FFFF66"/>
        </a:accent2>
        <a:accent3>
          <a:srgbClr val="FFE2CA"/>
        </a:accent3>
        <a:accent4>
          <a:srgbClr val="005600"/>
        </a:accent4>
        <a:accent5>
          <a:srgbClr val="FFFFFF"/>
        </a:accent5>
        <a:accent6>
          <a:srgbClr val="E7E75C"/>
        </a:accent6>
        <a:hlink>
          <a:srgbClr val="5B5B89"/>
        </a:hlink>
        <a:folHlink>
          <a:srgbClr val="3366F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r="http://schemas.openxmlformats.org/officeDocument/2006/relationships" xmlns:a="http://schemas.openxmlformats.org/drawingml/2006/main" name="8_蓝长城，上下有砖形">
  <a:themeElements>
    <a:clrScheme name="蓝长城，上下有砖形 3">
      <a:dk1>
        <a:srgbClr val="0000FF"/>
      </a:dk1>
      <a:lt1>
        <a:srgbClr val="C0C0C0"/>
      </a:lt1>
      <a:dk2>
        <a:srgbClr val="000000"/>
      </a:dk2>
      <a:lt2>
        <a:srgbClr val="B2B2B2"/>
      </a:lt2>
      <a:accent1>
        <a:srgbClr val="FFCC99"/>
      </a:accent1>
      <a:accent2>
        <a:srgbClr val="FF99CC"/>
      </a:accent2>
      <a:accent3>
        <a:srgbClr val="DCDCDC"/>
      </a:accent3>
      <a:accent4>
        <a:srgbClr val="0000DA"/>
      </a:accent4>
      <a:accent5>
        <a:srgbClr val="FFE2CA"/>
      </a:accent5>
      <a:accent6>
        <a:srgbClr val="E78AB9"/>
      </a:accent6>
      <a:hlink>
        <a:srgbClr val="9C4070"/>
      </a:hlink>
      <a:folHlink>
        <a:srgbClr val="00716E"/>
      </a:folHlink>
    </a:clrScheme>
    <a:fontScheme name="蓝长城，上下有砖形">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ctr" anchorCtr="0" compatLnSpc="1"/>
      <a:lstStyle>
        <a:defPPr marL="0" marR="0" indent="0" algn="l" defTabSz="914400" rtl="0" eaLnBrk="1" fontAlgn="base" latinLnBrk="0" hangingPunct="1">
          <a:spcBef>
            <a:spcPct val="0"/>
          </a:spcBef>
          <a:spcAft>
            <a:spcPct val="0"/>
          </a:spcAft>
          <a:buClrTx/>
          <a:buSzTx/>
          <a:buFontTx/>
          <a:buNone/>
          <a:defRPr kumimoji="0" lang="en-US" sz="3200" b="1" i="0" u="none" strike="noStrike" cap="none" normalizeH="0" baseline="0" smtClean="0">
            <a:ln>
              <a:noFill/>
            </a:ln>
            <a:solidFill>
              <a:srgbClr val="FF3300"/>
            </a:solidFill>
            <a:effectLst/>
            <a:latin typeface="Arial" panose="020B0604020202020204" pitchFamily="34" charset="0"/>
            <a:ea typeface="黑体" panose="02010609060101010101" pitchFamily="49"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ctr" anchorCtr="0" compatLnSpc="1"/>
      <a:lstStyle>
        <a:defPPr marL="0" marR="0" indent="0" algn="l" defTabSz="914400" rtl="0" eaLnBrk="1" fontAlgn="base" latinLnBrk="0" hangingPunct="1">
          <a:spcBef>
            <a:spcPct val="0"/>
          </a:spcBef>
          <a:spcAft>
            <a:spcPct val="0"/>
          </a:spcAft>
          <a:buClrTx/>
          <a:buSzTx/>
          <a:buFontTx/>
          <a:buNone/>
          <a:defRPr kumimoji="0" lang="en-US" sz="3200" b="1" i="0" u="none" strike="noStrike" cap="none" normalizeH="0" baseline="0" smtClean="0">
            <a:ln>
              <a:noFill/>
            </a:ln>
            <a:solidFill>
              <a:srgbClr val="FF3300"/>
            </a:solidFill>
            <a:effectLst/>
            <a:latin typeface="Arial" panose="020B0604020202020204" pitchFamily="34" charset="0"/>
            <a:ea typeface="黑体" panose="02010609060101010101" pitchFamily="49" charset="-122"/>
          </a:defRPr>
        </a:defPPr>
      </a:lstStyle>
    </a:lnDef>
  </a:objectDefaults>
  <a:extraClrSchemeLst>
    <a:extraClrScheme>
      <a:clrScheme name="蓝长城，上下有砖形 1">
        <a:dk1>
          <a:srgbClr val="000000"/>
        </a:dk1>
        <a:lt1>
          <a:srgbClr val="FFFFFF"/>
        </a:lt1>
        <a:dk2>
          <a:srgbClr val="000099"/>
        </a:dk2>
        <a:lt2>
          <a:srgbClr val="969696"/>
        </a:lt2>
        <a:accent1>
          <a:srgbClr val="FFFF99"/>
        </a:accent1>
        <a:accent2>
          <a:srgbClr val="006666"/>
        </a:accent2>
        <a:accent3>
          <a:srgbClr val="FFFFFF"/>
        </a:accent3>
        <a:accent4>
          <a:srgbClr val="000000"/>
        </a:accent4>
        <a:accent5>
          <a:srgbClr val="FFFFCA"/>
        </a:accent5>
        <a:accent6>
          <a:srgbClr val="005C5C"/>
        </a:accent6>
        <a:hlink>
          <a:srgbClr val="800080"/>
        </a:hlink>
        <a:folHlink>
          <a:srgbClr val="FF6600"/>
        </a:folHlink>
      </a:clrScheme>
      <a:clrMap bg1="lt1" tx1="dk1" bg2="lt2" tx2="dk2" accent1="accent1" accent2="accent2" accent3="accent3" accent4="accent4" accent5="accent5" accent6="accent6" hlink="hlink" folHlink="folHlink"/>
    </a:extraClrScheme>
    <a:extraClrScheme>
      <a:clrScheme name="蓝长城，上下有砖形 2">
        <a:dk1>
          <a:srgbClr val="000000"/>
        </a:dk1>
        <a:lt1>
          <a:srgbClr val="8EA4EA"/>
        </a:lt1>
        <a:dk2>
          <a:srgbClr val="0033CC"/>
        </a:dk2>
        <a:lt2>
          <a:srgbClr val="969696"/>
        </a:lt2>
        <a:accent1>
          <a:srgbClr val="86B5B6"/>
        </a:accent1>
        <a:accent2>
          <a:srgbClr val="FFCC66"/>
        </a:accent2>
        <a:accent3>
          <a:srgbClr val="C6CFF3"/>
        </a:accent3>
        <a:accent4>
          <a:srgbClr val="000000"/>
        </a:accent4>
        <a:accent5>
          <a:srgbClr val="C3D7D7"/>
        </a:accent5>
        <a:accent6>
          <a:srgbClr val="E7B95C"/>
        </a:accent6>
        <a:hlink>
          <a:srgbClr val="626292"/>
        </a:hlink>
        <a:folHlink>
          <a:srgbClr val="A2366C"/>
        </a:folHlink>
      </a:clrScheme>
      <a:clrMap bg1="lt1" tx1="dk1" bg2="lt2" tx2="dk2" accent1="accent1" accent2="accent2" accent3="accent3" accent4="accent4" accent5="accent5" accent6="accent6" hlink="hlink" folHlink="folHlink"/>
    </a:extraClrScheme>
    <a:extraClrScheme>
      <a:clrScheme name="蓝长城，上下有砖形 3">
        <a:dk1>
          <a:srgbClr val="0000FF"/>
        </a:dk1>
        <a:lt1>
          <a:srgbClr val="C0C0C0"/>
        </a:lt1>
        <a:dk2>
          <a:srgbClr val="000000"/>
        </a:dk2>
        <a:lt2>
          <a:srgbClr val="B2B2B2"/>
        </a:lt2>
        <a:accent1>
          <a:srgbClr val="FFCC99"/>
        </a:accent1>
        <a:accent2>
          <a:srgbClr val="FF99CC"/>
        </a:accent2>
        <a:accent3>
          <a:srgbClr val="DCDCDC"/>
        </a:accent3>
        <a:accent4>
          <a:srgbClr val="0000DA"/>
        </a:accent4>
        <a:accent5>
          <a:srgbClr val="FFE2CA"/>
        </a:accent5>
        <a:accent6>
          <a:srgbClr val="E78AB9"/>
        </a:accent6>
        <a:hlink>
          <a:srgbClr val="9C4070"/>
        </a:hlink>
        <a:folHlink>
          <a:srgbClr val="00716E"/>
        </a:folHlink>
      </a:clrScheme>
      <a:clrMap bg1="lt1" tx1="dk1" bg2="lt2" tx2="dk2" accent1="accent1" accent2="accent2" accent3="accent3" accent4="accent4" accent5="accent5" accent6="accent6" hlink="hlink" folHlink="folHlink"/>
    </a:extraClrScheme>
    <a:extraClrScheme>
      <a:clrScheme name="蓝长城，上下有砖形 4">
        <a:dk1>
          <a:srgbClr val="0029AC"/>
        </a:dk1>
        <a:lt1>
          <a:srgbClr val="CCFFCC"/>
        </a:lt1>
        <a:dk2>
          <a:srgbClr val="993366"/>
        </a:dk2>
        <a:lt2>
          <a:srgbClr val="969696"/>
        </a:lt2>
        <a:accent1>
          <a:srgbClr val="FFCC99"/>
        </a:accent1>
        <a:accent2>
          <a:srgbClr val="6699FF"/>
        </a:accent2>
        <a:accent3>
          <a:srgbClr val="E2FFE2"/>
        </a:accent3>
        <a:accent4>
          <a:srgbClr val="002192"/>
        </a:accent4>
        <a:accent5>
          <a:srgbClr val="FFE2CA"/>
        </a:accent5>
        <a:accent6>
          <a:srgbClr val="5C8AE7"/>
        </a:accent6>
        <a:hlink>
          <a:srgbClr val="006600"/>
        </a:hlink>
        <a:folHlink>
          <a:srgbClr val="3366FF"/>
        </a:folHlink>
      </a:clrScheme>
      <a:clrMap bg1="lt1" tx1="dk1" bg2="lt2" tx2="dk2" accent1="accent1" accent2="accent2" accent3="accent3" accent4="accent4" accent5="accent5" accent6="accent6" hlink="hlink" folHlink="folHlink"/>
    </a:extraClrScheme>
    <a:extraClrScheme>
      <a:clrScheme name="蓝长城，上下有砖形 5">
        <a:dk1>
          <a:srgbClr val="333333"/>
        </a:dk1>
        <a:lt1>
          <a:srgbClr val="FF99CC"/>
        </a:lt1>
        <a:dk2>
          <a:srgbClr val="006600"/>
        </a:dk2>
        <a:lt2>
          <a:srgbClr val="B2B2B2"/>
        </a:lt2>
        <a:accent1>
          <a:srgbClr val="FFFF66"/>
        </a:accent1>
        <a:accent2>
          <a:srgbClr val="33CCFF"/>
        </a:accent2>
        <a:accent3>
          <a:srgbClr val="FFCAE2"/>
        </a:accent3>
        <a:accent4>
          <a:srgbClr val="2A2A2A"/>
        </a:accent4>
        <a:accent5>
          <a:srgbClr val="FFFFB8"/>
        </a:accent5>
        <a:accent6>
          <a:srgbClr val="2DB9E7"/>
        </a:accent6>
        <a:hlink>
          <a:srgbClr val="6600FF"/>
        </a:hlink>
        <a:folHlink>
          <a:srgbClr val="CC0066"/>
        </a:folHlink>
      </a:clrScheme>
      <a:clrMap bg1="lt1" tx1="dk1" bg2="lt2" tx2="dk2" accent1="accent1" accent2="accent2" accent3="accent3" accent4="accent4" accent5="accent5" accent6="accent6" hlink="hlink" folHlink="folHlink"/>
    </a:extraClrScheme>
    <a:extraClrScheme>
      <a:clrScheme name="蓝长城，上下有砖形 6">
        <a:dk1>
          <a:srgbClr val="000000"/>
        </a:dk1>
        <a:lt1>
          <a:srgbClr val="FFFFCC"/>
        </a:lt1>
        <a:dk2>
          <a:srgbClr val="6756A6"/>
        </a:dk2>
        <a:lt2>
          <a:srgbClr val="969696"/>
        </a:lt2>
        <a:accent1>
          <a:srgbClr val="99CCFF"/>
        </a:accent1>
        <a:accent2>
          <a:srgbClr val="008000"/>
        </a:accent2>
        <a:accent3>
          <a:srgbClr val="FFFFE2"/>
        </a:accent3>
        <a:accent4>
          <a:srgbClr val="000000"/>
        </a:accent4>
        <a:accent5>
          <a:srgbClr val="CAE2FF"/>
        </a:accent5>
        <a:accent6>
          <a:srgbClr val="007300"/>
        </a:accent6>
        <a:hlink>
          <a:srgbClr val="990033"/>
        </a:hlink>
        <a:folHlink>
          <a:srgbClr val="9900CC"/>
        </a:folHlink>
      </a:clrScheme>
      <a:clrMap bg1="lt1" tx1="dk1" bg2="lt2" tx2="dk2" accent1="accent1" accent2="accent2" accent3="accent3" accent4="accent4" accent5="accent5" accent6="accent6" hlink="hlink" folHlink="folHlink"/>
    </a:extraClrScheme>
    <a:extraClrScheme>
      <a:clrScheme name="蓝长城，上下有砖形 7">
        <a:dk1>
          <a:srgbClr val="CC3300"/>
        </a:dk1>
        <a:lt1>
          <a:srgbClr val="99CCFF"/>
        </a:lt1>
        <a:dk2>
          <a:srgbClr val="003399"/>
        </a:dk2>
        <a:lt2>
          <a:srgbClr val="969696"/>
        </a:lt2>
        <a:accent1>
          <a:srgbClr val="CED7FE"/>
        </a:accent1>
        <a:accent2>
          <a:srgbClr val="FFFFFF"/>
        </a:accent2>
        <a:accent3>
          <a:srgbClr val="CAE2FF"/>
        </a:accent3>
        <a:accent4>
          <a:srgbClr val="AE2A00"/>
        </a:accent4>
        <a:accent5>
          <a:srgbClr val="E3E8FE"/>
        </a:accent5>
        <a:accent6>
          <a:srgbClr val="E7E7E7"/>
        </a:accent6>
        <a:hlink>
          <a:srgbClr val="006600"/>
        </a:hlink>
        <a:folHlink>
          <a:srgbClr val="777777"/>
        </a:folHlink>
      </a:clrScheme>
      <a:clrMap bg1="lt1" tx1="dk1" bg2="lt2" tx2="dk2" accent1="accent1" accent2="accent2" accent3="accent3" accent4="accent4" accent5="accent5" accent6="accent6" hlink="hlink" folHlink="folHlink"/>
    </a:extraClrScheme>
    <a:extraClrScheme>
      <a:clrScheme name="蓝长城，上下有砖形 8">
        <a:dk1>
          <a:srgbClr val="006600"/>
        </a:dk1>
        <a:lt1>
          <a:srgbClr val="FFCC99"/>
        </a:lt1>
        <a:dk2>
          <a:srgbClr val="000000"/>
        </a:dk2>
        <a:lt2>
          <a:srgbClr val="B2B2B2"/>
        </a:lt2>
        <a:accent1>
          <a:srgbClr val="FFFFFF"/>
        </a:accent1>
        <a:accent2>
          <a:srgbClr val="FFFF66"/>
        </a:accent2>
        <a:accent3>
          <a:srgbClr val="FFE2CA"/>
        </a:accent3>
        <a:accent4>
          <a:srgbClr val="005600"/>
        </a:accent4>
        <a:accent5>
          <a:srgbClr val="FFFFFF"/>
        </a:accent5>
        <a:accent6>
          <a:srgbClr val="E7E75C"/>
        </a:accent6>
        <a:hlink>
          <a:srgbClr val="5B5B89"/>
        </a:hlink>
        <a:folHlink>
          <a:srgbClr val="3366F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r="http://schemas.openxmlformats.org/officeDocument/2006/relationships" xmlns:a="http://schemas.openxmlformats.org/drawingml/2006/main" name="9_蓝长城，上下有砖形">
  <a:themeElements>
    <a:clrScheme name="蓝长城，上下有砖形 3">
      <a:dk1>
        <a:srgbClr val="0000FF"/>
      </a:dk1>
      <a:lt1>
        <a:srgbClr val="C0C0C0"/>
      </a:lt1>
      <a:dk2>
        <a:srgbClr val="000000"/>
      </a:dk2>
      <a:lt2>
        <a:srgbClr val="B2B2B2"/>
      </a:lt2>
      <a:accent1>
        <a:srgbClr val="FFCC99"/>
      </a:accent1>
      <a:accent2>
        <a:srgbClr val="FF99CC"/>
      </a:accent2>
      <a:accent3>
        <a:srgbClr val="DCDCDC"/>
      </a:accent3>
      <a:accent4>
        <a:srgbClr val="0000DA"/>
      </a:accent4>
      <a:accent5>
        <a:srgbClr val="FFE2CA"/>
      </a:accent5>
      <a:accent6>
        <a:srgbClr val="E78AB9"/>
      </a:accent6>
      <a:hlink>
        <a:srgbClr val="9C4070"/>
      </a:hlink>
      <a:folHlink>
        <a:srgbClr val="00716E"/>
      </a:folHlink>
    </a:clrScheme>
    <a:fontScheme name="蓝长城，上下有砖形">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ctr" anchorCtr="0" compatLnSpc="1"/>
      <a:lstStyle>
        <a:defPPr marL="0" marR="0" indent="0" algn="l" defTabSz="914400" rtl="0" eaLnBrk="1" fontAlgn="base" latinLnBrk="0" hangingPunct="1">
          <a:spcBef>
            <a:spcPct val="0"/>
          </a:spcBef>
          <a:spcAft>
            <a:spcPct val="0"/>
          </a:spcAft>
          <a:buClrTx/>
          <a:buSzTx/>
          <a:buFontTx/>
          <a:buNone/>
          <a:defRPr kumimoji="0" lang="en-US" sz="3200" b="1" i="0" u="none" strike="noStrike" cap="none" normalizeH="0" baseline="0" smtClean="0">
            <a:ln>
              <a:noFill/>
            </a:ln>
            <a:solidFill>
              <a:srgbClr val="FF3300"/>
            </a:solidFill>
            <a:effectLst/>
            <a:latin typeface="Arial" panose="020B0604020202020204" pitchFamily="34" charset="0"/>
            <a:ea typeface="黑体" panose="02010609060101010101" pitchFamily="49"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ctr" anchorCtr="0" compatLnSpc="1"/>
      <a:lstStyle>
        <a:defPPr marL="0" marR="0" indent="0" algn="l" defTabSz="914400" rtl="0" eaLnBrk="1" fontAlgn="base" latinLnBrk="0" hangingPunct="1">
          <a:spcBef>
            <a:spcPct val="0"/>
          </a:spcBef>
          <a:spcAft>
            <a:spcPct val="0"/>
          </a:spcAft>
          <a:buClrTx/>
          <a:buSzTx/>
          <a:buFontTx/>
          <a:buNone/>
          <a:defRPr kumimoji="0" lang="en-US" sz="3200" b="1" i="0" u="none" strike="noStrike" cap="none" normalizeH="0" baseline="0" smtClean="0">
            <a:ln>
              <a:noFill/>
            </a:ln>
            <a:solidFill>
              <a:srgbClr val="FF3300"/>
            </a:solidFill>
            <a:effectLst/>
            <a:latin typeface="Arial" panose="020B0604020202020204" pitchFamily="34" charset="0"/>
            <a:ea typeface="黑体" panose="02010609060101010101" pitchFamily="49" charset="-122"/>
          </a:defRPr>
        </a:defPPr>
      </a:lstStyle>
    </a:lnDef>
  </a:objectDefaults>
  <a:extraClrSchemeLst>
    <a:extraClrScheme>
      <a:clrScheme name="蓝长城，上下有砖形 1">
        <a:dk1>
          <a:srgbClr val="000000"/>
        </a:dk1>
        <a:lt1>
          <a:srgbClr val="FFFFFF"/>
        </a:lt1>
        <a:dk2>
          <a:srgbClr val="000099"/>
        </a:dk2>
        <a:lt2>
          <a:srgbClr val="969696"/>
        </a:lt2>
        <a:accent1>
          <a:srgbClr val="FFFF99"/>
        </a:accent1>
        <a:accent2>
          <a:srgbClr val="006666"/>
        </a:accent2>
        <a:accent3>
          <a:srgbClr val="FFFFFF"/>
        </a:accent3>
        <a:accent4>
          <a:srgbClr val="000000"/>
        </a:accent4>
        <a:accent5>
          <a:srgbClr val="FFFFCA"/>
        </a:accent5>
        <a:accent6>
          <a:srgbClr val="005C5C"/>
        </a:accent6>
        <a:hlink>
          <a:srgbClr val="800080"/>
        </a:hlink>
        <a:folHlink>
          <a:srgbClr val="FF6600"/>
        </a:folHlink>
      </a:clrScheme>
      <a:clrMap bg1="lt1" tx1="dk1" bg2="lt2" tx2="dk2" accent1="accent1" accent2="accent2" accent3="accent3" accent4="accent4" accent5="accent5" accent6="accent6" hlink="hlink" folHlink="folHlink"/>
    </a:extraClrScheme>
    <a:extraClrScheme>
      <a:clrScheme name="蓝长城，上下有砖形 2">
        <a:dk1>
          <a:srgbClr val="000000"/>
        </a:dk1>
        <a:lt1>
          <a:srgbClr val="8EA4EA"/>
        </a:lt1>
        <a:dk2>
          <a:srgbClr val="0033CC"/>
        </a:dk2>
        <a:lt2>
          <a:srgbClr val="969696"/>
        </a:lt2>
        <a:accent1>
          <a:srgbClr val="86B5B6"/>
        </a:accent1>
        <a:accent2>
          <a:srgbClr val="FFCC66"/>
        </a:accent2>
        <a:accent3>
          <a:srgbClr val="C6CFF3"/>
        </a:accent3>
        <a:accent4>
          <a:srgbClr val="000000"/>
        </a:accent4>
        <a:accent5>
          <a:srgbClr val="C3D7D7"/>
        </a:accent5>
        <a:accent6>
          <a:srgbClr val="E7B95C"/>
        </a:accent6>
        <a:hlink>
          <a:srgbClr val="626292"/>
        </a:hlink>
        <a:folHlink>
          <a:srgbClr val="A2366C"/>
        </a:folHlink>
      </a:clrScheme>
      <a:clrMap bg1="lt1" tx1="dk1" bg2="lt2" tx2="dk2" accent1="accent1" accent2="accent2" accent3="accent3" accent4="accent4" accent5="accent5" accent6="accent6" hlink="hlink" folHlink="folHlink"/>
    </a:extraClrScheme>
    <a:extraClrScheme>
      <a:clrScheme name="蓝长城，上下有砖形 3">
        <a:dk1>
          <a:srgbClr val="0000FF"/>
        </a:dk1>
        <a:lt1>
          <a:srgbClr val="C0C0C0"/>
        </a:lt1>
        <a:dk2>
          <a:srgbClr val="000000"/>
        </a:dk2>
        <a:lt2>
          <a:srgbClr val="B2B2B2"/>
        </a:lt2>
        <a:accent1>
          <a:srgbClr val="FFCC99"/>
        </a:accent1>
        <a:accent2>
          <a:srgbClr val="FF99CC"/>
        </a:accent2>
        <a:accent3>
          <a:srgbClr val="DCDCDC"/>
        </a:accent3>
        <a:accent4>
          <a:srgbClr val="0000DA"/>
        </a:accent4>
        <a:accent5>
          <a:srgbClr val="FFE2CA"/>
        </a:accent5>
        <a:accent6>
          <a:srgbClr val="E78AB9"/>
        </a:accent6>
        <a:hlink>
          <a:srgbClr val="9C4070"/>
        </a:hlink>
        <a:folHlink>
          <a:srgbClr val="00716E"/>
        </a:folHlink>
      </a:clrScheme>
      <a:clrMap bg1="lt1" tx1="dk1" bg2="lt2" tx2="dk2" accent1="accent1" accent2="accent2" accent3="accent3" accent4="accent4" accent5="accent5" accent6="accent6" hlink="hlink" folHlink="folHlink"/>
    </a:extraClrScheme>
    <a:extraClrScheme>
      <a:clrScheme name="蓝长城，上下有砖形 4">
        <a:dk1>
          <a:srgbClr val="0029AC"/>
        </a:dk1>
        <a:lt1>
          <a:srgbClr val="CCFFCC"/>
        </a:lt1>
        <a:dk2>
          <a:srgbClr val="993366"/>
        </a:dk2>
        <a:lt2>
          <a:srgbClr val="969696"/>
        </a:lt2>
        <a:accent1>
          <a:srgbClr val="FFCC99"/>
        </a:accent1>
        <a:accent2>
          <a:srgbClr val="6699FF"/>
        </a:accent2>
        <a:accent3>
          <a:srgbClr val="E2FFE2"/>
        </a:accent3>
        <a:accent4>
          <a:srgbClr val="002192"/>
        </a:accent4>
        <a:accent5>
          <a:srgbClr val="FFE2CA"/>
        </a:accent5>
        <a:accent6>
          <a:srgbClr val="5C8AE7"/>
        </a:accent6>
        <a:hlink>
          <a:srgbClr val="006600"/>
        </a:hlink>
        <a:folHlink>
          <a:srgbClr val="3366FF"/>
        </a:folHlink>
      </a:clrScheme>
      <a:clrMap bg1="lt1" tx1="dk1" bg2="lt2" tx2="dk2" accent1="accent1" accent2="accent2" accent3="accent3" accent4="accent4" accent5="accent5" accent6="accent6" hlink="hlink" folHlink="folHlink"/>
    </a:extraClrScheme>
    <a:extraClrScheme>
      <a:clrScheme name="蓝长城，上下有砖形 5">
        <a:dk1>
          <a:srgbClr val="333333"/>
        </a:dk1>
        <a:lt1>
          <a:srgbClr val="FF99CC"/>
        </a:lt1>
        <a:dk2>
          <a:srgbClr val="006600"/>
        </a:dk2>
        <a:lt2>
          <a:srgbClr val="B2B2B2"/>
        </a:lt2>
        <a:accent1>
          <a:srgbClr val="FFFF66"/>
        </a:accent1>
        <a:accent2>
          <a:srgbClr val="33CCFF"/>
        </a:accent2>
        <a:accent3>
          <a:srgbClr val="FFCAE2"/>
        </a:accent3>
        <a:accent4>
          <a:srgbClr val="2A2A2A"/>
        </a:accent4>
        <a:accent5>
          <a:srgbClr val="FFFFB8"/>
        </a:accent5>
        <a:accent6>
          <a:srgbClr val="2DB9E7"/>
        </a:accent6>
        <a:hlink>
          <a:srgbClr val="6600FF"/>
        </a:hlink>
        <a:folHlink>
          <a:srgbClr val="CC0066"/>
        </a:folHlink>
      </a:clrScheme>
      <a:clrMap bg1="lt1" tx1="dk1" bg2="lt2" tx2="dk2" accent1="accent1" accent2="accent2" accent3="accent3" accent4="accent4" accent5="accent5" accent6="accent6" hlink="hlink" folHlink="folHlink"/>
    </a:extraClrScheme>
    <a:extraClrScheme>
      <a:clrScheme name="蓝长城，上下有砖形 6">
        <a:dk1>
          <a:srgbClr val="000000"/>
        </a:dk1>
        <a:lt1>
          <a:srgbClr val="FFFFCC"/>
        </a:lt1>
        <a:dk2>
          <a:srgbClr val="6756A6"/>
        </a:dk2>
        <a:lt2>
          <a:srgbClr val="969696"/>
        </a:lt2>
        <a:accent1>
          <a:srgbClr val="99CCFF"/>
        </a:accent1>
        <a:accent2>
          <a:srgbClr val="008000"/>
        </a:accent2>
        <a:accent3>
          <a:srgbClr val="FFFFE2"/>
        </a:accent3>
        <a:accent4>
          <a:srgbClr val="000000"/>
        </a:accent4>
        <a:accent5>
          <a:srgbClr val="CAE2FF"/>
        </a:accent5>
        <a:accent6>
          <a:srgbClr val="007300"/>
        </a:accent6>
        <a:hlink>
          <a:srgbClr val="990033"/>
        </a:hlink>
        <a:folHlink>
          <a:srgbClr val="9900CC"/>
        </a:folHlink>
      </a:clrScheme>
      <a:clrMap bg1="lt1" tx1="dk1" bg2="lt2" tx2="dk2" accent1="accent1" accent2="accent2" accent3="accent3" accent4="accent4" accent5="accent5" accent6="accent6" hlink="hlink" folHlink="folHlink"/>
    </a:extraClrScheme>
    <a:extraClrScheme>
      <a:clrScheme name="蓝长城，上下有砖形 7">
        <a:dk1>
          <a:srgbClr val="CC3300"/>
        </a:dk1>
        <a:lt1>
          <a:srgbClr val="99CCFF"/>
        </a:lt1>
        <a:dk2>
          <a:srgbClr val="003399"/>
        </a:dk2>
        <a:lt2>
          <a:srgbClr val="969696"/>
        </a:lt2>
        <a:accent1>
          <a:srgbClr val="CED7FE"/>
        </a:accent1>
        <a:accent2>
          <a:srgbClr val="FFFFFF"/>
        </a:accent2>
        <a:accent3>
          <a:srgbClr val="CAE2FF"/>
        </a:accent3>
        <a:accent4>
          <a:srgbClr val="AE2A00"/>
        </a:accent4>
        <a:accent5>
          <a:srgbClr val="E3E8FE"/>
        </a:accent5>
        <a:accent6>
          <a:srgbClr val="E7E7E7"/>
        </a:accent6>
        <a:hlink>
          <a:srgbClr val="006600"/>
        </a:hlink>
        <a:folHlink>
          <a:srgbClr val="777777"/>
        </a:folHlink>
      </a:clrScheme>
      <a:clrMap bg1="lt1" tx1="dk1" bg2="lt2" tx2="dk2" accent1="accent1" accent2="accent2" accent3="accent3" accent4="accent4" accent5="accent5" accent6="accent6" hlink="hlink" folHlink="folHlink"/>
    </a:extraClrScheme>
    <a:extraClrScheme>
      <a:clrScheme name="蓝长城，上下有砖形 8">
        <a:dk1>
          <a:srgbClr val="006600"/>
        </a:dk1>
        <a:lt1>
          <a:srgbClr val="FFCC99"/>
        </a:lt1>
        <a:dk2>
          <a:srgbClr val="000000"/>
        </a:dk2>
        <a:lt2>
          <a:srgbClr val="B2B2B2"/>
        </a:lt2>
        <a:accent1>
          <a:srgbClr val="FFFFFF"/>
        </a:accent1>
        <a:accent2>
          <a:srgbClr val="FFFF66"/>
        </a:accent2>
        <a:accent3>
          <a:srgbClr val="FFE2CA"/>
        </a:accent3>
        <a:accent4>
          <a:srgbClr val="005600"/>
        </a:accent4>
        <a:accent5>
          <a:srgbClr val="FFFFFF"/>
        </a:accent5>
        <a:accent6>
          <a:srgbClr val="E7E75C"/>
        </a:accent6>
        <a:hlink>
          <a:srgbClr val="5B5B89"/>
        </a:hlink>
        <a:folHlink>
          <a:srgbClr val="3366F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6.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7.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1_Sumi Painting">
  <a:themeElements>
    <a:clrScheme name="">
      <a:dk1>
        <a:srgbClr val="545472"/>
      </a:dk1>
      <a:lt1>
        <a:srgbClr val="FFFFFF"/>
      </a:lt1>
      <a:dk2>
        <a:srgbClr val="660066"/>
      </a:dk2>
      <a:lt2>
        <a:srgbClr val="9797B7"/>
      </a:lt2>
      <a:accent1>
        <a:srgbClr val="A7CCD9"/>
      </a:accent1>
      <a:accent2>
        <a:srgbClr val="C7C7DF"/>
      </a:accent2>
      <a:accent3>
        <a:srgbClr val="FFFFFF"/>
      </a:accent3>
      <a:accent4>
        <a:srgbClr val="474761"/>
      </a:accent4>
      <a:accent5>
        <a:srgbClr val="D0E2E9"/>
      </a:accent5>
      <a:accent6>
        <a:srgbClr val="B2B2C8"/>
      </a:accent6>
      <a:hlink>
        <a:srgbClr val="9595FF"/>
      </a:hlink>
      <a:folHlink>
        <a:srgbClr val="8888AE"/>
      </a:folHlink>
    </a:clrScheme>
    <a:fontScheme name="">
      <a:majorFont>
        <a:latin typeface="Arial"/>
        <a:ea typeface="宋体"/>
        <a:cs typeface="Arial"/>
      </a:majorFont>
      <a:minorFont>
        <a:latin typeface="Arial"/>
        <a:ea typeface="宋体"/>
        <a:cs typeface="Arial"/>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1_Sumi Painting 1">
        <a:dk1>
          <a:srgbClr val="545472"/>
        </a:dk1>
        <a:lt1>
          <a:srgbClr val="FFFFFF"/>
        </a:lt1>
        <a:dk2>
          <a:srgbClr val="660066"/>
        </a:dk2>
        <a:lt2>
          <a:srgbClr val="9797B7"/>
        </a:lt2>
        <a:accent1>
          <a:srgbClr val="A7CCD9"/>
        </a:accent1>
        <a:accent2>
          <a:srgbClr val="C7C7DF"/>
        </a:accent2>
        <a:accent3>
          <a:srgbClr val="FFFFFF"/>
        </a:accent3>
        <a:accent4>
          <a:srgbClr val="464660"/>
        </a:accent4>
        <a:accent5>
          <a:srgbClr val="D0E2E9"/>
        </a:accent5>
        <a:accent6>
          <a:srgbClr val="B4B4CA"/>
        </a:accent6>
        <a:hlink>
          <a:srgbClr val="9595FF"/>
        </a:hlink>
        <a:folHlink>
          <a:srgbClr val="8888AE"/>
        </a:folHlink>
      </a:clrScheme>
      <a:clrMap bg1="lt1" tx1="dk1" bg2="lt2" tx2="dk2" accent1="accent1" accent2="accent2" accent3="accent3" accent4="accent4" accent5="accent5" accent6="accent6" hlink="hlink" folHlink="folHlink"/>
    </a:extraClrScheme>
    <a:extraClrScheme>
      <a:clrScheme name="1_Sumi Painting 2">
        <a:dk1>
          <a:srgbClr val="545472"/>
        </a:dk1>
        <a:lt1>
          <a:srgbClr val="FFFFFF"/>
        </a:lt1>
        <a:dk2>
          <a:srgbClr val="892D5B"/>
        </a:dk2>
        <a:lt2>
          <a:srgbClr val="68A7BE"/>
        </a:lt2>
        <a:accent1>
          <a:srgbClr val="CAACCC"/>
        </a:accent1>
        <a:accent2>
          <a:srgbClr val="A7CCD9"/>
        </a:accent2>
        <a:accent3>
          <a:srgbClr val="FFFFFF"/>
        </a:accent3>
        <a:accent4>
          <a:srgbClr val="464660"/>
        </a:accent4>
        <a:accent5>
          <a:srgbClr val="E1D2E2"/>
        </a:accent5>
        <a:accent6>
          <a:srgbClr val="97B9C4"/>
        </a:accent6>
        <a:hlink>
          <a:srgbClr val="9595FF"/>
        </a:hlink>
        <a:folHlink>
          <a:srgbClr val="8888AE"/>
        </a:folHlink>
      </a:clrScheme>
      <a:clrMap bg1="lt1" tx1="dk1" bg2="lt2" tx2="dk2" accent1="accent1" accent2="accent2" accent3="accent3" accent4="accent4" accent5="accent5" accent6="accent6" hlink="hlink" folHlink="folHlink"/>
    </a:extraClrScheme>
    <a:extraClrScheme>
      <a:clrScheme name="1_Sumi Painting 3">
        <a:dk1>
          <a:srgbClr val="000000"/>
        </a:dk1>
        <a:lt1>
          <a:srgbClr val="FFFFFF"/>
        </a:lt1>
        <a:dk2>
          <a:srgbClr val="000000"/>
        </a:dk2>
        <a:lt2>
          <a:srgbClr val="333333"/>
        </a:lt2>
        <a:accent1>
          <a:srgbClr val="B2B2B2"/>
        </a:accent1>
        <a:accent2>
          <a:srgbClr val="DDDDDD"/>
        </a:accent2>
        <a:accent3>
          <a:srgbClr val="FFFFFF"/>
        </a:accent3>
        <a:accent4>
          <a:srgbClr val="000000"/>
        </a:accent4>
        <a:accent5>
          <a:srgbClr val="D5D5D5"/>
        </a:accent5>
        <a:accent6>
          <a:srgbClr val="C8C8C8"/>
        </a:accent6>
        <a:hlink>
          <a:srgbClr val="4D4D4D"/>
        </a:hlink>
        <a:folHlink>
          <a:srgbClr val="969696"/>
        </a:folHlink>
      </a:clrScheme>
      <a:clrMap bg1="lt1" tx1="dk1" bg2="lt2" tx2="dk2" accent1="accent1" accent2="accent2" accent3="accent3" accent4="accent4" accent5="accent5" accent6="accent6" hlink="hlink" folHlink="folHlink"/>
    </a:extraClrScheme>
    <a:extraClrScheme>
      <a:clrScheme name="1_Sumi Painting 4">
        <a:dk1>
          <a:srgbClr val="545472"/>
        </a:dk1>
        <a:lt1>
          <a:srgbClr val="FFFFFF"/>
        </a:lt1>
        <a:dk2>
          <a:srgbClr val="892D5B"/>
        </a:dk2>
        <a:lt2>
          <a:srgbClr val="AC3872"/>
        </a:lt2>
        <a:accent1>
          <a:srgbClr val="660066"/>
        </a:accent1>
        <a:accent2>
          <a:srgbClr val="E2A6C4"/>
        </a:accent2>
        <a:accent3>
          <a:srgbClr val="FFFFFF"/>
        </a:accent3>
        <a:accent4>
          <a:srgbClr val="464660"/>
        </a:accent4>
        <a:accent5>
          <a:srgbClr val="B8AAB8"/>
        </a:accent5>
        <a:accent6>
          <a:srgbClr val="CD96B1"/>
        </a:accent6>
        <a:hlink>
          <a:srgbClr val="8585FF"/>
        </a:hlink>
        <a:folHlink>
          <a:srgbClr val="563EE8"/>
        </a:folHlink>
      </a:clrScheme>
      <a:clrMap bg1="lt1" tx1="dk1" bg2="lt2" tx2="dk2" accent1="accent1" accent2="accent2" accent3="accent3" accent4="accent4" accent5="accent5" accent6="accent6" hlink="hlink" folHlink="folHlink"/>
    </a:extraClrScheme>
    <a:extraClrScheme>
      <a:clrScheme name="1_Sumi Painting 5">
        <a:dk1>
          <a:srgbClr val="545472"/>
        </a:dk1>
        <a:lt1>
          <a:srgbClr val="FFFFFF"/>
        </a:lt1>
        <a:dk2>
          <a:srgbClr val="892D5B"/>
        </a:dk2>
        <a:lt2>
          <a:srgbClr val="515BA7"/>
        </a:lt2>
        <a:accent1>
          <a:srgbClr val="8BD8E7"/>
        </a:accent1>
        <a:accent2>
          <a:srgbClr val="A5AAD3"/>
        </a:accent2>
        <a:accent3>
          <a:srgbClr val="FFFFFF"/>
        </a:accent3>
        <a:accent4>
          <a:srgbClr val="464660"/>
        </a:accent4>
        <a:accent5>
          <a:srgbClr val="C4E9F1"/>
        </a:accent5>
        <a:accent6>
          <a:srgbClr val="959ABF"/>
        </a:accent6>
        <a:hlink>
          <a:srgbClr val="B78AFA"/>
        </a:hlink>
        <a:folHlink>
          <a:srgbClr val="A0A5D0"/>
        </a:folHlink>
      </a:clrScheme>
      <a:clrMap bg1="lt1" tx1="dk1" bg2="lt2" tx2="dk2" accent1="accent1" accent2="accent2" accent3="accent3" accent4="accent4" accent5="accent5" accent6="accent6" hlink="hlink" folHlink="folHlink"/>
    </a:extraClrScheme>
    <a:extraClrScheme>
      <a:clrScheme name="1_Sumi Painting 6">
        <a:dk1>
          <a:srgbClr val="545472"/>
        </a:dk1>
        <a:lt1>
          <a:srgbClr val="FFFFFF"/>
        </a:lt1>
        <a:dk2>
          <a:srgbClr val="37467F"/>
        </a:dk2>
        <a:lt2>
          <a:srgbClr val="547A3C"/>
        </a:lt2>
        <a:accent1>
          <a:srgbClr val="8BD8E7"/>
        </a:accent1>
        <a:accent2>
          <a:srgbClr val="B7D3A5"/>
        </a:accent2>
        <a:accent3>
          <a:srgbClr val="FFFFFF"/>
        </a:accent3>
        <a:accent4>
          <a:srgbClr val="464660"/>
        </a:accent4>
        <a:accent5>
          <a:srgbClr val="C4E9F1"/>
        </a:accent5>
        <a:accent6>
          <a:srgbClr val="A6BF95"/>
        </a:accent6>
        <a:hlink>
          <a:srgbClr val="619147"/>
        </a:hlink>
        <a:folHlink>
          <a:srgbClr val="94BE7C"/>
        </a:folHlink>
      </a:clrScheme>
      <a:clrMap bg1="lt1" tx1="dk1" bg2="lt2" tx2="dk2" accent1="accent1" accent2="accent2" accent3="accent3" accent4="accent4" accent5="accent5" accent6="accent6" hlink="hlink" folHlink="folHlink"/>
    </a:extraClrScheme>
    <a:extraClrScheme>
      <a:clrScheme name="1_Sumi Painting 7">
        <a:dk1>
          <a:srgbClr val="545472"/>
        </a:dk1>
        <a:lt1>
          <a:srgbClr val="FFFFFF"/>
        </a:lt1>
        <a:dk2>
          <a:srgbClr val="655851"/>
        </a:dk2>
        <a:lt2>
          <a:srgbClr val="B49234"/>
        </a:lt2>
        <a:accent1>
          <a:srgbClr val="F8C684"/>
        </a:accent1>
        <a:accent2>
          <a:srgbClr val="E1CE97"/>
        </a:accent2>
        <a:accent3>
          <a:srgbClr val="FFFFFF"/>
        </a:accent3>
        <a:accent4>
          <a:srgbClr val="464660"/>
        </a:accent4>
        <a:accent5>
          <a:srgbClr val="FBDFC2"/>
        </a:accent5>
        <a:accent6>
          <a:srgbClr val="CCBA88"/>
        </a:accent6>
        <a:hlink>
          <a:srgbClr val="7C6148"/>
        </a:hlink>
        <a:folHlink>
          <a:srgbClr val="8E856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Sumi Painting">
  <a:themeElements>
    <a:clrScheme name="">
      <a:dk1>
        <a:srgbClr val="545472"/>
      </a:dk1>
      <a:lt1>
        <a:srgbClr val="FFFFFF"/>
      </a:lt1>
      <a:dk2>
        <a:srgbClr val="660066"/>
      </a:dk2>
      <a:lt2>
        <a:srgbClr val="9797B7"/>
      </a:lt2>
      <a:accent1>
        <a:srgbClr val="A7CCD9"/>
      </a:accent1>
      <a:accent2>
        <a:srgbClr val="C7C7DF"/>
      </a:accent2>
      <a:accent3>
        <a:srgbClr val="FFFFFF"/>
      </a:accent3>
      <a:accent4>
        <a:srgbClr val="474761"/>
      </a:accent4>
      <a:accent5>
        <a:srgbClr val="D0E2E9"/>
      </a:accent5>
      <a:accent6>
        <a:srgbClr val="B2B2C8"/>
      </a:accent6>
      <a:hlink>
        <a:srgbClr val="9595FF"/>
      </a:hlink>
      <a:folHlink>
        <a:srgbClr val="8888AE"/>
      </a:folHlink>
    </a:clrScheme>
    <a:fontScheme name="">
      <a:majorFont>
        <a:latin typeface="Arial"/>
        <a:ea typeface="宋体"/>
        <a:cs typeface="Arial"/>
      </a:majorFont>
      <a:minorFont>
        <a:latin typeface="Arial"/>
        <a:ea typeface="宋体"/>
        <a:cs typeface="Arial"/>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Sumi Painting 1">
        <a:dk1>
          <a:srgbClr val="545472"/>
        </a:dk1>
        <a:lt1>
          <a:srgbClr val="FFFFFF"/>
        </a:lt1>
        <a:dk2>
          <a:srgbClr val="660066"/>
        </a:dk2>
        <a:lt2>
          <a:srgbClr val="9797B7"/>
        </a:lt2>
        <a:accent1>
          <a:srgbClr val="A7CCD9"/>
        </a:accent1>
        <a:accent2>
          <a:srgbClr val="C7C7DF"/>
        </a:accent2>
        <a:accent3>
          <a:srgbClr val="FFFFFF"/>
        </a:accent3>
        <a:accent4>
          <a:srgbClr val="464660"/>
        </a:accent4>
        <a:accent5>
          <a:srgbClr val="D0E2E9"/>
        </a:accent5>
        <a:accent6>
          <a:srgbClr val="B4B4CA"/>
        </a:accent6>
        <a:hlink>
          <a:srgbClr val="9595FF"/>
        </a:hlink>
        <a:folHlink>
          <a:srgbClr val="8888AE"/>
        </a:folHlink>
      </a:clrScheme>
      <a:clrMap bg1="lt1" tx1="dk1" bg2="lt2" tx2="dk2" accent1="accent1" accent2="accent2" accent3="accent3" accent4="accent4" accent5="accent5" accent6="accent6" hlink="hlink" folHlink="folHlink"/>
    </a:extraClrScheme>
    <a:extraClrScheme>
      <a:clrScheme name="Sumi Painting 2">
        <a:dk1>
          <a:srgbClr val="545472"/>
        </a:dk1>
        <a:lt1>
          <a:srgbClr val="FFFFFF"/>
        </a:lt1>
        <a:dk2>
          <a:srgbClr val="892D5B"/>
        </a:dk2>
        <a:lt2>
          <a:srgbClr val="68A7BE"/>
        </a:lt2>
        <a:accent1>
          <a:srgbClr val="CAACCC"/>
        </a:accent1>
        <a:accent2>
          <a:srgbClr val="A7CCD9"/>
        </a:accent2>
        <a:accent3>
          <a:srgbClr val="FFFFFF"/>
        </a:accent3>
        <a:accent4>
          <a:srgbClr val="464660"/>
        </a:accent4>
        <a:accent5>
          <a:srgbClr val="E1D2E2"/>
        </a:accent5>
        <a:accent6>
          <a:srgbClr val="97B9C4"/>
        </a:accent6>
        <a:hlink>
          <a:srgbClr val="9595FF"/>
        </a:hlink>
        <a:folHlink>
          <a:srgbClr val="8888AE"/>
        </a:folHlink>
      </a:clrScheme>
      <a:clrMap bg1="lt1" tx1="dk1" bg2="lt2" tx2="dk2" accent1="accent1" accent2="accent2" accent3="accent3" accent4="accent4" accent5="accent5" accent6="accent6" hlink="hlink" folHlink="folHlink"/>
    </a:extraClrScheme>
    <a:extraClrScheme>
      <a:clrScheme name="Sumi Painting 3">
        <a:dk1>
          <a:srgbClr val="000000"/>
        </a:dk1>
        <a:lt1>
          <a:srgbClr val="FFFFFF"/>
        </a:lt1>
        <a:dk2>
          <a:srgbClr val="000000"/>
        </a:dk2>
        <a:lt2>
          <a:srgbClr val="333333"/>
        </a:lt2>
        <a:accent1>
          <a:srgbClr val="B2B2B2"/>
        </a:accent1>
        <a:accent2>
          <a:srgbClr val="DDDDDD"/>
        </a:accent2>
        <a:accent3>
          <a:srgbClr val="FFFFFF"/>
        </a:accent3>
        <a:accent4>
          <a:srgbClr val="000000"/>
        </a:accent4>
        <a:accent5>
          <a:srgbClr val="D5D5D5"/>
        </a:accent5>
        <a:accent6>
          <a:srgbClr val="C8C8C8"/>
        </a:accent6>
        <a:hlink>
          <a:srgbClr val="4D4D4D"/>
        </a:hlink>
        <a:folHlink>
          <a:srgbClr val="969696"/>
        </a:folHlink>
      </a:clrScheme>
      <a:clrMap bg1="lt1" tx1="dk1" bg2="lt2" tx2="dk2" accent1="accent1" accent2="accent2" accent3="accent3" accent4="accent4" accent5="accent5" accent6="accent6" hlink="hlink" folHlink="folHlink"/>
    </a:extraClrScheme>
    <a:extraClrScheme>
      <a:clrScheme name="Sumi Painting 4">
        <a:dk1>
          <a:srgbClr val="545472"/>
        </a:dk1>
        <a:lt1>
          <a:srgbClr val="FFFFFF"/>
        </a:lt1>
        <a:dk2>
          <a:srgbClr val="892D5B"/>
        </a:dk2>
        <a:lt2>
          <a:srgbClr val="AC3872"/>
        </a:lt2>
        <a:accent1>
          <a:srgbClr val="660066"/>
        </a:accent1>
        <a:accent2>
          <a:srgbClr val="E2A6C4"/>
        </a:accent2>
        <a:accent3>
          <a:srgbClr val="FFFFFF"/>
        </a:accent3>
        <a:accent4>
          <a:srgbClr val="464660"/>
        </a:accent4>
        <a:accent5>
          <a:srgbClr val="B8AAB8"/>
        </a:accent5>
        <a:accent6>
          <a:srgbClr val="CD96B1"/>
        </a:accent6>
        <a:hlink>
          <a:srgbClr val="8585FF"/>
        </a:hlink>
        <a:folHlink>
          <a:srgbClr val="563EE8"/>
        </a:folHlink>
      </a:clrScheme>
      <a:clrMap bg1="lt1" tx1="dk1" bg2="lt2" tx2="dk2" accent1="accent1" accent2="accent2" accent3="accent3" accent4="accent4" accent5="accent5" accent6="accent6" hlink="hlink" folHlink="folHlink"/>
    </a:extraClrScheme>
    <a:extraClrScheme>
      <a:clrScheme name="Sumi Painting 5">
        <a:dk1>
          <a:srgbClr val="545472"/>
        </a:dk1>
        <a:lt1>
          <a:srgbClr val="FFFFFF"/>
        </a:lt1>
        <a:dk2>
          <a:srgbClr val="892D5B"/>
        </a:dk2>
        <a:lt2>
          <a:srgbClr val="515BA7"/>
        </a:lt2>
        <a:accent1>
          <a:srgbClr val="8BD8E7"/>
        </a:accent1>
        <a:accent2>
          <a:srgbClr val="A5AAD3"/>
        </a:accent2>
        <a:accent3>
          <a:srgbClr val="FFFFFF"/>
        </a:accent3>
        <a:accent4>
          <a:srgbClr val="464660"/>
        </a:accent4>
        <a:accent5>
          <a:srgbClr val="C4E9F1"/>
        </a:accent5>
        <a:accent6>
          <a:srgbClr val="959ABF"/>
        </a:accent6>
        <a:hlink>
          <a:srgbClr val="B78AFA"/>
        </a:hlink>
        <a:folHlink>
          <a:srgbClr val="A0A5D0"/>
        </a:folHlink>
      </a:clrScheme>
      <a:clrMap bg1="lt1" tx1="dk1" bg2="lt2" tx2="dk2" accent1="accent1" accent2="accent2" accent3="accent3" accent4="accent4" accent5="accent5" accent6="accent6" hlink="hlink" folHlink="folHlink"/>
    </a:extraClrScheme>
    <a:extraClrScheme>
      <a:clrScheme name="Sumi Painting 6">
        <a:dk1>
          <a:srgbClr val="545472"/>
        </a:dk1>
        <a:lt1>
          <a:srgbClr val="FFFFFF"/>
        </a:lt1>
        <a:dk2>
          <a:srgbClr val="37467F"/>
        </a:dk2>
        <a:lt2>
          <a:srgbClr val="547A3C"/>
        </a:lt2>
        <a:accent1>
          <a:srgbClr val="8BD8E7"/>
        </a:accent1>
        <a:accent2>
          <a:srgbClr val="B7D3A5"/>
        </a:accent2>
        <a:accent3>
          <a:srgbClr val="FFFFFF"/>
        </a:accent3>
        <a:accent4>
          <a:srgbClr val="464660"/>
        </a:accent4>
        <a:accent5>
          <a:srgbClr val="C4E9F1"/>
        </a:accent5>
        <a:accent6>
          <a:srgbClr val="A6BF95"/>
        </a:accent6>
        <a:hlink>
          <a:srgbClr val="619147"/>
        </a:hlink>
        <a:folHlink>
          <a:srgbClr val="94BE7C"/>
        </a:folHlink>
      </a:clrScheme>
      <a:clrMap bg1="lt1" tx1="dk1" bg2="lt2" tx2="dk2" accent1="accent1" accent2="accent2" accent3="accent3" accent4="accent4" accent5="accent5" accent6="accent6" hlink="hlink" folHlink="folHlink"/>
    </a:extraClrScheme>
    <a:extraClrScheme>
      <a:clrScheme name="Sumi Painting 7">
        <a:dk1>
          <a:srgbClr val="545472"/>
        </a:dk1>
        <a:lt1>
          <a:srgbClr val="FFFFFF"/>
        </a:lt1>
        <a:dk2>
          <a:srgbClr val="655851"/>
        </a:dk2>
        <a:lt2>
          <a:srgbClr val="B49234"/>
        </a:lt2>
        <a:accent1>
          <a:srgbClr val="F8C684"/>
        </a:accent1>
        <a:accent2>
          <a:srgbClr val="E1CE97"/>
        </a:accent2>
        <a:accent3>
          <a:srgbClr val="FFFFFF"/>
        </a:accent3>
        <a:accent4>
          <a:srgbClr val="464660"/>
        </a:accent4>
        <a:accent5>
          <a:srgbClr val="FBDFC2"/>
        </a:accent5>
        <a:accent6>
          <a:srgbClr val="CCBA88"/>
        </a:accent6>
        <a:hlink>
          <a:srgbClr val="7C6148"/>
        </a:hlink>
        <a:folHlink>
          <a:srgbClr val="8E856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r="http://schemas.openxmlformats.org/officeDocument/2006/relationships" xmlns:a="http://schemas.openxmlformats.org/drawingml/2006/main" name="蓝长城，上下有砖形">
  <a:themeElements>
    <a:clrScheme name="蓝长城，上下有砖形 3">
      <a:dk1>
        <a:srgbClr val="0000FF"/>
      </a:dk1>
      <a:lt1>
        <a:srgbClr val="C0C0C0"/>
      </a:lt1>
      <a:dk2>
        <a:srgbClr val="000000"/>
      </a:dk2>
      <a:lt2>
        <a:srgbClr val="B2B2B2"/>
      </a:lt2>
      <a:accent1>
        <a:srgbClr val="FFCC99"/>
      </a:accent1>
      <a:accent2>
        <a:srgbClr val="FF99CC"/>
      </a:accent2>
      <a:accent3>
        <a:srgbClr val="DCDCDC"/>
      </a:accent3>
      <a:accent4>
        <a:srgbClr val="0000DA"/>
      </a:accent4>
      <a:accent5>
        <a:srgbClr val="FFE2CA"/>
      </a:accent5>
      <a:accent6>
        <a:srgbClr val="E78AB9"/>
      </a:accent6>
      <a:hlink>
        <a:srgbClr val="9C4070"/>
      </a:hlink>
      <a:folHlink>
        <a:srgbClr val="00716E"/>
      </a:folHlink>
    </a:clrScheme>
    <a:fontScheme name="蓝长城，上下有砖形">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ctr" anchorCtr="0" compatLnSpc="1"/>
      <a:lstStyle>
        <a:defPPr marL="0" marR="0" indent="0" algn="l" defTabSz="914400" rtl="0" eaLnBrk="1" fontAlgn="base" latinLnBrk="0" hangingPunct="1">
          <a:spcBef>
            <a:spcPct val="0"/>
          </a:spcBef>
          <a:spcAft>
            <a:spcPct val="0"/>
          </a:spcAft>
          <a:buClrTx/>
          <a:buSzTx/>
          <a:buFontTx/>
          <a:buNone/>
          <a:defRPr kumimoji="0" lang="en-US" sz="3200" b="1" i="0" u="none" strike="noStrike" cap="none" normalizeH="0" baseline="0" smtClean="0">
            <a:ln>
              <a:noFill/>
            </a:ln>
            <a:solidFill>
              <a:srgbClr val="FF3300"/>
            </a:solidFill>
            <a:effectLst/>
            <a:latin typeface="Arial" panose="020B0604020202020204" pitchFamily="34" charset="0"/>
            <a:ea typeface="黑体" panose="02010609060101010101" pitchFamily="49"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ctr" anchorCtr="0" compatLnSpc="1"/>
      <a:lstStyle>
        <a:defPPr marL="0" marR="0" indent="0" algn="l" defTabSz="914400" rtl="0" eaLnBrk="1" fontAlgn="base" latinLnBrk="0" hangingPunct="1">
          <a:spcBef>
            <a:spcPct val="0"/>
          </a:spcBef>
          <a:spcAft>
            <a:spcPct val="0"/>
          </a:spcAft>
          <a:buClrTx/>
          <a:buSzTx/>
          <a:buFontTx/>
          <a:buNone/>
          <a:defRPr kumimoji="0" lang="en-US" sz="3200" b="1" i="0" u="none" strike="noStrike" cap="none" normalizeH="0" baseline="0" smtClean="0">
            <a:ln>
              <a:noFill/>
            </a:ln>
            <a:solidFill>
              <a:srgbClr val="FF3300"/>
            </a:solidFill>
            <a:effectLst/>
            <a:latin typeface="Arial" panose="020B0604020202020204" pitchFamily="34" charset="0"/>
            <a:ea typeface="黑体" panose="02010609060101010101" pitchFamily="49" charset="-122"/>
          </a:defRPr>
        </a:defPPr>
      </a:lstStyle>
    </a:lnDef>
  </a:objectDefaults>
  <a:extraClrSchemeLst>
    <a:extraClrScheme>
      <a:clrScheme name="蓝长城，上下有砖形 1">
        <a:dk1>
          <a:srgbClr val="000000"/>
        </a:dk1>
        <a:lt1>
          <a:srgbClr val="FFFFFF"/>
        </a:lt1>
        <a:dk2>
          <a:srgbClr val="000099"/>
        </a:dk2>
        <a:lt2>
          <a:srgbClr val="969696"/>
        </a:lt2>
        <a:accent1>
          <a:srgbClr val="FFFF99"/>
        </a:accent1>
        <a:accent2>
          <a:srgbClr val="006666"/>
        </a:accent2>
        <a:accent3>
          <a:srgbClr val="FFFFFF"/>
        </a:accent3>
        <a:accent4>
          <a:srgbClr val="000000"/>
        </a:accent4>
        <a:accent5>
          <a:srgbClr val="FFFFCA"/>
        </a:accent5>
        <a:accent6>
          <a:srgbClr val="005C5C"/>
        </a:accent6>
        <a:hlink>
          <a:srgbClr val="800080"/>
        </a:hlink>
        <a:folHlink>
          <a:srgbClr val="FF6600"/>
        </a:folHlink>
      </a:clrScheme>
      <a:clrMap bg1="lt1" tx1="dk1" bg2="lt2" tx2="dk2" accent1="accent1" accent2="accent2" accent3="accent3" accent4="accent4" accent5="accent5" accent6="accent6" hlink="hlink" folHlink="folHlink"/>
    </a:extraClrScheme>
    <a:extraClrScheme>
      <a:clrScheme name="蓝长城，上下有砖形 2">
        <a:dk1>
          <a:srgbClr val="000000"/>
        </a:dk1>
        <a:lt1>
          <a:srgbClr val="8EA4EA"/>
        </a:lt1>
        <a:dk2>
          <a:srgbClr val="0033CC"/>
        </a:dk2>
        <a:lt2>
          <a:srgbClr val="969696"/>
        </a:lt2>
        <a:accent1>
          <a:srgbClr val="86B5B6"/>
        </a:accent1>
        <a:accent2>
          <a:srgbClr val="FFCC66"/>
        </a:accent2>
        <a:accent3>
          <a:srgbClr val="C6CFF3"/>
        </a:accent3>
        <a:accent4>
          <a:srgbClr val="000000"/>
        </a:accent4>
        <a:accent5>
          <a:srgbClr val="C3D7D7"/>
        </a:accent5>
        <a:accent6>
          <a:srgbClr val="E7B95C"/>
        </a:accent6>
        <a:hlink>
          <a:srgbClr val="626292"/>
        </a:hlink>
        <a:folHlink>
          <a:srgbClr val="A2366C"/>
        </a:folHlink>
      </a:clrScheme>
      <a:clrMap bg1="lt1" tx1="dk1" bg2="lt2" tx2="dk2" accent1="accent1" accent2="accent2" accent3="accent3" accent4="accent4" accent5="accent5" accent6="accent6" hlink="hlink" folHlink="folHlink"/>
    </a:extraClrScheme>
    <a:extraClrScheme>
      <a:clrScheme name="蓝长城，上下有砖形 3">
        <a:dk1>
          <a:srgbClr val="0000FF"/>
        </a:dk1>
        <a:lt1>
          <a:srgbClr val="C0C0C0"/>
        </a:lt1>
        <a:dk2>
          <a:srgbClr val="000000"/>
        </a:dk2>
        <a:lt2>
          <a:srgbClr val="B2B2B2"/>
        </a:lt2>
        <a:accent1>
          <a:srgbClr val="FFCC99"/>
        </a:accent1>
        <a:accent2>
          <a:srgbClr val="FF99CC"/>
        </a:accent2>
        <a:accent3>
          <a:srgbClr val="DCDCDC"/>
        </a:accent3>
        <a:accent4>
          <a:srgbClr val="0000DA"/>
        </a:accent4>
        <a:accent5>
          <a:srgbClr val="FFE2CA"/>
        </a:accent5>
        <a:accent6>
          <a:srgbClr val="E78AB9"/>
        </a:accent6>
        <a:hlink>
          <a:srgbClr val="9C4070"/>
        </a:hlink>
        <a:folHlink>
          <a:srgbClr val="00716E"/>
        </a:folHlink>
      </a:clrScheme>
      <a:clrMap bg1="lt1" tx1="dk1" bg2="lt2" tx2="dk2" accent1="accent1" accent2="accent2" accent3="accent3" accent4="accent4" accent5="accent5" accent6="accent6" hlink="hlink" folHlink="folHlink"/>
    </a:extraClrScheme>
    <a:extraClrScheme>
      <a:clrScheme name="蓝长城，上下有砖形 4">
        <a:dk1>
          <a:srgbClr val="0029AC"/>
        </a:dk1>
        <a:lt1>
          <a:srgbClr val="CCFFCC"/>
        </a:lt1>
        <a:dk2>
          <a:srgbClr val="993366"/>
        </a:dk2>
        <a:lt2>
          <a:srgbClr val="969696"/>
        </a:lt2>
        <a:accent1>
          <a:srgbClr val="FFCC99"/>
        </a:accent1>
        <a:accent2>
          <a:srgbClr val="6699FF"/>
        </a:accent2>
        <a:accent3>
          <a:srgbClr val="E2FFE2"/>
        </a:accent3>
        <a:accent4>
          <a:srgbClr val="002192"/>
        </a:accent4>
        <a:accent5>
          <a:srgbClr val="FFE2CA"/>
        </a:accent5>
        <a:accent6>
          <a:srgbClr val="5C8AE7"/>
        </a:accent6>
        <a:hlink>
          <a:srgbClr val="006600"/>
        </a:hlink>
        <a:folHlink>
          <a:srgbClr val="3366FF"/>
        </a:folHlink>
      </a:clrScheme>
      <a:clrMap bg1="lt1" tx1="dk1" bg2="lt2" tx2="dk2" accent1="accent1" accent2="accent2" accent3="accent3" accent4="accent4" accent5="accent5" accent6="accent6" hlink="hlink" folHlink="folHlink"/>
    </a:extraClrScheme>
    <a:extraClrScheme>
      <a:clrScheme name="蓝长城，上下有砖形 5">
        <a:dk1>
          <a:srgbClr val="333333"/>
        </a:dk1>
        <a:lt1>
          <a:srgbClr val="FF99CC"/>
        </a:lt1>
        <a:dk2>
          <a:srgbClr val="006600"/>
        </a:dk2>
        <a:lt2>
          <a:srgbClr val="B2B2B2"/>
        </a:lt2>
        <a:accent1>
          <a:srgbClr val="FFFF66"/>
        </a:accent1>
        <a:accent2>
          <a:srgbClr val="33CCFF"/>
        </a:accent2>
        <a:accent3>
          <a:srgbClr val="FFCAE2"/>
        </a:accent3>
        <a:accent4>
          <a:srgbClr val="2A2A2A"/>
        </a:accent4>
        <a:accent5>
          <a:srgbClr val="FFFFB8"/>
        </a:accent5>
        <a:accent6>
          <a:srgbClr val="2DB9E7"/>
        </a:accent6>
        <a:hlink>
          <a:srgbClr val="6600FF"/>
        </a:hlink>
        <a:folHlink>
          <a:srgbClr val="CC0066"/>
        </a:folHlink>
      </a:clrScheme>
      <a:clrMap bg1="lt1" tx1="dk1" bg2="lt2" tx2="dk2" accent1="accent1" accent2="accent2" accent3="accent3" accent4="accent4" accent5="accent5" accent6="accent6" hlink="hlink" folHlink="folHlink"/>
    </a:extraClrScheme>
    <a:extraClrScheme>
      <a:clrScheme name="蓝长城，上下有砖形 6">
        <a:dk1>
          <a:srgbClr val="000000"/>
        </a:dk1>
        <a:lt1>
          <a:srgbClr val="FFFFCC"/>
        </a:lt1>
        <a:dk2>
          <a:srgbClr val="6756A6"/>
        </a:dk2>
        <a:lt2>
          <a:srgbClr val="969696"/>
        </a:lt2>
        <a:accent1>
          <a:srgbClr val="99CCFF"/>
        </a:accent1>
        <a:accent2>
          <a:srgbClr val="008000"/>
        </a:accent2>
        <a:accent3>
          <a:srgbClr val="FFFFE2"/>
        </a:accent3>
        <a:accent4>
          <a:srgbClr val="000000"/>
        </a:accent4>
        <a:accent5>
          <a:srgbClr val="CAE2FF"/>
        </a:accent5>
        <a:accent6>
          <a:srgbClr val="007300"/>
        </a:accent6>
        <a:hlink>
          <a:srgbClr val="990033"/>
        </a:hlink>
        <a:folHlink>
          <a:srgbClr val="9900CC"/>
        </a:folHlink>
      </a:clrScheme>
      <a:clrMap bg1="lt1" tx1="dk1" bg2="lt2" tx2="dk2" accent1="accent1" accent2="accent2" accent3="accent3" accent4="accent4" accent5="accent5" accent6="accent6" hlink="hlink" folHlink="folHlink"/>
    </a:extraClrScheme>
    <a:extraClrScheme>
      <a:clrScheme name="蓝长城，上下有砖形 7">
        <a:dk1>
          <a:srgbClr val="CC3300"/>
        </a:dk1>
        <a:lt1>
          <a:srgbClr val="99CCFF"/>
        </a:lt1>
        <a:dk2>
          <a:srgbClr val="003399"/>
        </a:dk2>
        <a:lt2>
          <a:srgbClr val="969696"/>
        </a:lt2>
        <a:accent1>
          <a:srgbClr val="CED7FE"/>
        </a:accent1>
        <a:accent2>
          <a:srgbClr val="FFFFFF"/>
        </a:accent2>
        <a:accent3>
          <a:srgbClr val="CAE2FF"/>
        </a:accent3>
        <a:accent4>
          <a:srgbClr val="AE2A00"/>
        </a:accent4>
        <a:accent5>
          <a:srgbClr val="E3E8FE"/>
        </a:accent5>
        <a:accent6>
          <a:srgbClr val="E7E7E7"/>
        </a:accent6>
        <a:hlink>
          <a:srgbClr val="006600"/>
        </a:hlink>
        <a:folHlink>
          <a:srgbClr val="777777"/>
        </a:folHlink>
      </a:clrScheme>
      <a:clrMap bg1="lt1" tx1="dk1" bg2="lt2" tx2="dk2" accent1="accent1" accent2="accent2" accent3="accent3" accent4="accent4" accent5="accent5" accent6="accent6" hlink="hlink" folHlink="folHlink"/>
    </a:extraClrScheme>
    <a:extraClrScheme>
      <a:clrScheme name="蓝长城，上下有砖形 8">
        <a:dk1>
          <a:srgbClr val="006600"/>
        </a:dk1>
        <a:lt1>
          <a:srgbClr val="FFCC99"/>
        </a:lt1>
        <a:dk2>
          <a:srgbClr val="000000"/>
        </a:dk2>
        <a:lt2>
          <a:srgbClr val="B2B2B2"/>
        </a:lt2>
        <a:accent1>
          <a:srgbClr val="FFFFFF"/>
        </a:accent1>
        <a:accent2>
          <a:srgbClr val="FFFF66"/>
        </a:accent2>
        <a:accent3>
          <a:srgbClr val="FFE2CA"/>
        </a:accent3>
        <a:accent4>
          <a:srgbClr val="005600"/>
        </a:accent4>
        <a:accent5>
          <a:srgbClr val="FFFFFF"/>
        </a:accent5>
        <a:accent6>
          <a:srgbClr val="E7E75C"/>
        </a:accent6>
        <a:hlink>
          <a:srgbClr val="5B5B89"/>
        </a:hlink>
        <a:folHlink>
          <a:srgbClr val="3366F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r="http://schemas.openxmlformats.org/officeDocument/2006/relationships" xmlns:a="http://schemas.openxmlformats.org/drawingml/2006/main" name="2_Sumi Painting">
  <a:themeElements>
    <a:clrScheme name="">
      <a:dk1>
        <a:srgbClr val="545472"/>
      </a:dk1>
      <a:lt1>
        <a:srgbClr val="FFFFFF"/>
      </a:lt1>
      <a:dk2>
        <a:srgbClr val="660066"/>
      </a:dk2>
      <a:lt2>
        <a:srgbClr val="9797B7"/>
      </a:lt2>
      <a:accent1>
        <a:srgbClr val="A7CCD9"/>
      </a:accent1>
      <a:accent2>
        <a:srgbClr val="C7C7DF"/>
      </a:accent2>
      <a:accent3>
        <a:srgbClr val="FFFFFF"/>
      </a:accent3>
      <a:accent4>
        <a:srgbClr val="474761"/>
      </a:accent4>
      <a:accent5>
        <a:srgbClr val="D0E2E9"/>
      </a:accent5>
      <a:accent6>
        <a:srgbClr val="B2B2C8"/>
      </a:accent6>
      <a:hlink>
        <a:srgbClr val="9595FF"/>
      </a:hlink>
      <a:folHlink>
        <a:srgbClr val="8888AE"/>
      </a:folHlink>
    </a:clrScheme>
    <a:fontScheme name="">
      <a:majorFont>
        <a:latin typeface="Arial"/>
        <a:ea typeface="宋体"/>
        <a:cs typeface="Arial"/>
      </a:majorFont>
      <a:minorFont>
        <a:latin typeface="Arial"/>
        <a:ea typeface="宋体"/>
        <a:cs typeface="Arial"/>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1_Sumi Painting 1">
        <a:dk1>
          <a:srgbClr val="545472"/>
        </a:dk1>
        <a:lt1>
          <a:srgbClr val="FFFFFF"/>
        </a:lt1>
        <a:dk2>
          <a:srgbClr val="660066"/>
        </a:dk2>
        <a:lt2>
          <a:srgbClr val="9797B7"/>
        </a:lt2>
        <a:accent1>
          <a:srgbClr val="A7CCD9"/>
        </a:accent1>
        <a:accent2>
          <a:srgbClr val="C7C7DF"/>
        </a:accent2>
        <a:accent3>
          <a:srgbClr val="FFFFFF"/>
        </a:accent3>
        <a:accent4>
          <a:srgbClr val="464660"/>
        </a:accent4>
        <a:accent5>
          <a:srgbClr val="D0E2E9"/>
        </a:accent5>
        <a:accent6>
          <a:srgbClr val="B4B4CA"/>
        </a:accent6>
        <a:hlink>
          <a:srgbClr val="9595FF"/>
        </a:hlink>
        <a:folHlink>
          <a:srgbClr val="8888AE"/>
        </a:folHlink>
      </a:clrScheme>
      <a:clrMap bg1="lt1" tx1="dk1" bg2="lt2" tx2="dk2" accent1="accent1" accent2="accent2" accent3="accent3" accent4="accent4" accent5="accent5" accent6="accent6" hlink="hlink" folHlink="folHlink"/>
    </a:extraClrScheme>
    <a:extraClrScheme>
      <a:clrScheme name="1_Sumi Painting 2">
        <a:dk1>
          <a:srgbClr val="545472"/>
        </a:dk1>
        <a:lt1>
          <a:srgbClr val="FFFFFF"/>
        </a:lt1>
        <a:dk2>
          <a:srgbClr val="892D5B"/>
        </a:dk2>
        <a:lt2>
          <a:srgbClr val="68A7BE"/>
        </a:lt2>
        <a:accent1>
          <a:srgbClr val="CAACCC"/>
        </a:accent1>
        <a:accent2>
          <a:srgbClr val="A7CCD9"/>
        </a:accent2>
        <a:accent3>
          <a:srgbClr val="FFFFFF"/>
        </a:accent3>
        <a:accent4>
          <a:srgbClr val="464660"/>
        </a:accent4>
        <a:accent5>
          <a:srgbClr val="E1D2E2"/>
        </a:accent5>
        <a:accent6>
          <a:srgbClr val="97B9C4"/>
        </a:accent6>
        <a:hlink>
          <a:srgbClr val="9595FF"/>
        </a:hlink>
        <a:folHlink>
          <a:srgbClr val="8888AE"/>
        </a:folHlink>
      </a:clrScheme>
      <a:clrMap bg1="lt1" tx1="dk1" bg2="lt2" tx2="dk2" accent1="accent1" accent2="accent2" accent3="accent3" accent4="accent4" accent5="accent5" accent6="accent6" hlink="hlink" folHlink="folHlink"/>
    </a:extraClrScheme>
    <a:extraClrScheme>
      <a:clrScheme name="1_Sumi Painting 3">
        <a:dk1>
          <a:srgbClr val="000000"/>
        </a:dk1>
        <a:lt1>
          <a:srgbClr val="FFFFFF"/>
        </a:lt1>
        <a:dk2>
          <a:srgbClr val="000000"/>
        </a:dk2>
        <a:lt2>
          <a:srgbClr val="333333"/>
        </a:lt2>
        <a:accent1>
          <a:srgbClr val="B2B2B2"/>
        </a:accent1>
        <a:accent2>
          <a:srgbClr val="DDDDDD"/>
        </a:accent2>
        <a:accent3>
          <a:srgbClr val="FFFFFF"/>
        </a:accent3>
        <a:accent4>
          <a:srgbClr val="000000"/>
        </a:accent4>
        <a:accent5>
          <a:srgbClr val="D5D5D5"/>
        </a:accent5>
        <a:accent6>
          <a:srgbClr val="C8C8C8"/>
        </a:accent6>
        <a:hlink>
          <a:srgbClr val="4D4D4D"/>
        </a:hlink>
        <a:folHlink>
          <a:srgbClr val="969696"/>
        </a:folHlink>
      </a:clrScheme>
      <a:clrMap bg1="lt1" tx1="dk1" bg2="lt2" tx2="dk2" accent1="accent1" accent2="accent2" accent3="accent3" accent4="accent4" accent5="accent5" accent6="accent6" hlink="hlink" folHlink="folHlink"/>
    </a:extraClrScheme>
    <a:extraClrScheme>
      <a:clrScheme name="1_Sumi Painting 4">
        <a:dk1>
          <a:srgbClr val="545472"/>
        </a:dk1>
        <a:lt1>
          <a:srgbClr val="FFFFFF"/>
        </a:lt1>
        <a:dk2>
          <a:srgbClr val="892D5B"/>
        </a:dk2>
        <a:lt2>
          <a:srgbClr val="AC3872"/>
        </a:lt2>
        <a:accent1>
          <a:srgbClr val="660066"/>
        </a:accent1>
        <a:accent2>
          <a:srgbClr val="E2A6C4"/>
        </a:accent2>
        <a:accent3>
          <a:srgbClr val="FFFFFF"/>
        </a:accent3>
        <a:accent4>
          <a:srgbClr val="464660"/>
        </a:accent4>
        <a:accent5>
          <a:srgbClr val="B8AAB8"/>
        </a:accent5>
        <a:accent6>
          <a:srgbClr val="CD96B1"/>
        </a:accent6>
        <a:hlink>
          <a:srgbClr val="8585FF"/>
        </a:hlink>
        <a:folHlink>
          <a:srgbClr val="563EE8"/>
        </a:folHlink>
      </a:clrScheme>
      <a:clrMap bg1="lt1" tx1="dk1" bg2="lt2" tx2="dk2" accent1="accent1" accent2="accent2" accent3="accent3" accent4="accent4" accent5="accent5" accent6="accent6" hlink="hlink" folHlink="folHlink"/>
    </a:extraClrScheme>
    <a:extraClrScheme>
      <a:clrScheme name="1_Sumi Painting 5">
        <a:dk1>
          <a:srgbClr val="545472"/>
        </a:dk1>
        <a:lt1>
          <a:srgbClr val="FFFFFF"/>
        </a:lt1>
        <a:dk2>
          <a:srgbClr val="892D5B"/>
        </a:dk2>
        <a:lt2>
          <a:srgbClr val="515BA7"/>
        </a:lt2>
        <a:accent1>
          <a:srgbClr val="8BD8E7"/>
        </a:accent1>
        <a:accent2>
          <a:srgbClr val="A5AAD3"/>
        </a:accent2>
        <a:accent3>
          <a:srgbClr val="FFFFFF"/>
        </a:accent3>
        <a:accent4>
          <a:srgbClr val="464660"/>
        </a:accent4>
        <a:accent5>
          <a:srgbClr val="C4E9F1"/>
        </a:accent5>
        <a:accent6>
          <a:srgbClr val="959ABF"/>
        </a:accent6>
        <a:hlink>
          <a:srgbClr val="B78AFA"/>
        </a:hlink>
        <a:folHlink>
          <a:srgbClr val="A0A5D0"/>
        </a:folHlink>
      </a:clrScheme>
      <a:clrMap bg1="lt1" tx1="dk1" bg2="lt2" tx2="dk2" accent1="accent1" accent2="accent2" accent3="accent3" accent4="accent4" accent5="accent5" accent6="accent6" hlink="hlink" folHlink="folHlink"/>
    </a:extraClrScheme>
    <a:extraClrScheme>
      <a:clrScheme name="1_Sumi Painting 6">
        <a:dk1>
          <a:srgbClr val="545472"/>
        </a:dk1>
        <a:lt1>
          <a:srgbClr val="FFFFFF"/>
        </a:lt1>
        <a:dk2>
          <a:srgbClr val="37467F"/>
        </a:dk2>
        <a:lt2>
          <a:srgbClr val="547A3C"/>
        </a:lt2>
        <a:accent1>
          <a:srgbClr val="8BD8E7"/>
        </a:accent1>
        <a:accent2>
          <a:srgbClr val="B7D3A5"/>
        </a:accent2>
        <a:accent3>
          <a:srgbClr val="FFFFFF"/>
        </a:accent3>
        <a:accent4>
          <a:srgbClr val="464660"/>
        </a:accent4>
        <a:accent5>
          <a:srgbClr val="C4E9F1"/>
        </a:accent5>
        <a:accent6>
          <a:srgbClr val="A6BF95"/>
        </a:accent6>
        <a:hlink>
          <a:srgbClr val="619147"/>
        </a:hlink>
        <a:folHlink>
          <a:srgbClr val="94BE7C"/>
        </a:folHlink>
      </a:clrScheme>
      <a:clrMap bg1="lt1" tx1="dk1" bg2="lt2" tx2="dk2" accent1="accent1" accent2="accent2" accent3="accent3" accent4="accent4" accent5="accent5" accent6="accent6" hlink="hlink" folHlink="folHlink"/>
    </a:extraClrScheme>
    <a:extraClrScheme>
      <a:clrScheme name="1_Sumi Painting 7">
        <a:dk1>
          <a:srgbClr val="545472"/>
        </a:dk1>
        <a:lt1>
          <a:srgbClr val="FFFFFF"/>
        </a:lt1>
        <a:dk2>
          <a:srgbClr val="655851"/>
        </a:dk2>
        <a:lt2>
          <a:srgbClr val="B49234"/>
        </a:lt2>
        <a:accent1>
          <a:srgbClr val="F8C684"/>
        </a:accent1>
        <a:accent2>
          <a:srgbClr val="E1CE97"/>
        </a:accent2>
        <a:accent3>
          <a:srgbClr val="FFFFFF"/>
        </a:accent3>
        <a:accent4>
          <a:srgbClr val="464660"/>
        </a:accent4>
        <a:accent5>
          <a:srgbClr val="FBDFC2"/>
        </a:accent5>
        <a:accent6>
          <a:srgbClr val="CCBA88"/>
        </a:accent6>
        <a:hlink>
          <a:srgbClr val="7C6148"/>
        </a:hlink>
        <a:folHlink>
          <a:srgbClr val="8E856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r="http://schemas.openxmlformats.org/officeDocument/2006/relationships" xmlns:a="http://schemas.openxmlformats.org/drawingml/2006/main" name="1_蓝长城，上下有砖形">
  <a:themeElements>
    <a:clrScheme name="蓝长城，上下有砖形 3">
      <a:dk1>
        <a:srgbClr val="0000FF"/>
      </a:dk1>
      <a:lt1>
        <a:srgbClr val="C0C0C0"/>
      </a:lt1>
      <a:dk2>
        <a:srgbClr val="000000"/>
      </a:dk2>
      <a:lt2>
        <a:srgbClr val="B2B2B2"/>
      </a:lt2>
      <a:accent1>
        <a:srgbClr val="FFCC99"/>
      </a:accent1>
      <a:accent2>
        <a:srgbClr val="FF99CC"/>
      </a:accent2>
      <a:accent3>
        <a:srgbClr val="DCDCDC"/>
      </a:accent3>
      <a:accent4>
        <a:srgbClr val="0000DA"/>
      </a:accent4>
      <a:accent5>
        <a:srgbClr val="FFE2CA"/>
      </a:accent5>
      <a:accent6>
        <a:srgbClr val="E78AB9"/>
      </a:accent6>
      <a:hlink>
        <a:srgbClr val="9C4070"/>
      </a:hlink>
      <a:folHlink>
        <a:srgbClr val="00716E"/>
      </a:folHlink>
    </a:clrScheme>
    <a:fontScheme name="蓝长城，上下有砖形">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ctr" anchorCtr="0" compatLnSpc="1"/>
      <a:lstStyle>
        <a:defPPr marL="0" marR="0" indent="0" algn="l" defTabSz="914400" rtl="0" eaLnBrk="1" fontAlgn="base" latinLnBrk="0" hangingPunct="1">
          <a:spcBef>
            <a:spcPct val="0"/>
          </a:spcBef>
          <a:spcAft>
            <a:spcPct val="0"/>
          </a:spcAft>
          <a:buClrTx/>
          <a:buSzTx/>
          <a:buFontTx/>
          <a:buNone/>
          <a:defRPr kumimoji="0" lang="en-US" sz="3200" b="1" i="0" u="none" strike="noStrike" cap="none" normalizeH="0" baseline="0" smtClean="0">
            <a:ln>
              <a:noFill/>
            </a:ln>
            <a:solidFill>
              <a:srgbClr val="FF3300"/>
            </a:solidFill>
            <a:effectLst/>
            <a:latin typeface="Arial" panose="020B0604020202020204" pitchFamily="34" charset="0"/>
            <a:ea typeface="黑体" panose="02010609060101010101" pitchFamily="49"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ctr" anchorCtr="0" compatLnSpc="1"/>
      <a:lstStyle>
        <a:defPPr marL="0" marR="0" indent="0" algn="l" defTabSz="914400" rtl="0" eaLnBrk="1" fontAlgn="base" latinLnBrk="0" hangingPunct="1">
          <a:spcBef>
            <a:spcPct val="0"/>
          </a:spcBef>
          <a:spcAft>
            <a:spcPct val="0"/>
          </a:spcAft>
          <a:buClrTx/>
          <a:buSzTx/>
          <a:buFontTx/>
          <a:buNone/>
          <a:defRPr kumimoji="0" lang="en-US" sz="3200" b="1" i="0" u="none" strike="noStrike" cap="none" normalizeH="0" baseline="0" smtClean="0">
            <a:ln>
              <a:noFill/>
            </a:ln>
            <a:solidFill>
              <a:srgbClr val="FF3300"/>
            </a:solidFill>
            <a:effectLst/>
            <a:latin typeface="Arial" panose="020B0604020202020204" pitchFamily="34" charset="0"/>
            <a:ea typeface="黑体" panose="02010609060101010101" pitchFamily="49" charset="-122"/>
          </a:defRPr>
        </a:defPPr>
      </a:lstStyle>
    </a:lnDef>
  </a:objectDefaults>
  <a:extraClrSchemeLst>
    <a:extraClrScheme>
      <a:clrScheme name="蓝长城，上下有砖形 1">
        <a:dk1>
          <a:srgbClr val="000000"/>
        </a:dk1>
        <a:lt1>
          <a:srgbClr val="FFFFFF"/>
        </a:lt1>
        <a:dk2>
          <a:srgbClr val="000099"/>
        </a:dk2>
        <a:lt2>
          <a:srgbClr val="969696"/>
        </a:lt2>
        <a:accent1>
          <a:srgbClr val="FFFF99"/>
        </a:accent1>
        <a:accent2>
          <a:srgbClr val="006666"/>
        </a:accent2>
        <a:accent3>
          <a:srgbClr val="FFFFFF"/>
        </a:accent3>
        <a:accent4>
          <a:srgbClr val="000000"/>
        </a:accent4>
        <a:accent5>
          <a:srgbClr val="FFFFCA"/>
        </a:accent5>
        <a:accent6>
          <a:srgbClr val="005C5C"/>
        </a:accent6>
        <a:hlink>
          <a:srgbClr val="800080"/>
        </a:hlink>
        <a:folHlink>
          <a:srgbClr val="FF6600"/>
        </a:folHlink>
      </a:clrScheme>
      <a:clrMap bg1="lt1" tx1="dk1" bg2="lt2" tx2="dk2" accent1="accent1" accent2="accent2" accent3="accent3" accent4="accent4" accent5="accent5" accent6="accent6" hlink="hlink" folHlink="folHlink"/>
    </a:extraClrScheme>
    <a:extraClrScheme>
      <a:clrScheme name="蓝长城，上下有砖形 2">
        <a:dk1>
          <a:srgbClr val="000000"/>
        </a:dk1>
        <a:lt1>
          <a:srgbClr val="8EA4EA"/>
        </a:lt1>
        <a:dk2>
          <a:srgbClr val="0033CC"/>
        </a:dk2>
        <a:lt2>
          <a:srgbClr val="969696"/>
        </a:lt2>
        <a:accent1>
          <a:srgbClr val="86B5B6"/>
        </a:accent1>
        <a:accent2>
          <a:srgbClr val="FFCC66"/>
        </a:accent2>
        <a:accent3>
          <a:srgbClr val="C6CFF3"/>
        </a:accent3>
        <a:accent4>
          <a:srgbClr val="000000"/>
        </a:accent4>
        <a:accent5>
          <a:srgbClr val="C3D7D7"/>
        </a:accent5>
        <a:accent6>
          <a:srgbClr val="E7B95C"/>
        </a:accent6>
        <a:hlink>
          <a:srgbClr val="626292"/>
        </a:hlink>
        <a:folHlink>
          <a:srgbClr val="A2366C"/>
        </a:folHlink>
      </a:clrScheme>
      <a:clrMap bg1="lt1" tx1="dk1" bg2="lt2" tx2="dk2" accent1="accent1" accent2="accent2" accent3="accent3" accent4="accent4" accent5="accent5" accent6="accent6" hlink="hlink" folHlink="folHlink"/>
    </a:extraClrScheme>
    <a:extraClrScheme>
      <a:clrScheme name="蓝长城，上下有砖形 3">
        <a:dk1>
          <a:srgbClr val="0000FF"/>
        </a:dk1>
        <a:lt1>
          <a:srgbClr val="C0C0C0"/>
        </a:lt1>
        <a:dk2>
          <a:srgbClr val="000000"/>
        </a:dk2>
        <a:lt2>
          <a:srgbClr val="B2B2B2"/>
        </a:lt2>
        <a:accent1>
          <a:srgbClr val="FFCC99"/>
        </a:accent1>
        <a:accent2>
          <a:srgbClr val="FF99CC"/>
        </a:accent2>
        <a:accent3>
          <a:srgbClr val="DCDCDC"/>
        </a:accent3>
        <a:accent4>
          <a:srgbClr val="0000DA"/>
        </a:accent4>
        <a:accent5>
          <a:srgbClr val="FFE2CA"/>
        </a:accent5>
        <a:accent6>
          <a:srgbClr val="E78AB9"/>
        </a:accent6>
        <a:hlink>
          <a:srgbClr val="9C4070"/>
        </a:hlink>
        <a:folHlink>
          <a:srgbClr val="00716E"/>
        </a:folHlink>
      </a:clrScheme>
      <a:clrMap bg1="lt1" tx1="dk1" bg2="lt2" tx2="dk2" accent1="accent1" accent2="accent2" accent3="accent3" accent4="accent4" accent5="accent5" accent6="accent6" hlink="hlink" folHlink="folHlink"/>
    </a:extraClrScheme>
    <a:extraClrScheme>
      <a:clrScheme name="蓝长城，上下有砖形 4">
        <a:dk1>
          <a:srgbClr val="0029AC"/>
        </a:dk1>
        <a:lt1>
          <a:srgbClr val="CCFFCC"/>
        </a:lt1>
        <a:dk2>
          <a:srgbClr val="993366"/>
        </a:dk2>
        <a:lt2>
          <a:srgbClr val="969696"/>
        </a:lt2>
        <a:accent1>
          <a:srgbClr val="FFCC99"/>
        </a:accent1>
        <a:accent2>
          <a:srgbClr val="6699FF"/>
        </a:accent2>
        <a:accent3>
          <a:srgbClr val="E2FFE2"/>
        </a:accent3>
        <a:accent4>
          <a:srgbClr val="002192"/>
        </a:accent4>
        <a:accent5>
          <a:srgbClr val="FFE2CA"/>
        </a:accent5>
        <a:accent6>
          <a:srgbClr val="5C8AE7"/>
        </a:accent6>
        <a:hlink>
          <a:srgbClr val="006600"/>
        </a:hlink>
        <a:folHlink>
          <a:srgbClr val="3366FF"/>
        </a:folHlink>
      </a:clrScheme>
      <a:clrMap bg1="lt1" tx1="dk1" bg2="lt2" tx2="dk2" accent1="accent1" accent2="accent2" accent3="accent3" accent4="accent4" accent5="accent5" accent6="accent6" hlink="hlink" folHlink="folHlink"/>
    </a:extraClrScheme>
    <a:extraClrScheme>
      <a:clrScheme name="蓝长城，上下有砖形 5">
        <a:dk1>
          <a:srgbClr val="333333"/>
        </a:dk1>
        <a:lt1>
          <a:srgbClr val="FF99CC"/>
        </a:lt1>
        <a:dk2>
          <a:srgbClr val="006600"/>
        </a:dk2>
        <a:lt2>
          <a:srgbClr val="B2B2B2"/>
        </a:lt2>
        <a:accent1>
          <a:srgbClr val="FFFF66"/>
        </a:accent1>
        <a:accent2>
          <a:srgbClr val="33CCFF"/>
        </a:accent2>
        <a:accent3>
          <a:srgbClr val="FFCAE2"/>
        </a:accent3>
        <a:accent4>
          <a:srgbClr val="2A2A2A"/>
        </a:accent4>
        <a:accent5>
          <a:srgbClr val="FFFFB8"/>
        </a:accent5>
        <a:accent6>
          <a:srgbClr val="2DB9E7"/>
        </a:accent6>
        <a:hlink>
          <a:srgbClr val="6600FF"/>
        </a:hlink>
        <a:folHlink>
          <a:srgbClr val="CC0066"/>
        </a:folHlink>
      </a:clrScheme>
      <a:clrMap bg1="lt1" tx1="dk1" bg2="lt2" tx2="dk2" accent1="accent1" accent2="accent2" accent3="accent3" accent4="accent4" accent5="accent5" accent6="accent6" hlink="hlink" folHlink="folHlink"/>
    </a:extraClrScheme>
    <a:extraClrScheme>
      <a:clrScheme name="蓝长城，上下有砖形 6">
        <a:dk1>
          <a:srgbClr val="000000"/>
        </a:dk1>
        <a:lt1>
          <a:srgbClr val="FFFFCC"/>
        </a:lt1>
        <a:dk2>
          <a:srgbClr val="6756A6"/>
        </a:dk2>
        <a:lt2>
          <a:srgbClr val="969696"/>
        </a:lt2>
        <a:accent1>
          <a:srgbClr val="99CCFF"/>
        </a:accent1>
        <a:accent2>
          <a:srgbClr val="008000"/>
        </a:accent2>
        <a:accent3>
          <a:srgbClr val="FFFFE2"/>
        </a:accent3>
        <a:accent4>
          <a:srgbClr val="000000"/>
        </a:accent4>
        <a:accent5>
          <a:srgbClr val="CAE2FF"/>
        </a:accent5>
        <a:accent6>
          <a:srgbClr val="007300"/>
        </a:accent6>
        <a:hlink>
          <a:srgbClr val="990033"/>
        </a:hlink>
        <a:folHlink>
          <a:srgbClr val="9900CC"/>
        </a:folHlink>
      </a:clrScheme>
      <a:clrMap bg1="lt1" tx1="dk1" bg2="lt2" tx2="dk2" accent1="accent1" accent2="accent2" accent3="accent3" accent4="accent4" accent5="accent5" accent6="accent6" hlink="hlink" folHlink="folHlink"/>
    </a:extraClrScheme>
    <a:extraClrScheme>
      <a:clrScheme name="蓝长城，上下有砖形 7">
        <a:dk1>
          <a:srgbClr val="CC3300"/>
        </a:dk1>
        <a:lt1>
          <a:srgbClr val="99CCFF"/>
        </a:lt1>
        <a:dk2>
          <a:srgbClr val="003399"/>
        </a:dk2>
        <a:lt2>
          <a:srgbClr val="969696"/>
        </a:lt2>
        <a:accent1>
          <a:srgbClr val="CED7FE"/>
        </a:accent1>
        <a:accent2>
          <a:srgbClr val="FFFFFF"/>
        </a:accent2>
        <a:accent3>
          <a:srgbClr val="CAE2FF"/>
        </a:accent3>
        <a:accent4>
          <a:srgbClr val="AE2A00"/>
        </a:accent4>
        <a:accent5>
          <a:srgbClr val="E3E8FE"/>
        </a:accent5>
        <a:accent6>
          <a:srgbClr val="E7E7E7"/>
        </a:accent6>
        <a:hlink>
          <a:srgbClr val="006600"/>
        </a:hlink>
        <a:folHlink>
          <a:srgbClr val="777777"/>
        </a:folHlink>
      </a:clrScheme>
      <a:clrMap bg1="lt1" tx1="dk1" bg2="lt2" tx2="dk2" accent1="accent1" accent2="accent2" accent3="accent3" accent4="accent4" accent5="accent5" accent6="accent6" hlink="hlink" folHlink="folHlink"/>
    </a:extraClrScheme>
    <a:extraClrScheme>
      <a:clrScheme name="蓝长城，上下有砖形 8">
        <a:dk1>
          <a:srgbClr val="006600"/>
        </a:dk1>
        <a:lt1>
          <a:srgbClr val="FFCC99"/>
        </a:lt1>
        <a:dk2>
          <a:srgbClr val="000000"/>
        </a:dk2>
        <a:lt2>
          <a:srgbClr val="B2B2B2"/>
        </a:lt2>
        <a:accent1>
          <a:srgbClr val="FFFFFF"/>
        </a:accent1>
        <a:accent2>
          <a:srgbClr val="FFFF66"/>
        </a:accent2>
        <a:accent3>
          <a:srgbClr val="FFE2CA"/>
        </a:accent3>
        <a:accent4>
          <a:srgbClr val="005600"/>
        </a:accent4>
        <a:accent5>
          <a:srgbClr val="FFFFFF"/>
        </a:accent5>
        <a:accent6>
          <a:srgbClr val="E7E75C"/>
        </a:accent6>
        <a:hlink>
          <a:srgbClr val="5B5B89"/>
        </a:hlink>
        <a:folHlink>
          <a:srgbClr val="3366F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r="http://schemas.openxmlformats.org/officeDocument/2006/relationships" xmlns:a="http://schemas.openxmlformats.org/drawingml/2006/main" name="2_蓝长城，上下有砖形">
  <a:themeElements>
    <a:clrScheme name="蓝长城，上下有砖形 3">
      <a:dk1>
        <a:srgbClr val="0000FF"/>
      </a:dk1>
      <a:lt1>
        <a:srgbClr val="C0C0C0"/>
      </a:lt1>
      <a:dk2>
        <a:srgbClr val="000000"/>
      </a:dk2>
      <a:lt2>
        <a:srgbClr val="B2B2B2"/>
      </a:lt2>
      <a:accent1>
        <a:srgbClr val="FFCC99"/>
      </a:accent1>
      <a:accent2>
        <a:srgbClr val="FF99CC"/>
      </a:accent2>
      <a:accent3>
        <a:srgbClr val="DCDCDC"/>
      </a:accent3>
      <a:accent4>
        <a:srgbClr val="0000DA"/>
      </a:accent4>
      <a:accent5>
        <a:srgbClr val="FFE2CA"/>
      </a:accent5>
      <a:accent6>
        <a:srgbClr val="E78AB9"/>
      </a:accent6>
      <a:hlink>
        <a:srgbClr val="9C4070"/>
      </a:hlink>
      <a:folHlink>
        <a:srgbClr val="00716E"/>
      </a:folHlink>
    </a:clrScheme>
    <a:fontScheme name="蓝长城，上下有砖形">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ctr" anchorCtr="0" compatLnSpc="1"/>
      <a:lstStyle>
        <a:defPPr marL="0" marR="0" indent="0" algn="l" defTabSz="914400" rtl="0" eaLnBrk="1" fontAlgn="base" latinLnBrk="0" hangingPunct="1">
          <a:spcBef>
            <a:spcPct val="0"/>
          </a:spcBef>
          <a:spcAft>
            <a:spcPct val="0"/>
          </a:spcAft>
          <a:buClrTx/>
          <a:buSzTx/>
          <a:buFontTx/>
          <a:buNone/>
          <a:defRPr kumimoji="0" lang="en-US" sz="3200" b="1" i="0" u="none" strike="noStrike" cap="none" normalizeH="0" baseline="0" smtClean="0">
            <a:ln>
              <a:noFill/>
            </a:ln>
            <a:solidFill>
              <a:srgbClr val="FF3300"/>
            </a:solidFill>
            <a:effectLst/>
            <a:latin typeface="Arial" panose="020B0604020202020204" pitchFamily="34" charset="0"/>
            <a:ea typeface="黑体" panose="02010609060101010101" pitchFamily="49"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ctr" anchorCtr="0" compatLnSpc="1"/>
      <a:lstStyle>
        <a:defPPr marL="0" marR="0" indent="0" algn="l" defTabSz="914400" rtl="0" eaLnBrk="1" fontAlgn="base" latinLnBrk="0" hangingPunct="1">
          <a:spcBef>
            <a:spcPct val="0"/>
          </a:spcBef>
          <a:spcAft>
            <a:spcPct val="0"/>
          </a:spcAft>
          <a:buClrTx/>
          <a:buSzTx/>
          <a:buFontTx/>
          <a:buNone/>
          <a:defRPr kumimoji="0" lang="en-US" sz="3200" b="1" i="0" u="none" strike="noStrike" cap="none" normalizeH="0" baseline="0" smtClean="0">
            <a:ln>
              <a:noFill/>
            </a:ln>
            <a:solidFill>
              <a:srgbClr val="FF3300"/>
            </a:solidFill>
            <a:effectLst/>
            <a:latin typeface="Arial" panose="020B0604020202020204" pitchFamily="34" charset="0"/>
            <a:ea typeface="黑体" panose="02010609060101010101" pitchFamily="49" charset="-122"/>
          </a:defRPr>
        </a:defPPr>
      </a:lstStyle>
    </a:lnDef>
  </a:objectDefaults>
  <a:extraClrSchemeLst>
    <a:extraClrScheme>
      <a:clrScheme name="蓝长城，上下有砖形 1">
        <a:dk1>
          <a:srgbClr val="000000"/>
        </a:dk1>
        <a:lt1>
          <a:srgbClr val="FFFFFF"/>
        </a:lt1>
        <a:dk2>
          <a:srgbClr val="000099"/>
        </a:dk2>
        <a:lt2>
          <a:srgbClr val="969696"/>
        </a:lt2>
        <a:accent1>
          <a:srgbClr val="FFFF99"/>
        </a:accent1>
        <a:accent2>
          <a:srgbClr val="006666"/>
        </a:accent2>
        <a:accent3>
          <a:srgbClr val="FFFFFF"/>
        </a:accent3>
        <a:accent4>
          <a:srgbClr val="000000"/>
        </a:accent4>
        <a:accent5>
          <a:srgbClr val="FFFFCA"/>
        </a:accent5>
        <a:accent6>
          <a:srgbClr val="005C5C"/>
        </a:accent6>
        <a:hlink>
          <a:srgbClr val="800080"/>
        </a:hlink>
        <a:folHlink>
          <a:srgbClr val="FF6600"/>
        </a:folHlink>
      </a:clrScheme>
      <a:clrMap bg1="lt1" tx1="dk1" bg2="lt2" tx2="dk2" accent1="accent1" accent2="accent2" accent3="accent3" accent4="accent4" accent5="accent5" accent6="accent6" hlink="hlink" folHlink="folHlink"/>
    </a:extraClrScheme>
    <a:extraClrScheme>
      <a:clrScheme name="蓝长城，上下有砖形 2">
        <a:dk1>
          <a:srgbClr val="000000"/>
        </a:dk1>
        <a:lt1>
          <a:srgbClr val="8EA4EA"/>
        </a:lt1>
        <a:dk2>
          <a:srgbClr val="0033CC"/>
        </a:dk2>
        <a:lt2>
          <a:srgbClr val="969696"/>
        </a:lt2>
        <a:accent1>
          <a:srgbClr val="86B5B6"/>
        </a:accent1>
        <a:accent2>
          <a:srgbClr val="FFCC66"/>
        </a:accent2>
        <a:accent3>
          <a:srgbClr val="C6CFF3"/>
        </a:accent3>
        <a:accent4>
          <a:srgbClr val="000000"/>
        </a:accent4>
        <a:accent5>
          <a:srgbClr val="C3D7D7"/>
        </a:accent5>
        <a:accent6>
          <a:srgbClr val="E7B95C"/>
        </a:accent6>
        <a:hlink>
          <a:srgbClr val="626292"/>
        </a:hlink>
        <a:folHlink>
          <a:srgbClr val="A2366C"/>
        </a:folHlink>
      </a:clrScheme>
      <a:clrMap bg1="lt1" tx1="dk1" bg2="lt2" tx2="dk2" accent1="accent1" accent2="accent2" accent3="accent3" accent4="accent4" accent5="accent5" accent6="accent6" hlink="hlink" folHlink="folHlink"/>
    </a:extraClrScheme>
    <a:extraClrScheme>
      <a:clrScheme name="蓝长城，上下有砖形 3">
        <a:dk1>
          <a:srgbClr val="0000FF"/>
        </a:dk1>
        <a:lt1>
          <a:srgbClr val="C0C0C0"/>
        </a:lt1>
        <a:dk2>
          <a:srgbClr val="000000"/>
        </a:dk2>
        <a:lt2>
          <a:srgbClr val="B2B2B2"/>
        </a:lt2>
        <a:accent1>
          <a:srgbClr val="FFCC99"/>
        </a:accent1>
        <a:accent2>
          <a:srgbClr val="FF99CC"/>
        </a:accent2>
        <a:accent3>
          <a:srgbClr val="DCDCDC"/>
        </a:accent3>
        <a:accent4>
          <a:srgbClr val="0000DA"/>
        </a:accent4>
        <a:accent5>
          <a:srgbClr val="FFE2CA"/>
        </a:accent5>
        <a:accent6>
          <a:srgbClr val="E78AB9"/>
        </a:accent6>
        <a:hlink>
          <a:srgbClr val="9C4070"/>
        </a:hlink>
        <a:folHlink>
          <a:srgbClr val="00716E"/>
        </a:folHlink>
      </a:clrScheme>
      <a:clrMap bg1="lt1" tx1="dk1" bg2="lt2" tx2="dk2" accent1="accent1" accent2="accent2" accent3="accent3" accent4="accent4" accent5="accent5" accent6="accent6" hlink="hlink" folHlink="folHlink"/>
    </a:extraClrScheme>
    <a:extraClrScheme>
      <a:clrScheme name="蓝长城，上下有砖形 4">
        <a:dk1>
          <a:srgbClr val="0029AC"/>
        </a:dk1>
        <a:lt1>
          <a:srgbClr val="CCFFCC"/>
        </a:lt1>
        <a:dk2>
          <a:srgbClr val="993366"/>
        </a:dk2>
        <a:lt2>
          <a:srgbClr val="969696"/>
        </a:lt2>
        <a:accent1>
          <a:srgbClr val="FFCC99"/>
        </a:accent1>
        <a:accent2>
          <a:srgbClr val="6699FF"/>
        </a:accent2>
        <a:accent3>
          <a:srgbClr val="E2FFE2"/>
        </a:accent3>
        <a:accent4>
          <a:srgbClr val="002192"/>
        </a:accent4>
        <a:accent5>
          <a:srgbClr val="FFE2CA"/>
        </a:accent5>
        <a:accent6>
          <a:srgbClr val="5C8AE7"/>
        </a:accent6>
        <a:hlink>
          <a:srgbClr val="006600"/>
        </a:hlink>
        <a:folHlink>
          <a:srgbClr val="3366FF"/>
        </a:folHlink>
      </a:clrScheme>
      <a:clrMap bg1="lt1" tx1="dk1" bg2="lt2" tx2="dk2" accent1="accent1" accent2="accent2" accent3="accent3" accent4="accent4" accent5="accent5" accent6="accent6" hlink="hlink" folHlink="folHlink"/>
    </a:extraClrScheme>
    <a:extraClrScheme>
      <a:clrScheme name="蓝长城，上下有砖形 5">
        <a:dk1>
          <a:srgbClr val="333333"/>
        </a:dk1>
        <a:lt1>
          <a:srgbClr val="FF99CC"/>
        </a:lt1>
        <a:dk2>
          <a:srgbClr val="006600"/>
        </a:dk2>
        <a:lt2>
          <a:srgbClr val="B2B2B2"/>
        </a:lt2>
        <a:accent1>
          <a:srgbClr val="FFFF66"/>
        </a:accent1>
        <a:accent2>
          <a:srgbClr val="33CCFF"/>
        </a:accent2>
        <a:accent3>
          <a:srgbClr val="FFCAE2"/>
        </a:accent3>
        <a:accent4>
          <a:srgbClr val="2A2A2A"/>
        </a:accent4>
        <a:accent5>
          <a:srgbClr val="FFFFB8"/>
        </a:accent5>
        <a:accent6>
          <a:srgbClr val="2DB9E7"/>
        </a:accent6>
        <a:hlink>
          <a:srgbClr val="6600FF"/>
        </a:hlink>
        <a:folHlink>
          <a:srgbClr val="CC0066"/>
        </a:folHlink>
      </a:clrScheme>
      <a:clrMap bg1="lt1" tx1="dk1" bg2="lt2" tx2="dk2" accent1="accent1" accent2="accent2" accent3="accent3" accent4="accent4" accent5="accent5" accent6="accent6" hlink="hlink" folHlink="folHlink"/>
    </a:extraClrScheme>
    <a:extraClrScheme>
      <a:clrScheme name="蓝长城，上下有砖形 6">
        <a:dk1>
          <a:srgbClr val="000000"/>
        </a:dk1>
        <a:lt1>
          <a:srgbClr val="FFFFCC"/>
        </a:lt1>
        <a:dk2>
          <a:srgbClr val="6756A6"/>
        </a:dk2>
        <a:lt2>
          <a:srgbClr val="969696"/>
        </a:lt2>
        <a:accent1>
          <a:srgbClr val="99CCFF"/>
        </a:accent1>
        <a:accent2>
          <a:srgbClr val="008000"/>
        </a:accent2>
        <a:accent3>
          <a:srgbClr val="FFFFE2"/>
        </a:accent3>
        <a:accent4>
          <a:srgbClr val="000000"/>
        </a:accent4>
        <a:accent5>
          <a:srgbClr val="CAE2FF"/>
        </a:accent5>
        <a:accent6>
          <a:srgbClr val="007300"/>
        </a:accent6>
        <a:hlink>
          <a:srgbClr val="990033"/>
        </a:hlink>
        <a:folHlink>
          <a:srgbClr val="9900CC"/>
        </a:folHlink>
      </a:clrScheme>
      <a:clrMap bg1="lt1" tx1="dk1" bg2="lt2" tx2="dk2" accent1="accent1" accent2="accent2" accent3="accent3" accent4="accent4" accent5="accent5" accent6="accent6" hlink="hlink" folHlink="folHlink"/>
    </a:extraClrScheme>
    <a:extraClrScheme>
      <a:clrScheme name="蓝长城，上下有砖形 7">
        <a:dk1>
          <a:srgbClr val="CC3300"/>
        </a:dk1>
        <a:lt1>
          <a:srgbClr val="99CCFF"/>
        </a:lt1>
        <a:dk2>
          <a:srgbClr val="003399"/>
        </a:dk2>
        <a:lt2>
          <a:srgbClr val="969696"/>
        </a:lt2>
        <a:accent1>
          <a:srgbClr val="CED7FE"/>
        </a:accent1>
        <a:accent2>
          <a:srgbClr val="FFFFFF"/>
        </a:accent2>
        <a:accent3>
          <a:srgbClr val="CAE2FF"/>
        </a:accent3>
        <a:accent4>
          <a:srgbClr val="AE2A00"/>
        </a:accent4>
        <a:accent5>
          <a:srgbClr val="E3E8FE"/>
        </a:accent5>
        <a:accent6>
          <a:srgbClr val="E7E7E7"/>
        </a:accent6>
        <a:hlink>
          <a:srgbClr val="006600"/>
        </a:hlink>
        <a:folHlink>
          <a:srgbClr val="777777"/>
        </a:folHlink>
      </a:clrScheme>
      <a:clrMap bg1="lt1" tx1="dk1" bg2="lt2" tx2="dk2" accent1="accent1" accent2="accent2" accent3="accent3" accent4="accent4" accent5="accent5" accent6="accent6" hlink="hlink" folHlink="folHlink"/>
    </a:extraClrScheme>
    <a:extraClrScheme>
      <a:clrScheme name="蓝长城，上下有砖形 8">
        <a:dk1>
          <a:srgbClr val="006600"/>
        </a:dk1>
        <a:lt1>
          <a:srgbClr val="FFCC99"/>
        </a:lt1>
        <a:dk2>
          <a:srgbClr val="000000"/>
        </a:dk2>
        <a:lt2>
          <a:srgbClr val="B2B2B2"/>
        </a:lt2>
        <a:accent1>
          <a:srgbClr val="FFFFFF"/>
        </a:accent1>
        <a:accent2>
          <a:srgbClr val="FFFF66"/>
        </a:accent2>
        <a:accent3>
          <a:srgbClr val="FFE2CA"/>
        </a:accent3>
        <a:accent4>
          <a:srgbClr val="005600"/>
        </a:accent4>
        <a:accent5>
          <a:srgbClr val="FFFFFF"/>
        </a:accent5>
        <a:accent6>
          <a:srgbClr val="E7E75C"/>
        </a:accent6>
        <a:hlink>
          <a:srgbClr val="5B5B89"/>
        </a:hlink>
        <a:folHlink>
          <a:srgbClr val="3366F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r="http://schemas.openxmlformats.org/officeDocument/2006/relationships" xmlns:a="http://schemas.openxmlformats.org/drawingml/2006/main" name="4_Sumi Painting">
  <a:themeElements>
    <a:clrScheme name="">
      <a:dk1>
        <a:srgbClr val="545472"/>
      </a:dk1>
      <a:lt1>
        <a:srgbClr val="FFFFFF"/>
      </a:lt1>
      <a:dk2>
        <a:srgbClr val="660066"/>
      </a:dk2>
      <a:lt2>
        <a:srgbClr val="9797B7"/>
      </a:lt2>
      <a:accent1>
        <a:srgbClr val="A7CCD9"/>
      </a:accent1>
      <a:accent2>
        <a:srgbClr val="C7C7DF"/>
      </a:accent2>
      <a:accent3>
        <a:srgbClr val="FFFFFF"/>
      </a:accent3>
      <a:accent4>
        <a:srgbClr val="474761"/>
      </a:accent4>
      <a:accent5>
        <a:srgbClr val="D0E2E9"/>
      </a:accent5>
      <a:accent6>
        <a:srgbClr val="B2B2C8"/>
      </a:accent6>
      <a:hlink>
        <a:srgbClr val="9595FF"/>
      </a:hlink>
      <a:folHlink>
        <a:srgbClr val="8888AE"/>
      </a:folHlink>
    </a:clrScheme>
    <a:fontScheme name="">
      <a:majorFont>
        <a:latin typeface="Arial"/>
        <a:ea typeface="宋体"/>
        <a:cs typeface="Arial"/>
      </a:majorFont>
      <a:minorFont>
        <a:latin typeface="Arial"/>
        <a:ea typeface="宋体"/>
        <a:cs typeface="Arial"/>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4_Sumi Painting 1">
        <a:dk1>
          <a:srgbClr val="545472"/>
        </a:dk1>
        <a:lt1>
          <a:srgbClr val="FFFFFF"/>
        </a:lt1>
        <a:dk2>
          <a:srgbClr val="660066"/>
        </a:dk2>
        <a:lt2>
          <a:srgbClr val="9797B7"/>
        </a:lt2>
        <a:accent1>
          <a:srgbClr val="A7CCD9"/>
        </a:accent1>
        <a:accent2>
          <a:srgbClr val="C7C7DF"/>
        </a:accent2>
        <a:accent3>
          <a:srgbClr val="FFFFFF"/>
        </a:accent3>
        <a:accent4>
          <a:srgbClr val="464660"/>
        </a:accent4>
        <a:accent5>
          <a:srgbClr val="D0E2E9"/>
        </a:accent5>
        <a:accent6>
          <a:srgbClr val="B4B4CA"/>
        </a:accent6>
        <a:hlink>
          <a:srgbClr val="9595FF"/>
        </a:hlink>
        <a:folHlink>
          <a:srgbClr val="8888AE"/>
        </a:folHlink>
      </a:clrScheme>
      <a:clrMap bg1="lt1" tx1="dk1" bg2="lt2" tx2="dk2" accent1="accent1" accent2="accent2" accent3="accent3" accent4="accent4" accent5="accent5" accent6="accent6" hlink="hlink" folHlink="folHlink"/>
    </a:extraClrScheme>
    <a:extraClrScheme>
      <a:clrScheme name="4_Sumi Painting 2">
        <a:dk1>
          <a:srgbClr val="545472"/>
        </a:dk1>
        <a:lt1>
          <a:srgbClr val="FFFFFF"/>
        </a:lt1>
        <a:dk2>
          <a:srgbClr val="892D5B"/>
        </a:dk2>
        <a:lt2>
          <a:srgbClr val="68A7BE"/>
        </a:lt2>
        <a:accent1>
          <a:srgbClr val="CAACCC"/>
        </a:accent1>
        <a:accent2>
          <a:srgbClr val="A7CCD9"/>
        </a:accent2>
        <a:accent3>
          <a:srgbClr val="FFFFFF"/>
        </a:accent3>
        <a:accent4>
          <a:srgbClr val="464660"/>
        </a:accent4>
        <a:accent5>
          <a:srgbClr val="E1D2E2"/>
        </a:accent5>
        <a:accent6>
          <a:srgbClr val="97B9C4"/>
        </a:accent6>
        <a:hlink>
          <a:srgbClr val="9595FF"/>
        </a:hlink>
        <a:folHlink>
          <a:srgbClr val="8888AE"/>
        </a:folHlink>
      </a:clrScheme>
      <a:clrMap bg1="lt1" tx1="dk1" bg2="lt2" tx2="dk2" accent1="accent1" accent2="accent2" accent3="accent3" accent4="accent4" accent5="accent5" accent6="accent6" hlink="hlink" folHlink="folHlink"/>
    </a:extraClrScheme>
    <a:extraClrScheme>
      <a:clrScheme name="4_Sumi Painting 3">
        <a:dk1>
          <a:srgbClr val="000000"/>
        </a:dk1>
        <a:lt1>
          <a:srgbClr val="FFFFFF"/>
        </a:lt1>
        <a:dk2>
          <a:srgbClr val="000000"/>
        </a:dk2>
        <a:lt2>
          <a:srgbClr val="333333"/>
        </a:lt2>
        <a:accent1>
          <a:srgbClr val="B2B2B2"/>
        </a:accent1>
        <a:accent2>
          <a:srgbClr val="DDDDDD"/>
        </a:accent2>
        <a:accent3>
          <a:srgbClr val="FFFFFF"/>
        </a:accent3>
        <a:accent4>
          <a:srgbClr val="000000"/>
        </a:accent4>
        <a:accent5>
          <a:srgbClr val="D5D5D5"/>
        </a:accent5>
        <a:accent6>
          <a:srgbClr val="C8C8C8"/>
        </a:accent6>
        <a:hlink>
          <a:srgbClr val="4D4D4D"/>
        </a:hlink>
        <a:folHlink>
          <a:srgbClr val="969696"/>
        </a:folHlink>
      </a:clrScheme>
      <a:clrMap bg1="lt1" tx1="dk1" bg2="lt2" tx2="dk2" accent1="accent1" accent2="accent2" accent3="accent3" accent4="accent4" accent5="accent5" accent6="accent6" hlink="hlink" folHlink="folHlink"/>
    </a:extraClrScheme>
    <a:extraClrScheme>
      <a:clrScheme name="4_Sumi Painting 4">
        <a:dk1>
          <a:srgbClr val="545472"/>
        </a:dk1>
        <a:lt1>
          <a:srgbClr val="FFFFFF"/>
        </a:lt1>
        <a:dk2>
          <a:srgbClr val="892D5B"/>
        </a:dk2>
        <a:lt2>
          <a:srgbClr val="AC3872"/>
        </a:lt2>
        <a:accent1>
          <a:srgbClr val="660066"/>
        </a:accent1>
        <a:accent2>
          <a:srgbClr val="E2A6C4"/>
        </a:accent2>
        <a:accent3>
          <a:srgbClr val="FFFFFF"/>
        </a:accent3>
        <a:accent4>
          <a:srgbClr val="464660"/>
        </a:accent4>
        <a:accent5>
          <a:srgbClr val="B8AAB8"/>
        </a:accent5>
        <a:accent6>
          <a:srgbClr val="CD96B1"/>
        </a:accent6>
        <a:hlink>
          <a:srgbClr val="8585FF"/>
        </a:hlink>
        <a:folHlink>
          <a:srgbClr val="563EE8"/>
        </a:folHlink>
      </a:clrScheme>
      <a:clrMap bg1="lt1" tx1="dk1" bg2="lt2" tx2="dk2" accent1="accent1" accent2="accent2" accent3="accent3" accent4="accent4" accent5="accent5" accent6="accent6" hlink="hlink" folHlink="folHlink"/>
    </a:extraClrScheme>
    <a:extraClrScheme>
      <a:clrScheme name="4_Sumi Painting 5">
        <a:dk1>
          <a:srgbClr val="545472"/>
        </a:dk1>
        <a:lt1>
          <a:srgbClr val="FFFFFF"/>
        </a:lt1>
        <a:dk2>
          <a:srgbClr val="892D5B"/>
        </a:dk2>
        <a:lt2>
          <a:srgbClr val="515BA7"/>
        </a:lt2>
        <a:accent1>
          <a:srgbClr val="8BD8E7"/>
        </a:accent1>
        <a:accent2>
          <a:srgbClr val="A5AAD3"/>
        </a:accent2>
        <a:accent3>
          <a:srgbClr val="FFFFFF"/>
        </a:accent3>
        <a:accent4>
          <a:srgbClr val="464660"/>
        </a:accent4>
        <a:accent5>
          <a:srgbClr val="C4E9F1"/>
        </a:accent5>
        <a:accent6>
          <a:srgbClr val="959ABF"/>
        </a:accent6>
        <a:hlink>
          <a:srgbClr val="B78AFA"/>
        </a:hlink>
        <a:folHlink>
          <a:srgbClr val="A0A5D0"/>
        </a:folHlink>
      </a:clrScheme>
      <a:clrMap bg1="lt1" tx1="dk1" bg2="lt2" tx2="dk2" accent1="accent1" accent2="accent2" accent3="accent3" accent4="accent4" accent5="accent5" accent6="accent6" hlink="hlink" folHlink="folHlink"/>
    </a:extraClrScheme>
    <a:extraClrScheme>
      <a:clrScheme name="4_Sumi Painting 6">
        <a:dk1>
          <a:srgbClr val="545472"/>
        </a:dk1>
        <a:lt1>
          <a:srgbClr val="FFFFFF"/>
        </a:lt1>
        <a:dk2>
          <a:srgbClr val="37467F"/>
        </a:dk2>
        <a:lt2>
          <a:srgbClr val="547A3C"/>
        </a:lt2>
        <a:accent1>
          <a:srgbClr val="8BD8E7"/>
        </a:accent1>
        <a:accent2>
          <a:srgbClr val="B7D3A5"/>
        </a:accent2>
        <a:accent3>
          <a:srgbClr val="FFFFFF"/>
        </a:accent3>
        <a:accent4>
          <a:srgbClr val="464660"/>
        </a:accent4>
        <a:accent5>
          <a:srgbClr val="C4E9F1"/>
        </a:accent5>
        <a:accent6>
          <a:srgbClr val="A6BF95"/>
        </a:accent6>
        <a:hlink>
          <a:srgbClr val="619147"/>
        </a:hlink>
        <a:folHlink>
          <a:srgbClr val="94BE7C"/>
        </a:folHlink>
      </a:clrScheme>
      <a:clrMap bg1="lt1" tx1="dk1" bg2="lt2" tx2="dk2" accent1="accent1" accent2="accent2" accent3="accent3" accent4="accent4" accent5="accent5" accent6="accent6" hlink="hlink" folHlink="folHlink"/>
    </a:extraClrScheme>
    <a:extraClrScheme>
      <a:clrScheme name="4_Sumi Painting 7">
        <a:dk1>
          <a:srgbClr val="545472"/>
        </a:dk1>
        <a:lt1>
          <a:srgbClr val="FFFFFF"/>
        </a:lt1>
        <a:dk2>
          <a:srgbClr val="655851"/>
        </a:dk2>
        <a:lt2>
          <a:srgbClr val="B49234"/>
        </a:lt2>
        <a:accent1>
          <a:srgbClr val="F8C684"/>
        </a:accent1>
        <a:accent2>
          <a:srgbClr val="E1CE97"/>
        </a:accent2>
        <a:accent3>
          <a:srgbClr val="FFFFFF"/>
        </a:accent3>
        <a:accent4>
          <a:srgbClr val="464660"/>
        </a:accent4>
        <a:accent5>
          <a:srgbClr val="FBDFC2"/>
        </a:accent5>
        <a:accent6>
          <a:srgbClr val="CCBA88"/>
        </a:accent6>
        <a:hlink>
          <a:srgbClr val="7C6148"/>
        </a:hlink>
        <a:folHlink>
          <a:srgbClr val="8E856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r="http://schemas.openxmlformats.org/officeDocument/2006/relationships" xmlns:a="http://schemas.openxmlformats.org/drawingml/2006/main" name="3_蓝长城，上下有砖形">
  <a:themeElements>
    <a:clrScheme name="蓝长城，上下有砖形 3">
      <a:dk1>
        <a:srgbClr val="0000FF"/>
      </a:dk1>
      <a:lt1>
        <a:srgbClr val="C0C0C0"/>
      </a:lt1>
      <a:dk2>
        <a:srgbClr val="000000"/>
      </a:dk2>
      <a:lt2>
        <a:srgbClr val="B2B2B2"/>
      </a:lt2>
      <a:accent1>
        <a:srgbClr val="FFCC99"/>
      </a:accent1>
      <a:accent2>
        <a:srgbClr val="FF99CC"/>
      </a:accent2>
      <a:accent3>
        <a:srgbClr val="DCDCDC"/>
      </a:accent3>
      <a:accent4>
        <a:srgbClr val="0000DA"/>
      </a:accent4>
      <a:accent5>
        <a:srgbClr val="FFE2CA"/>
      </a:accent5>
      <a:accent6>
        <a:srgbClr val="E78AB9"/>
      </a:accent6>
      <a:hlink>
        <a:srgbClr val="9C4070"/>
      </a:hlink>
      <a:folHlink>
        <a:srgbClr val="00716E"/>
      </a:folHlink>
    </a:clrScheme>
    <a:fontScheme name="蓝长城，上下有砖形">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ctr" anchorCtr="0" compatLnSpc="1"/>
      <a:lstStyle>
        <a:defPPr marL="0" marR="0" indent="0" algn="l" defTabSz="914400" rtl="0" eaLnBrk="1" fontAlgn="base" latinLnBrk="0" hangingPunct="1">
          <a:spcBef>
            <a:spcPct val="0"/>
          </a:spcBef>
          <a:spcAft>
            <a:spcPct val="0"/>
          </a:spcAft>
          <a:buClrTx/>
          <a:buSzTx/>
          <a:buFontTx/>
          <a:buNone/>
          <a:defRPr kumimoji="0" lang="en-US" sz="3200" b="1" i="0" u="none" strike="noStrike" cap="none" normalizeH="0" baseline="0" smtClean="0">
            <a:ln>
              <a:noFill/>
            </a:ln>
            <a:solidFill>
              <a:srgbClr val="FF3300"/>
            </a:solidFill>
            <a:effectLst/>
            <a:latin typeface="Arial" panose="020B0604020202020204" pitchFamily="34" charset="0"/>
            <a:ea typeface="黑体" panose="02010609060101010101" pitchFamily="49"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ctr" anchorCtr="0" compatLnSpc="1"/>
      <a:lstStyle>
        <a:defPPr marL="0" marR="0" indent="0" algn="l" defTabSz="914400" rtl="0" eaLnBrk="1" fontAlgn="base" latinLnBrk="0" hangingPunct="1">
          <a:spcBef>
            <a:spcPct val="0"/>
          </a:spcBef>
          <a:spcAft>
            <a:spcPct val="0"/>
          </a:spcAft>
          <a:buClrTx/>
          <a:buSzTx/>
          <a:buFontTx/>
          <a:buNone/>
          <a:defRPr kumimoji="0" lang="en-US" sz="3200" b="1" i="0" u="none" strike="noStrike" cap="none" normalizeH="0" baseline="0" smtClean="0">
            <a:ln>
              <a:noFill/>
            </a:ln>
            <a:solidFill>
              <a:srgbClr val="FF3300"/>
            </a:solidFill>
            <a:effectLst/>
            <a:latin typeface="Arial" panose="020B0604020202020204" pitchFamily="34" charset="0"/>
            <a:ea typeface="黑体" panose="02010609060101010101" pitchFamily="49" charset="-122"/>
          </a:defRPr>
        </a:defPPr>
      </a:lstStyle>
    </a:lnDef>
  </a:objectDefaults>
  <a:extraClrSchemeLst>
    <a:extraClrScheme>
      <a:clrScheme name="蓝长城，上下有砖形 1">
        <a:dk1>
          <a:srgbClr val="000000"/>
        </a:dk1>
        <a:lt1>
          <a:srgbClr val="FFFFFF"/>
        </a:lt1>
        <a:dk2>
          <a:srgbClr val="000099"/>
        </a:dk2>
        <a:lt2>
          <a:srgbClr val="969696"/>
        </a:lt2>
        <a:accent1>
          <a:srgbClr val="FFFF99"/>
        </a:accent1>
        <a:accent2>
          <a:srgbClr val="006666"/>
        </a:accent2>
        <a:accent3>
          <a:srgbClr val="FFFFFF"/>
        </a:accent3>
        <a:accent4>
          <a:srgbClr val="000000"/>
        </a:accent4>
        <a:accent5>
          <a:srgbClr val="FFFFCA"/>
        </a:accent5>
        <a:accent6>
          <a:srgbClr val="005C5C"/>
        </a:accent6>
        <a:hlink>
          <a:srgbClr val="800080"/>
        </a:hlink>
        <a:folHlink>
          <a:srgbClr val="FF6600"/>
        </a:folHlink>
      </a:clrScheme>
      <a:clrMap bg1="lt1" tx1="dk1" bg2="lt2" tx2="dk2" accent1="accent1" accent2="accent2" accent3="accent3" accent4="accent4" accent5="accent5" accent6="accent6" hlink="hlink" folHlink="folHlink"/>
    </a:extraClrScheme>
    <a:extraClrScheme>
      <a:clrScheme name="蓝长城，上下有砖形 2">
        <a:dk1>
          <a:srgbClr val="000000"/>
        </a:dk1>
        <a:lt1>
          <a:srgbClr val="8EA4EA"/>
        </a:lt1>
        <a:dk2>
          <a:srgbClr val="0033CC"/>
        </a:dk2>
        <a:lt2>
          <a:srgbClr val="969696"/>
        </a:lt2>
        <a:accent1>
          <a:srgbClr val="86B5B6"/>
        </a:accent1>
        <a:accent2>
          <a:srgbClr val="FFCC66"/>
        </a:accent2>
        <a:accent3>
          <a:srgbClr val="C6CFF3"/>
        </a:accent3>
        <a:accent4>
          <a:srgbClr val="000000"/>
        </a:accent4>
        <a:accent5>
          <a:srgbClr val="C3D7D7"/>
        </a:accent5>
        <a:accent6>
          <a:srgbClr val="E7B95C"/>
        </a:accent6>
        <a:hlink>
          <a:srgbClr val="626292"/>
        </a:hlink>
        <a:folHlink>
          <a:srgbClr val="A2366C"/>
        </a:folHlink>
      </a:clrScheme>
      <a:clrMap bg1="lt1" tx1="dk1" bg2="lt2" tx2="dk2" accent1="accent1" accent2="accent2" accent3="accent3" accent4="accent4" accent5="accent5" accent6="accent6" hlink="hlink" folHlink="folHlink"/>
    </a:extraClrScheme>
    <a:extraClrScheme>
      <a:clrScheme name="蓝长城，上下有砖形 3">
        <a:dk1>
          <a:srgbClr val="0000FF"/>
        </a:dk1>
        <a:lt1>
          <a:srgbClr val="C0C0C0"/>
        </a:lt1>
        <a:dk2>
          <a:srgbClr val="000000"/>
        </a:dk2>
        <a:lt2>
          <a:srgbClr val="B2B2B2"/>
        </a:lt2>
        <a:accent1>
          <a:srgbClr val="FFCC99"/>
        </a:accent1>
        <a:accent2>
          <a:srgbClr val="FF99CC"/>
        </a:accent2>
        <a:accent3>
          <a:srgbClr val="DCDCDC"/>
        </a:accent3>
        <a:accent4>
          <a:srgbClr val="0000DA"/>
        </a:accent4>
        <a:accent5>
          <a:srgbClr val="FFE2CA"/>
        </a:accent5>
        <a:accent6>
          <a:srgbClr val="E78AB9"/>
        </a:accent6>
        <a:hlink>
          <a:srgbClr val="9C4070"/>
        </a:hlink>
        <a:folHlink>
          <a:srgbClr val="00716E"/>
        </a:folHlink>
      </a:clrScheme>
      <a:clrMap bg1="lt1" tx1="dk1" bg2="lt2" tx2="dk2" accent1="accent1" accent2="accent2" accent3="accent3" accent4="accent4" accent5="accent5" accent6="accent6" hlink="hlink" folHlink="folHlink"/>
    </a:extraClrScheme>
    <a:extraClrScheme>
      <a:clrScheme name="蓝长城，上下有砖形 4">
        <a:dk1>
          <a:srgbClr val="0029AC"/>
        </a:dk1>
        <a:lt1>
          <a:srgbClr val="CCFFCC"/>
        </a:lt1>
        <a:dk2>
          <a:srgbClr val="993366"/>
        </a:dk2>
        <a:lt2>
          <a:srgbClr val="969696"/>
        </a:lt2>
        <a:accent1>
          <a:srgbClr val="FFCC99"/>
        </a:accent1>
        <a:accent2>
          <a:srgbClr val="6699FF"/>
        </a:accent2>
        <a:accent3>
          <a:srgbClr val="E2FFE2"/>
        </a:accent3>
        <a:accent4>
          <a:srgbClr val="002192"/>
        </a:accent4>
        <a:accent5>
          <a:srgbClr val="FFE2CA"/>
        </a:accent5>
        <a:accent6>
          <a:srgbClr val="5C8AE7"/>
        </a:accent6>
        <a:hlink>
          <a:srgbClr val="006600"/>
        </a:hlink>
        <a:folHlink>
          <a:srgbClr val="3366FF"/>
        </a:folHlink>
      </a:clrScheme>
      <a:clrMap bg1="lt1" tx1="dk1" bg2="lt2" tx2="dk2" accent1="accent1" accent2="accent2" accent3="accent3" accent4="accent4" accent5="accent5" accent6="accent6" hlink="hlink" folHlink="folHlink"/>
    </a:extraClrScheme>
    <a:extraClrScheme>
      <a:clrScheme name="蓝长城，上下有砖形 5">
        <a:dk1>
          <a:srgbClr val="333333"/>
        </a:dk1>
        <a:lt1>
          <a:srgbClr val="FF99CC"/>
        </a:lt1>
        <a:dk2>
          <a:srgbClr val="006600"/>
        </a:dk2>
        <a:lt2>
          <a:srgbClr val="B2B2B2"/>
        </a:lt2>
        <a:accent1>
          <a:srgbClr val="FFFF66"/>
        </a:accent1>
        <a:accent2>
          <a:srgbClr val="33CCFF"/>
        </a:accent2>
        <a:accent3>
          <a:srgbClr val="FFCAE2"/>
        </a:accent3>
        <a:accent4>
          <a:srgbClr val="2A2A2A"/>
        </a:accent4>
        <a:accent5>
          <a:srgbClr val="FFFFB8"/>
        </a:accent5>
        <a:accent6>
          <a:srgbClr val="2DB9E7"/>
        </a:accent6>
        <a:hlink>
          <a:srgbClr val="6600FF"/>
        </a:hlink>
        <a:folHlink>
          <a:srgbClr val="CC0066"/>
        </a:folHlink>
      </a:clrScheme>
      <a:clrMap bg1="lt1" tx1="dk1" bg2="lt2" tx2="dk2" accent1="accent1" accent2="accent2" accent3="accent3" accent4="accent4" accent5="accent5" accent6="accent6" hlink="hlink" folHlink="folHlink"/>
    </a:extraClrScheme>
    <a:extraClrScheme>
      <a:clrScheme name="蓝长城，上下有砖形 6">
        <a:dk1>
          <a:srgbClr val="000000"/>
        </a:dk1>
        <a:lt1>
          <a:srgbClr val="FFFFCC"/>
        </a:lt1>
        <a:dk2>
          <a:srgbClr val="6756A6"/>
        </a:dk2>
        <a:lt2>
          <a:srgbClr val="969696"/>
        </a:lt2>
        <a:accent1>
          <a:srgbClr val="99CCFF"/>
        </a:accent1>
        <a:accent2>
          <a:srgbClr val="008000"/>
        </a:accent2>
        <a:accent3>
          <a:srgbClr val="FFFFE2"/>
        </a:accent3>
        <a:accent4>
          <a:srgbClr val="000000"/>
        </a:accent4>
        <a:accent5>
          <a:srgbClr val="CAE2FF"/>
        </a:accent5>
        <a:accent6>
          <a:srgbClr val="007300"/>
        </a:accent6>
        <a:hlink>
          <a:srgbClr val="990033"/>
        </a:hlink>
        <a:folHlink>
          <a:srgbClr val="9900CC"/>
        </a:folHlink>
      </a:clrScheme>
      <a:clrMap bg1="lt1" tx1="dk1" bg2="lt2" tx2="dk2" accent1="accent1" accent2="accent2" accent3="accent3" accent4="accent4" accent5="accent5" accent6="accent6" hlink="hlink" folHlink="folHlink"/>
    </a:extraClrScheme>
    <a:extraClrScheme>
      <a:clrScheme name="蓝长城，上下有砖形 7">
        <a:dk1>
          <a:srgbClr val="CC3300"/>
        </a:dk1>
        <a:lt1>
          <a:srgbClr val="99CCFF"/>
        </a:lt1>
        <a:dk2>
          <a:srgbClr val="003399"/>
        </a:dk2>
        <a:lt2>
          <a:srgbClr val="969696"/>
        </a:lt2>
        <a:accent1>
          <a:srgbClr val="CED7FE"/>
        </a:accent1>
        <a:accent2>
          <a:srgbClr val="FFFFFF"/>
        </a:accent2>
        <a:accent3>
          <a:srgbClr val="CAE2FF"/>
        </a:accent3>
        <a:accent4>
          <a:srgbClr val="AE2A00"/>
        </a:accent4>
        <a:accent5>
          <a:srgbClr val="E3E8FE"/>
        </a:accent5>
        <a:accent6>
          <a:srgbClr val="E7E7E7"/>
        </a:accent6>
        <a:hlink>
          <a:srgbClr val="006600"/>
        </a:hlink>
        <a:folHlink>
          <a:srgbClr val="777777"/>
        </a:folHlink>
      </a:clrScheme>
      <a:clrMap bg1="lt1" tx1="dk1" bg2="lt2" tx2="dk2" accent1="accent1" accent2="accent2" accent3="accent3" accent4="accent4" accent5="accent5" accent6="accent6" hlink="hlink" folHlink="folHlink"/>
    </a:extraClrScheme>
    <a:extraClrScheme>
      <a:clrScheme name="蓝长城，上下有砖形 8">
        <a:dk1>
          <a:srgbClr val="006600"/>
        </a:dk1>
        <a:lt1>
          <a:srgbClr val="FFCC99"/>
        </a:lt1>
        <a:dk2>
          <a:srgbClr val="000000"/>
        </a:dk2>
        <a:lt2>
          <a:srgbClr val="B2B2B2"/>
        </a:lt2>
        <a:accent1>
          <a:srgbClr val="FFFFFF"/>
        </a:accent1>
        <a:accent2>
          <a:srgbClr val="FFFF66"/>
        </a:accent2>
        <a:accent3>
          <a:srgbClr val="FFE2CA"/>
        </a:accent3>
        <a:accent4>
          <a:srgbClr val="005600"/>
        </a:accent4>
        <a:accent5>
          <a:srgbClr val="FFFFFF"/>
        </a:accent5>
        <a:accent6>
          <a:srgbClr val="E7E75C"/>
        </a:accent6>
        <a:hlink>
          <a:srgbClr val="5B5B89"/>
        </a:hlink>
        <a:folHlink>
          <a:srgbClr val="3366F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
  <PresentationFormat>自定义</PresentationFormat>
  <Paragraphs>156</Paragraphs>
  <Slides>34</Slides>
  <Notes>1</Notes>
  <TotalTime>0</TotalTime>
  <HiddenSlides>0</HiddenSlides>
  <MMClips>0</MMClips>
  <ScaleCrop>0</ScaleCrop>
  <HeadingPairs>
    <vt:vector baseType="variant" size="4">
      <vt:variant>
        <vt:lpstr>Theme</vt:lpstr>
      </vt:variant>
      <vt:variant>
        <vt:i4>1</vt:i4>
      </vt:variant>
      <vt:variant>
        <vt:lpstr>Slide Titles</vt:lpstr>
      </vt:variant>
      <vt:variant>
        <vt:i4>34</vt:i4>
      </vt:variant>
    </vt:vector>
  </HeadingPairs>
  <TitlesOfParts>
    <vt:vector baseType="lpstr" size="35">
      <vt:lpstr>Office 主题</vt:lpstr>
      <vt:lpstr>李斯</vt:lpstr>
      <vt:lpstr>Slide 2</vt:lpstr>
      <vt:lpstr>Slide 3</vt:lpstr>
      <vt:lpstr>Slide 4</vt:lpstr>
      <vt:lpstr>Slide 5</vt:lpstr>
      <vt:lpstr>Slide 6</vt:lpstr>
      <vt:lpstr>Slide 7</vt:lpstr>
      <vt:lpstr>秦泰山刻石</vt:lpstr>
      <vt:lpstr>Slide 9</vt:lpstr>
      <vt:lpstr>Slide 10</vt:lpstr>
      <vt:lpstr>Slide 11</vt:lpstr>
      <vt:lpstr>Slide 12</vt:lpstr>
      <vt:lpstr>Slide 13</vt:lpstr>
      <vt:lpstr>Slide 14</vt:lpstr>
      <vt:lpstr>Slide 15</vt:lpstr>
      <vt:lpstr>三、反问总结与反面假设</vt:lpstr>
      <vt:lpstr>Slide 17</vt:lpstr>
      <vt:lpstr>Slide 18</vt:lpstr>
      <vt:lpstr>Slide 19</vt:lpstr>
      <vt:lpstr>Slide 20</vt:lpstr>
      <vt:lpstr>Slide 21</vt:lpstr>
      <vt:lpstr>Slide 22</vt:lpstr>
      <vt:lpstr>Slide 23</vt:lpstr>
      <vt:lpstr>小结：</vt:lpstr>
      <vt:lpstr>全文总结</vt:lpstr>
      <vt:lpstr>Slide 26</vt:lpstr>
      <vt:lpstr>　	五、劝谏特点</vt:lpstr>
      <vt:lpstr>本文能够达到预期效果的根本原因</vt:lpstr>
      <vt:lpstr>艺术特色</vt:lpstr>
      <vt:lpstr>Slide 30</vt:lpstr>
      <vt:lpstr>Slide 31</vt:lpstr>
      <vt:lpstr>Slide 32</vt:lpstr>
      <vt:lpstr>七、现实意义</vt:lpstr>
      <vt:lpstr>Slide 34</vt:lpstr>
    </vt:vector>
  </TitlesOfParts>
  <LinksUpToDate>0</LinksUpToDate>
  <SharedDoc>0</SharedDoc>
  <HyperlinksChanged>0</HyperlinksChanged>
  <Application>Aspose.Slides for .NET</Application>
  <AppVersion>18.1000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空白演示</dc:title>
  <cp:lastModifiedBy>龙飞凤舞</cp:lastModifiedBy>
  <cp:revision>192</cp:revision>
  <dcterms:created xsi:type="dcterms:W3CDTF">2019-06-19T02:08:00Z</dcterms:created>
  <dcterms:modified xsi:type="dcterms:W3CDTF">2020-06-02T13:12:25Z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2052-11.3.0.9221</vt:lpwstr>
  </property>
</Properties>
</file>