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3214687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 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6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古对今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夕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5773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凉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香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286385"/>
            <a:ext cx="3847465" cy="5811520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815" y="564515"/>
            <a:ext cx="4761865" cy="3333115"/>
          </a:xfrm>
          <a:prstGeom prst="rect">
            <a:avLst/>
          </a:prstGeom>
        </p:spPr>
      </p:pic>
      <p:pic>
        <p:nvPicPr>
          <p:cNvPr id="4" name="图片 3" descr="KT古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2450" y="3994150"/>
            <a:ext cx="1458595" cy="2825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" y="38100"/>
            <a:ext cx="3909695" cy="575627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5435" y="577215"/>
            <a:ext cx="4761865" cy="3333115"/>
          </a:xfrm>
          <a:prstGeom prst="rect">
            <a:avLst/>
          </a:prstGeom>
        </p:spPr>
      </p:pic>
      <p:pic>
        <p:nvPicPr>
          <p:cNvPr id="4" name="图片 3" descr="KT凉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9850" y="4211955"/>
            <a:ext cx="2666365" cy="2571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205105"/>
            <a:ext cx="3923665" cy="5866765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6510" y="718185"/>
            <a:ext cx="4761865" cy="3333115"/>
          </a:xfrm>
          <a:prstGeom prst="rect">
            <a:avLst/>
          </a:prstGeom>
        </p:spPr>
      </p:pic>
      <p:pic>
        <p:nvPicPr>
          <p:cNvPr id="4" name="图片 3" descr="KT细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4280" y="4224655"/>
            <a:ext cx="2373630" cy="2863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14935"/>
            <a:ext cx="4257040" cy="599059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425" y="718820"/>
            <a:ext cx="4761865" cy="3333115"/>
          </a:xfrm>
          <a:prstGeom prst="rect">
            <a:avLst/>
          </a:prstGeom>
        </p:spPr>
      </p:pic>
      <p:pic>
        <p:nvPicPr>
          <p:cNvPr id="4" name="图片 3" descr="KT夕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135" y="4051935"/>
            <a:ext cx="1590040" cy="5162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50800"/>
            <a:ext cx="4209415" cy="607631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690" y="513080"/>
            <a:ext cx="4761865" cy="3333115"/>
          </a:xfrm>
          <a:prstGeom prst="rect">
            <a:avLst/>
          </a:prstGeom>
        </p:spPr>
      </p:pic>
      <p:pic>
        <p:nvPicPr>
          <p:cNvPr id="4" name="图片 3" descr="KT李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9760" y="4006215"/>
            <a:ext cx="1863090" cy="2571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191770"/>
            <a:ext cx="4009390" cy="5981065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380" y="641350"/>
            <a:ext cx="4761865" cy="3333115"/>
          </a:xfrm>
          <a:prstGeom prst="rect">
            <a:avLst/>
          </a:prstGeom>
        </p:spPr>
      </p:pic>
      <p:pic>
        <p:nvPicPr>
          <p:cNvPr id="4" name="图片 3" descr="KT语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2720" y="4366260"/>
            <a:ext cx="2396490" cy="2571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10" y="89535"/>
            <a:ext cx="4142740" cy="6066790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010" y="474345"/>
            <a:ext cx="4761865" cy="3333115"/>
          </a:xfrm>
          <a:prstGeom prst="rect">
            <a:avLst/>
          </a:prstGeom>
        </p:spPr>
      </p:pic>
      <p:pic>
        <p:nvPicPr>
          <p:cNvPr id="4" name="图片 3" descr="KT香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5875" y="4109085"/>
            <a:ext cx="3112135" cy="3340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112</cp:revision>
  <dcterms:created xsi:type="dcterms:W3CDTF">2015-08-14T00:37:50Z</dcterms:created>
  <dcterms:modified xsi:type="dcterms:W3CDTF">2016-12-29T11:09:12Z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