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3" r:id="rId2"/>
    <p:sldId id="523" r:id="rId3"/>
    <p:sldId id="1012" r:id="rId4"/>
    <p:sldId id="1115" r:id="rId5"/>
    <p:sldId id="1116" r:id="rId6"/>
    <p:sldId id="1117" r:id="rId7"/>
    <p:sldId id="1118" r:id="rId8"/>
    <p:sldId id="1107" r:id="rId9"/>
    <p:sldId id="1097" r:id="rId10"/>
    <p:sldId id="1090" r:id="rId11"/>
    <p:sldId id="1113" r:id="rId12"/>
    <p:sldId id="1124" r:id="rId13"/>
  </p:sldIdLst>
  <p:sldSz cx="9144000" cy="5143500" type="screen16x9"/>
  <p:notesSz cx="6858000" cy="9144000"/>
  <p:embeddedFontLst>
    <p:embeddedFont>
      <p:font typeface="楷体" pitchFamily="49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黑体" pitchFamily="49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0000FF"/>
    <a:srgbClr val="FF0000"/>
    <a:srgbClr val="0066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878" y="-702"/>
      </p:cViewPr>
      <p:guideLst>
        <p:guide orient="horz" pos="3154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 userDrawn="1"/>
        </p:nvCxnSpPr>
        <p:spPr>
          <a:xfrm>
            <a:off x="35496" y="4960714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4999484"/>
            <a:ext cx="9144000" cy="144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587974"/>
            <a:ext cx="827584" cy="144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4803998"/>
            <a:ext cx="2987824" cy="144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6" name="Picture 2" descr="http://images.missyuan.com/attachments/day_091012/20091012_959e14b5d44f9e52e47ec4v3vH729Z6f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98331"/>
            <a:ext cx="1103765" cy="845169"/>
          </a:xfrm>
          <a:prstGeom prst="rect">
            <a:avLst/>
          </a:prstGeom>
          <a:noFill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54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习作：我的拿手好戏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9212" y="5117430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y2.ifengimg.com/news_spider/dci_2012/05/98e621e74b5314b215f3a94ce1e99ea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pic>
        <p:nvPicPr>
          <p:cNvPr id="12292" name="Picture 4" descr="http://upload.qianlong.com/2016/0608/14653844773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203598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“十八般武艺，样样是好戏。”唱歌、跳舞、下棋、弹琴？你的拿手好戏是什么？可以把它写下来吗？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99895" y="1351915"/>
            <a:ext cx="623633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写完后读一读，看看是否通顺，重点部分是不是写清楚了，再改一改。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182" y="1412369"/>
            <a:ext cx="1104039" cy="1582166"/>
          </a:xfrm>
          <a:prstGeom prst="rect">
            <a:avLst/>
          </a:prstGeom>
        </p:spPr>
      </p:pic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31470" y="806133"/>
            <a:ext cx="8480425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我的拿手好戏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每个人都有自己的特长，比如画画、弹钢琴、唱歌跳舞等等。我最拿手的是玩电脑。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我会用电脑打字。我不用看键盘都也记得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个字母的位置，因此我每分钟能打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个字左右。我常利用休息时间把自己的作文记在我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qq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空间的个人日志里，这样即锻炼了我的打字速度，又保存了的作文。打字还对我练钢琴有极大的帮助。因为我打字很熟练，所以我的十指能在琴键上灵活自如地流动。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1654" y="384711"/>
            <a:ext cx="15841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例文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6540" y="125095"/>
            <a:ext cx="8651240" cy="4892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我会用电脑画画。画画过程中要用到线条、图形、颜色、复制、粘贴、旋转等，这些对于我来说都是小菜一碟。我的一幅电脑画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欢庆六一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还被老师选为参赛作品呢。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我会用电脑上网。电脑是一位知识最渊博的老师，它能让我们不出门而知天下事。我可以运用因特网查到中外名胜、古今名人、动物植物、海底世界等知识。我可以运用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E-mail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给我的朋友们发电子邮件，寄电子贺卡。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当然，我玩电脑游戏的水平也是一级棒的。我在彩虹岛游戏里的网名叫百花仙女。她美丽可爱，身手敏捷，如果你有兴趣不妨跟我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pk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一下，我的本领绝对不是“王婆卖瓜，自卖自夸”的哦！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玩电脑是我的拿手好戏，但是玩电脑一定要适可而止，不能沉溺于网络，否则就会影响学习。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31640" y="411510"/>
            <a:ext cx="5979343" cy="4057650"/>
            <a:chOff x="1331640" y="411510"/>
            <a:chExt cx="5979343" cy="4057650"/>
          </a:xfrm>
        </p:grpSpPr>
        <p:pic>
          <p:nvPicPr>
            <p:cNvPr id="10242" name="Picture 2" descr="http://uploads.5068.com/allimg/1711/147-1G1301R115.png"/>
            <p:cNvPicPr>
              <a:picLocks noChangeAspect="1" noChangeArrowheads="1"/>
            </p:cNvPicPr>
            <p:nvPr/>
          </p:nvPicPr>
          <p:blipFill>
            <a:blip r:embed="rId3" cstate="print"/>
            <a:srcRect r="9677"/>
            <a:stretch>
              <a:fillRect/>
            </a:stretch>
          </p:blipFill>
          <p:spPr bwMode="auto">
            <a:xfrm>
              <a:off x="1331640" y="411510"/>
              <a:ext cx="5256584" cy="4057650"/>
            </a:xfrm>
            <a:prstGeom prst="rect">
              <a:avLst/>
            </a:prstGeom>
            <a:noFill/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44208" y="3507854"/>
              <a:ext cx="86677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矩形 8"/>
          <p:cNvSpPr/>
          <p:nvPr/>
        </p:nvSpPr>
        <p:spPr>
          <a:xfrm flipH="1">
            <a:off x="0" y="123478"/>
            <a:ext cx="2987824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7176135" y="183515"/>
            <a:ext cx="937895" cy="4777105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我</a:t>
            </a:r>
          </a:p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的</a:t>
            </a:r>
          </a:p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拿</a:t>
            </a:r>
          </a:p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手</a:t>
            </a:r>
          </a:p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好</a:t>
            </a:r>
          </a:p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戏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915566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</a:rPr>
              <a:t>习作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47495" y="1419860"/>
            <a:ext cx="65151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你平时最喜欢干什么？最擅长干什么呢？你的拿手好戏是什么？我们一起来交流下。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450" y="1506349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62753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跳舞，唱歌，画画，变魔术；</a:t>
            </a:r>
            <a:endParaRPr lang="en-US" altLang="zh-CN" sz="2800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755576" y="1347614"/>
            <a:ext cx="38671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6150" y="1347470"/>
            <a:ext cx="4108450" cy="280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62753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剪纸，捏泥人，做标本，做航模；</a:t>
            </a:r>
            <a:endParaRPr lang="en-US" altLang="zh-CN" sz="2800" dirty="0" smtClean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7614"/>
            <a:ext cx="38100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7614"/>
            <a:ext cx="363855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62753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挑西瓜，做面包，炒拿手菜；</a:t>
            </a:r>
            <a:endParaRPr lang="en-US" altLang="zh-CN" sz="2800" dirty="0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1895"/>
          <a:stretch>
            <a:fillRect/>
          </a:stretch>
        </p:blipFill>
        <p:spPr bwMode="auto">
          <a:xfrm>
            <a:off x="755576" y="1419622"/>
            <a:ext cx="3728467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347614"/>
            <a:ext cx="280831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62753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吹口哨，玩魔方，钓鱼，爬树；</a:t>
            </a:r>
            <a:endParaRPr lang="zh-CN" altLang="en-US" sz="2800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75606"/>
            <a:ext cx="35433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275606"/>
            <a:ext cx="345638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495" y="1742440"/>
            <a:ext cx="688340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你的拿手好戏是怎样练成的？关于拿手好戏，有哪些有趣的故事？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怎样来写你的拿手好戏？哪些内容先写？哪些内容后写？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哪些内容要写得详细些？哪些内容可以写得简略些？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427734"/>
            <a:ext cx="1104039" cy="158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5140" y="600710"/>
            <a:ext cx="79457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你的拿手好戏是什么？写下来，和同学一起分享吧！写之前想一想：</a:t>
            </a:r>
            <a:endParaRPr lang="en-US" altLang="zh-CN" sz="3200" dirty="0" smtClean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2356887"/>
            <a:ext cx="2016224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200" dirty="0" smtClean="0"/>
              <a:t>《</a:t>
            </a:r>
            <a:r>
              <a:rPr lang="zh-CN" altLang="en-US" sz="2200" dirty="0" smtClean="0"/>
              <a:t>三招挑西瓜</a:t>
            </a:r>
            <a:r>
              <a:rPr lang="en-US" altLang="zh-CN" sz="2200" dirty="0" smtClean="0"/>
              <a:t>》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5552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提纲</a:t>
            </a:r>
          </a:p>
        </p:txBody>
      </p:sp>
      <p:sp>
        <p:nvSpPr>
          <p:cNvPr id="5" name="矩形 4"/>
          <p:cNvSpPr/>
          <p:nvPr/>
        </p:nvSpPr>
        <p:spPr>
          <a:xfrm>
            <a:off x="3203848" y="771550"/>
            <a:ext cx="2088232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点明拿手好戏是挑西瓜。</a:t>
            </a:r>
            <a:endParaRPr lang="zh-CN" altLang="en-US" sz="2200" dirty="0"/>
          </a:p>
        </p:txBody>
      </p:sp>
      <p:sp>
        <p:nvSpPr>
          <p:cNvPr id="6" name="矩形 5"/>
          <p:cNvSpPr/>
          <p:nvPr/>
        </p:nvSpPr>
        <p:spPr>
          <a:xfrm>
            <a:off x="3203848" y="1751786"/>
            <a:ext cx="2304255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简单介绍：是怎样练成挑西瓜的拿手好戏的。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3275856" y="3069416"/>
            <a:ext cx="2088232" cy="1446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详细写：周末和同学郊游时挑西瓜、吃西瓜的趣事。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6156176" y="1347614"/>
            <a:ext cx="2376264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我用</a:t>
            </a:r>
            <a:r>
              <a:rPr lang="en-US" altLang="zh-CN" sz="2200" dirty="0" smtClean="0"/>
              <a:t>“</a:t>
            </a:r>
            <a:r>
              <a:rPr lang="zh-CN" altLang="en-US" sz="2200" dirty="0" smtClean="0"/>
              <a:t>看、听、拍</a:t>
            </a:r>
            <a:r>
              <a:rPr lang="en-US" altLang="zh-CN" sz="2200" dirty="0" smtClean="0"/>
              <a:t>”</a:t>
            </a:r>
            <a:r>
              <a:rPr lang="zh-CN" altLang="en-US" sz="2200" dirty="0" smtClean="0"/>
              <a:t>三招，自信地挑了两个大西瓜。</a:t>
            </a:r>
            <a:endParaRPr lang="en-US" altLang="zh-CN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6156176" y="2543874"/>
            <a:ext cx="2304256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第一个西瓜很好，得到同学的夸赞，我很得意。</a:t>
            </a:r>
            <a:endParaRPr lang="en-US" altLang="zh-CN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6156176" y="3840018"/>
            <a:ext cx="2376264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第二个西瓜没熟，我很尴尬</a:t>
            </a:r>
            <a:r>
              <a:rPr lang="en-US" altLang="zh-CN" sz="2200" dirty="0" smtClean="0"/>
              <a:t>——</a:t>
            </a:r>
            <a:r>
              <a:rPr lang="zh-CN" altLang="en-US" sz="2200" dirty="0" smtClean="0"/>
              <a:t>拿手好戏演砸啦！</a:t>
            </a:r>
            <a:endParaRPr lang="en-US" altLang="zh-CN" sz="2200" dirty="0" smtClean="0"/>
          </a:p>
        </p:txBody>
      </p:sp>
      <p:sp>
        <p:nvSpPr>
          <p:cNvPr id="11" name="左大括号 10"/>
          <p:cNvSpPr/>
          <p:nvPr/>
        </p:nvSpPr>
        <p:spPr>
          <a:xfrm>
            <a:off x="2699792" y="771550"/>
            <a:ext cx="360040" cy="36724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5580112" y="1491630"/>
            <a:ext cx="360040" cy="3096344"/>
          </a:xfrm>
          <a:prstGeom prst="leftBrace">
            <a:avLst>
              <a:gd name="adj1" fmla="val 0"/>
              <a:gd name="adj2" fmla="val 737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</Words>
  <Application>WPS 演示</Application>
  <PresentationFormat>全屏显示(16:9)</PresentationFormat>
  <Paragraphs>33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楷体</vt:lpstr>
      <vt:lpstr>Times New Roman</vt:lpstr>
      <vt:lpstr>微软雅黑</vt:lpstr>
      <vt:lpstr>黑体</vt:lpstr>
      <vt:lpstr>Kaiti SC</vt:lpstr>
      <vt:lpstr>Calibri</vt:lpstr>
      <vt:lpstr>Heiti SC Light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101</cp:revision>
  <dcterms:created xsi:type="dcterms:W3CDTF">2017-03-17T02:28:00Z</dcterms:created>
  <dcterms:modified xsi:type="dcterms:W3CDTF">2019-06-18T07:26:28Z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