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259" r:id="rId66"/>
    <p:sldId id="256" r:id="rId6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8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1D00B-27B4-4A81-BF54-44639A605D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4141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3E8D4-ACAB-4E16-87D9-DF5987B50C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920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42888DC-5299-47D0-A85B-E90E7B119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912938"/>
            <a:ext cx="61722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 smtClean="0">
                <a:solidFill>
                  <a:schemeClr val="bg1">
                    <a:lumMod val="50000"/>
                  </a:schemeClr>
                </a:solidFill>
              </a:rPr>
              <a:t>这样想象真有趣</a:t>
            </a:r>
            <a:endParaRPr lang="zh-CN" altLang="en-US" dirty="0"/>
          </a:p>
        </p:txBody>
      </p:sp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52400" y="163513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mtClean="0">
                <a:solidFill>
                  <a:srgbClr val="000000"/>
                </a:solidFill>
              </a:rPr>
              <a:t>小学三年级作文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2" name="TextBox 2"/>
          <p:cNvSpPr txBox="1">
            <a:spLocks noChangeArrowheads="1"/>
          </p:cNvSpPr>
          <p:nvPr/>
        </p:nvSpPr>
        <p:spPr bwMode="auto">
          <a:xfrm>
            <a:off x="6477000" y="4876800"/>
            <a:ext cx="8002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mtClean="0">
                <a:solidFill>
                  <a:srgbClr val="000000"/>
                </a:solidFill>
              </a:rPr>
              <a:t>200</a:t>
            </a:r>
            <a:r>
              <a:rPr lang="zh-CN" altLang="en-US" smtClean="0">
                <a:solidFill>
                  <a:srgbClr val="000000"/>
                </a:solidFill>
              </a:rPr>
              <a:t>字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00986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过了一天，它变得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还大，它一只手就能拔出一棵美人松，它高兴极了，扔了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，一步跨过五棵大树，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游玩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去了。
　　它走进一个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村庄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农民工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看见了，就拿铁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物品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扔向大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，大蚂蚁觉得是在给他挠痒痒，它可没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兴趣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玩。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拔出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极了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跨过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五棵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游玩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村庄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农民工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物品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挠痒痒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兴趣。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32398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它又走进城市，发现自己和楼一样高，它兴奋地在马路上跳了两三下，车烂了，地上的砖碎了，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跑了。
　　这只巨大的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给生活造成了如此大的混乱哪行呢？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科学家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花了五天的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功夫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制造了缩小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基因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，又花了十天的功夫发明缩小枪。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城市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兴奋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马路上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两三下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巨大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造成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如此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混乱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哪行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科学家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五天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功夫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制造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缩小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基因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十天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功夫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缩小。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15498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他们对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一射，蚂蚁又回到了原样，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欢呼起来。
　　从此，再有像蚂蚁一样的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怪物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，对它一射就行了。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巨型蚂蚁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孟令起
　　一只蚂蚁在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散步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，它看到一种奇怪的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植物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，想尝一尝是什么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味道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，它尝了一口，发现自己居然变大了。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他们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欢呼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再有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怪物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它一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就行了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巨型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孟令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散步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奇怪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植物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尝一尝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味道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居然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变大。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416320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个头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变得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还高了。从此，蚂蚁每天都欺负小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。它打小鹿，踩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小兔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，有时还坐到老虎大王的身上。小动物们都很害怕蚂蚁，于是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聚在一起，想出了一个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办法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。它们制作了一种变小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药水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，能把蚂蚁变回原来的大小。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个头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每天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欺负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坐到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害怕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聚在一起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办法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它们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制作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药水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大小。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小鹿把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药水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装在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果汁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瓶里，放到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蚂蚁洞口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前面，蚂蚁回到家，发现有一瓶果汁，想到“是谁把一瓶果汁放在我的洞前？”这个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问题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在它的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脑子里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思考了不到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30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秒，就咕咚咕咚地把药水喝掉了。蚂蚁喝完才发现自己又变回到那个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弱小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的自己了。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药水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果汁瓶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洞口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前面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果汁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果汁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放在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问题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脑子里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思考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,30,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咕咚咕咚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药水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喝掉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喝完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弱小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677656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一阵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大风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吹过，把它吹到了河里，小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吓得拼命喊“救命”。一只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小鱼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游过来把它送上了岸。蚂蚁有气无力地说：“我强大时，不应该欺负小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！”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蚂蚁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高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166199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河里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拼命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救命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游过来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送上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有气无力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应该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欺负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50865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王浩然
　　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人们心目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中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永远是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弱小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的，可是在蚂蚁王国里呀，有一只蚂蚁却有一个伟大的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理想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，这只蚂蚁名叫强强，他的理想是变得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还高，他的理想竟然实现了，他真的变得比树还高，而且非常强壮，强强一跺脚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整片树林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都在颤抖，他高兴极了。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浩然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永远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弱小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王国里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伟大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理想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名叫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理想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理想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竟然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实现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而且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跺脚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整片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颤抖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极了。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43198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经常用他强壮的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身体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帮助其他小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可是，他也发现一个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问题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，他原先的家回不去了，没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办法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，他只好去寻找新的家，走啊走啊走，走了整整一天，它也没找到适合他的家，因为他太高了，没有哪个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能盛下他。
　　强强又累又饿，很想吃点东西，可问题又来了，原来吃一点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食物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就够了，现在吃很多都吃不饱。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经常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帮助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问题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回不去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办法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寻找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整整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适合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哪个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盛下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问题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现在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吃不饱。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24731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他听说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里有一位森林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仙女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，会变法术。他去求森林仙女把他变回来，仙女同意了，把他变了回来。
　　从此以后，强强又和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同伴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幸福快乐地生活在一起。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还大的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张冬晨
　　蚂蚁欢欢是森林中最小的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了，它经常被其它的动物欺负，所以整天提心吊胆的。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听说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仙女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仙女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变回来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仙女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同意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从此以后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同伴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幸福快乐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张冬晨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欢欢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经常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欺负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整天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提心吊胆。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有一天，小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欢欢想：“如果我能长得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还大，我就什么也不怕了。”没想到它这么一说，它真的变成了比树还大的蚂蚁！
　　它变成这么大的蚂蚁后整天神气活现。它天天在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里跑来跑去，小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们都吓得魂飞魄散。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欢欢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如果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没想到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整天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神气活现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跑来跑去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魂飞魄散。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比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还大的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赵书菡
　　从前有一只小蚂蚁，它特别小，所以经常被其他蚂蚁欺负，他想变得强大，最好比大象还大，这样就没有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敢欺负他了。
　　一天，他来到一颗大树下，满脑子想着怎样才能变大，这时，突然一道金光闪过，他真的长高长大，真的比大象还要大了。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赵书菡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特别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经常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欺负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强大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欺负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满脑子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怎样才能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金光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闪过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长大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还要。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松鼠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会从高高的树上摔下来，摔个倒栽葱。就连小蚂蚁的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家人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见到他后都跑，欢欢不明白，就跑上去问：“你们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话还没说完，小蚂蚁们已被吹到九霄云外去了。
　　欢欢很不高兴，他没有一个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朋友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了，以前跟家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一起运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食物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，快快乐乐地玩耍多好啊。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松鼠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高高的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摔下来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倒栽葱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家人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见到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欢欢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明白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你们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吹到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九霄云外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欢欢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快快乐乐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玩耍。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970318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它好想变回以前的自己。
　　第二天醒来，它又变回小蚂蚁了！原来，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里只能实现一天的愿望。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快递员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鸵鸟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于嘉霓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黑夜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，是那么宁静，那么安详，小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们已经进入了甜美的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梦乡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，但鸵鸟一直满脑子都在想为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人们做好事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，做什么呢？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第二天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醒来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实现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愿望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黑夜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宁静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安详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已经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进入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甜美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梦乡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满脑子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做好事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89364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问题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困扰着它一直不能安眠。突然，它想到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鸽子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因为会飞，能给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人类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寄信，要是自己也能飞，该多好啊！想着想着，它竟然飘飘然地飞了起来！它欣喜若狂，满心期待着第二天的到来。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鸵鸟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变得会飞以后，在湛蓝的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天空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中漫无目的地翱翔，突然发现城市里的快递车还需要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汽油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，有时还需要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转运，耗费了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大量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时间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能源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，使人类不能及时拿到包裹。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350865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问题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困扰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安眠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鸽子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寄信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要是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竟然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飘飘然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欣喜若狂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满心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期待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第二天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到来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湛蓝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漫无目的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翱翔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城市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需要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汽油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需要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转运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耗费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时间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能源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及时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拿到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包裹。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046988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于是，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鸵鸟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挥舞着两双巨大的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，来到一栋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高楼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前，只见一个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年轻人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正在焦急等待快递，它跳起它的长腿，来到跟前，问他想不想不交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邮费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而且马上到家的快递，年轻人说：“当然想啊，光买东西就很贵，还要交那么多的邮费，还不能及时到达，多吃亏啊！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挥舞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两双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巨大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年轻人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焦急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等待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跟前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邮费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而且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年轻人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当然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邮费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及时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到达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吃亏。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”“我可以帮您运快递。”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鸵鸟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拍打着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说，“一天之内，保证送达！”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年轻人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听了很高兴，欣然答应，还到处传播鸵鸟能寄快递的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好消息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。鸵鸟果真一天之内送达，很多人都对它好评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如潮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，纷纷夸它是一个优秀的快递员。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拍打着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之内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保证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送达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年轻人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欣然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答应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到处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传播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好消息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果真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之内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送达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如潮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纷纷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优秀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86232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的夸奖之中，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鸵鸟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不知疲倦地运了一趟又一趟的包裹。天黑了，所有的包裹终于都运完了。鸵鸟疲惫不堪地躺在地上，发现自己不能飞了，它想：不要妄想，还是做好自己的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本职工作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才好啊！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啄木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鸡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赵昱涵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夸奖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之中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不知疲倦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包裹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包裹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终于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运完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鸵鸟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疲惫不堪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妄想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做好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本职工作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赵昱涵。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有一只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做梦也想在天上飞，有一天它正在练习飞，忽然觉得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身体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轻轻的，于是它一扇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，就飞上了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天空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它飞呀飞呀，竟然飞出了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地球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，母鸡向着太阳飞去。
　　母鸡在太阳上生活了一段时间，觉得很舒服，就欣欣然住了下来。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做梦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天上飞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练习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忽然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轻轻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飞上了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竟然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向着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一段时间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舒服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欣欣然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下来。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有一天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下了一个太阳蛋，没过多久它又下了八个太阳蛋。
　　于是母鸡就开始孵太阳蛋，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结果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天上又有了十个太阳。后羿看见了，就又带上那十支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神剑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，去射太阳，结果把母鸡也一同射了下来，母鸡说：“我要是不会飞，就不会有这么悲惨的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后果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没过多久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八个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结果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十个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后羿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带上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十支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神剑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结果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要是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悲惨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后果。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”又半死不活的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总结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道：“适合自己的才是最好的。”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落到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地球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上，看见了一条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小虫子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，就轻松地一口吞下，突然，一个想法在母鸡脑中一闪：“对呀，我可以也跟着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啄木鸟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学着捉虫子呀！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半死不活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总结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适合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落到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轻松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吞下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跟着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啄木鸟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虫子。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970318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”于是它就拜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啄木鸟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为师，在山中学习捉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虫子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后来这只鸡就成了一只啄木鸡，每天都有鸟来找它签名，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觉得这样的生活太好了！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母鸡飞行记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张优璇
　　一只母鸡天天在想：我什么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时候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能像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鸟儿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一样自由自在的在一望无际的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天空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上飞翔啊！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啄木鸟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山中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学习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后来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每天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签名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太好了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张优璇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时候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自由自在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一望无际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飞翔。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58532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他环顾四周，发现原先对他来说就如绿巨人的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小草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匍匐在他的脚下，微不足道，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激动极了，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：哼哼，现在连食肉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都会怕我三分，我都能横着走啦！
　　他大摇大摆地走在路上，所有的动物见到它都惊慌失措、四散而逃。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环顾四周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绿巨人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匍匐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脚下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微不足道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激动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极了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哼哼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现在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食肉动物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三分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大摇大摆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路上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见到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惊慌失措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四散。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正想着，他突然觉得自己轻飘飘地离开了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，飞上了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天空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兴奋地大叫：“啊，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我会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飞了！我要飞出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鸡舍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看看外面的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世界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。”于是，它在天空上飞啊飞啊，看到了自己家的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房子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非常漂亮，其他房子都特别破旧。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轻飘飘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离开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飞上了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兴奋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我会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鸡舍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外面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世界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房子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漂亮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房子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特别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破旧。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，怎么回事呢？我要帮助这里的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摆脱贫困走向富裕。
　　于是，它来到了马戏团，给人们表演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节目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赚钱。节目有：空中啄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气球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、空中钻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胶圈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、空中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斗鸡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表演得也很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精彩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都连声叫好！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怎么回事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帮助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摆脱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贫困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富裕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马戏团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表演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节目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赚钱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节目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空中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气球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空中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胶圈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空中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斗鸡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表演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精彩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连声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叫好。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00986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赚了钱，帮助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装修了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房子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整理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家园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母鸡这次飞行非常有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意义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，不但看到了外面的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世界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，而且还办了对人们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有益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事情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都很感谢它，并且给它了很多美味的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食品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从此母鸡飞得更高更高了！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赚了钱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帮助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装修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房子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整理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家园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意义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外面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世界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而且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事情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感谢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并且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美味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50865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梦想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的鸡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殷瑞昊
　　有一只鸡，他想飞上天。
　　一天，它在悠闲地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散步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，一不小心被一块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石头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绊倒了，一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屁股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坐在了荆棘上，痛得它飞快地跑了起来。它跑着跑着竟然飞了起来，它飞得比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还要快，比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还要高。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梦想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殷瑞昊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悠闲地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散步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一不小心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石头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绊倒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屁股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坐在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荆棘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竟然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还要。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不一会儿，它飞到了冒着“火”的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火星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上，变成了一只“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火鸡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”。那只火鸡让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羡慕不已。人们受到他的启发，造出了“打火机”。
　　这只火鸡又飞到了非常炎热的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水星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上，因为水星太热了，就像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蒸锅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一样，又让这只火鸡变成了“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清蒸鸡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不一会儿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羡慕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不已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受到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启发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造出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打火机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炎热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水星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水星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蒸锅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清蒸鸡。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9331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哈！可别说，这是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最喜欢吃的了。
　　接着，他又来到了太阳上，那只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清蒸鸡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又变成了“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烤鸡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”，因为太阳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表面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已经达到六千多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摄氏度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。人们又根据它的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经历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，发明了吃鸡这个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游戏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飞来飞去，这只鸡飞累了，它又回到了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地球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别说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喜欢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接着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清蒸鸡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烤鸡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表面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已经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六千多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摄氏度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根据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经历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游戏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飞来飞去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地球。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可是，在飞行的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过程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中，它却突然停止了飞翔，掉进了大海里，变成了“落汤鸡”，这回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找到了它，给它起了一个最终的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名字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：七十二变鸡。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梦想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真奇妙啊！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会飞的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李温雅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166199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突然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停止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掉进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海里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落汤鸡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名字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七十二变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梦想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奇妙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温雅。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87798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看见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鸟儿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会飞，非常羡慕，也想飞，就努力拍打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，呀，飞起来了！
　　母鸡会飞了，她想到周围转转，欣赏欣赏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风景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她看见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啄木鸟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啄树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：我也去啄啄试试。啄着啄着，哎呀，啄错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了，这是鹰的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后背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呀！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羡慕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努力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拍打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周围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转转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欣赏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欣赏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风景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啄木鸟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啄树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试试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哎呀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后背。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139321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把老鹰气得呀，上去就啄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，母鸡还好会飞，但是哪比得过鹰啊！眼看就要被追上，一只鹫飞来，把老鹰吃了。
　　算是有惊无险，以后再也不敢乱啄了！
　　母鸡又看见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鸟儿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都是在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鸟巢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里，她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：我毕竟也是只鸟呀，一定要有个鸟巢才行。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但是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比得过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眼看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就要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追上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算是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有惊无险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再也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毕竟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鸟巢。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于是，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便找了一个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鸟巢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，睡起觉来。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主人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是只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乌鸦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，他回来后，把母鸡抓得遍体鳞伤，母鸡只好找一个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坐下来养伤。
　　养了两天伤，好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点儿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了，她试探着飞到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，靠着树，发出感叹：“我为什么要飞呢？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鸟巢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睡起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乌鸦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遍体鳞伤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坐下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养伤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两天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点儿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试探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靠着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感叹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为什么。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708981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过了一会儿，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饿，想吃树上的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苹果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，他的触须轻轻一碰，苹果就掉下来了，小蚂蚁高兴地跳了起来，别提吃的有多欢了。
　　第二天他想喝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蚜虫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酿出的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蜜水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，于是他又伸出触须，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就掉了下来，可是他怎么找也找不到蚜虫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朋友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，好不容易找到了一只，可酿出来的蜜水蚂蚁怎么也尝不到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味道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，因为他的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体型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太大了，一点蜜水都不够给他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塞牙缝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的，直到蜜水都没有了，蚂蚁也没吃饱。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350865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一会儿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苹果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触须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轻轻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苹果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掉下来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别提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多欢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第二天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蚜虫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酿出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蜜水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伸出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触须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蚜虫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好不容易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蜜水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味道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体型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蜜水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塞牙缝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直到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蜜水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吃饱。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78565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害得我成现在这个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样子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，真狼狈，我还是好好待在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鸡舍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里，给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主人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下蛋吧！”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飞行记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涂博洋
　　有一只母鸡她很想飞，这天她正在喝水，一下子被一粒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沙子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似的东西卡住了。“咳，咳”母鸡想把那个东西咳出来，没咳出来，却飞了起来，其他母鸡都惊呆了。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害得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现在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样子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狼狈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鸡舍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涂博洋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喝水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一下子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沙子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似的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卡住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惊呆。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那只会飞的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想去哪？她要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环游世界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，来一次“疯狂的遨游”。飞着飞着，她被眼前的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景色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惊呆了，母鸡一会看看这，一会摸摸那，好是兴奋，没过多久母鸡就饿了。听说树上有虫，母鸡就站在树上啄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环游世界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疯狂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遨游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眼前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景色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惊呆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摸摸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兴奋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没过多久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听说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树皮。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50865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可是，嘴都快不见了也啄不开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母鸡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又听说在小河的那头也有虫，就飞了过去。可是，母鸡不敢在河上飞，想跳过去，但是一下子跳进了水里。正在这时一条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鲨鱼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游了过来，吓得母鸡一下子跳到岸上。别说还要感谢鲨鱼咧！
　　母鸡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上有水不能飞了，只好回到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牧场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吃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米粒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听说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河上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跳过去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但是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一下子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跳进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水里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鲨鱼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一下子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岸上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别说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感谢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鲨鱼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母鸡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牧场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米粒。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胆小的鹰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刘锦林
　　有一天，一个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蛋壳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破了，一只鹰从里面探出头来。可这时，一发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猎枪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用的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12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号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口径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散弹射了过来，把它吓得浑身发抖，把身上的蛋壳都抖掉了。从此，这只鹰变得胆小如鼠了。
　　这只鹰由于胆小，学什么东西也慢。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刘锦林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蛋壳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里面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猎枪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,12,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口径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弹射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浑身发抖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蛋壳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抖掉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胆小如鼠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由于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所以它五岁才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学会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飞行。这一天，它饿得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肚子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咕咕叫，准备去捉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野狗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。可是它一飞到野狗的上边，野狗就汪汪叫，吓得它赶紧飞走了。于是又改去捉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兔子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，捉兔子的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时候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，兔子咬了它一口，它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：“太可怕了，我还是三十六计，飞为上计吧！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五岁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学会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肚子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咕咕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准备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野狗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它一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野狗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野狗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汪汪叫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赶紧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改去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时候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三十六计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上计。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95465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”话音未落，它就往上飞去。它没看见旁边的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，一下子撞在了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树冠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的上面。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兔子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不敢捉了，那就去捉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麻雀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吧！可追麻雀时忘了看路，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结果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一不小心撞到云彩上了，掉进了一个湖里，它变成了“落汤鹰”。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话音未落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旁边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一下子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撞在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麻雀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麻雀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结果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一不小心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云彩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掉进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湖里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汤鹰。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32398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于是，它以后改为捉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虫子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，捉虫子简单啊，他在一次次捉虫子的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过程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中增加了自信心，不久，它又变得和其它的鹰一样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、一样勇敢，不再那么胆小、怕事了！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胆小的老鹰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韩瑞轩
　　从前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里有一只老鹰，它胆小如鼠。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改为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简单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一次次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增加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自信心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其它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勇敢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怕事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韩瑞轩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胆小如鼠。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23165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有一天，胆小如鼠的老鹰来到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散步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，看到一只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在运一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食物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老鹰说“蚂蚁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先生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，你好厉害啊！小小的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身子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能拖动这么大的食物。”蚂蚁刚要说话，老鹰却想蚂蚁先生的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力气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肯定很大，吓得他逃走了。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胆小如鼠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来到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散步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运一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先生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你好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厉害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小小的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拖动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先生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力气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肯定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逃走。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308324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路上又碰到了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蜈蚣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，老鹰说：“蜈蚣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先生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，你的腿好多，我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两条腿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就能走的这么快，而你肯定健步如飞啊！”蜈蚣说：“我走的不快，咱们比赛一下吧！”老鹰一听，心里想我肯定比不过蜈蚣，又吓跑了。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路上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碰到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蜈蚣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蜈蚣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先生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两条腿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肯定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健步如飞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蜈蚣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咱们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肯定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蜈蚣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吓跑。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走着走着又碰到了一条大黄狗，在摆着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尾巴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走来走去，老鹰又过去打招呼：“黄狗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先生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，你在干什么呢？”黄狗说“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主人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出去买东西了，我在帮主人开门，如果狼先生来了，会偷主人羊，我要好好看好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羊圈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碰到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尾巴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走来走去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打招呼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先生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干什么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东西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帮主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如果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先生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主人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羊圈。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9331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有些沮丧，他想：“我还是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回家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找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妈妈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吧，妈妈一定会拼命给我找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蜜水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的”。
　　可是当他回到家门口，发现他根本进不去，他垂头丧气地转过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身子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，脚一不小心碰到了门口。糟了！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被他踩塌了，蚂蚁们纷纷四散而逃，就连他的妈妈也不认识他了，躲到了一片叶子下面。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沮丧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妈妈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妈妈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拼命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蜜水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家门口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根本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进不去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垂头丧气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转过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一不小心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碰到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门口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纷纷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四散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妈妈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认识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躲到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叶子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下面。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32398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”老鹰说：“你能打过狼吗？”黄狗说：“我有锋利的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牙齿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，狼来了我就咬它。”说着黄狗露出锋利的牙齿，老鹰一看到黄狗的牙齿，吓得赶紧飞了。
　　老鹰边飞边想，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们怎么这么厉害，有这么多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本领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，而我什么也没有，越飞越害怕，最后飞到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悬崖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边掉了下去了。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锋利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牙齿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狼来了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露出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锋利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牙齿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牙齿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赶紧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边飞边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厉害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本领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越飞越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害怕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悬崖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下去。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00986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健步如飞的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滕润田
　　在一片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里住着一只叫笨笨的小蜗牛。你一定会问为什么叫笨笨呢？因为小蜗牛干什么都很慢很慢，所以叫它笨笨。
　　一天早上，笨笨慢悠悠地起了床说道：“今天天气真不错，出去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散散步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，正好，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肚子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也饿了，出去找点吃的。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健步如飞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滕润田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为什么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干什么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早上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慢悠悠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今天天气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真不错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散散步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肚子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出去。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”它慢慢地爬到一棵树上，看见了一颗熟透了的小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红果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，就迫不及待地吃了下去，吃饱喝足之后，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打了个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哈欠就在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树杈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上睡着了。
　　不知道睡了多久，被小兔子吵醒了：“笨笨，笨笨，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森林学校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要举行马拉松比赛，快去参加！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慢慢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一棵树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熟透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红果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迫不及待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吃饱喝足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之后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打了个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哈欠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树杈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睡着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知道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多久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吵醒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学校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举行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马拉松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参加。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120032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”笨笨说：“我跑不快怎么比赛呀？”小白兔说：“你怎么知道你跑不快呢？”笨笨听了连连点头，“那我就试试吧！”说完就跑了起来。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129266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小白兔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怎么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知道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连连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点头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试试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9331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它发现自己跑得特别快，脚下就像踩了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风火轮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，真是不可思议！于是它去加了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马拉松比赛。拿到了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冠军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
　　笨笨高兴地顶着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奖杯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往回走，身后投来羡慕的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目光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。走着走着看到一个送快递的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乐乐，他正拉着一车快递，笨笨走上前说：“乐乐我来帮你送快递吧！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特别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脚下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风火轮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真是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不可思议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马拉松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拿到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冠军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高兴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奖杯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往回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羡慕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目光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乐乐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笨笨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乐乐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139321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”小猴乐乐爽快地答应了，不到半天的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工夫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，小猴乐乐的快递就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全部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送完了。
　　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很开心，原来帮助别人做事是这么开心啊！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跑得最快的蜗牛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刘锦林
　　从前有一只跑得最快的蜗牛。没错，你没看错，是一只蜗牛。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乐乐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爽快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答应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半天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工夫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乐乐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快递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全部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送完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帮助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别人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做事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刘锦林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4062651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能跑多快？这只蜗牛能跑得像风一样快，下面看看它的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战绩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吧！
　　第一次是跟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兔子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比赛，兔子也没大意，也没睡觉，用最快的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速度卖力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地向前跑。它以为蜗牛不会追上来，这次一定不会被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笑话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了。但是，等它跑到终点时，蜗牛早就等了大半个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战绩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第一次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睡觉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速度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卖力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向前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追上来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笑话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但是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终点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早就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大半个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小时。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78565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兔子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很惊讶。
　　第二次是跟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火车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比赛，不用说，又让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胜利了。
　　第三次是和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比赛，飞机抄了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近路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，可依然输给了蜗牛。
　　这三次比赛让蜗牛成为了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关注点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。于是，很多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记者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就来采访它为什么跑得这么快？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惊讶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第二次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火车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不用说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胜利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第三次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近路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依然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输给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三次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成为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关注点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记者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采访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为什么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58532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闪光灯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的照耀下大声说：“我到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魔法学院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学习了加速。”
　　蜗牛觉得自己很了不起。可这时来了一架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飞机声称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可以跑过蜗牛。蜗牛看了一眼飞机，不屑地说：“你这么瘦小，能跑过我？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闪光灯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照耀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魔法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学院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学习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加速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了不起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声称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瘦小。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046988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”但它还是答应了。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信心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满满的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，在比赛一开始就被落下很多，它奋力直追也没追上。所以，这次是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飞机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先到达终点。又比了十多次，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结果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都是一样的。这让蜗牛大吃一惊。原来，这辆是三倍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音速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超音速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飞机呀！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答应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信心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满满的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落下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奋力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直追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追上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所以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到达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终点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十多次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结果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大吃一惊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原来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三倍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音速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超音速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飞机。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32398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小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后悔极了，想变回去，可惜太晚了，他再也变不回去了。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还大的蚂蚁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郭佳莹
　　有一只蚂蚁，正在找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食物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，它找呀找，终于找到一个白白的、圆圆的、小小的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香丸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，这是一枚神奇的药，可是小蚂蚁并不知道，它把这个香丸吃了下去。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后悔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极了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变回去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可惜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太晚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再也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郭佳莹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食物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终于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找到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白白的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圆圆的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小小的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香丸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神奇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并不知道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香丸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下去。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69331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这次比赛输了后，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懂得了一个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道理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：天外有天，人外有人。它又走得和别的蜗牛一样慢了。
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健步如飞的蜗牛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孙鸣玥
　　从前有一只蜗牛，他看到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豹子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和梅花鹿飞快地跑过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草原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，心里很是羡慕。正在他这样想着的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时候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，一阵阵风从耳边吹过。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懂得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道理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天外有天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人外有人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别的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健步如飞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从前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豹子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梅花鹿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草原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羡慕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正在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时候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一阵阵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耳边。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970318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他自己竟然也跑了起来，而且跑得飞快！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里跑着，忽然发现了一张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海报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，上面写着：想要参加森林长跑赛的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快到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大树爷爷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那里报名啦！蜗牛很想去试试。于是马上去报了名。
　　这不，比赛日期到了。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豹子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、梅花鹿、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小熊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还有蜗牛都来参加了。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竟然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而且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忽然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海报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想要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参加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长跑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爷爷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那里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报名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试试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报了名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日期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豹子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梅花鹿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还有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参加。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677656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这时，梅花鹿走到了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跟前，对他说：“呀！这不是蜗牛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老弟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吗？”而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豹子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呢？什么也没说，就是用轻蔑的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眼神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看着蜗牛，蜗牛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心想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：“你们等着瞧吧！”
　　比赛马上开始了！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梅花鹿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跟前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豹子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什么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就是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轻蔑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眼神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心想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你们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等着瞧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马上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开始。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86232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随着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哨声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们都跑了起来，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却闭上了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眼睛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默默发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着力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他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睁开眼睛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时，以箭一般地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速度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冲了出去。慢慢地，蜗牛超过了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小熊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、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小兔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当然也超过了梅花鹿和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豹子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随着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哨声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闭上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眼睛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默默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着力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睁开眼睛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速度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出去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慢慢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超过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当然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超过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梅花鹿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豹子。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492990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梅花鹿和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豹子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被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蜗牛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速度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吓得目瞪口呆！最后，裁判开心地宣布：“蜗牛！第一名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——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！”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大家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都喜欢这样的蜗牛，因为谁都想有一个这样一鸣惊人的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朋友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166199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梅花鹿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豹子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速度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目瞪口呆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裁判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宣布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第一名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喜欢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蜗牛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一鸣惊人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457200" y="381000"/>
            <a:ext cx="815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smtClean="0"/>
              <a:t>君子坦荡荡，小人常戚戚。</a:t>
            </a:r>
            <a:r>
              <a:rPr lang="en-US" altLang="zh-CN" sz="3200" smtClean="0"/>
              <a:t>——《</a:t>
            </a:r>
            <a:r>
              <a:rPr lang="zh-CN" altLang="en-US" sz="3200" smtClean="0"/>
              <a:t>论语</a:t>
            </a:r>
            <a:r>
              <a:rPr lang="en-US" altLang="zh-CN" sz="3200" smtClean="0"/>
              <a:t>》</a:t>
            </a:r>
            <a:endParaRPr lang="zh-CN" altLang="en-US" sz="320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1981200" y="1828800"/>
            <a:ext cx="2236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/>
              <a:t>再见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416320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忽然之间，它变得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比树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还高，它的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同伴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见它这样，以为它被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鬼怪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缠身，吓得四散而逃。
　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只好一个人往前走，走着走着，走累了，他就靠在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大树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上休息，可是它太大了，刚靠过去，就把大树压断了。没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办法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，它只好站起来，继续往前走。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忽然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之间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比树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同伴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鬼怪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缠身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四散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往前走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走累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休息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可是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大树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压断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办法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起来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继续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往前走。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585323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这时，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人类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看到了这只大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，以为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怪物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来了，撒腿就跑。
　　大蚂蚁抓住一个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小男孩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问到：“以前，你们见到我都迈不开步，总是盯着我看半天才走。现在为啥连看都不敢看一眼？”
　　“他们以为你是大怪物。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怪物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撒腿就跑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抓住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小男孩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你们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见到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开步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总是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半天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现在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为啥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连看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一眼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他们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怪物。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32398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”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小男孩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说完，也跟着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人们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跑了。
　　大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蚂蚁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觉得自己太孤单、太寂寞了，它无比怀念自己以前的生活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巨大的蚂蚁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】
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商昊旭
　　一只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弱小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的蚂蚁想变巨大，于是它夜晚对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流星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许愿。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小男孩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跟着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人们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孤单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寂寞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无比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怀念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巨大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商昊旭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弱小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蚂蚁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巨大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于是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夜晚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流星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许愿。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5638800" y="5562600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小学三年级作文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这样想象真有趣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57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6004</Words>
  <Application>Microsoft Office PowerPoint</Application>
  <PresentationFormat>全屏显示(4:3)</PresentationFormat>
  <Paragraphs>194</Paragraphs>
  <Slides>66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微软用户</cp:lastModifiedBy>
  <cp:revision>54</cp:revision>
  <cp:lastPrinted>1601-01-01T00:00:00Z</cp:lastPrinted>
  <dcterms:created xsi:type="dcterms:W3CDTF">2018-10-10T13:15:16Z</dcterms:created>
  <dcterms:modified xsi:type="dcterms:W3CDTF">2019-08-03T21:13:27Z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