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26" r:id="rId2"/>
    <p:sldId id="455" r:id="rId3"/>
    <p:sldId id="456" r:id="rId4"/>
    <p:sldId id="457" r:id="rId5"/>
    <p:sldId id="340" r:id="rId6"/>
    <p:sldId id="453" r:id="rId7"/>
    <p:sldId id="301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CE0C6"/>
    <a:srgbClr val="FFFFFF"/>
    <a:srgbClr val="7CAE3B"/>
    <a:srgbClr val="C5E0B4"/>
    <a:srgbClr val="0000CC"/>
    <a:srgbClr val="339933"/>
    <a:srgbClr val="D1FD23"/>
    <a:srgbClr val="23FD28"/>
    <a:srgbClr val="CC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4678010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2190" r="5164" b="7640"/>
          <a:stretch>
            <a:fillRect/>
          </a:stretch>
        </p:blipFill>
        <p:spPr>
          <a:xfrm>
            <a:off x="323215" y="1282065"/>
            <a:ext cx="8213090" cy="49745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19810" y="4302760"/>
            <a:ext cx="73526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笑与泪，经历与成长 </a:t>
            </a:r>
          </a:p>
        </p:txBody>
      </p:sp>
      <p:sp>
        <p:nvSpPr>
          <p:cNvPr id="3" name="矩形 2"/>
          <p:cNvSpPr/>
          <p:nvPr/>
        </p:nvSpPr>
        <p:spPr>
          <a:xfrm>
            <a:off x="406083" y="986155"/>
            <a:ext cx="362775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ln w="50800" cmpd="thickThin">
                  <a:solidFill>
                    <a:srgbClr val="5B9BD5">
                      <a:lumMod val="75000"/>
                    </a:srgb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快乐读书吧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05130" y="1523365"/>
            <a:ext cx="85185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81000"/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把梳子推销给和尚 ——积极做每件事</a:t>
            </a:r>
            <a:endParaRPr 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381000"/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在茂密的森林里，有一家著名的化妆品公司。那是大象的公司，它是从一家小店一步步发展成今天这样壮大的。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</a:p>
          <a:p>
            <a:pPr indent="381000"/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大象为人厚道，对待员工也十分大方，所以有很多小动物都想要进大象的化妆品公司。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</a:p>
          <a:p>
            <a:pPr indent="381000"/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你们听说了吗？大象的公司在招聘业务员呢！”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</a:p>
          <a:p>
            <a:pPr indent="381000"/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“那可是大新闻，森林里谁不知道啊！就连恶狼兄弟都去应聘了。”</a:t>
            </a: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381000"/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但是我听说，好像那么多人去应聘都灰头土脸地回来了。”</a:t>
            </a:r>
          </a:p>
          <a:p>
            <a:pPr indent="381000"/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“那是为什么呢，真的有那么难进吗？”</a:t>
            </a:r>
          </a:p>
          <a:p>
            <a:pPr indent="381000"/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“那是因为有许多人都去应聘，大象为了选取有能力的业务员，就出了一个题目。许多人都无功而返了。”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77495" y="944880"/>
            <a:ext cx="1798320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故事分享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05130" y="1523365"/>
            <a:ext cx="851852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8100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“是什么题目，让大家都无能为力？”</a:t>
            </a:r>
          </a:p>
          <a:p>
            <a:pPr indent="38100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“大象让大家用一天的时间向和尚推销梳子。很多小动物都认为这是不可能的事情，就都放弃了。”</a:t>
            </a:r>
          </a:p>
          <a:p>
            <a:pPr indent="38100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“这怎么可能，和尚是没有头发的。”</a:t>
            </a:r>
          </a:p>
          <a:p>
            <a:pPr indent="38100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“这你就不知道了吧！小兔、小熊和小狐狸就拿着梳子去寺庙推销去了。”</a:t>
            </a:r>
          </a:p>
          <a:p>
            <a:pPr indent="38100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面对大象的考验，许多动物都放弃了，但是小兔、小熊和小狐狸认为这是一个机会。他们几个决定要去试一试。</a:t>
            </a:r>
          </a:p>
          <a:p>
            <a:pPr indent="38100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小兔在去往寺庙的途中，看到一个小和尚，坐在一旁使劲地挠头。</a:t>
            </a:r>
          </a:p>
          <a:p>
            <a:pPr indent="38100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“小和尚，你怎么了？” </a:t>
            </a:r>
          </a:p>
          <a:p>
            <a:pPr indent="38100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“我的头上生了许多虱子，十分痒。”</a:t>
            </a:r>
          </a:p>
          <a:p>
            <a:pPr indent="381000"/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495" y="944880"/>
            <a:ext cx="1798320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故事分享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04190" y="1709420"/>
            <a:ext cx="520001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81000"/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听到小和尚的话，小兔灵机一动。</a:t>
            </a:r>
          </a:p>
          <a:p>
            <a:pPr indent="38100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“你的头痒的时候，用梳子梳一梳，是不是很省力？而且，梳子也可以帮助你抓虱子。我这里正好卖的有梳子。”</a:t>
            </a:r>
          </a:p>
          <a:p>
            <a:pPr indent="38100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小和尚听了小兔的话，急忙买了一把。     </a:t>
            </a:r>
          </a:p>
          <a:p>
            <a:pPr indent="38100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小兔在卖了一把后，就没有再卖出去一把梳子，因为不是所有的小和尚都有虱子。</a:t>
            </a:r>
          </a:p>
          <a:p>
            <a:pPr indent="381000"/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495" y="944880"/>
            <a:ext cx="1798320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故事分享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b="5556"/>
          <a:stretch>
            <a:fillRect/>
          </a:stretch>
        </p:blipFill>
        <p:spPr>
          <a:xfrm>
            <a:off x="5941695" y="3295015"/>
            <a:ext cx="2477770" cy="2856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9090" y="1044575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拓展阅读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4359" y="1980565"/>
            <a:ext cx="5721985" cy="1138654"/>
          </a:xfrm>
          <a:prstGeom prst="snip2DiagRect">
            <a:avLst/>
          </a:prstGeom>
          <a:solidFill>
            <a:srgbClr val="1CE0C6"/>
          </a:solidFill>
        </p:spPr>
        <p:txBody>
          <a:bodyPr wrap="square" rtlCol="0">
            <a:spAutoFit/>
          </a:bodyPr>
          <a:lstStyle/>
          <a:p>
            <a:r>
              <a:rPr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</a:t>
            </a:r>
            <a:r>
              <a:rPr lang="zh-CN" altLang="zh-CN" sz="2800" dirty="0"/>
              <a:t>小英雄雨来</a:t>
            </a:r>
            <a:r>
              <a:rPr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》</a:t>
            </a:r>
            <a:r>
              <a:rPr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主要写的是谁的成长故事？他是怎样成长的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4360" y="4043680"/>
            <a:ext cx="5984875" cy="1532334"/>
          </a:xfrm>
          <a:prstGeom prst="wedgeRoundRectCallout">
            <a:avLst>
              <a:gd name="adj1" fmla="val -30050"/>
              <a:gd name="adj2" fmla="val -83230"/>
              <a:gd name="adj3" fmla="val 16667"/>
            </a:avLst>
          </a:prstGeom>
          <a:noFill/>
          <a:ln w="73025">
            <a:solidFill>
              <a:srgbClr val="1CE0C6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C00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en-US" altLang="zh-CN" sz="2800" kern="100" dirty="0" smtClean="0">
                <a:ea typeface="宋体"/>
                <a:cs typeface="Times New Roman"/>
              </a:rPr>
              <a:t>         </a:t>
            </a:r>
            <a:r>
              <a:rPr lang="zh-CN" altLang="zh-CN" sz="2800" kern="100" dirty="0" smtClean="0">
                <a:ea typeface="宋体"/>
                <a:cs typeface="Times New Roman"/>
              </a:rPr>
              <a:t>雨来</a:t>
            </a:r>
            <a:r>
              <a:rPr lang="zh-CN" altLang="en-US" sz="2800" kern="100" dirty="0" smtClean="0">
                <a:ea typeface="宋体"/>
                <a:cs typeface="Times New Roman"/>
              </a:rPr>
              <a:t>。</a:t>
            </a:r>
            <a:r>
              <a:rPr lang="zh-CN" altLang="zh-CN" sz="2800" kern="100" dirty="0" smtClean="0">
                <a:ea typeface="宋体"/>
                <a:cs typeface="Times New Roman"/>
              </a:rPr>
              <a:t>在</a:t>
            </a:r>
            <a:r>
              <a:rPr lang="zh-CN" altLang="zh-CN" sz="2800" kern="100" dirty="0">
                <a:ea typeface="宋体"/>
                <a:cs typeface="Times New Roman"/>
              </a:rPr>
              <a:t>抗日战争中，雨来不断成长，完成了多项重要任务，最终如愿参加了游击队</a:t>
            </a:r>
            <a:r>
              <a:rPr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 descr="图片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16345" y="1354455"/>
            <a:ext cx="2800350" cy="31718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0215" y="1019810"/>
            <a:ext cx="174815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口语练习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945515" y="2212975"/>
            <a:ext cx="6826885" cy="930910"/>
            <a:chOff x="584" y="2823"/>
            <a:chExt cx="12992" cy="1466"/>
          </a:xfrm>
        </p:grpSpPr>
        <p:pic>
          <p:nvPicPr>
            <p:cNvPr id="12" name="图片 11" descr="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4" y="2823"/>
              <a:ext cx="12992" cy="146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902" y="3321"/>
              <a:ext cx="10674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sz="2800" dirty="0" smtClean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《</a:t>
              </a:r>
              <a:r>
                <a:rPr lang="zh-CN" altLang="en-US" sz="2800" dirty="0" smtClean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爱的教育</a:t>
              </a:r>
              <a:r>
                <a:rPr lang="zh-CN" sz="2800" dirty="0" smtClean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》</a:t>
              </a:r>
              <a:r>
                <a:rPr lang="zh-CN" sz="28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写了谁的成长故事？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04386" y="3968750"/>
            <a:ext cx="4691750" cy="1017905"/>
            <a:chOff x="431" y="4553"/>
            <a:chExt cx="10752" cy="1603"/>
          </a:xfrm>
        </p:grpSpPr>
        <p:pic>
          <p:nvPicPr>
            <p:cNvPr id="14" name="图片 13" descr="4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" y="4553"/>
              <a:ext cx="10752" cy="16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610" y="5185"/>
              <a:ext cx="5380" cy="8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 smtClean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一个四年级小男孩</a:t>
              </a:r>
              <a:r>
                <a:rPr lang="zh-CN" sz="2800" dirty="0" smtClean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。</a:t>
              </a:r>
              <a:endPara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pic>
        <p:nvPicPr>
          <p:cNvPr id="18" name="图片 17" descr="2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600000">
            <a:off x="6435090" y="913765"/>
            <a:ext cx="2042160" cy="1988820"/>
          </a:xfrm>
          <a:prstGeom prst="rect">
            <a:avLst/>
          </a:prstGeom>
        </p:spPr>
      </p:pic>
      <p:pic>
        <p:nvPicPr>
          <p:cNvPr id="2" name="图片 1" descr="图片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38215" y="3968750"/>
            <a:ext cx="2640965" cy="2356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26</TotalTime>
  <Words>439</Words>
  <Application>Microsoft Office PowerPoint</Application>
  <PresentationFormat>On-screen Show (4:3)</PresentationFormat>
  <Paragraphs>32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405</cp:revision>
  <dcterms:created xsi:type="dcterms:W3CDTF">2013-11-14T01:26:00Z</dcterms:created>
  <dcterms:modified xsi:type="dcterms:W3CDTF">2019-08-10T11:58:57Z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