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小公鸡和小鸭子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河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哥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365" y="335280"/>
            <a:ext cx="4761865" cy="3333115"/>
          </a:xfrm>
          <a:prstGeom prst="rect">
            <a:avLst/>
          </a:prstGeom>
        </p:spPr>
      </p:pic>
      <p:pic>
        <p:nvPicPr>
          <p:cNvPr id="3" name="图片 2" descr="5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85" y="180975"/>
            <a:ext cx="3963670" cy="5762625"/>
          </a:xfrm>
          <a:prstGeom prst="rect">
            <a:avLst/>
          </a:prstGeom>
        </p:spPr>
      </p:pic>
      <p:pic>
        <p:nvPicPr>
          <p:cNvPr id="4" name="图片 3" descr="KT他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2435" y="4098925"/>
            <a:ext cx="1863090" cy="3606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730" y="308610"/>
            <a:ext cx="4761865" cy="3333115"/>
          </a:xfrm>
          <a:prstGeom prst="rect">
            <a:avLst/>
          </a:prstGeom>
        </p:spPr>
      </p:pic>
      <p:pic>
        <p:nvPicPr>
          <p:cNvPr id="3" name="图片 2" descr="3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90" y="241300"/>
            <a:ext cx="3952240" cy="5851525"/>
          </a:xfrm>
          <a:prstGeom prst="rect">
            <a:avLst/>
          </a:prstGeom>
        </p:spPr>
      </p:pic>
      <p:pic>
        <p:nvPicPr>
          <p:cNvPr id="4" name="图片 3" descr="KT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1075" y="3982720"/>
            <a:ext cx="3304540" cy="3987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525" y="269875"/>
            <a:ext cx="4761865" cy="3333115"/>
          </a:xfrm>
          <a:prstGeom prst="rect">
            <a:avLst/>
          </a:prstGeom>
        </p:spPr>
      </p:pic>
      <p:pic>
        <p:nvPicPr>
          <p:cNvPr id="3" name="图片 2" descr="4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" y="269875"/>
            <a:ext cx="3871595" cy="5690870"/>
          </a:xfrm>
          <a:prstGeom prst="rect">
            <a:avLst/>
          </a:prstGeom>
        </p:spPr>
      </p:pic>
      <p:pic>
        <p:nvPicPr>
          <p:cNvPr id="4" name="图片 3" descr="KT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445" y="3879850"/>
            <a:ext cx="3248660" cy="3486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60" y="322580"/>
            <a:ext cx="4761865" cy="3333115"/>
          </a:xfrm>
          <a:prstGeom prst="rect">
            <a:avLst/>
          </a:prstGeom>
        </p:spPr>
      </p:pic>
      <p:pic>
        <p:nvPicPr>
          <p:cNvPr id="3" name="图片 2" descr="7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20" y="322580"/>
            <a:ext cx="4154805" cy="5662930"/>
          </a:xfrm>
          <a:prstGeom prst="rect">
            <a:avLst/>
          </a:prstGeom>
        </p:spPr>
      </p:pic>
      <p:pic>
        <p:nvPicPr>
          <p:cNvPr id="4" name="图片 3" descr="KT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1170" y="4077970"/>
            <a:ext cx="1706880" cy="5543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770" y="218440"/>
            <a:ext cx="4761865" cy="3333115"/>
          </a:xfrm>
          <a:prstGeom prst="rect">
            <a:avLst/>
          </a:prstGeom>
        </p:spPr>
      </p:pic>
      <p:pic>
        <p:nvPicPr>
          <p:cNvPr id="3" name="图片 2" descr="1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18440"/>
            <a:ext cx="3785870" cy="5740400"/>
          </a:xfrm>
          <a:prstGeom prst="rect">
            <a:avLst/>
          </a:prstGeom>
        </p:spPr>
      </p:pic>
      <p:pic>
        <p:nvPicPr>
          <p:cNvPr id="4" name="图片 3" descr="KT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7470" y="4143375"/>
            <a:ext cx="2958465" cy="4775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755" y="385445"/>
            <a:ext cx="4761865" cy="3333115"/>
          </a:xfrm>
          <a:prstGeom prst="rect">
            <a:avLst/>
          </a:prstGeom>
        </p:spPr>
      </p:pic>
      <p:pic>
        <p:nvPicPr>
          <p:cNvPr id="3" name="图片 2" descr="6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15" y="251460"/>
            <a:ext cx="3724910" cy="5302885"/>
          </a:xfrm>
          <a:prstGeom prst="rect">
            <a:avLst/>
          </a:prstGeom>
        </p:spPr>
      </p:pic>
      <p:pic>
        <p:nvPicPr>
          <p:cNvPr id="5" name="图片 4" descr="KT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4835" y="3982720"/>
            <a:ext cx="3735705" cy="5156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730" y="424815"/>
            <a:ext cx="4761865" cy="3333115"/>
          </a:xfrm>
          <a:prstGeom prst="rect">
            <a:avLst/>
          </a:prstGeom>
        </p:spPr>
      </p:pic>
      <p:pic>
        <p:nvPicPr>
          <p:cNvPr id="3" name="图片 2" descr="2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45" y="142240"/>
            <a:ext cx="4411980" cy="5773420"/>
          </a:xfrm>
          <a:prstGeom prst="rect">
            <a:avLst/>
          </a:prstGeom>
        </p:spPr>
      </p:pic>
      <p:pic>
        <p:nvPicPr>
          <p:cNvPr id="4" name="图片 3" descr="KT哥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8825" y="4189095"/>
            <a:ext cx="3877310" cy="3740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