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2" r:id="rId5"/>
    <p:sldId id="414" r:id="rId6"/>
    <p:sldId id="416" r:id="rId7"/>
    <p:sldId id="418" r:id="rId8"/>
    <p:sldId id="419" r:id="rId9"/>
    <p:sldId id="421" r:id="rId10"/>
    <p:sldId id="423" r:id="rId11"/>
    <p:sldId id="463" r:id="rId12"/>
    <p:sldId id="426" r:id="rId13"/>
    <p:sldId id="464" r:id="rId14"/>
    <p:sldId id="428" r:id="rId15"/>
    <p:sldId id="465" r:id="rId16"/>
    <p:sldId id="431" r:id="rId17"/>
    <p:sldId id="433" r:id="rId18"/>
    <p:sldId id="467" r:id="rId19"/>
    <p:sldId id="468" r:id="rId20"/>
    <p:sldId id="469" r:id="rId21"/>
    <p:sldId id="470" r:id="rId22"/>
    <p:sldId id="443" r:id="rId23"/>
    <p:sldId id="444" r:id="rId24"/>
    <p:sldId id="432" r:id="rId25"/>
    <p:sldId id="446" r:id="rId26"/>
    <p:sldId id="447" r:id="rId27"/>
    <p:sldId id="448" r:id="rId28"/>
    <p:sldId id="449" r:id="rId29"/>
    <p:sldId id="450" r:id="rId30"/>
    <p:sldId id="451" r:id="rId31"/>
    <p:sldId id="452" r:id="rId32"/>
    <p:sldId id="420" r:id="rId33"/>
    <p:sldId id="456" r:id="rId34"/>
    <p:sldId id="457" r:id="rId35"/>
    <p:sldId id="458" r:id="rId36"/>
    <p:sldId id="455" r:id="rId37"/>
    <p:sldId id="454" r:id="rId38"/>
  </p:sldIdLst>
  <p:sldSz cx="12192000" cy="6858000"/>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p:restoredTop sz="94660"/>
  </p:normalViewPr>
  <p:slideViewPr>
    <p:cSldViewPr snapToGrid="0" showGuides="1">
      <p:cViewPr varScale="1">
        <p:scale>
          <a:sx n="93" d="100"/>
          <a:sy n="93" d="100"/>
        </p:scale>
        <p:origin x="-102" y="-23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307.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fld>
            <a:endParaRPr lang="zh-CN" altLang="en-US" strike="noStrike" noProof="1"/>
          </a:p>
        </p:txBody>
      </p:sp>
      <p:sp>
        <p:nvSpPr>
          <p:cNvPr id="20484" name="幻灯片图像占位符 3"/>
          <p:cNvSpPr>
            <a:spLocks noGrp="1" noRot="1" noChangeAspect="1"/>
          </p:cNvSpPr>
          <p:nvPr>
            <p:ph type="sldImg" idx="6"/>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485" name="备注占位符 4"/>
          <p:cNvSpPr>
            <a:spLocks noGrp="1"/>
          </p:cNvSpPr>
          <p:nvPr>
            <p:ph type="body" sz="quarter" idx="7"/>
          </p:nvPr>
        </p:nvSpPr>
        <p:spPr>
          <a:xfrm>
            <a:off x="685800" y="4400550"/>
            <a:ext cx="5486400" cy="360045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EBEBE"/>
        </a:solidFill>
        <a:effectLst/>
      </p:bgPr>
    </p:bg>
    <p:spTree>
      <p:nvGrpSpPr>
        <p:cNvPr id="1" name=""/>
        <p:cNvGrpSpPr/>
        <p:nvPr/>
      </p:nvGrpSpPr>
      <p:grpSpPr/>
      <p:sp>
        <p:nvSpPr>
          <p:cNvPr id="1026" name="标题占位符 1"/>
          <p:cNvSpPr>
            <a:spLocks noGrp="1"/>
          </p:cNvSpPr>
          <p:nvPr>
            <p:ph type="title"/>
            <p:custDataLst>
              <p:tags r:id="rId2"/>
            </p:custDataLst>
          </p:nvPr>
        </p:nvSpPr>
        <p:spPr>
          <a:xfrm>
            <a:off x="671513" y="442913"/>
            <a:ext cx="10852150" cy="442912"/>
          </a:xfrm>
          <a:prstGeom prst="rect">
            <a:avLst/>
          </a:prstGeom>
          <a:noFill/>
          <a:ln w="9525">
            <a:noFill/>
          </a:ln>
        </p:spPr>
        <p:txBody>
          <a:bodyPr lIns="101600" tIns="38100" rIns="76200" bIns="38100"/>
          <a:lstStyle/>
          <a:p>
            <a:pPr lvl="0"/>
            <a:r>
              <a:rPr lang="zh-CN" altLang="en-US"/>
              <a:t>单击此处编辑母版标题样式</a:t>
            </a:r>
            <a:endParaRPr lang="zh-CN" altLang="en-US"/>
          </a:p>
        </p:txBody>
      </p:sp>
      <p:sp>
        <p:nvSpPr>
          <p:cNvPr id="1027" name="文本占位符 2"/>
          <p:cNvSpPr>
            <a:spLocks noGrp="1"/>
          </p:cNvSpPr>
          <p:nvPr>
            <p:ph type="body" idx="5"/>
            <p:custDataLst>
              <p:tags r:id="rId3"/>
            </p:custDataLst>
          </p:nvPr>
        </p:nvSpPr>
        <p:spPr>
          <a:xfrm>
            <a:off x="671513" y="952500"/>
            <a:ext cx="10852150" cy="5389563"/>
          </a:xfrm>
          <a:prstGeom prst="rect">
            <a:avLst/>
          </a:prstGeom>
          <a:noFill/>
          <a:ln w="9525">
            <a:noFill/>
          </a:ln>
        </p:spPr>
        <p:txBody>
          <a:bodyPr lIns="101600" tIns="0" rIns="82550" bIns="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
            </p:custDataLst>
          </p:nvPr>
        </p:nvSpPr>
        <p:spPr>
          <a:xfrm>
            <a:off x="881063" y="6350000"/>
            <a:ext cx="2698750"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
        <p:nvSpPr>
          <p:cNvPr id="7" name="KSO_TEMPLATE" hidden="1"/>
          <p:cNvSpPr/>
          <p:nvPr userDrawn="1">
            <p:custDataLst>
              <p:tags r:id="rId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49" r:id="rId1"/>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image" Target="../media/image10.jpe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slideLayout" Target="../slideLayouts/slideLayout1.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8" Type="http://schemas.openxmlformats.org/officeDocument/2006/relationships/slideLayout" Target="../slideLayouts/slideLayout1.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12.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image" Target="../media/image10.jpe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slideLayout" Target="../slideLayouts/slideLayout1.xml"/><Relationship Id="rId1" Type="http://schemas.openxmlformats.org/officeDocument/2006/relationships/tags" Target="../tags/tag99.xml"/></Relationships>
</file>

<file path=ppt/slides/_rels/slide13.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7" Type="http://schemas.openxmlformats.org/officeDocument/2006/relationships/slideLayout" Target="../slideLayouts/slideLayout1.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1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0" Type="http://schemas.openxmlformats.org/officeDocument/2006/relationships/slideLayout" Target="../slideLayouts/slideLayout1.xml"/><Relationship Id="rId1" Type="http://schemas.openxmlformats.org/officeDocument/2006/relationships/tags" Target="../tags/tag129.xml"/></Relationships>
</file>

<file path=ppt/slides/_rels/slide16.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4" Type="http://schemas.openxmlformats.org/officeDocument/2006/relationships/slideLayout" Target="../slideLayouts/slideLayout1.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17.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2" Type="http://schemas.openxmlformats.org/officeDocument/2006/relationships/slideLayout" Target="../slideLayouts/slideLayout1.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18.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3" Type="http://schemas.openxmlformats.org/officeDocument/2006/relationships/slideLayout" Target="../slideLayouts/slideLayout1.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1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3" Type="http://schemas.openxmlformats.org/officeDocument/2006/relationships/slideLayout" Target="../slideLayouts/slideLayout1.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slideLayout" Target="../slideLayouts/slideLayout1.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3" Type="http://schemas.openxmlformats.org/officeDocument/2006/relationships/slideLayout" Target="../slideLayouts/slideLayout1.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21.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3" Type="http://schemas.openxmlformats.org/officeDocument/2006/relationships/slideLayout" Target="../slideLayouts/slideLayout1.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22.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0" Type="http://schemas.openxmlformats.org/officeDocument/2006/relationships/slideLayout" Target="../slideLayouts/slideLayout1.xml"/><Relationship Id="rId1" Type="http://schemas.openxmlformats.org/officeDocument/2006/relationships/tags" Target="../tags/tag208.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27.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0" Type="http://schemas.openxmlformats.org/officeDocument/2006/relationships/slideLayout" Target="../slideLayouts/slideLayout1.xml"/><Relationship Id="rId1" Type="http://schemas.openxmlformats.org/officeDocument/2006/relationships/tags" Target="../tags/tag243.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6.jpeg"/><Relationship Id="rId5" Type="http://schemas.openxmlformats.org/officeDocument/2006/relationships/tags" Target="../tags/tag22.xml"/><Relationship Id="rId4" Type="http://schemas.openxmlformats.org/officeDocument/2006/relationships/image" Target="../media/image5.jpe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30.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0" Type="http://schemas.openxmlformats.org/officeDocument/2006/relationships/slideLayout" Target="../slideLayouts/slideLayout1.xml"/><Relationship Id="rId1" Type="http://schemas.openxmlformats.org/officeDocument/2006/relationships/tags" Target="../tags/tag266.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06.xml"/><Relationship Id="rId6" Type="http://schemas.openxmlformats.org/officeDocument/2006/relationships/image" Target="../media/image11.png"/><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4.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2" Type="http://schemas.openxmlformats.org/officeDocument/2006/relationships/slideLayout" Target="../slideLayouts/slideLayout1.xml"/><Relationship Id="rId11" Type="http://schemas.openxmlformats.org/officeDocument/2006/relationships/tags" Target="../tags/tag33.xml"/><Relationship Id="rId10" Type="http://schemas.openxmlformats.org/officeDocument/2006/relationships/image" Target="../media/image8.png"/><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9.xml"/><Relationship Id="rId7" Type="http://schemas.openxmlformats.org/officeDocument/2006/relationships/image" Target="../media/image9.png"/><Relationship Id="rId6" Type="http://schemas.openxmlformats.org/officeDocument/2006/relationships/image" Target="../media/image3.pn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5.xml"/><Relationship Id="rId7" Type="http://schemas.openxmlformats.org/officeDocument/2006/relationships/image" Target="../media/image9.png"/><Relationship Id="rId6" Type="http://schemas.openxmlformats.org/officeDocument/2006/relationships/image" Target="../media/image3.png"/><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0" Type="http://schemas.openxmlformats.org/officeDocument/2006/relationships/slideLayout" Target="../slideLayouts/slideLayout1.xml"/><Relationship Id="rId1" Type="http://schemas.openxmlformats.org/officeDocument/2006/relationships/tags" Target="../tags/tag46.xml"/></Relationships>
</file>

<file path=ppt/slides/_rels/slide8.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0.jpe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1" Type="http://schemas.openxmlformats.org/officeDocument/2006/relationships/slideLayout" Target="../slideLayouts/slideLayout1.xml"/><Relationship Id="rId10" Type="http://schemas.openxmlformats.org/officeDocument/2006/relationships/tags" Target="../tags/tag61.xml"/><Relationship Id="rId1" Type="http://schemas.openxmlformats.org/officeDocument/2006/relationships/tags" Target="../tags/tag53.xml"/></Relationships>
</file>

<file path=ppt/slides/_rels/slide9.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3" Type="http://schemas.openxmlformats.org/officeDocument/2006/relationships/slideLayout" Target="../slideLayouts/slideLayout1.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7"/>
          <p:cNvPicPr preferRelativeResize="0">
            <a:picLocks noChangeAspect="1"/>
          </p:cNvPicPr>
          <p:nvPr>
            <p:custDataLst>
              <p:tags r:id="rId1"/>
            </p:custDataLst>
          </p:nvPr>
        </p:nvPicPr>
        <p:blipFill>
          <a:blip r:embed="rId2"/>
          <a:stretch>
            <a:fillRect/>
          </a:stretch>
        </p:blipFill>
        <p:spPr>
          <a:xfrm>
            <a:off x="3268663" y="1308100"/>
            <a:ext cx="5799137" cy="5611813"/>
          </a:xfrm>
          <a:prstGeom prst="rect">
            <a:avLst/>
          </a:prstGeom>
          <a:blipFill rotWithShape="1">
            <a:blip r:embed="rId3"/>
            <a:stretch>
              <a:fillRect/>
            </a:stretch>
          </a:blipFill>
          <a:ln w="9525">
            <a:noFill/>
          </a:ln>
        </p:spPr>
      </p:pic>
      <p:sp>
        <p:nvSpPr>
          <p:cNvPr id="10" name="任意形状 8"/>
          <p:cNvSpPr/>
          <p:nvPr userDrawn="1">
            <p:custDataLst>
              <p:tags r:id="rId4"/>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任意形状 8"/>
          <p:cNvSpPr/>
          <p:nvPr userDrawn="1">
            <p:custDataLst>
              <p:tags r:id="rId5"/>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Object 901"/>
          <p:cNvSpPr txBox="1"/>
          <p:nvPr>
            <p:custDataLst>
              <p:tags r:id="rId6"/>
            </p:custDataLst>
          </p:nvPr>
        </p:nvSpPr>
        <p:spPr>
          <a:xfrm>
            <a:off x="2328863" y="0"/>
            <a:ext cx="7397750" cy="1308100"/>
          </a:xfrm>
          <a:prstGeom prst="rect">
            <a:avLst/>
          </a:prstGeom>
        </p:spPr>
        <p:txBody>
          <a:bodyPr vert="horz" lIns="63500" tIns="25400" rIns="63500" bIns="25400" rtlCol="0" anchor="b" anchorCtr="0"/>
          <a:lstStyle/>
          <a:p>
            <a:r>
              <a:rPr lang="zh-CN" altLang="zh-CN" sz="5400" b="1">
                <a:solidFill>
                  <a:srgbClr val="E40000"/>
                </a:solidFill>
                <a:latin typeface="微软雅黑" panose="020B0503020204020204" pitchFamily="34" charset="-122"/>
              </a:rPr>
              <a:t>社会历史的决定性基础</a:t>
            </a:r>
            <a:endParaRPr lang="zh-CN" altLang="zh-CN" sz="5400" b="1">
              <a:solidFill>
                <a:srgbClr val="E40000"/>
              </a:solidFill>
              <a:latin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diamond(in)">
                                      <p:cBhvr>
                                        <p:cTn id="7" dur="2000"/>
                                        <p:tgtEl>
                                          <p:spTgt spid="2150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0"/>
            <a:ext cx="2500313"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8"/>
          <p:cNvSpPr/>
          <p:nvPr userDrawn="1">
            <p:custDataLst>
              <p:tags r:id="rId2"/>
            </p:custDataLst>
          </p:nvPr>
        </p:nvSpPr>
        <p:spPr>
          <a:xfrm rot="16200000">
            <a:off x="-20637" y="25400"/>
            <a:ext cx="1741488" cy="1700213"/>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0" name="任意形状 9"/>
          <p:cNvSpPr/>
          <p:nvPr userDrawn="1">
            <p:custDataLst>
              <p:tags r:id="rId3"/>
            </p:custDataLst>
          </p:nvPr>
        </p:nvSpPr>
        <p:spPr>
          <a:xfrm rot="10800000">
            <a:off x="0" y="5913438"/>
            <a:ext cx="976313"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pic>
        <p:nvPicPr>
          <p:cNvPr id="4" name="图片 3" descr="D:\meihua_service_cache\jpg/0ef7d1725d1782f0163a5185073d8bf6.jpg0ef7d1725d1782f0163a5185073d8bf6"/>
          <p:cNvPicPr>
            <a:picLocks noChangeAspect="1"/>
          </p:cNvPicPr>
          <p:nvPr>
            <p:custDataLst>
              <p:tags r:id="rId4"/>
            </p:custDataLst>
          </p:nvPr>
        </p:nvPicPr>
        <p:blipFill>
          <a:blip r:embed="rId5"/>
          <a:srcRect l="21875" r="21875"/>
          <a:stretch>
            <a:fillRect/>
          </a:stretch>
        </p:blipFill>
        <p:spPr>
          <a:xfrm>
            <a:off x="914407" y="609605"/>
            <a:ext cx="5638845" cy="5638845"/>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6" name="矩形 5"/>
          <p:cNvSpPr/>
          <p:nvPr>
            <p:custDataLst>
              <p:tags r:id="rId6"/>
            </p:custDataLst>
          </p:nvPr>
        </p:nvSpPr>
        <p:spPr>
          <a:xfrm>
            <a:off x="12107863" y="2611438"/>
            <a:ext cx="84138" cy="1290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6800850" y="609600"/>
            <a:ext cx="3810000" cy="946150"/>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文体知识</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2" name="Title 6"/>
          <p:cNvSpPr txBox="1"/>
          <p:nvPr>
            <p:custDataLst>
              <p:tags r:id="rId8"/>
            </p:custDataLst>
          </p:nvPr>
        </p:nvSpPr>
        <p:spPr>
          <a:xfrm>
            <a:off x="6681788" y="1746250"/>
            <a:ext cx="5006975" cy="41941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书信是一种向特定对象传递信息、交流思想感情的应用文书。在古代，书信作为主要的通信来源，它不仅促进交流，同时也传递着人们思想的情怀，还起到了报平安的作用。</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550863" y="1831975"/>
            <a:ext cx="11361738" cy="4500563"/>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334963" y="1673225"/>
            <a:ext cx="11322050" cy="4408488"/>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91" name="任意多边形: 形状 90"/>
          <p:cNvSpPr/>
          <p:nvPr>
            <p:custDataLst>
              <p:tags r:id="rId5"/>
            </p:custDataLst>
          </p:nvPr>
        </p:nvSpPr>
        <p:spPr>
          <a:xfrm>
            <a:off x="10752138" y="5811838"/>
            <a:ext cx="1262063" cy="658813"/>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6"/>
            </p:custDataLst>
          </p:nvPr>
        </p:nvSpPr>
        <p:spPr>
          <a:xfrm rot="10800000">
            <a:off x="1137126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7"/>
            </p:custDataLst>
          </p:nvPr>
        </p:nvSpPr>
        <p:spPr>
          <a:xfrm rot="10800000">
            <a:off x="1099661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8"/>
            </p:custDataLst>
          </p:nvPr>
        </p:nvSpPr>
        <p:spPr>
          <a:xfrm rot="10800000">
            <a:off x="11269663" y="676275"/>
            <a:ext cx="282575"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9"/>
            </p:custDataLst>
          </p:nvPr>
        </p:nvSpPr>
        <p:spPr>
          <a:xfrm rot="10800000">
            <a:off x="10896600" y="676275"/>
            <a:ext cx="284163"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93" name="文本框 92"/>
          <p:cNvSpPr txBox="1"/>
          <p:nvPr>
            <p:custDataLst>
              <p:tags r:id="rId10"/>
            </p:custDataLst>
          </p:nvPr>
        </p:nvSpPr>
        <p:spPr>
          <a:xfrm>
            <a:off x="550863" y="1993900"/>
            <a:ext cx="10852150" cy="59372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书信有其固定的格式，一般要遵循以下要求：</a:t>
            </a:r>
            <a:endParaRPr lang="zh-CN" sz="24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 name="文本框 93"/>
          <p:cNvSpPr txBox="1"/>
          <p:nvPr>
            <p:custDataLst>
              <p:tags r:id="rId11"/>
            </p:custDataLst>
          </p:nvPr>
        </p:nvSpPr>
        <p:spPr>
          <a:xfrm>
            <a:off x="334963" y="488950"/>
            <a:ext cx="9982200" cy="946150"/>
          </a:xfrm>
          <a:prstGeom prst="rect">
            <a:avLst/>
          </a:prstGeom>
          <a:noFill/>
        </p:spPr>
        <p:txBody>
          <a:bodyPr wrap="square" lIns="90000" tIns="46800" rIns="90000" bIns="46800" rtlCol="0"/>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sym typeface="+mn-ea"/>
              </a:rPr>
              <a:t>文体知识</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2" name="Title 6"/>
          <p:cNvSpPr txBox="1"/>
          <p:nvPr>
            <p:custDataLst>
              <p:tags r:id="rId12"/>
            </p:custDataLst>
          </p:nvPr>
        </p:nvSpPr>
        <p:spPr>
          <a:xfrm>
            <a:off x="550863" y="2587625"/>
            <a:ext cx="11017250" cy="56673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①开头称呼。</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顶格，有的还可以加上一定的限定、修饰词。</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itle 6"/>
          <p:cNvSpPr txBox="1"/>
          <p:nvPr>
            <p:custDataLst>
              <p:tags r:id="rId13"/>
            </p:custDataLst>
          </p:nvPr>
        </p:nvSpPr>
        <p:spPr>
          <a:xfrm>
            <a:off x="550863" y="3201988"/>
            <a:ext cx="11017250" cy="65563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②问候语。</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如写“你好”“近来身体是否安康”等，可以接正文。</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itle 6"/>
          <p:cNvSpPr txBox="1"/>
          <p:nvPr>
            <p:custDataLst>
              <p:tags r:id="rId14"/>
            </p:custDataLst>
          </p:nvPr>
        </p:nvSpPr>
        <p:spPr>
          <a:xfrm>
            <a:off x="550863" y="3857625"/>
            <a:ext cx="11017250" cy="519113"/>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③正文。</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这是信的主体，可以分为若干段来书写。</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5"/>
            </p:custDataLst>
          </p:nvPr>
        </p:nvSpPr>
        <p:spPr>
          <a:xfrm>
            <a:off x="538163" y="4533900"/>
            <a:ext cx="11014075" cy="6381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④祝颂语。</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最一般的是“此致”“敬礼”。</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16"/>
            </p:custDataLst>
          </p:nvPr>
        </p:nvSpPr>
        <p:spPr>
          <a:xfrm>
            <a:off x="538163" y="5143500"/>
            <a:ext cx="11014075" cy="66833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⑤署名和日期。</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写信人的姓名或名字，写在祝颂语下方空一至二行的右侧</a:t>
            </a:r>
            <a:r>
              <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diamond(in)">
                                      <p:cBhvr>
                                        <p:cTn id="7" dur="20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6"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7"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8" nodeType="click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circle(in)">
                                      <p:cBhvr>
                                        <p:cTn id="22" dur="2000"/>
                                        <p:tgtEl>
                                          <p:spTgt spid="9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1"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ircle(in)">
                                      <p:cBhvr>
                                        <p:cTn id="32" dur="2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2"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3"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ircle(in)">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4"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circle(in)">
                                      <p:cBhvr>
                                        <p:cTn id="4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7"/>
      <p:bldP spid="17" grpId="6"/>
      <p:bldP spid="93" grpId="8"/>
      <p:bldP spid="94" grpId="5"/>
      <p:bldP spid="2" grpId="0"/>
      <p:bldP spid="4" grpId="1"/>
      <p:bldP spid="11" grpId="2"/>
      <p:bldP spid="5" grpId="3"/>
      <p:bldP spid="6" grpId="4"/>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0"/>
            <a:ext cx="2500313"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8"/>
          <p:cNvSpPr/>
          <p:nvPr userDrawn="1">
            <p:custDataLst>
              <p:tags r:id="rId2"/>
            </p:custDataLst>
          </p:nvPr>
        </p:nvSpPr>
        <p:spPr>
          <a:xfrm rot="16200000">
            <a:off x="-20637" y="25400"/>
            <a:ext cx="1741488" cy="1700213"/>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0" name="任意形状 9"/>
          <p:cNvSpPr/>
          <p:nvPr userDrawn="1">
            <p:custDataLst>
              <p:tags r:id="rId3"/>
            </p:custDataLst>
          </p:nvPr>
        </p:nvSpPr>
        <p:spPr>
          <a:xfrm rot="10800000">
            <a:off x="0" y="5913438"/>
            <a:ext cx="976313"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pic>
        <p:nvPicPr>
          <p:cNvPr id="4" name="图片 3" descr="D:\meihua_service_cache\jpg/0ef7d1725d1782f0163a5185073d8bf6.jpg0ef7d1725d1782f0163a5185073d8bf6"/>
          <p:cNvPicPr>
            <a:picLocks noChangeAspect="1"/>
          </p:cNvPicPr>
          <p:nvPr>
            <p:custDataLst>
              <p:tags r:id="rId4"/>
            </p:custDataLst>
          </p:nvPr>
        </p:nvPicPr>
        <p:blipFill>
          <a:blip r:embed="rId5"/>
          <a:srcRect l="21875" r="21875"/>
          <a:stretch>
            <a:fillRect/>
          </a:stretch>
        </p:blipFill>
        <p:spPr>
          <a:xfrm>
            <a:off x="914407" y="609605"/>
            <a:ext cx="5638845" cy="5638845"/>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6" name="矩形 5"/>
          <p:cNvSpPr/>
          <p:nvPr>
            <p:custDataLst>
              <p:tags r:id="rId6"/>
            </p:custDataLst>
          </p:nvPr>
        </p:nvSpPr>
        <p:spPr>
          <a:xfrm>
            <a:off x="12107863" y="2611438"/>
            <a:ext cx="84138" cy="1290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6800850" y="609600"/>
            <a:ext cx="3810000" cy="946150"/>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课文诵读</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2" name="Title 6"/>
          <p:cNvSpPr txBox="1"/>
          <p:nvPr>
            <p:custDataLst>
              <p:tags r:id="rId8"/>
            </p:custDataLst>
          </p:nvPr>
        </p:nvSpPr>
        <p:spPr>
          <a:xfrm>
            <a:off x="6681788" y="1746250"/>
            <a:ext cx="5006975" cy="41941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师生合作共同完成课文诵读：师开头和第一二段，生1第三四五六段，生2第七八九段和结束语，声音洪亮，尽量带点感情色彩；其他同学标注重要字词、思考恩格斯在信中阐明的主要观点。</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550863" y="1831975"/>
            <a:ext cx="11361738" cy="4500563"/>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334963" y="1673225"/>
            <a:ext cx="11322050" cy="4408488"/>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91" name="任意多边形: 形状 90"/>
          <p:cNvSpPr/>
          <p:nvPr>
            <p:custDataLst>
              <p:tags r:id="rId5"/>
            </p:custDataLst>
          </p:nvPr>
        </p:nvSpPr>
        <p:spPr>
          <a:xfrm>
            <a:off x="10752138" y="5811838"/>
            <a:ext cx="1262063" cy="658813"/>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6"/>
            </p:custDataLst>
          </p:nvPr>
        </p:nvSpPr>
        <p:spPr>
          <a:xfrm rot="10800000">
            <a:off x="1137126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7"/>
            </p:custDataLst>
          </p:nvPr>
        </p:nvSpPr>
        <p:spPr>
          <a:xfrm rot="10800000">
            <a:off x="1099661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8"/>
            </p:custDataLst>
          </p:nvPr>
        </p:nvSpPr>
        <p:spPr>
          <a:xfrm rot="10800000">
            <a:off x="11269663" y="676275"/>
            <a:ext cx="282575"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9"/>
            </p:custDataLst>
          </p:nvPr>
        </p:nvSpPr>
        <p:spPr>
          <a:xfrm rot="10800000">
            <a:off x="10896600" y="676275"/>
            <a:ext cx="284163"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94" name="文本框 93"/>
          <p:cNvSpPr txBox="1"/>
          <p:nvPr>
            <p:custDataLst>
              <p:tags r:id="rId10"/>
            </p:custDataLst>
          </p:nvPr>
        </p:nvSpPr>
        <p:spPr>
          <a:xfrm>
            <a:off x="334963" y="488950"/>
            <a:ext cx="9982200" cy="946150"/>
          </a:xfrm>
          <a:prstGeom prst="rect">
            <a:avLst/>
          </a:prstGeom>
          <a:noFill/>
        </p:spPr>
        <p:txBody>
          <a:bodyPr wrap="square" lIns="90000" tIns="46800" rIns="90000" bIns="46800" rtlCol="0"/>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sym typeface="+mn-ea"/>
              </a:rPr>
              <a:t>字词积累</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2" name="Title 6"/>
          <p:cNvSpPr txBox="1"/>
          <p:nvPr>
            <p:custDataLst>
              <p:tags r:id="rId11"/>
            </p:custDataLst>
          </p:nvPr>
        </p:nvSpPr>
        <p:spPr>
          <a:xfrm>
            <a:off x="588963" y="2111375"/>
            <a:ext cx="11017250" cy="56832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归根到底:</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归结到根本上。</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itle 6"/>
          <p:cNvSpPr txBox="1"/>
          <p:nvPr>
            <p:custDataLst>
              <p:tags r:id="rId12"/>
            </p:custDataLst>
          </p:nvPr>
        </p:nvSpPr>
        <p:spPr>
          <a:xfrm>
            <a:off x="636588" y="2940050"/>
            <a:ext cx="11015663" cy="65563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多愁善感:</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形容人感情脆弱,容易发愁或感伤。</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itle 6"/>
          <p:cNvSpPr txBox="1"/>
          <p:nvPr>
            <p:custDataLst>
              <p:tags r:id="rId13"/>
            </p:custDataLst>
          </p:nvPr>
        </p:nvSpPr>
        <p:spPr>
          <a:xfrm>
            <a:off x="588963" y="3683000"/>
            <a:ext cx="11017250" cy="519113"/>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奴颜婢膝:</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卑躬屈膝、奉承巴结的样子。</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4"/>
            </p:custDataLst>
          </p:nvPr>
        </p:nvSpPr>
        <p:spPr>
          <a:xfrm>
            <a:off x="588963" y="4384675"/>
            <a:ext cx="11017250" cy="6381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精疲力竭:</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非常疲劳,体力消耗已尽。</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15"/>
            </p:custDataLst>
          </p:nvPr>
        </p:nvSpPr>
        <p:spPr>
          <a:xfrm>
            <a:off x="538163" y="5143500"/>
            <a:ext cx="11014075" cy="66833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trike="noStrike" spc="2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字斟句酌：</a:t>
            </a: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对每一字、每一句都仔细推敲，形容说话或写作的态度慎重。</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diamond(in)">
                                      <p:cBhvr>
                                        <p:cTn id="7" dur="20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6"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7"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2"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ircle(in)">
                                      <p:cBhvr>
                                        <p:cTn id="37" dur="2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4"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circle(in)">
                                      <p:cBhvr>
                                        <p:cTn id="4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7"/>
      <p:bldP spid="17" grpId="6"/>
      <p:bldP spid="94" grpId="5"/>
      <p:bldP spid="2" grpId="0"/>
      <p:bldP spid="4" grpId="1"/>
      <p:bldP spid="11" grpId="2"/>
      <p:bldP spid="5" grpId="3"/>
      <p:bldP spid="6" grpId="4"/>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0"/>
            <a:ext cx="2500313"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8"/>
          <p:cNvSpPr/>
          <p:nvPr userDrawn="1">
            <p:custDataLst>
              <p:tags r:id="rId2"/>
            </p:custDataLst>
          </p:nvPr>
        </p:nvSpPr>
        <p:spPr>
          <a:xfrm rot="16200000">
            <a:off x="-20637" y="25400"/>
            <a:ext cx="1741488" cy="1700213"/>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0" name="任意形状 9"/>
          <p:cNvSpPr/>
          <p:nvPr userDrawn="1">
            <p:custDataLst>
              <p:tags r:id="rId3"/>
            </p:custDataLst>
          </p:nvPr>
        </p:nvSpPr>
        <p:spPr>
          <a:xfrm rot="10800000">
            <a:off x="0" y="5913438"/>
            <a:ext cx="976313"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12107863" y="2611438"/>
            <a:ext cx="84138" cy="1290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382588" y="401638"/>
            <a:ext cx="3810000" cy="947738"/>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整体感知</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4" name="文本框 2"/>
          <p:cNvSpPr txBox="1"/>
          <p:nvPr/>
        </p:nvSpPr>
        <p:spPr>
          <a:xfrm>
            <a:off x="541338" y="2984500"/>
            <a:ext cx="1808163" cy="208756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rPr>
              <a:t>社会历史</a:t>
            </a:r>
            <a:endPar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a:p>
            <a:pPr algn="just" fontAlgn="auto">
              <a:lnSpc>
                <a:spcPct val="150000"/>
              </a:lnSpc>
            </a:pPr>
            <a:r>
              <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rPr>
              <a:t>的决定性</a:t>
            </a:r>
            <a:endPar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a:p>
            <a:pPr algn="just" fontAlgn="auto">
              <a:lnSpc>
                <a:spcPct val="150000"/>
              </a:lnSpc>
            </a:pPr>
            <a:r>
              <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rPr>
              <a:t>基础</a:t>
            </a:r>
            <a:endPar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13" name="文本框 3"/>
          <p:cNvSpPr txBox="1"/>
          <p:nvPr/>
        </p:nvSpPr>
        <p:spPr>
          <a:xfrm>
            <a:off x="3484563" y="896938"/>
            <a:ext cx="4067175" cy="141287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mj-ea"/>
                <a:ea typeface="+mj-ea"/>
                <a:cs typeface="+mj-ea"/>
                <a:sym typeface="Times New Roman" panose="02020603050405020304"/>
              </a:rPr>
              <a:t>1-2段：生产方式是社会历史发展的决定性基础</a:t>
            </a:r>
            <a:endParaRPr lang="en-US" altLang="zh-CN" sz="2800" b="1" strike="noStrike" kern="100" noProof="1">
              <a:latin typeface="+mj-ea"/>
              <a:ea typeface="+mj-ea"/>
              <a:cs typeface="+mj-ea"/>
              <a:sym typeface="Times New Roman" panose="02020603050405020304"/>
            </a:endParaRPr>
          </a:p>
        </p:txBody>
      </p:sp>
      <p:sp>
        <p:nvSpPr>
          <p:cNvPr id="14" name="文本框 3"/>
          <p:cNvSpPr txBox="1"/>
          <p:nvPr/>
        </p:nvSpPr>
        <p:spPr>
          <a:xfrm>
            <a:off x="3484563" y="2368550"/>
            <a:ext cx="4067175" cy="141446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mj-ea"/>
                <a:ea typeface="+mj-ea"/>
                <a:cs typeface="+mj-ea"/>
                <a:sym typeface="Times New Roman" panose="02020603050405020304"/>
              </a:rPr>
              <a:t>3-4段：上层建筑的发展以经济发展为基础</a:t>
            </a:r>
            <a:endParaRPr lang="en-US" altLang="zh-CN" sz="2800" b="1" strike="noStrike" kern="100" noProof="1">
              <a:latin typeface="+mj-ea"/>
              <a:ea typeface="+mj-ea"/>
              <a:cs typeface="+mj-ea"/>
              <a:sym typeface="Times New Roman" panose="02020603050405020304"/>
            </a:endParaRPr>
          </a:p>
        </p:txBody>
      </p:sp>
      <p:sp>
        <p:nvSpPr>
          <p:cNvPr id="15" name="文本框 3"/>
          <p:cNvSpPr txBox="1"/>
          <p:nvPr/>
        </p:nvSpPr>
        <p:spPr>
          <a:xfrm>
            <a:off x="3484563" y="3857625"/>
            <a:ext cx="4067175" cy="141287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mj-ea"/>
                <a:ea typeface="+mj-ea"/>
                <a:cs typeface="+mj-ea"/>
                <a:sym typeface="Times New Roman" panose="02020603050405020304"/>
              </a:rPr>
              <a:t>5-6段：历史发展中存在必然性和偶然性的关系</a:t>
            </a:r>
            <a:endParaRPr lang="en-US" altLang="zh-CN" sz="2800" b="1" strike="noStrike" kern="100" noProof="1">
              <a:latin typeface="+mj-ea"/>
              <a:ea typeface="+mj-ea"/>
              <a:cs typeface="+mj-ea"/>
              <a:sym typeface="Times New Roman" panose="02020603050405020304"/>
            </a:endParaRPr>
          </a:p>
        </p:txBody>
      </p:sp>
      <p:sp>
        <p:nvSpPr>
          <p:cNvPr id="16" name="文本框 3"/>
          <p:cNvSpPr txBox="1"/>
          <p:nvPr/>
        </p:nvSpPr>
        <p:spPr>
          <a:xfrm>
            <a:off x="3484563" y="5345113"/>
            <a:ext cx="4067175" cy="141446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mj-ea"/>
                <a:ea typeface="+mj-ea"/>
                <a:cs typeface="+mj-ea"/>
                <a:sym typeface="Times New Roman" panose="02020603050405020304"/>
              </a:rPr>
              <a:t>7-9段：要正确理解历史就必须注意经济史</a:t>
            </a:r>
            <a:endParaRPr lang="en-US" altLang="zh-CN" sz="2800" b="1" strike="noStrike" kern="100" noProof="1">
              <a:latin typeface="+mj-ea"/>
              <a:ea typeface="+mj-ea"/>
              <a:cs typeface="+mj-ea"/>
              <a:sym typeface="Times New Roman" panose="02020603050405020304"/>
            </a:endParaRPr>
          </a:p>
        </p:txBody>
      </p:sp>
      <p:sp>
        <p:nvSpPr>
          <p:cNvPr id="17" name="文本框 2"/>
          <p:cNvSpPr txBox="1"/>
          <p:nvPr/>
        </p:nvSpPr>
        <p:spPr>
          <a:xfrm>
            <a:off x="8748713" y="2927350"/>
            <a:ext cx="3149600" cy="214471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rPr>
              <a:t>经济基础决定上层建筑，上层建筑反作用于经济基础</a:t>
            </a:r>
            <a:endParaRPr lang="en-US" altLang="zh-CN" sz="2800" b="1" strike="noStrike" kern="100" noProof="1">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18" name="文本框 17"/>
          <p:cNvSpPr txBox="1"/>
          <p:nvPr/>
        </p:nvSpPr>
        <p:spPr>
          <a:xfrm>
            <a:off x="2349500" y="3475038"/>
            <a:ext cx="1022350" cy="1098550"/>
          </a:xfrm>
          <a:prstGeom prst="rect">
            <a:avLst/>
          </a:prstGeom>
          <a:noFill/>
          <a:ln w="9525">
            <a:noFill/>
          </a:ln>
        </p:spPr>
        <p:txBody>
          <a:bodyPr wrap="none">
            <a:spAutoFit/>
          </a:bodyPr>
          <a:lstStyle/>
          <a:p>
            <a:r>
              <a:rPr lang="zh-CN" altLang="en-US" sz="6600" b="1">
                <a:solidFill>
                  <a:srgbClr val="FF0000"/>
                </a:solidFill>
                <a:latin typeface="微软雅黑" panose="020B0503020204020204" pitchFamily="34" charset="-122"/>
              </a:rPr>
              <a:t>➯</a:t>
            </a:r>
            <a:endParaRPr lang="zh-CN" altLang="en-US" sz="6600" b="1">
              <a:solidFill>
                <a:srgbClr val="FF0000"/>
              </a:solidFill>
              <a:latin typeface="微软雅黑" panose="020B0503020204020204" pitchFamily="34" charset="-122"/>
            </a:endParaRPr>
          </a:p>
        </p:txBody>
      </p:sp>
      <p:sp>
        <p:nvSpPr>
          <p:cNvPr id="19" name="文本框 18"/>
          <p:cNvSpPr txBox="1"/>
          <p:nvPr/>
        </p:nvSpPr>
        <p:spPr>
          <a:xfrm>
            <a:off x="7723188" y="3475038"/>
            <a:ext cx="1022350" cy="1098550"/>
          </a:xfrm>
          <a:prstGeom prst="rect">
            <a:avLst/>
          </a:prstGeom>
          <a:noFill/>
          <a:ln w="9525">
            <a:noFill/>
          </a:ln>
        </p:spPr>
        <p:txBody>
          <a:bodyPr wrap="none">
            <a:spAutoFit/>
          </a:bodyPr>
          <a:lstStyle/>
          <a:p>
            <a:r>
              <a:rPr lang="zh-CN" altLang="en-US" sz="6600" b="1">
                <a:solidFill>
                  <a:srgbClr val="FF0000"/>
                </a:solidFill>
                <a:latin typeface="微软雅黑" panose="020B0503020204020204" pitchFamily="34" charset="-122"/>
              </a:rPr>
              <a:t>➯</a:t>
            </a:r>
            <a:endParaRPr lang="zh-CN" altLang="en-US" sz="6600" b="1">
              <a:solidFill>
                <a:srgbClr val="FF0000"/>
              </a:solidFill>
              <a:latin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amond(in)">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5"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circle(in)">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6"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7"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amond(in)">
                                      <p:cBhvr>
                                        <p:cTn id="42" dur="2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8"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ircle(in)">
                                      <p:cBhvr>
                                        <p:cTn id="4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1"/>
      <p:bldP spid="13" grpId="3"/>
      <p:bldP spid="14" grpId="4"/>
      <p:bldP spid="15" grpId="5"/>
      <p:bldP spid="16" grpId="6"/>
      <p:bldP spid="17" grpId="8"/>
      <p:bldP spid="18" grpId="2"/>
      <p:bldP spid="19" grpId="7"/>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46100" y="3783013"/>
            <a:ext cx="3325813" cy="179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a:off x="1828800" y="914400"/>
            <a:ext cx="9448800"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334963" y="2438400"/>
            <a:ext cx="3867150" cy="1524000"/>
          </a:xfrm>
          <a:prstGeom prst="rect">
            <a:avLst/>
          </a:prstGeom>
          <a:noFill/>
        </p:spPr>
        <p:txBody>
          <a:bodyPr wrap="square" lIns="63500" tIns="25400" rIns="63500" bIns="25400" rtlCol="0" anchor="ctr">
            <a:noAutofit/>
          </a:bodyPr>
          <a:lstStyle/>
          <a:p>
            <a:pPr algn="ctr" fontAlgn="auto">
              <a:buSzTx/>
            </a:pPr>
            <a:r>
              <a:rPr lang="zh-CN" sz="6000" b="1" spc="300" noProof="1">
                <a:solidFill>
                  <a:srgbClr val="7030A0"/>
                </a:solidFill>
                <a:latin typeface="微软雅黑" panose="020B0503020204020204" pitchFamily="34" charset="-122"/>
                <a:ea typeface="微软雅黑" panose="020B0503020204020204" pitchFamily="34" charset="-122"/>
                <a:cs typeface="+mn-cs"/>
              </a:rPr>
              <a:t>因文探旨</a:t>
            </a:r>
            <a:endParaRPr lang="zh-CN" sz="6000" b="1" spc="300" noProof="1">
              <a:solidFill>
                <a:srgbClr val="7030A0"/>
              </a:solidFill>
              <a:latin typeface="微软雅黑" panose="020B0503020204020204" pitchFamily="34" charset="-122"/>
              <a:ea typeface="微软雅黑" panose="020B0503020204020204" pitchFamily="34" charset="-122"/>
            </a:endParaRPr>
          </a:p>
        </p:txBody>
      </p:sp>
      <p:pic>
        <p:nvPicPr>
          <p:cNvPr id="4" name="图片 3"/>
          <p:cNvPicPr preferRelativeResize="0">
            <a:picLocks noChangeAspect="1"/>
          </p:cNvPicPr>
          <p:nvPr>
            <p:custDataLst>
              <p:tags r:id="rId6"/>
            </p:custDataLst>
          </p:nvPr>
        </p:nvPicPr>
        <p:blipFill>
          <a:blip r:embed="rId7"/>
          <a:srcRect l="-65869" r="-65869"/>
          <a:stretch>
            <a:fillRect/>
          </a:stretch>
        </p:blipFill>
        <p:spPr>
          <a:xfrm>
            <a:off x="4106544" y="1250315"/>
            <a:ext cx="6962141" cy="4327525"/>
          </a:xfrm>
          <a:custGeom>
            <a:avLst/>
            <a:gdLst/>
            <a:ahLst/>
            <a:cxnLst>
              <a:cxn ang="3">
                <a:pos x="hc" y="t"/>
              </a:cxn>
              <a:cxn ang="cd2">
                <a:pos x="l" y="vc"/>
              </a:cxn>
              <a:cxn ang="cd4">
                <a:pos x="hc" y="b"/>
              </a:cxn>
              <a:cxn ang="0">
                <a:pos x="r" y="vc"/>
              </a:cxn>
            </a:cxnLst>
            <a:rect l="l" t="t" r="r" b="b"/>
            <a:pathLst>
              <a:path w="7920" h="3120">
                <a:moveTo>
                  <a:pt x="0" y="0"/>
                </a:moveTo>
                <a:lnTo>
                  <a:pt x="7920" y="0"/>
                </a:lnTo>
                <a:lnTo>
                  <a:pt x="7920" y="3120"/>
                </a:lnTo>
                <a:lnTo>
                  <a:pt x="0" y="3120"/>
                </a:lnTo>
                <a:lnTo>
                  <a:pt x="0" y="0"/>
                </a:lnTo>
                <a:close/>
              </a:path>
            </a:pathLst>
          </a:custGeom>
          <a:blipFill rotWithShape="1">
            <a:blip r:embed="rId8"/>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3"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3"/>
            </p:custDataLst>
          </p:nvPr>
        </p:nvSpPr>
        <p:spPr>
          <a:xfrm>
            <a:off x="430213" y="1484313"/>
            <a:ext cx="412750" cy="4159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11360150" y="6294438"/>
            <a:ext cx="414338" cy="4143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5"/>
            </p:custDataLst>
          </p:nvPr>
        </p:nvSpPr>
        <p:spPr>
          <a:xfrm>
            <a:off x="508000" y="1128713"/>
            <a:ext cx="11176000" cy="5494338"/>
          </a:xfrm>
          <a:prstGeom prst="rect">
            <a:avLst/>
          </a:prstGeom>
          <a:solidFill>
            <a:schemeClr val="lt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671513" y="334963"/>
            <a:ext cx="9950450" cy="623888"/>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ct val="0"/>
              </a:spcBef>
              <a:spcAft>
                <a:spcPct val="0"/>
              </a:spcAft>
              <a:buSzTx/>
              <a:buNone/>
            </a:pPr>
            <a:r>
              <a:rPr lang="zh-CN" sz="4400" b="1" strike="noStrike" spc="300" noProof="1">
                <a:solidFill>
                  <a:schemeClr val="accent1"/>
                </a:solidFill>
                <a:latin typeface="微软雅黑" panose="020B0503020204020204" pitchFamily="34" charset="-122"/>
                <a:ea typeface="微软雅黑" panose="020B0503020204020204" pitchFamily="34" charset="-122"/>
                <a:cs typeface="+mn-cs"/>
              </a:rPr>
              <a:t>示范研读（第一部分）</a:t>
            </a:r>
            <a:endParaRPr lang="zh-CN" sz="4400" b="1" strike="noStrike" spc="300" noProof="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633413" y="1020763"/>
            <a:ext cx="10852150" cy="71120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indent="0" algn="l" fontAlgn="auto">
              <a:lnSpc>
                <a:spcPct val="130000"/>
              </a:lnSpc>
              <a:spcBef>
                <a:spcPct val="0"/>
              </a:spcBef>
              <a:spcAft>
                <a:spcPts val="1000"/>
              </a:spcAft>
              <a:buSzTx/>
              <a:buNone/>
            </a:pPr>
            <a:r>
              <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mn-cs"/>
              </a:rPr>
              <a:t>筛选主要信息，标出表明作者观点的主要句子</a:t>
            </a:r>
            <a:endPar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a:grpSpLocks noChangeAspect="1"/>
          </p:cNvGrpSpPr>
          <p:nvPr>
            <p:custDataLst>
              <p:tags r:id="rId8"/>
            </p:custDataLst>
          </p:nvPr>
        </p:nvGrpSpPr>
        <p:grpSpPr>
          <a:xfrm>
            <a:off x="10974628" y="772882"/>
            <a:ext cx="594299" cy="517201"/>
            <a:chOff x="3213087" y="1347855"/>
            <a:chExt cx="723914" cy="631689"/>
          </a:xfrm>
          <a:solidFill>
            <a:schemeClr val="accent1">
              <a:lumMod val="40000"/>
              <a:lumOff val="60000"/>
            </a:schemeClr>
          </a:solidFill>
        </p:grpSpPr>
        <p:sp>
          <p:nvSpPr>
            <p:cNvPr id="14" name="任意多边形: 形状 10"/>
            <p:cNvSpPr>
              <a:spLocks noChangeAspect="1"/>
            </p:cNvSpPr>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1"/>
            <p:cNvSpPr>
              <a:spLocks noChangeAspect="1"/>
            </p:cNvSpPr>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 name="Title 6"/>
          <p:cNvSpPr txBox="1"/>
          <p:nvPr>
            <p:custDataLst>
              <p:tags r:id="rId9"/>
            </p:custDataLst>
          </p:nvPr>
        </p:nvSpPr>
        <p:spPr>
          <a:xfrm>
            <a:off x="671513" y="1576388"/>
            <a:ext cx="10668000" cy="117633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我们视之为社会历史的决定性基础的经济关系,是指一定社会的人们生产生活资料和彼此交换产品(在有分工的条件下)的方式。</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Title 6"/>
          <p:cNvSpPr txBox="1"/>
          <p:nvPr>
            <p:custDataLst>
              <p:tags r:id="rId10"/>
            </p:custDataLst>
          </p:nvPr>
        </p:nvSpPr>
        <p:spPr>
          <a:xfrm>
            <a:off x="665163" y="2663825"/>
            <a:ext cx="10902950" cy="1651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包括生产和运输的全部技术。这种技术也决定着产品的交换方式以及分配方式,从而在氏族社会解体后也决定着阶级的划分,决定着统治关系和奴役关系,决定着国家、政治、法等等。</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1"/>
            </p:custDataLst>
          </p:nvPr>
        </p:nvSpPr>
        <p:spPr>
          <a:xfrm>
            <a:off x="633413" y="4235450"/>
            <a:ext cx="10807700" cy="11747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在经济关系中还包括这些关系赖以发展的地理基础和事实上由过去沿袭下来的先前各经济发展阶段的残余。</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12"/>
            </p:custDataLst>
          </p:nvPr>
        </p:nvSpPr>
        <p:spPr>
          <a:xfrm>
            <a:off x="757238" y="5346700"/>
            <a:ext cx="8039100" cy="7715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当然还包括围绕着这一社会形式的外部环境。</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601663" y="6118225"/>
            <a:ext cx="11063287" cy="522288"/>
          </a:xfrm>
          <a:prstGeom prst="rect">
            <a:avLst/>
          </a:prstGeom>
          <a:noFill/>
          <a:ln w="9525">
            <a:noFill/>
          </a:ln>
        </p:spPr>
        <p:txBody>
          <a:bodyPr>
            <a:spAutoFit/>
          </a:bodyPr>
          <a:lstStyle/>
          <a:p>
            <a:r>
              <a:rPr lang="zh-CN" altLang="zh-CN" sz="2800" b="1">
                <a:solidFill>
                  <a:srgbClr val="C00000"/>
                </a:solidFill>
                <a:latin typeface="微软雅黑" panose="020B0503020204020204" pitchFamily="34" charset="-122"/>
              </a:rPr>
              <a:t>生产方式是社会历史发展的决定性基础，即经济基础决定上层建筑</a:t>
            </a:r>
            <a:endParaRPr lang="zh-CN" altLang="en-US" sz="2800" b="1">
              <a:solidFill>
                <a:srgbClr val="C00000"/>
              </a:solidFill>
              <a:latin typeface="微软雅黑" panose="020B0503020204020204" pitchFamily="34"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6"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7"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2"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4" nodeType="click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wipe(down)">
                                      <p:cBhvr>
                                        <p:cTn id="42" dur="580">
                                          <p:stCondLst>
                                            <p:cond delay="0"/>
                                          </p:stCondLst>
                                        </p:cTn>
                                        <p:tgtEl>
                                          <p:spTgt spid="100"/>
                                        </p:tgtEl>
                                      </p:cBhvr>
                                    </p:animEffect>
                                    <p:anim calcmode="lin" valueType="num">
                                      <p:cBhvr>
                                        <p:cTn id="4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48" dur="26">
                                          <p:stCondLst>
                                            <p:cond delay="650"/>
                                          </p:stCondLst>
                                        </p:cTn>
                                        <p:tgtEl>
                                          <p:spTgt spid="100"/>
                                        </p:tgtEl>
                                      </p:cBhvr>
                                      <p:to x="100000" y="60000"/>
                                    </p:animScale>
                                    <p:animScale>
                                      <p:cBhvr>
                                        <p:cTn id="49" dur="166" decel="50000">
                                          <p:stCondLst>
                                            <p:cond delay="676"/>
                                          </p:stCondLst>
                                        </p:cTn>
                                        <p:tgtEl>
                                          <p:spTgt spid="100"/>
                                        </p:tgtEl>
                                      </p:cBhvr>
                                      <p:to x="100000" y="100000"/>
                                    </p:animScale>
                                    <p:animScale>
                                      <p:cBhvr>
                                        <p:cTn id="50" dur="26">
                                          <p:stCondLst>
                                            <p:cond delay="1312"/>
                                          </p:stCondLst>
                                        </p:cTn>
                                        <p:tgtEl>
                                          <p:spTgt spid="100"/>
                                        </p:tgtEl>
                                      </p:cBhvr>
                                      <p:to x="100000" y="80000"/>
                                    </p:animScale>
                                    <p:animScale>
                                      <p:cBhvr>
                                        <p:cTn id="51" dur="166" decel="50000">
                                          <p:stCondLst>
                                            <p:cond delay="1338"/>
                                          </p:stCondLst>
                                        </p:cTn>
                                        <p:tgtEl>
                                          <p:spTgt spid="100"/>
                                        </p:tgtEl>
                                      </p:cBhvr>
                                      <p:to x="100000" y="100000"/>
                                    </p:animScale>
                                    <p:animScale>
                                      <p:cBhvr>
                                        <p:cTn id="52" dur="26">
                                          <p:stCondLst>
                                            <p:cond delay="1642"/>
                                          </p:stCondLst>
                                        </p:cTn>
                                        <p:tgtEl>
                                          <p:spTgt spid="100"/>
                                        </p:tgtEl>
                                      </p:cBhvr>
                                      <p:to x="100000" y="90000"/>
                                    </p:animScale>
                                    <p:animScale>
                                      <p:cBhvr>
                                        <p:cTn id="53" dur="166" decel="50000">
                                          <p:stCondLst>
                                            <p:cond delay="1668"/>
                                          </p:stCondLst>
                                        </p:cTn>
                                        <p:tgtEl>
                                          <p:spTgt spid="100"/>
                                        </p:tgtEl>
                                      </p:cBhvr>
                                      <p:to x="100000" y="100000"/>
                                    </p:animScale>
                                    <p:animScale>
                                      <p:cBhvr>
                                        <p:cTn id="54" dur="26">
                                          <p:stCondLst>
                                            <p:cond delay="1808"/>
                                          </p:stCondLst>
                                        </p:cTn>
                                        <p:tgtEl>
                                          <p:spTgt spid="100"/>
                                        </p:tgtEl>
                                      </p:cBhvr>
                                      <p:to x="100000" y="95000"/>
                                    </p:animScale>
                                    <p:animScale>
                                      <p:cBhvr>
                                        <p:cTn id="55"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6"/>
      <p:bldP spid="4" grpId="5"/>
      <p:bldP spid="3" grpId="7"/>
      <p:bldP spid="11" grpId="0"/>
      <p:bldP spid="2" grpId="1"/>
      <p:bldP spid="5" grpId="2"/>
      <p:bldP spid="6" grpId="3"/>
      <p:bldP spid="100" grpId="4"/>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3"/>
            </p:custDataLst>
          </p:nvPr>
        </p:nvSpPr>
        <p:spPr>
          <a:xfrm>
            <a:off x="430213" y="1484313"/>
            <a:ext cx="412750" cy="4159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11360150" y="6294438"/>
            <a:ext cx="414338" cy="4143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5"/>
            </p:custDataLst>
          </p:nvPr>
        </p:nvSpPr>
        <p:spPr>
          <a:xfrm>
            <a:off x="508000" y="1128713"/>
            <a:ext cx="11176000" cy="5494338"/>
          </a:xfrm>
          <a:prstGeom prst="rect">
            <a:avLst/>
          </a:prstGeom>
          <a:solidFill>
            <a:schemeClr val="lt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671513" y="334963"/>
            <a:ext cx="9950450" cy="623888"/>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00000"/>
              </a:lnSpc>
              <a:spcBef>
                <a:spcPct val="0"/>
              </a:spcBef>
              <a:spcAft>
                <a:spcPct val="0"/>
              </a:spcAft>
              <a:buSzTx/>
              <a:buNone/>
            </a:pPr>
            <a:r>
              <a:rPr lang="zh-CN" sz="4400" b="1" strike="noStrike" spc="300" noProof="1">
                <a:solidFill>
                  <a:schemeClr val="accent1"/>
                </a:solidFill>
                <a:latin typeface="微软雅黑" panose="020B0503020204020204" pitchFamily="34" charset="-122"/>
                <a:ea typeface="微软雅黑" panose="020B0503020204020204" pitchFamily="34" charset="-122"/>
                <a:cs typeface="+mn-cs"/>
                <a:sym typeface="+mn-ea"/>
              </a:rPr>
              <a:t>合作探究（第二部分）</a:t>
            </a:r>
            <a:endParaRPr lang="zh-CN" sz="4400" b="1" strike="noStrike" spc="300" noProof="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633413" y="1020763"/>
            <a:ext cx="10852150" cy="71120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indent="0" algn="l" fontAlgn="auto">
              <a:lnSpc>
                <a:spcPct val="130000"/>
              </a:lnSpc>
              <a:spcBef>
                <a:spcPct val="0"/>
              </a:spcBef>
              <a:spcAft>
                <a:spcPts val="1000"/>
              </a:spcAft>
              <a:buSzTx/>
              <a:buNone/>
            </a:pPr>
            <a:r>
              <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mn-cs"/>
              </a:rPr>
              <a:t>筛选主要信息，标出表明作者观点的主要句子</a:t>
            </a:r>
            <a:endPar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a:grpSpLocks noChangeAspect="1"/>
          </p:cNvGrpSpPr>
          <p:nvPr>
            <p:custDataLst>
              <p:tags r:id="rId8"/>
            </p:custDataLst>
          </p:nvPr>
        </p:nvGrpSpPr>
        <p:grpSpPr>
          <a:xfrm>
            <a:off x="10974628" y="772882"/>
            <a:ext cx="594299" cy="517201"/>
            <a:chOff x="3213087" y="1347855"/>
            <a:chExt cx="723914" cy="631689"/>
          </a:xfrm>
          <a:solidFill>
            <a:schemeClr val="accent1">
              <a:lumMod val="40000"/>
              <a:lumOff val="60000"/>
            </a:schemeClr>
          </a:solidFill>
        </p:grpSpPr>
        <p:sp>
          <p:nvSpPr>
            <p:cNvPr id="14" name="任意多边形: 形状 10"/>
            <p:cNvSpPr>
              <a:spLocks noChangeAspect="1"/>
            </p:cNvSpPr>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1"/>
            <p:cNvSpPr>
              <a:spLocks noChangeAspect="1"/>
            </p:cNvSpPr>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 name="Title 6"/>
          <p:cNvSpPr txBox="1"/>
          <p:nvPr>
            <p:custDataLst>
              <p:tags r:id="rId9"/>
            </p:custDataLst>
          </p:nvPr>
        </p:nvSpPr>
        <p:spPr>
          <a:xfrm>
            <a:off x="671513" y="1576388"/>
            <a:ext cx="10668000" cy="16414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政治、法、哲学、宗教、文学、艺术等等的发展是以经济发展为基础的。但是,它们又都互相作用并对经济基础发生作用。这并不是说,只有经济状况才是原因,才是积极的,其余一切都不过是消极的结果,而是说,这是在归根到底不断为自己开辟道路的经济必然性的基础上的相互作用。</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0"/>
            </p:custDataLst>
          </p:nvPr>
        </p:nvSpPr>
        <p:spPr>
          <a:xfrm>
            <a:off x="728663" y="3508375"/>
            <a:ext cx="10807700" cy="240188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并不像人们有时不加思考地想象的那样是经济状况自动发生作用,而是人们自己创造自己的历史,但他们是在既定的、制约着他们的环境中,是在现有的现实关系的基础上进行创造的,在这些现实关系中,经济关系不管受到其他关系——政治的和意识形态的——多大影响,归根到底还是具有决定意义的,它构成一条贯穿始终的、唯一有助于理解的红线。</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601663" y="6118225"/>
            <a:ext cx="11063287" cy="522288"/>
          </a:xfrm>
          <a:prstGeom prst="rect">
            <a:avLst/>
          </a:prstGeom>
          <a:noFill/>
          <a:ln w="9525">
            <a:noFill/>
          </a:ln>
        </p:spPr>
        <p:txBody>
          <a:bodyPr>
            <a:spAutoFit/>
          </a:bodyPr>
          <a:lstStyle/>
          <a:p>
            <a:r>
              <a:rPr lang="zh-CN" altLang="zh-CN" sz="2800" b="1">
                <a:solidFill>
                  <a:srgbClr val="C00000"/>
                </a:solidFill>
                <a:latin typeface="微软雅黑" panose="020B0503020204020204" pitchFamily="34" charset="-122"/>
                <a:sym typeface="微软雅黑" panose="020B0503020204020204" pitchFamily="34" charset="-122"/>
              </a:rPr>
              <a:t>上层建筑的发展以经济发展为基础，即上层建筑反作用于经济基础</a:t>
            </a:r>
            <a:endParaRPr lang="zh-CN" altLang="en-US" sz="2800" b="1">
              <a:solidFill>
                <a:srgbClr val="C00000"/>
              </a:solidFill>
              <a:latin typeface="微软雅黑" panose="020B0503020204020204" pitchFamily="34"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4"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5"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2"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80">
                                          <p:stCondLst>
                                            <p:cond delay="0"/>
                                          </p:stCondLst>
                                        </p:cTn>
                                        <p:tgtEl>
                                          <p:spTgt spid="100"/>
                                        </p:tgtEl>
                                      </p:cBhvr>
                                    </p:animEffect>
                                    <p:anim calcmode="lin" valueType="num">
                                      <p:cBhvr>
                                        <p:cTn id="3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0"/>
                                        </p:tgtEl>
                                      </p:cBhvr>
                                      <p:to x="100000" y="60000"/>
                                    </p:animScale>
                                    <p:animScale>
                                      <p:cBhvr>
                                        <p:cTn id="39" dur="166" decel="50000">
                                          <p:stCondLst>
                                            <p:cond delay="676"/>
                                          </p:stCondLst>
                                        </p:cTn>
                                        <p:tgtEl>
                                          <p:spTgt spid="100"/>
                                        </p:tgtEl>
                                      </p:cBhvr>
                                      <p:to x="100000" y="100000"/>
                                    </p:animScale>
                                    <p:animScale>
                                      <p:cBhvr>
                                        <p:cTn id="40" dur="26">
                                          <p:stCondLst>
                                            <p:cond delay="1312"/>
                                          </p:stCondLst>
                                        </p:cTn>
                                        <p:tgtEl>
                                          <p:spTgt spid="100"/>
                                        </p:tgtEl>
                                      </p:cBhvr>
                                      <p:to x="100000" y="80000"/>
                                    </p:animScale>
                                    <p:animScale>
                                      <p:cBhvr>
                                        <p:cTn id="41" dur="166" decel="50000">
                                          <p:stCondLst>
                                            <p:cond delay="1338"/>
                                          </p:stCondLst>
                                        </p:cTn>
                                        <p:tgtEl>
                                          <p:spTgt spid="100"/>
                                        </p:tgtEl>
                                      </p:cBhvr>
                                      <p:to x="100000" y="100000"/>
                                    </p:animScale>
                                    <p:animScale>
                                      <p:cBhvr>
                                        <p:cTn id="42" dur="26">
                                          <p:stCondLst>
                                            <p:cond delay="1642"/>
                                          </p:stCondLst>
                                        </p:cTn>
                                        <p:tgtEl>
                                          <p:spTgt spid="100"/>
                                        </p:tgtEl>
                                      </p:cBhvr>
                                      <p:to x="100000" y="90000"/>
                                    </p:animScale>
                                    <p:animScale>
                                      <p:cBhvr>
                                        <p:cTn id="43" dur="166" decel="50000">
                                          <p:stCondLst>
                                            <p:cond delay="1668"/>
                                          </p:stCondLst>
                                        </p:cTn>
                                        <p:tgtEl>
                                          <p:spTgt spid="100"/>
                                        </p:tgtEl>
                                      </p:cBhvr>
                                      <p:to x="100000" y="100000"/>
                                    </p:animScale>
                                    <p:animScale>
                                      <p:cBhvr>
                                        <p:cTn id="44" dur="26">
                                          <p:stCondLst>
                                            <p:cond delay="1808"/>
                                          </p:stCondLst>
                                        </p:cTn>
                                        <p:tgtEl>
                                          <p:spTgt spid="100"/>
                                        </p:tgtEl>
                                      </p:cBhvr>
                                      <p:to x="100000" y="95000"/>
                                    </p:animScale>
                                    <p:animScale>
                                      <p:cBhvr>
                                        <p:cTn id="45"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4"/>
      <p:bldP spid="4" grpId="3"/>
      <p:bldP spid="3" grpId="5"/>
      <p:bldP spid="11" grpId="0"/>
      <p:bldP spid="5" grpId="1"/>
      <p:bldP spid="100"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3"/>
            </p:custDataLst>
          </p:nvPr>
        </p:nvSpPr>
        <p:spPr>
          <a:xfrm>
            <a:off x="430213" y="1484313"/>
            <a:ext cx="412750" cy="4159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11360150" y="6294438"/>
            <a:ext cx="414338" cy="4143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5"/>
            </p:custDataLst>
          </p:nvPr>
        </p:nvSpPr>
        <p:spPr>
          <a:xfrm>
            <a:off x="508000" y="1128713"/>
            <a:ext cx="11176000" cy="5494338"/>
          </a:xfrm>
          <a:prstGeom prst="rect">
            <a:avLst/>
          </a:prstGeom>
          <a:solidFill>
            <a:schemeClr val="lt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671513" y="334963"/>
            <a:ext cx="9950450" cy="623888"/>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00000"/>
              </a:lnSpc>
              <a:spcBef>
                <a:spcPct val="0"/>
              </a:spcBef>
              <a:spcAft>
                <a:spcPct val="0"/>
              </a:spcAft>
              <a:buSzTx/>
              <a:buNone/>
            </a:pPr>
            <a:r>
              <a:rPr lang="zh-CN" sz="4400" b="1" strike="noStrike" spc="300" noProof="1">
                <a:solidFill>
                  <a:schemeClr val="accent1"/>
                </a:solidFill>
                <a:latin typeface="微软雅黑" panose="020B0503020204020204" pitchFamily="34" charset="-122"/>
                <a:ea typeface="微软雅黑" panose="020B0503020204020204" pitchFamily="34" charset="-122"/>
                <a:cs typeface="+mn-cs"/>
                <a:sym typeface="+mn-ea"/>
              </a:rPr>
              <a:t>合作探究（第三部分）</a:t>
            </a:r>
            <a:endParaRPr lang="zh-CN" sz="4400" b="1" strike="noStrike" spc="300" noProof="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633413" y="1020763"/>
            <a:ext cx="10852150" cy="71120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indent="0" algn="l" fontAlgn="auto">
              <a:lnSpc>
                <a:spcPct val="130000"/>
              </a:lnSpc>
              <a:spcBef>
                <a:spcPct val="0"/>
              </a:spcBef>
              <a:spcAft>
                <a:spcPts val="1000"/>
              </a:spcAft>
              <a:buSzTx/>
              <a:buNone/>
            </a:pPr>
            <a:r>
              <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mn-cs"/>
              </a:rPr>
              <a:t>筛选主要信息，标出表明作者观点的主要句子</a:t>
            </a:r>
            <a:endPar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a:grpSpLocks noChangeAspect="1"/>
          </p:cNvGrpSpPr>
          <p:nvPr>
            <p:custDataLst>
              <p:tags r:id="rId8"/>
            </p:custDataLst>
          </p:nvPr>
        </p:nvGrpSpPr>
        <p:grpSpPr>
          <a:xfrm>
            <a:off x="10974628" y="772882"/>
            <a:ext cx="594299" cy="517201"/>
            <a:chOff x="3213087" y="1347855"/>
            <a:chExt cx="723914" cy="631689"/>
          </a:xfrm>
          <a:solidFill>
            <a:schemeClr val="accent1">
              <a:lumMod val="40000"/>
              <a:lumOff val="60000"/>
            </a:schemeClr>
          </a:solidFill>
        </p:grpSpPr>
        <p:sp>
          <p:nvSpPr>
            <p:cNvPr id="14" name="任意多边形: 形状 10"/>
            <p:cNvSpPr>
              <a:spLocks noChangeAspect="1"/>
            </p:cNvSpPr>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1"/>
            <p:cNvSpPr>
              <a:spLocks noChangeAspect="1"/>
            </p:cNvSpPr>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 name="Title 6"/>
          <p:cNvSpPr txBox="1"/>
          <p:nvPr>
            <p:custDataLst>
              <p:tags r:id="rId9"/>
            </p:custDataLst>
          </p:nvPr>
        </p:nvSpPr>
        <p:spPr>
          <a:xfrm>
            <a:off x="671513" y="1576388"/>
            <a:ext cx="10668000" cy="213518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人们自己创自己的历史，但是到现在为止，他们并不是按照共同的意志，根据一个共同的计划，甚至不是在一个有明确界限的既定社会内来创造自己的历史。他们的意志是互相交错的，正因为如此，在所有这样的社会里，都是以那种偶然性为其补充和表现形式的必然性占统治地位。</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0"/>
            </p:custDataLst>
          </p:nvPr>
        </p:nvSpPr>
        <p:spPr>
          <a:xfrm>
            <a:off x="655638" y="3711575"/>
            <a:ext cx="10807700" cy="117633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在这里通过各种偶然性来为自己开辟道路的必然性，归根到底仍然是经济的必然性。</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11"/>
            </p:custDataLst>
          </p:nvPr>
        </p:nvSpPr>
        <p:spPr>
          <a:xfrm>
            <a:off x="671513" y="4887913"/>
            <a:ext cx="10083800" cy="7715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历史上所有其他的偶然现象和表面的偶然现象都是如此。</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09613" y="5659438"/>
            <a:ext cx="11064875" cy="954087"/>
          </a:xfrm>
          <a:prstGeom prst="rect">
            <a:avLst/>
          </a:prstGeom>
          <a:noFill/>
          <a:ln w="9525">
            <a:noFill/>
          </a:ln>
        </p:spPr>
        <p:txBody>
          <a:bodyPr>
            <a:spAutoFit/>
          </a:bodyPr>
          <a:lstStyle/>
          <a:p>
            <a:r>
              <a:rPr lang="zh-CN" altLang="zh-CN" sz="2800" b="1">
                <a:solidFill>
                  <a:srgbClr val="C00000"/>
                </a:solidFill>
                <a:latin typeface="微软雅黑" panose="020B0503020204020204" pitchFamily="34" charset="-122"/>
                <a:sym typeface="微软雅黑" panose="020B0503020204020204" pitchFamily="34" charset="-122"/>
              </a:rPr>
              <a:t>历史发展中存在必然性和偶然性的关系，进一步阐述“经济关系是社会历史的决定性因素”的观点</a:t>
            </a:r>
            <a:endParaRPr lang="zh-CN" altLang="en-US" sz="2800" b="1">
              <a:solidFill>
                <a:srgbClr val="C00000"/>
              </a:solidFill>
              <a:latin typeface="微软雅黑" panose="020B0503020204020204"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4"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5"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6"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2"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3"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down)">
                                      <p:cBhvr>
                                        <p:cTn id="37" dur="580">
                                          <p:stCondLst>
                                            <p:cond delay="0"/>
                                          </p:stCondLst>
                                        </p:cTn>
                                        <p:tgtEl>
                                          <p:spTgt spid="100"/>
                                        </p:tgtEl>
                                      </p:cBhvr>
                                    </p:animEffect>
                                    <p:anim calcmode="lin" valueType="num">
                                      <p:cBhvr>
                                        <p:cTn id="3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43" dur="26">
                                          <p:stCondLst>
                                            <p:cond delay="650"/>
                                          </p:stCondLst>
                                        </p:cTn>
                                        <p:tgtEl>
                                          <p:spTgt spid="100"/>
                                        </p:tgtEl>
                                      </p:cBhvr>
                                      <p:to x="100000" y="60000"/>
                                    </p:animScale>
                                    <p:animScale>
                                      <p:cBhvr>
                                        <p:cTn id="44" dur="166" decel="50000">
                                          <p:stCondLst>
                                            <p:cond delay="676"/>
                                          </p:stCondLst>
                                        </p:cTn>
                                        <p:tgtEl>
                                          <p:spTgt spid="100"/>
                                        </p:tgtEl>
                                      </p:cBhvr>
                                      <p:to x="100000" y="100000"/>
                                    </p:animScale>
                                    <p:animScale>
                                      <p:cBhvr>
                                        <p:cTn id="45" dur="26">
                                          <p:stCondLst>
                                            <p:cond delay="1312"/>
                                          </p:stCondLst>
                                        </p:cTn>
                                        <p:tgtEl>
                                          <p:spTgt spid="100"/>
                                        </p:tgtEl>
                                      </p:cBhvr>
                                      <p:to x="100000" y="80000"/>
                                    </p:animScale>
                                    <p:animScale>
                                      <p:cBhvr>
                                        <p:cTn id="46" dur="166" decel="50000">
                                          <p:stCondLst>
                                            <p:cond delay="1338"/>
                                          </p:stCondLst>
                                        </p:cTn>
                                        <p:tgtEl>
                                          <p:spTgt spid="100"/>
                                        </p:tgtEl>
                                      </p:cBhvr>
                                      <p:to x="100000" y="100000"/>
                                    </p:animScale>
                                    <p:animScale>
                                      <p:cBhvr>
                                        <p:cTn id="47" dur="26">
                                          <p:stCondLst>
                                            <p:cond delay="1642"/>
                                          </p:stCondLst>
                                        </p:cTn>
                                        <p:tgtEl>
                                          <p:spTgt spid="100"/>
                                        </p:tgtEl>
                                      </p:cBhvr>
                                      <p:to x="100000" y="90000"/>
                                    </p:animScale>
                                    <p:animScale>
                                      <p:cBhvr>
                                        <p:cTn id="48" dur="166" decel="50000">
                                          <p:stCondLst>
                                            <p:cond delay="1668"/>
                                          </p:stCondLst>
                                        </p:cTn>
                                        <p:tgtEl>
                                          <p:spTgt spid="100"/>
                                        </p:tgtEl>
                                      </p:cBhvr>
                                      <p:to x="100000" y="100000"/>
                                    </p:animScale>
                                    <p:animScale>
                                      <p:cBhvr>
                                        <p:cTn id="49" dur="26">
                                          <p:stCondLst>
                                            <p:cond delay="1808"/>
                                          </p:stCondLst>
                                        </p:cTn>
                                        <p:tgtEl>
                                          <p:spTgt spid="100"/>
                                        </p:tgtEl>
                                      </p:cBhvr>
                                      <p:to x="100000" y="95000"/>
                                    </p:animScale>
                                    <p:animScale>
                                      <p:cBhvr>
                                        <p:cTn id="5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5"/>
      <p:bldP spid="4" grpId="4"/>
      <p:bldP spid="3" grpId="6"/>
      <p:bldP spid="11" grpId="0"/>
      <p:bldP spid="5" grpId="1"/>
      <p:bldP spid="6" grpId="2"/>
      <p:bldP spid="100" grpId="3"/>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3"/>
            </p:custDataLst>
          </p:nvPr>
        </p:nvSpPr>
        <p:spPr>
          <a:xfrm>
            <a:off x="430213" y="1484313"/>
            <a:ext cx="412750" cy="4159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11360150" y="6294438"/>
            <a:ext cx="414338" cy="4143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5"/>
            </p:custDataLst>
          </p:nvPr>
        </p:nvSpPr>
        <p:spPr>
          <a:xfrm>
            <a:off x="508000" y="1128713"/>
            <a:ext cx="11176000" cy="5494338"/>
          </a:xfrm>
          <a:prstGeom prst="rect">
            <a:avLst/>
          </a:prstGeom>
          <a:solidFill>
            <a:schemeClr val="lt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671513" y="334963"/>
            <a:ext cx="9950450" cy="623888"/>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00000"/>
              </a:lnSpc>
              <a:spcBef>
                <a:spcPct val="0"/>
              </a:spcBef>
              <a:spcAft>
                <a:spcPct val="0"/>
              </a:spcAft>
              <a:buSzTx/>
              <a:buNone/>
            </a:pPr>
            <a:r>
              <a:rPr lang="zh-CN" sz="4400" b="1" strike="noStrike" spc="300" noProof="1">
                <a:solidFill>
                  <a:schemeClr val="accent1"/>
                </a:solidFill>
                <a:latin typeface="微软雅黑" panose="020B0503020204020204" pitchFamily="34" charset="-122"/>
                <a:ea typeface="微软雅黑" panose="020B0503020204020204" pitchFamily="34" charset="-122"/>
                <a:cs typeface="+mn-cs"/>
                <a:sym typeface="+mn-ea"/>
              </a:rPr>
              <a:t>合作探究（第四部分）</a:t>
            </a:r>
            <a:endParaRPr lang="zh-CN" sz="4400" b="1" strike="noStrike" spc="300" noProof="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633413" y="1020763"/>
            <a:ext cx="10852150" cy="71120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indent="0" algn="l" fontAlgn="auto">
              <a:lnSpc>
                <a:spcPct val="130000"/>
              </a:lnSpc>
              <a:spcBef>
                <a:spcPct val="0"/>
              </a:spcBef>
              <a:spcAft>
                <a:spcPts val="1000"/>
              </a:spcAft>
              <a:buSzTx/>
              <a:buNone/>
            </a:pPr>
            <a:r>
              <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mn-cs"/>
              </a:rPr>
              <a:t>筛选主要信息，标出表明作者观点的主要句子</a:t>
            </a:r>
            <a:endParaRPr lang="zh-CN" sz="2800" b="1" strike="noStrike" noProof="1">
              <a:solidFill>
                <a:schemeClr val="dk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a:grpSpLocks noChangeAspect="1"/>
          </p:cNvGrpSpPr>
          <p:nvPr>
            <p:custDataLst>
              <p:tags r:id="rId8"/>
            </p:custDataLst>
          </p:nvPr>
        </p:nvGrpSpPr>
        <p:grpSpPr>
          <a:xfrm>
            <a:off x="10974628" y="772882"/>
            <a:ext cx="594299" cy="517201"/>
            <a:chOff x="3213087" y="1347855"/>
            <a:chExt cx="723914" cy="631689"/>
          </a:xfrm>
          <a:solidFill>
            <a:schemeClr val="accent1">
              <a:lumMod val="40000"/>
              <a:lumOff val="60000"/>
            </a:schemeClr>
          </a:solidFill>
        </p:grpSpPr>
        <p:sp>
          <p:nvSpPr>
            <p:cNvPr id="14" name="任意多边形: 形状 10"/>
            <p:cNvSpPr>
              <a:spLocks noChangeAspect="1"/>
            </p:cNvSpPr>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1"/>
            <p:cNvSpPr>
              <a:spLocks noChangeAspect="1"/>
            </p:cNvSpPr>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 name="Title 6"/>
          <p:cNvSpPr txBox="1"/>
          <p:nvPr>
            <p:custDataLst>
              <p:tags r:id="rId9"/>
            </p:custDataLst>
          </p:nvPr>
        </p:nvSpPr>
        <p:spPr>
          <a:xfrm>
            <a:off x="671513" y="1576388"/>
            <a:ext cx="10668000" cy="213518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在德国，达到正确理解的最大障碍，就是著作界对于经济史的不负责任的忽略。不仅很难抛掉学校里灌输的那些历史观，而且更难搜集为此所必需的材料。</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10"/>
            </p:custDataLst>
          </p:nvPr>
        </p:nvSpPr>
        <p:spPr>
          <a:xfrm>
            <a:off x="655638" y="3711575"/>
            <a:ext cx="10807700" cy="117633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马克思在《雾月十八日》一书中的光辉范例，能对您的问题给予颇为圆满的回答。</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11"/>
            </p:custDataLst>
          </p:nvPr>
        </p:nvSpPr>
        <p:spPr>
          <a:xfrm>
            <a:off x="671513" y="4887913"/>
            <a:ext cx="10083800" cy="7715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不要过分推敲上面所说的每一句话，而要把握总的联系。</a:t>
            </a:r>
            <a:endParaRPr lang="zh-CN" sz="2400" b="1" strike="noStrike" spc="200" noProof="1">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09613" y="5659438"/>
            <a:ext cx="11064875" cy="954087"/>
          </a:xfrm>
          <a:prstGeom prst="rect">
            <a:avLst/>
          </a:prstGeom>
          <a:noFill/>
          <a:ln w="9525">
            <a:noFill/>
          </a:ln>
        </p:spPr>
        <p:txBody>
          <a:bodyPr>
            <a:spAutoFit/>
          </a:bodyPr>
          <a:lstStyle/>
          <a:p>
            <a:r>
              <a:rPr lang="zh-CN" altLang="zh-CN" sz="2800" b="1">
                <a:solidFill>
                  <a:srgbClr val="C00000"/>
                </a:solidFill>
                <a:latin typeface="微软雅黑" panose="020B0503020204020204" pitchFamily="34" charset="-122"/>
                <a:sym typeface="微软雅黑" panose="020B0503020204020204" pitchFamily="34" charset="-122"/>
              </a:rPr>
              <a:t>要正确理解历史就必须注意经济史，进一步阐述经济关系对上层建筑的决定作用</a:t>
            </a:r>
            <a:endParaRPr lang="zh-CN" altLang="en-US" sz="2800" b="1">
              <a:solidFill>
                <a:srgbClr val="C00000"/>
              </a:solidFill>
              <a:latin typeface="微软雅黑" panose="020B0503020204020204"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4"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5"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6"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2"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3"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down)">
                                      <p:cBhvr>
                                        <p:cTn id="37" dur="580">
                                          <p:stCondLst>
                                            <p:cond delay="0"/>
                                          </p:stCondLst>
                                        </p:cTn>
                                        <p:tgtEl>
                                          <p:spTgt spid="100"/>
                                        </p:tgtEl>
                                      </p:cBhvr>
                                    </p:animEffect>
                                    <p:anim calcmode="lin" valueType="num">
                                      <p:cBhvr>
                                        <p:cTn id="3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43" dur="26">
                                          <p:stCondLst>
                                            <p:cond delay="650"/>
                                          </p:stCondLst>
                                        </p:cTn>
                                        <p:tgtEl>
                                          <p:spTgt spid="100"/>
                                        </p:tgtEl>
                                      </p:cBhvr>
                                      <p:to x="100000" y="60000"/>
                                    </p:animScale>
                                    <p:animScale>
                                      <p:cBhvr>
                                        <p:cTn id="44" dur="166" decel="50000">
                                          <p:stCondLst>
                                            <p:cond delay="676"/>
                                          </p:stCondLst>
                                        </p:cTn>
                                        <p:tgtEl>
                                          <p:spTgt spid="100"/>
                                        </p:tgtEl>
                                      </p:cBhvr>
                                      <p:to x="100000" y="100000"/>
                                    </p:animScale>
                                    <p:animScale>
                                      <p:cBhvr>
                                        <p:cTn id="45" dur="26">
                                          <p:stCondLst>
                                            <p:cond delay="1312"/>
                                          </p:stCondLst>
                                        </p:cTn>
                                        <p:tgtEl>
                                          <p:spTgt spid="100"/>
                                        </p:tgtEl>
                                      </p:cBhvr>
                                      <p:to x="100000" y="80000"/>
                                    </p:animScale>
                                    <p:animScale>
                                      <p:cBhvr>
                                        <p:cTn id="46" dur="166" decel="50000">
                                          <p:stCondLst>
                                            <p:cond delay="1338"/>
                                          </p:stCondLst>
                                        </p:cTn>
                                        <p:tgtEl>
                                          <p:spTgt spid="100"/>
                                        </p:tgtEl>
                                      </p:cBhvr>
                                      <p:to x="100000" y="100000"/>
                                    </p:animScale>
                                    <p:animScale>
                                      <p:cBhvr>
                                        <p:cTn id="47" dur="26">
                                          <p:stCondLst>
                                            <p:cond delay="1642"/>
                                          </p:stCondLst>
                                        </p:cTn>
                                        <p:tgtEl>
                                          <p:spTgt spid="100"/>
                                        </p:tgtEl>
                                      </p:cBhvr>
                                      <p:to x="100000" y="90000"/>
                                    </p:animScale>
                                    <p:animScale>
                                      <p:cBhvr>
                                        <p:cTn id="48" dur="166" decel="50000">
                                          <p:stCondLst>
                                            <p:cond delay="1668"/>
                                          </p:stCondLst>
                                        </p:cTn>
                                        <p:tgtEl>
                                          <p:spTgt spid="100"/>
                                        </p:tgtEl>
                                      </p:cBhvr>
                                      <p:to x="100000" y="100000"/>
                                    </p:animScale>
                                    <p:animScale>
                                      <p:cBhvr>
                                        <p:cTn id="49" dur="26">
                                          <p:stCondLst>
                                            <p:cond delay="1808"/>
                                          </p:stCondLst>
                                        </p:cTn>
                                        <p:tgtEl>
                                          <p:spTgt spid="100"/>
                                        </p:tgtEl>
                                      </p:cBhvr>
                                      <p:to x="100000" y="95000"/>
                                    </p:animScale>
                                    <p:animScale>
                                      <p:cBhvr>
                                        <p:cTn id="5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5"/>
      <p:bldP spid="4" grpId="4"/>
      <p:bldP spid="3" grpId="6"/>
      <p:bldP spid="11" grpId="0"/>
      <p:bldP spid="5" grpId="1"/>
      <p:bldP spid="6" grpId="2"/>
      <p:bldP spid="100" grpId="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46100" y="3783013"/>
            <a:ext cx="3325813" cy="179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a:off x="1828800" y="914400"/>
            <a:ext cx="9448800"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334963" y="2438400"/>
            <a:ext cx="3867150" cy="1524000"/>
          </a:xfrm>
          <a:prstGeom prst="rect">
            <a:avLst/>
          </a:prstGeom>
          <a:noFill/>
        </p:spPr>
        <p:txBody>
          <a:bodyPr wrap="square" lIns="63500" tIns="25400" rIns="63500" bIns="25400" rtlCol="0" anchor="ctr">
            <a:noAutofit/>
          </a:bodyPr>
          <a:lstStyle/>
          <a:p>
            <a:pPr algn="ctr" fontAlgn="auto">
              <a:buSzTx/>
            </a:pPr>
            <a:r>
              <a:rPr lang="zh-CN" sz="6000" b="1" spc="300" noProof="1">
                <a:solidFill>
                  <a:schemeClr val="accent1"/>
                </a:solidFill>
                <a:latin typeface="微软雅黑" panose="020B0503020204020204" pitchFamily="34" charset="-122"/>
                <a:ea typeface="微软雅黑" panose="020B0503020204020204" pitchFamily="34" charset="-122"/>
                <a:cs typeface="+mn-cs"/>
              </a:rPr>
              <a:t>导入新课</a:t>
            </a:r>
            <a:endParaRPr lang="zh-CN" sz="6000" b="1" spc="300" noProof="1">
              <a:solidFill>
                <a:schemeClr val="accent1"/>
              </a:solidFill>
              <a:latin typeface="微软雅黑" panose="020B0503020204020204" pitchFamily="34" charset="-122"/>
              <a:ea typeface="微软雅黑" panose="020B0503020204020204" pitchFamily="34" charset="-122"/>
            </a:endParaRPr>
          </a:p>
        </p:txBody>
      </p:sp>
      <p:pic>
        <p:nvPicPr>
          <p:cNvPr id="4" name="图片 3"/>
          <p:cNvPicPr preferRelativeResize="0">
            <a:picLocks noChangeAspect="1"/>
          </p:cNvPicPr>
          <p:nvPr>
            <p:custDataLst>
              <p:tags r:id="rId6"/>
            </p:custDataLst>
          </p:nvPr>
        </p:nvPicPr>
        <p:blipFill>
          <a:blip r:embed="rId7"/>
          <a:srcRect l="-65869" r="-65869"/>
          <a:stretch>
            <a:fillRect/>
          </a:stretch>
        </p:blipFill>
        <p:spPr>
          <a:xfrm>
            <a:off x="4106544" y="1250315"/>
            <a:ext cx="6962141" cy="4327525"/>
          </a:xfrm>
          <a:custGeom>
            <a:avLst/>
            <a:gdLst/>
            <a:ahLst/>
            <a:cxnLst>
              <a:cxn ang="3">
                <a:pos x="hc" y="t"/>
              </a:cxn>
              <a:cxn ang="cd2">
                <a:pos x="l" y="vc"/>
              </a:cxn>
              <a:cxn ang="cd4">
                <a:pos x="hc" y="b"/>
              </a:cxn>
              <a:cxn ang="0">
                <a:pos x="r" y="vc"/>
              </a:cxn>
            </a:cxnLst>
            <a:rect l="l" t="t" r="r" b="b"/>
            <a:pathLst>
              <a:path w="7920" h="3120">
                <a:moveTo>
                  <a:pt x="0" y="0"/>
                </a:moveTo>
                <a:lnTo>
                  <a:pt x="7920" y="0"/>
                </a:lnTo>
                <a:lnTo>
                  <a:pt x="7920" y="3120"/>
                </a:lnTo>
                <a:lnTo>
                  <a:pt x="0" y="3120"/>
                </a:lnTo>
                <a:lnTo>
                  <a:pt x="0" y="0"/>
                </a:lnTo>
                <a:close/>
              </a:path>
            </a:pathLst>
          </a:custGeom>
          <a:blipFill rotWithShape="1">
            <a:blip r:embed="rId8"/>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3"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1"/>
            </p:custDataLst>
          </p:nvPr>
        </p:nvSpPr>
        <p:spPr>
          <a:xfrm>
            <a:off x="0" y="0"/>
            <a:ext cx="12192000" cy="912813"/>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矩形 12"/>
          <p:cNvSpPr/>
          <p:nvPr>
            <p:custDataLst>
              <p:tags r:id="rId2"/>
            </p:custDataLst>
          </p:nvPr>
        </p:nvSpPr>
        <p:spPr>
          <a:xfrm rot="240000">
            <a:off x="762000" y="1333500"/>
            <a:ext cx="10761663" cy="4302125"/>
          </a:xfrm>
          <a:prstGeom prst="rect">
            <a:avLst/>
          </a:prstGeom>
          <a:noFill/>
          <a:ln w="254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1141413" y="1450975"/>
            <a:ext cx="9912350" cy="4721225"/>
          </a:xfrm>
          <a:prstGeom prst="rect">
            <a:avLst/>
          </a:prstGeom>
          <a:solidFill>
            <a:schemeClr val="lt2"/>
          </a:solidFill>
          <a:ln>
            <a:noFill/>
          </a:ln>
          <a:effectLst>
            <a:outerShdw blurRad="1270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nvGrpSpPr>
          <p:cNvPr id="41988" name="组合 2"/>
          <p:cNvGrpSpPr>
            <a:grpSpLocks noChangeAspect="1"/>
          </p:cNvGrpSpPr>
          <p:nvPr/>
        </p:nvGrpSpPr>
        <p:grpSpPr>
          <a:xfrm>
            <a:off x="11315700" y="1530350"/>
            <a:ext cx="419100" cy="76200"/>
            <a:chOff x="17040" y="2411"/>
            <a:chExt cx="1322" cy="240"/>
          </a:xfrm>
        </p:grpSpPr>
        <p:sp>
          <p:nvSpPr>
            <p:cNvPr id="15" name="椭圆 14"/>
            <p:cNvSpPr/>
            <p:nvPr>
              <p:custDataLst>
                <p:tags r:id="rId4"/>
              </p:custDataLst>
            </p:nvPr>
          </p:nvSpPr>
          <p:spPr>
            <a:xfrm>
              <a:off x="17040"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5"/>
              </p:custDataLst>
            </p:nvPr>
          </p:nvSpPr>
          <p:spPr>
            <a:xfrm>
              <a:off x="17581"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8" name="椭圆 17"/>
            <p:cNvSpPr/>
            <p:nvPr>
              <p:custDataLst>
                <p:tags r:id="rId6"/>
              </p:custDataLst>
            </p:nvPr>
          </p:nvSpPr>
          <p:spPr>
            <a:xfrm>
              <a:off x="18122"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grpSp>
        <p:nvGrpSpPr>
          <p:cNvPr id="41992" name="组合 3"/>
          <p:cNvGrpSpPr>
            <a:grpSpLocks noChangeAspect="1"/>
          </p:cNvGrpSpPr>
          <p:nvPr/>
        </p:nvGrpSpPr>
        <p:grpSpPr>
          <a:xfrm>
            <a:off x="457200" y="6096000"/>
            <a:ext cx="419100" cy="76200"/>
            <a:chOff x="960" y="9600"/>
            <a:chExt cx="1322" cy="240"/>
          </a:xfrm>
        </p:grpSpPr>
        <p:sp>
          <p:nvSpPr>
            <p:cNvPr id="20" name="椭圆 19"/>
            <p:cNvSpPr/>
            <p:nvPr>
              <p:custDataLst>
                <p:tags r:id="rId7"/>
              </p:custDataLst>
            </p:nvPr>
          </p:nvSpPr>
          <p:spPr>
            <a:xfrm>
              <a:off x="960"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8"/>
              </p:custDataLst>
            </p:nvPr>
          </p:nvSpPr>
          <p:spPr>
            <a:xfrm>
              <a:off x="1501"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25" name="椭圆 24"/>
            <p:cNvSpPr/>
            <p:nvPr>
              <p:custDataLst>
                <p:tags r:id="rId9"/>
              </p:custDataLst>
            </p:nvPr>
          </p:nvSpPr>
          <p:spPr>
            <a:xfrm>
              <a:off x="2042"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10"/>
            </p:custDataLst>
          </p:nvPr>
        </p:nvSpPr>
        <p:spPr>
          <a:xfrm>
            <a:off x="457200" y="152400"/>
            <a:ext cx="11277600" cy="609600"/>
          </a:xfrm>
          <a:prstGeom prst="rect">
            <a:avLst/>
          </a:prstGeom>
          <a:noFill/>
        </p:spPr>
        <p:txBody>
          <a:bodyPr wrap="square" lIns="63500" tIns="25400" rIns="63500" bIns="25400" rtlCol="0" anchor="ctr" anchorCtr="0">
            <a:noAutofit/>
          </a:bodyPr>
          <a:lstStyle/>
          <a:p>
            <a:pPr fontAlgn="auto">
              <a:buSzTx/>
            </a:pPr>
            <a:r>
              <a:rPr lang="zh-CN" sz="4800" b="1" spc="160" noProof="1">
                <a:solidFill>
                  <a:schemeClr val="accent1"/>
                </a:solidFill>
                <a:latin typeface="微软雅黑" panose="020B0503020204020204" pitchFamily="34" charset="-122"/>
                <a:ea typeface="微软雅黑" panose="020B0503020204020204" pitchFamily="34" charset="-122"/>
                <a:cs typeface="+mn-cs"/>
              </a:rPr>
              <a:t>论证层次</a:t>
            </a:r>
            <a:endParaRPr lang="zh-CN" sz="4800" b="1" spc="160" noProof="1">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1414463" y="1681163"/>
            <a:ext cx="9169400" cy="423068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阐明了经济关系是社会历史的决定性基础。然后指出政治、法、哲学、宗教、文学、艺术等等的发展是以经济发展为基础的,它们之间又都互相作用并对经济基础发生作用。接着分析了历史发展中必然性和偶然性的关系,阐明了伟大人物在历史上出现的偶然性与必然性。最后归结到要正确理解历史就必须注重经济史的学习,学会全面把握马克思主义的辩证唯物史观。</a:t>
            </a:r>
            <a:endPar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12" grpId="2"/>
      <p:bldP spid="6" grpId="0"/>
      <p:bldP spid="11" grpId="3"/>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1"/>
            </p:custDataLst>
          </p:nvPr>
        </p:nvSpPr>
        <p:spPr>
          <a:xfrm>
            <a:off x="0" y="0"/>
            <a:ext cx="12192000" cy="912813"/>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矩形 12"/>
          <p:cNvSpPr/>
          <p:nvPr>
            <p:custDataLst>
              <p:tags r:id="rId2"/>
            </p:custDataLst>
          </p:nvPr>
        </p:nvSpPr>
        <p:spPr>
          <a:xfrm rot="240000">
            <a:off x="762000" y="1333500"/>
            <a:ext cx="10761663" cy="4302125"/>
          </a:xfrm>
          <a:prstGeom prst="rect">
            <a:avLst/>
          </a:prstGeom>
          <a:noFill/>
          <a:ln w="254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1141413" y="1450975"/>
            <a:ext cx="9912350" cy="4721225"/>
          </a:xfrm>
          <a:prstGeom prst="rect">
            <a:avLst/>
          </a:prstGeom>
          <a:solidFill>
            <a:schemeClr val="lt2"/>
          </a:solidFill>
          <a:ln>
            <a:noFill/>
          </a:ln>
          <a:effectLst>
            <a:outerShdw blurRad="1270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nvGrpSpPr>
          <p:cNvPr id="43012" name="组合 2"/>
          <p:cNvGrpSpPr>
            <a:grpSpLocks noChangeAspect="1"/>
          </p:cNvGrpSpPr>
          <p:nvPr/>
        </p:nvGrpSpPr>
        <p:grpSpPr>
          <a:xfrm>
            <a:off x="11315700" y="1530350"/>
            <a:ext cx="419100" cy="76200"/>
            <a:chOff x="17040" y="2411"/>
            <a:chExt cx="1322" cy="240"/>
          </a:xfrm>
        </p:grpSpPr>
        <p:sp>
          <p:nvSpPr>
            <p:cNvPr id="15" name="椭圆 14"/>
            <p:cNvSpPr/>
            <p:nvPr>
              <p:custDataLst>
                <p:tags r:id="rId4"/>
              </p:custDataLst>
            </p:nvPr>
          </p:nvSpPr>
          <p:spPr>
            <a:xfrm>
              <a:off x="17040"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5"/>
              </p:custDataLst>
            </p:nvPr>
          </p:nvSpPr>
          <p:spPr>
            <a:xfrm>
              <a:off x="17581"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8" name="椭圆 17"/>
            <p:cNvSpPr/>
            <p:nvPr>
              <p:custDataLst>
                <p:tags r:id="rId6"/>
              </p:custDataLst>
            </p:nvPr>
          </p:nvSpPr>
          <p:spPr>
            <a:xfrm>
              <a:off x="18122"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grpSp>
        <p:nvGrpSpPr>
          <p:cNvPr id="43016" name="组合 3"/>
          <p:cNvGrpSpPr>
            <a:grpSpLocks noChangeAspect="1"/>
          </p:cNvGrpSpPr>
          <p:nvPr/>
        </p:nvGrpSpPr>
        <p:grpSpPr>
          <a:xfrm>
            <a:off x="457200" y="6096000"/>
            <a:ext cx="419100" cy="76200"/>
            <a:chOff x="960" y="9600"/>
            <a:chExt cx="1322" cy="240"/>
          </a:xfrm>
        </p:grpSpPr>
        <p:sp>
          <p:nvSpPr>
            <p:cNvPr id="20" name="椭圆 19"/>
            <p:cNvSpPr/>
            <p:nvPr>
              <p:custDataLst>
                <p:tags r:id="rId7"/>
              </p:custDataLst>
            </p:nvPr>
          </p:nvSpPr>
          <p:spPr>
            <a:xfrm>
              <a:off x="960"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8"/>
              </p:custDataLst>
            </p:nvPr>
          </p:nvSpPr>
          <p:spPr>
            <a:xfrm>
              <a:off x="1501"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25" name="椭圆 24"/>
            <p:cNvSpPr/>
            <p:nvPr>
              <p:custDataLst>
                <p:tags r:id="rId9"/>
              </p:custDataLst>
            </p:nvPr>
          </p:nvSpPr>
          <p:spPr>
            <a:xfrm>
              <a:off x="2042"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10"/>
            </p:custDataLst>
          </p:nvPr>
        </p:nvSpPr>
        <p:spPr>
          <a:xfrm>
            <a:off x="457200" y="152400"/>
            <a:ext cx="11277600" cy="609600"/>
          </a:xfrm>
          <a:prstGeom prst="rect">
            <a:avLst/>
          </a:prstGeom>
          <a:noFill/>
        </p:spPr>
        <p:txBody>
          <a:bodyPr wrap="square" lIns="63500" tIns="25400" rIns="63500" bIns="25400" rtlCol="0" anchor="ctr" anchorCtr="0">
            <a:noAutofit/>
          </a:bodyPr>
          <a:lstStyle/>
          <a:p>
            <a:pPr fontAlgn="auto">
              <a:buSzTx/>
            </a:pPr>
            <a:r>
              <a:rPr lang="zh-CN" sz="4800" b="1" spc="160" noProof="1">
                <a:solidFill>
                  <a:schemeClr val="accent1"/>
                </a:solidFill>
                <a:latin typeface="微软雅黑" panose="020B0503020204020204" pitchFamily="34" charset="-122"/>
                <a:ea typeface="微软雅黑" panose="020B0503020204020204" pitchFamily="34" charset="-122"/>
                <a:cs typeface="+mn-cs"/>
              </a:rPr>
              <a:t>概括主旨</a:t>
            </a:r>
            <a:endParaRPr lang="zh-CN" sz="4800" b="1" spc="160" noProof="1">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1414463" y="1681163"/>
            <a:ext cx="9455150" cy="423068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文以丰富的历史知识和辩证的理论分析,论述了经济因素与历史发展、上层建筑的关系,指出经济关系是“社会历史的决定性基础”,“归根到底制约着历史发展”；政治、法、哲学、宗教、文学、艺术等上层建筑的发展是“以经济发展为基础的”,但“它们又都互相作用并对经济基础发生作用”；经济不是制约历史发展和上层建筑的唯一因素。</a:t>
            </a:r>
            <a:endPar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12" grpId="2"/>
      <p:bldP spid="6" grpId="0"/>
      <p:bldP spid="11" grpId="3"/>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46100" y="3783013"/>
            <a:ext cx="3325813" cy="179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a:off x="1828800" y="914400"/>
            <a:ext cx="9448800"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334963" y="2438400"/>
            <a:ext cx="3867150" cy="1524000"/>
          </a:xfrm>
          <a:prstGeom prst="rect">
            <a:avLst/>
          </a:prstGeom>
          <a:noFill/>
        </p:spPr>
        <p:txBody>
          <a:bodyPr wrap="square" lIns="63500" tIns="25400" rIns="63500" bIns="25400" rtlCol="0" anchor="ctr">
            <a:noAutofit/>
          </a:bodyPr>
          <a:lstStyle/>
          <a:p>
            <a:pPr algn="ctr" fontAlgn="auto">
              <a:buSzTx/>
            </a:pPr>
            <a:r>
              <a:rPr lang="zh-CN" sz="6000" b="1" spc="300" noProof="1">
                <a:solidFill>
                  <a:srgbClr val="C00000"/>
                </a:solidFill>
                <a:latin typeface="微软雅黑" panose="020B0503020204020204" pitchFamily="34" charset="-122"/>
                <a:ea typeface="微软雅黑" panose="020B0503020204020204" pitchFamily="34" charset="-122"/>
                <a:cs typeface="+mn-cs"/>
              </a:rPr>
              <a:t>因旨明技</a:t>
            </a:r>
            <a:endParaRPr lang="zh-CN" sz="6000" b="1" spc="300" noProof="1">
              <a:solidFill>
                <a:srgbClr val="C00000"/>
              </a:solidFill>
              <a:latin typeface="微软雅黑" panose="020B0503020204020204" pitchFamily="34" charset="-122"/>
              <a:ea typeface="微软雅黑" panose="020B0503020204020204" pitchFamily="34" charset="-122"/>
            </a:endParaRPr>
          </a:p>
        </p:txBody>
      </p:sp>
      <p:pic>
        <p:nvPicPr>
          <p:cNvPr id="4" name="图片 3"/>
          <p:cNvPicPr preferRelativeResize="0">
            <a:picLocks noChangeAspect="1"/>
          </p:cNvPicPr>
          <p:nvPr>
            <p:custDataLst>
              <p:tags r:id="rId6"/>
            </p:custDataLst>
          </p:nvPr>
        </p:nvPicPr>
        <p:blipFill>
          <a:blip r:embed="rId7"/>
          <a:srcRect l="-65869" r="-65869"/>
          <a:stretch>
            <a:fillRect/>
          </a:stretch>
        </p:blipFill>
        <p:spPr>
          <a:xfrm>
            <a:off x="4106544" y="1250315"/>
            <a:ext cx="6962141" cy="4327525"/>
          </a:xfrm>
          <a:custGeom>
            <a:avLst/>
            <a:gdLst/>
            <a:ahLst/>
            <a:cxnLst>
              <a:cxn ang="3">
                <a:pos x="hc" y="t"/>
              </a:cxn>
              <a:cxn ang="cd2">
                <a:pos x="l" y="vc"/>
              </a:cxn>
              <a:cxn ang="cd4">
                <a:pos x="hc" y="b"/>
              </a:cxn>
              <a:cxn ang="0">
                <a:pos x="r" y="vc"/>
              </a:cxn>
            </a:cxnLst>
            <a:rect l="l" t="t" r="r" b="b"/>
            <a:pathLst>
              <a:path w="7920" h="3120">
                <a:moveTo>
                  <a:pt x="0" y="0"/>
                </a:moveTo>
                <a:lnTo>
                  <a:pt x="7920" y="0"/>
                </a:lnTo>
                <a:lnTo>
                  <a:pt x="7920" y="3120"/>
                </a:lnTo>
                <a:lnTo>
                  <a:pt x="0" y="3120"/>
                </a:lnTo>
                <a:lnTo>
                  <a:pt x="0" y="0"/>
                </a:lnTo>
                <a:close/>
              </a:path>
            </a:pathLst>
          </a:custGeom>
          <a:blipFill rotWithShape="1">
            <a:blip r:embed="rId8"/>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3"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2100" y="304800"/>
            <a:ext cx="11607800"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41" name="文本框 140"/>
          <p:cNvSpPr txBox="1"/>
          <p:nvPr>
            <p:custDataLst>
              <p:tags r:id="rId4"/>
            </p:custDataLst>
          </p:nvPr>
        </p:nvSpPr>
        <p:spPr>
          <a:xfrm>
            <a:off x="1606550" y="800100"/>
            <a:ext cx="7742238" cy="2503488"/>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第四段在谈到上层建筑对经济基础的作用时，举出了国家通过保护关税、自由贸易、好的或者坏的财政制度来发挥作用第七段谈到德国的著作界很难搜集到必需的材料，就列举了老古·冯·居利希的材料。这些材料具有典型性，丰富了文章的内容，增强了说服力。</a:t>
            </a:r>
            <a:endParaRPr lang="zh-CN" sz="2400" b="1"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5"/>
            </p:custDataLst>
          </p:nvPr>
        </p:nvSpPr>
        <p:spPr>
          <a:xfrm>
            <a:off x="1608138" y="3760788"/>
            <a:ext cx="7740650" cy="1885950"/>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运用例证法，增强说服力：恩格斯在伦敦写给德国青年大学生瓦尔特·博尔吉乌斯的回信中，运用了大量的事例，对于论证自己的观点具有较强的说服力。</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例证有力</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diamond(in)">
                                      <p:cBhvr>
                                        <p:cTn id="35" dur="2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1" grpId="3"/>
      <p:bldP spid="17" grpId="2"/>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41" name="文本框 140"/>
          <p:cNvSpPr txBox="1"/>
          <p:nvPr>
            <p:custDataLst>
              <p:tags r:id="rId4"/>
            </p:custDataLst>
          </p:nvPr>
        </p:nvSpPr>
        <p:spPr>
          <a:xfrm>
            <a:off x="1579563" y="4111625"/>
            <a:ext cx="7740650" cy="1090613"/>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观点提出鲜明有力,不蔓不枝；“归根到底”言辞准确,语气恳切；“不过”巧妙引起转折,引人思考。</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5"/>
            </p:custDataLst>
          </p:nvPr>
        </p:nvSpPr>
        <p:spPr>
          <a:xfrm>
            <a:off x="1579563" y="1389063"/>
            <a:ext cx="7740650" cy="1609725"/>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我们把经济条件看作归根到底制约着历史发展的东西。而种族本身就是一种经济因素。不过这里有两点不应当忽视……</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表达严密</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diamond(in)">
                                      <p:cBhvr>
                                        <p:cTn id="35" dur="2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1" grpId="3"/>
      <p:bldP spid="17" grpId="2"/>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41" name="文本框 140"/>
          <p:cNvSpPr txBox="1"/>
          <p:nvPr>
            <p:custDataLst>
              <p:tags r:id="rId4"/>
            </p:custDataLst>
          </p:nvPr>
        </p:nvSpPr>
        <p:spPr>
          <a:xfrm>
            <a:off x="1579563" y="3894138"/>
            <a:ext cx="7740650" cy="1970088"/>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“但是”“并不是”“只有”“才”等关联词语的使用,使表达的意思跌宕起伏,但又缜密严谨,具有很强的逻辑性,体现了社会科学论著的语言特色,也显示了恩格斯高超的理论思维水平。</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5"/>
            </p:custDataLst>
          </p:nvPr>
        </p:nvSpPr>
        <p:spPr>
          <a:xfrm>
            <a:off x="1579563" y="1389063"/>
            <a:ext cx="7740650" cy="2201863"/>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政治、法、哲学、宗教、文学、艺术等等的发展是以经济发展为基础的。但是,它们又都互相作用并对经济基础发生作用。这并不是说,只有经济状况才是原因,才是积极的,其余一切都不过是消极的结果。</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表达严密</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diamond(in)">
                                      <p:cBhvr>
                                        <p:cTn id="35" dur="2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1" grpId="3"/>
      <p:bldP spid="17" grpId="2"/>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41" name="文本框 140"/>
          <p:cNvSpPr txBox="1"/>
          <p:nvPr>
            <p:custDataLst>
              <p:tags r:id="rId4"/>
            </p:custDataLst>
          </p:nvPr>
        </p:nvSpPr>
        <p:spPr>
          <a:xfrm>
            <a:off x="1576388" y="3952875"/>
            <a:ext cx="7743825" cy="1120775"/>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“在很大程度上”“在更大程度上”，表达准确严谨，强调了科学对“技术的状况和需的依赖性”。</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5"/>
            </p:custDataLst>
          </p:nvPr>
        </p:nvSpPr>
        <p:spPr>
          <a:xfrm>
            <a:off x="1576388" y="1695450"/>
            <a:ext cx="7740650" cy="1225550"/>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如果像您所说的，技术在很大程度上依赖于科学状况，那么，科学则在更大程度上依赖于技术的状况和需要。</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表达严密</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diamond(in)">
                                      <p:cBhvr>
                                        <p:cTn id="35" dur="2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1" grpId="3"/>
      <p:bldP spid="17" grpId="2"/>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41" name="文本框 140"/>
          <p:cNvSpPr txBox="1"/>
          <p:nvPr>
            <p:custDataLst>
              <p:tags r:id="rId4"/>
            </p:custDataLst>
          </p:nvPr>
        </p:nvSpPr>
        <p:spPr>
          <a:xfrm>
            <a:off x="1579563" y="2549525"/>
            <a:ext cx="7740650" cy="615950"/>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“从天上掉下来的”，讽刺意味强烈，令人忍俊不禁。</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5"/>
            </p:custDataLst>
          </p:nvPr>
        </p:nvSpPr>
        <p:spPr>
          <a:xfrm>
            <a:off x="1579563" y="1389063"/>
            <a:ext cx="7740650" cy="1065213"/>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可惜在德国，人们撰写科学史时习惯于把科学看作是从天上掉下来的。</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说理形象</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579563" y="3384550"/>
            <a:ext cx="7740650" cy="1065213"/>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归根到底还是具有决定意义的，它构成一条贯穿始终的、唯一有助于理解的红线。</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8"/>
            </p:custDataLst>
          </p:nvPr>
        </p:nvSpPr>
        <p:spPr>
          <a:xfrm>
            <a:off x="1576388" y="4687888"/>
            <a:ext cx="7743825" cy="1103313"/>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把“经济关系”比喻为“一根红线”，强调其重要性，形象生动。</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diamond(in)">
                                      <p:cBhvr>
                                        <p:cTn id="35" dur="2000"/>
                                        <p:tgtEl>
                                          <p:spTgt spid="141"/>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grpId="4"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edge">
                                      <p:cBhvr>
                                        <p:cTn id="40" dur="2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5"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diamond(in)">
                                      <p:cBhvr>
                                        <p:cTn id="4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1" grpId="3"/>
      <p:bldP spid="17" grpId="2"/>
      <p:bldP spid="2" grpId="1"/>
      <p:bldP spid="3" grpId="4"/>
      <p:bldP spid="4" grpId="5"/>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4"/>
            </p:custDataLst>
          </p:nvPr>
        </p:nvSpPr>
        <p:spPr>
          <a:xfrm>
            <a:off x="1579563" y="1244600"/>
            <a:ext cx="7740650" cy="2033588"/>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甚至德国庸人的那种从1648——1830年德国经济的可怜状况中产生的致命的疲惫和软弱（最初表现为虔诚主义，而后表现为多愁善感和对诸侯贵族的奴颜婢膝），也不是没有对经济起过作用。</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5"/>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说理形象</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576388" y="3808413"/>
            <a:ext cx="7743825" cy="1636713"/>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“可怜”“疲惫”“软弱”“多愁善感”“奴颜婢膝”等词语运用得形象生动，使抽象的“影响”变得具体形象，如同浮现在读者眼前。</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diamond(in)">
                                      <p:cBhvr>
                                        <p:cTn id="3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2"/>
      <p:bldP spid="2" grpId="1"/>
      <p:bldP spid="4" grpId="3"/>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6" name="矩形 5"/>
          <p:cNvSpPr/>
          <p:nvPr userDrawn="1">
            <p:custDataLst>
              <p:tags r:id="rId2"/>
            </p:custDataLst>
          </p:nvPr>
        </p:nvSpPr>
        <p:spPr>
          <a:xfrm>
            <a:off x="293688" y="304800"/>
            <a:ext cx="11606213"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9561513" y="1066800"/>
            <a:ext cx="2141538" cy="4724400"/>
          </a:xfrm>
          <a:prstGeom prst="rect">
            <a:avLst/>
          </a:prstGeom>
          <a:noFill/>
        </p:spPr>
        <p:txBody>
          <a:bodyPr vert="eaVert" wrap="square" rtlCol="0" anchor="b">
            <a:noAutofit/>
          </a:bodyPr>
          <a:lstStyle/>
          <a:p>
            <a:pPr fontAlgn="auto">
              <a:buSzTx/>
            </a:pPr>
            <a:r>
              <a:rPr lang="zh-CN" sz="3600" b="1" spc="300" noProof="1">
                <a:solidFill>
                  <a:schemeClr val="accent1"/>
                </a:solidFill>
                <a:latin typeface="微软雅黑" panose="020B0503020204020204" pitchFamily="34" charset="-122"/>
                <a:ea typeface="微软雅黑" panose="020B0503020204020204" pitchFamily="34" charset="-122"/>
                <a:cs typeface="+mn-cs"/>
              </a:rPr>
              <a:t>恩格斯为了论证自己的观点，主要采用了什么方法？</a:t>
            </a:r>
            <a:endParaRPr lang="zh-CN" sz="3600" b="1" spc="300" noProof="1">
              <a:solidFill>
                <a:schemeClr val="accent1"/>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4"/>
            </p:custDataLst>
          </p:nvPr>
        </p:nvSpPr>
        <p:spPr>
          <a:xfrm>
            <a:off x="1579563" y="1244600"/>
            <a:ext cx="7740650" cy="1600200"/>
          </a:xfrm>
          <a:prstGeom prst="rect">
            <a:avLst/>
          </a:prstGeom>
          <a:noFill/>
          <a:ln w="12700">
            <a:solidFill>
              <a:schemeClr val="tx1"/>
            </a:solidFill>
          </a:ln>
        </p:spPr>
        <p:txBody>
          <a:bodyPr wrap="square" rtlCol="0" anchor="t" anchorCtr="0">
            <a:noAutofit/>
          </a:bodyPr>
          <a:lstStyle/>
          <a:p>
            <a:pPr marL="0" lvl="1" indent="0" algn="l" fontAlgn="auto">
              <a:lnSpc>
                <a:spcPct val="130000"/>
              </a:lnSpc>
              <a:spcBef>
                <a:spcPct val="0"/>
              </a:spcBef>
              <a:spcAft>
                <a:spcPct val="0"/>
              </a:spcAft>
              <a:buSzTx/>
              <a:buNone/>
            </a:pPr>
            <a:r>
              <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如果您画出曲线中轴线，您就会发现，所考察的时期越长，所考察的范围越广，这个轴线就越是接近经济发展的轴线，就越是同后者平行而进。</a:t>
            </a:r>
            <a:endParaRPr lang="zh-CN" sz="2400" b="1" strike="noStrike" spc="150"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5"/>
            </p:custDataLst>
          </p:nvPr>
        </p:nvSpPr>
        <p:spPr>
          <a:xfrm>
            <a:off x="579438" y="2454275"/>
            <a:ext cx="1127125" cy="2233613"/>
          </a:xfrm>
          <a:prstGeom prst="rect">
            <a:avLst/>
          </a:prstGeom>
          <a:noFill/>
        </p:spPr>
        <p:txBody>
          <a:bodyPr vert="eaVert" wrap="square" rtlCol="0" anchor="b">
            <a:noAutofit/>
          </a:bodyPr>
          <a:lstStyle/>
          <a:p>
            <a:pPr fontAlgn="auto">
              <a:buSzTx/>
            </a:pPr>
            <a:r>
              <a:rPr lang="zh-CN" sz="3600" b="1" spc="300" noProof="1">
                <a:solidFill>
                  <a:srgbClr val="C00000"/>
                </a:solidFill>
                <a:latin typeface="微软雅黑" panose="020B0503020204020204" pitchFamily="34" charset="-122"/>
                <a:ea typeface="微软雅黑" panose="020B0503020204020204" pitchFamily="34" charset="-122"/>
                <a:cs typeface="+mn-cs"/>
              </a:rPr>
              <a:t>说理形象</a:t>
            </a:r>
            <a:endParaRPr lang="zh-CN" sz="3600" b="1" spc="300"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576388" y="3076575"/>
            <a:ext cx="7743825" cy="3365500"/>
          </a:xfrm>
          <a:prstGeom prst="rect">
            <a:avLst/>
          </a:prstGeom>
          <a:noFill/>
          <a:ln w="12700">
            <a:solidFill>
              <a:schemeClr val="tx1"/>
            </a:solidFill>
          </a:ln>
        </p:spPr>
        <p:txBody>
          <a:bodyPr wrap="square" rtlCol="0" anchor="t" anchorCtr="0">
            <a:noAutofit/>
          </a:bodyPr>
          <a:lstStyle/>
          <a:p>
            <a:pPr fontAlgn="auto">
              <a:lnSpc>
                <a:spcPct val="130000"/>
              </a:lnSpc>
              <a:buSzTx/>
            </a:pPr>
            <a:r>
              <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恩格斯用“曲线的中轴线”来概括历史发展中的经济必然性和偶然性的关系。他把偶然性比作曲线，把经济必然性比作曲线的中轴线，强调曲线始终围绕着中轴线上下摆动，偶然性总是表现着经济的必然性。以形象的语言，进一步说明经济关系对上层建筑的决定作用；第二人称的运用，语气亲切，体现了革命导师的平易近人、朴实谦逊。</a:t>
            </a:r>
            <a:endParaRPr lang="zh-CN" sz="2400" b="1" spc="150" noProof="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2"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diamond(in)">
                                      <p:cBhvr>
                                        <p:cTn id="3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2"/>
      <p:bldP spid="2" grpId="1"/>
      <p:bldP spid="4"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pic>
        <p:nvPicPr>
          <p:cNvPr id="4" name="图片 3" descr="D:\meihua_service_cache\jpg/4b8cc3b628079e736643599cc4224b4f.jpg4b8cc3b628079e736643599cc4224b4f"/>
          <p:cNvPicPr>
            <a:picLocks noChangeAspect="1"/>
          </p:cNvPicPr>
          <p:nvPr>
            <p:custDataLst>
              <p:tags r:id="rId3"/>
            </p:custDataLst>
          </p:nvPr>
        </p:nvPicPr>
        <p:blipFill>
          <a:blip r:embed="rId4"/>
          <a:stretch>
            <a:fillRect/>
          </a:stretch>
        </p:blipFill>
        <p:spPr>
          <a:xfrm>
            <a:off x="-43" y="-27"/>
            <a:ext cx="6096038" cy="3429025"/>
          </a:xfrm>
          <a:custGeom>
            <a:avLst/>
            <a:gdLst/>
            <a:ahLst/>
            <a:cxnLst>
              <a:cxn ang="3">
                <a:pos x="hc" y="t"/>
              </a:cxn>
              <a:cxn ang="cd2">
                <a:pos x="l" y="vc"/>
              </a:cxn>
              <a:cxn ang="cd4">
                <a:pos x="hc" y="b"/>
              </a:cxn>
              <a:cxn ang="0">
                <a:pos x="r" y="vc"/>
              </a:cxn>
            </a:cxnLst>
            <a:rect l="l" t="t" r="r" b="b"/>
            <a:pathLst>
              <a:path w="9600" h="5400">
                <a:moveTo>
                  <a:pt x="0" y="0"/>
                </a:moveTo>
                <a:lnTo>
                  <a:pt x="9600" y="0"/>
                </a:lnTo>
                <a:lnTo>
                  <a:pt x="9600" y="5400"/>
                </a:lnTo>
                <a:lnTo>
                  <a:pt x="0" y="5400"/>
                </a:lnTo>
                <a:lnTo>
                  <a:pt x="0" y="0"/>
                </a:lnTo>
                <a:close/>
              </a:path>
            </a:pathLst>
          </a:custGeom>
        </p:spPr>
      </p:pic>
      <p:pic>
        <p:nvPicPr>
          <p:cNvPr id="6" name="图片 5" descr="D:\meihua_service_cache\jpg/7b7ef78ed99fff7969b6166696933c03.jpg7b7ef78ed99fff7969b6166696933c03"/>
          <p:cNvPicPr>
            <a:picLocks noChangeAspect="1"/>
          </p:cNvPicPr>
          <p:nvPr>
            <p:custDataLst>
              <p:tags r:id="rId5"/>
            </p:custDataLst>
          </p:nvPr>
        </p:nvPicPr>
        <p:blipFill>
          <a:blip r:embed="rId6"/>
          <a:stretch>
            <a:fillRect/>
          </a:stretch>
        </p:blipFill>
        <p:spPr>
          <a:xfrm>
            <a:off x="6096006" y="3429001"/>
            <a:ext cx="6096038" cy="3429025"/>
          </a:xfrm>
          <a:custGeom>
            <a:avLst/>
            <a:gdLst/>
            <a:ahLst/>
            <a:cxnLst>
              <a:cxn ang="3">
                <a:pos x="hc" y="t"/>
              </a:cxn>
              <a:cxn ang="cd2">
                <a:pos x="l" y="vc"/>
              </a:cxn>
              <a:cxn ang="cd4">
                <a:pos x="hc" y="b"/>
              </a:cxn>
              <a:cxn ang="0">
                <a:pos x="r" y="vc"/>
              </a:cxn>
            </a:cxnLst>
            <a:rect l="l" t="t" r="r" b="b"/>
            <a:pathLst>
              <a:path w="9600" h="5400">
                <a:moveTo>
                  <a:pt x="0" y="0"/>
                </a:moveTo>
                <a:lnTo>
                  <a:pt x="9600" y="0"/>
                </a:lnTo>
                <a:lnTo>
                  <a:pt x="9600" y="5400"/>
                </a:lnTo>
                <a:lnTo>
                  <a:pt x="0" y="5400"/>
                </a:lnTo>
                <a:lnTo>
                  <a:pt x="0" y="0"/>
                </a:lnTo>
                <a:close/>
              </a:path>
            </a:pathLst>
          </a:custGeom>
        </p:spPr>
      </p:pic>
      <p:sp>
        <p:nvSpPr>
          <p:cNvPr id="8" name="Title 6"/>
          <p:cNvSpPr txBox="1"/>
          <p:nvPr>
            <p:custDataLst>
              <p:tags r:id="rId7"/>
            </p:custDataLst>
          </p:nvPr>
        </p:nvSpPr>
        <p:spPr>
          <a:xfrm>
            <a:off x="6096000" y="241300"/>
            <a:ext cx="6008688" cy="619283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一支交响乐队中，小提琴手常分第一小提琴手和第二小提琴手，相比于第一小提琴手的光鲜夺目，第二小提琴手总是以伴奏的身份出现。他们坐在舞台最不起眼的角落里，做着最不起眼的事，却能让整支乐曲呈现出完美的状态。现实中，完成一项工作就像演奏交响乐，也都有“第一小提琴手”和“第二小提琴手”之分。</a:t>
            </a:r>
            <a:r>
              <a:rPr lang="zh-CN" sz="2800" b="1" strike="noStrike" spc="100" noProof="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当我们因为种种原因成不了“第一小提琴手”时，当好“第二小提琴手”显得更为可贵</a:t>
            </a:r>
            <a:r>
              <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800" b="1" strike="noStrike" spc="1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4344988"/>
            <a:ext cx="4926013" cy="1039813"/>
          </a:xfrm>
          <a:prstGeom prst="ellipse">
            <a:avLst/>
          </a:prstGeom>
          <a:solidFill>
            <a:schemeClr val="accent2"/>
          </a:solidFill>
        </p:spPr>
        <p:txBody>
          <a:bodyPr wrap="none" rtlCol="0" anchor="t">
            <a:spAutoFit/>
          </a:bodyPr>
          <a:lstStyle/>
          <a:p>
            <a:pPr fontAlgn="auto"/>
            <a:r>
              <a:rPr lang="zh-CN" sz="4400" b="1" spc="1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第二小提琴手</a:t>
            </a:r>
            <a:endParaRPr lang="zh-CN" altLang="en-US" sz="4400" b="1" spc="1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7" presetClass="entr" presetSubtype="4" fill="hold" grpId="1"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0" fill="hold"/>
                                        <p:tgtEl>
                                          <p:spTgt spid="8"/>
                                        </p:tgtEl>
                                        <p:attrNameLst>
                                          <p:attrName>ppt_x</p:attrName>
                                        </p:attrNameLst>
                                      </p:cBhvr>
                                      <p:tavLst>
                                        <p:tav tm="0">
                                          <p:val>
                                            <p:strVal val="#ppt_x"/>
                                          </p:val>
                                        </p:tav>
                                        <p:tav tm="100000">
                                          <p:val>
                                            <p:strVal val="#ppt_x"/>
                                          </p:val>
                                        </p:tav>
                                      </p:tavLst>
                                    </p:anim>
                                    <p:anim calcmode="lin" valueType="num">
                                      <p:cBhvr>
                                        <p:cTn id="31"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46100" y="3783013"/>
            <a:ext cx="3325813" cy="179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a:off x="1828800" y="914400"/>
            <a:ext cx="9448800"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335280" y="2437765"/>
            <a:ext cx="3867468" cy="1524635"/>
          </a:xfrm>
          <a:prstGeom prst="rect">
            <a:avLst/>
          </a:prstGeom>
          <a:noFill/>
        </p:spPr>
        <p:txBody>
          <a:bodyPr wrap="square" lIns="63500" tIns="25400" rIns="63500" bIns="25400" rtlCol="0" anchor="ctr">
            <a:noAutofit/>
          </a:bodyPr>
          <a:lstStyle/>
          <a:p>
            <a:pPr algn="ctr" fontAlgn="auto">
              <a:buSzTx/>
            </a:pPr>
            <a:r>
              <a:rPr lang="zh-CN" sz="6000" b="1" spc="300" noProof="1">
                <a:gradFill>
                  <a:gsLst>
                    <a:gs pos="0">
                      <a:srgbClr val="14CD68"/>
                    </a:gs>
                    <a:gs pos="100000">
                      <a:srgbClr val="035C7D"/>
                    </a:gs>
                  </a:gsLst>
                  <a:lin scaled="0"/>
                </a:gradFill>
                <a:latin typeface="微软雅黑" panose="020B0503020204020204" pitchFamily="34" charset="-122"/>
                <a:ea typeface="微软雅黑" panose="020B0503020204020204" pitchFamily="34" charset="-122"/>
                <a:cs typeface="+mn-cs"/>
              </a:rPr>
              <a:t>因技拓理</a:t>
            </a:r>
            <a:endParaRPr lang="zh-CN" sz="6000" b="1" spc="300" noProof="1">
              <a:gradFill>
                <a:gsLst>
                  <a:gs pos="0">
                    <a:srgbClr val="14CD68"/>
                  </a:gs>
                  <a:gs pos="100000">
                    <a:srgbClr val="035C7D"/>
                  </a:gs>
                </a:gsLst>
                <a:lin scaled="0"/>
              </a:gradFill>
              <a:latin typeface="微软雅黑" panose="020B0503020204020204" pitchFamily="34" charset="-122"/>
              <a:ea typeface="微软雅黑" panose="020B0503020204020204" pitchFamily="34" charset="-122"/>
            </a:endParaRPr>
          </a:p>
        </p:txBody>
      </p:sp>
      <p:pic>
        <p:nvPicPr>
          <p:cNvPr id="4" name="图片 3"/>
          <p:cNvPicPr preferRelativeResize="0">
            <a:picLocks noChangeAspect="1"/>
          </p:cNvPicPr>
          <p:nvPr>
            <p:custDataLst>
              <p:tags r:id="rId6"/>
            </p:custDataLst>
          </p:nvPr>
        </p:nvPicPr>
        <p:blipFill>
          <a:blip r:embed="rId7"/>
          <a:srcRect l="-65869" r="-65869"/>
          <a:stretch>
            <a:fillRect/>
          </a:stretch>
        </p:blipFill>
        <p:spPr>
          <a:xfrm>
            <a:off x="4106544" y="1250315"/>
            <a:ext cx="6962141" cy="4327525"/>
          </a:xfrm>
          <a:custGeom>
            <a:avLst/>
            <a:gdLst/>
            <a:ahLst/>
            <a:cxnLst>
              <a:cxn ang="3">
                <a:pos x="hc" y="t"/>
              </a:cxn>
              <a:cxn ang="cd2">
                <a:pos x="l" y="vc"/>
              </a:cxn>
              <a:cxn ang="cd4">
                <a:pos x="hc" y="b"/>
              </a:cxn>
              <a:cxn ang="0">
                <a:pos x="r" y="vc"/>
              </a:cxn>
            </a:cxnLst>
            <a:rect l="l" t="t" r="r" b="b"/>
            <a:pathLst>
              <a:path w="7920" h="3120">
                <a:moveTo>
                  <a:pt x="0" y="0"/>
                </a:moveTo>
                <a:lnTo>
                  <a:pt x="7920" y="0"/>
                </a:lnTo>
                <a:lnTo>
                  <a:pt x="7920" y="3120"/>
                </a:lnTo>
                <a:lnTo>
                  <a:pt x="0" y="3120"/>
                </a:lnTo>
                <a:lnTo>
                  <a:pt x="0" y="0"/>
                </a:lnTo>
                <a:close/>
              </a:path>
            </a:pathLst>
          </a:custGeom>
          <a:blipFill rotWithShape="1">
            <a:blip r:embed="rId8"/>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3" grpId="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0"/>
            <a:ext cx="12192000" cy="6858000"/>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66800" y="1066800"/>
            <a:ext cx="10134600" cy="4724400"/>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2133600"/>
            <a:ext cx="3541713"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6"/>
            </p:custDataLst>
          </p:nvPr>
        </p:nvSpPr>
        <p:spPr>
          <a:xfrm>
            <a:off x="0" y="2403475"/>
            <a:ext cx="3048000" cy="762000"/>
          </a:xfrm>
          <a:prstGeom prst="rect">
            <a:avLst/>
          </a:prstGeom>
          <a:noFill/>
        </p:spPr>
        <p:txBody>
          <a:bodyPr wrap="square" lIns="63500" tIns="25400" rIns="63500" bIns="25400" rtlCol="0" anchor="ctr">
            <a:noAutofit/>
          </a:bodyPr>
          <a:lstStyle/>
          <a:p>
            <a:pPr algn="r" fontAlgn="auto">
              <a:buSzTx/>
            </a:pPr>
            <a:r>
              <a:rPr lang="zh-CN" sz="4000" b="1" spc="300" noProof="1">
                <a:solidFill>
                  <a:schemeClr val="lt1"/>
                </a:solidFill>
                <a:latin typeface="微软雅黑" panose="020B0503020204020204" pitchFamily="34" charset="-122"/>
                <a:ea typeface="微软雅黑" panose="020B0503020204020204" pitchFamily="34" charset="-122"/>
                <a:cs typeface="+mn-cs"/>
              </a:rPr>
              <a:t>联系历史</a:t>
            </a:r>
            <a:endParaRPr lang="zh-CN" sz="4000" b="1" spc="300" noProof="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3638550" y="1371600"/>
            <a:ext cx="7358063" cy="4114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恩格斯在给瓦尔特·博尔吉乌斯的回信中指出:“恰巧某个伟大人物在一定时间出现于某一国家,这当然纯粹是一种偶然现象。但是,如果我们把这个人去掉,那时就会需要有另外一个人来代替他,并且这个代替者是会出现的,不论好一些或差一些,但是最终总是会出现的。”结合刘邦和项羽,谈谈你对“伟大人物”出现的“必然性和偶然性”的认识。</a:t>
            </a:r>
            <a:endParaRPr lang="zh-CN" sz="2400" b="1" strike="noStrike" spc="200" noProof="1">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P spid="3" grpId="2"/>
      <p:bldP spid="4" grpId="3"/>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0"/>
            <a:ext cx="12192000" cy="6858000"/>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36550" y="1066800"/>
            <a:ext cx="11193463" cy="4972050"/>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5"/>
            </p:custDataLst>
          </p:nvPr>
        </p:nvSpPr>
        <p:spPr>
          <a:xfrm>
            <a:off x="604838" y="1371600"/>
            <a:ext cx="10736263" cy="4114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谓伟大人物,是指为着完成某种历史任务而出现的、在历史发展进程中发挥了重大作用的杰出者。伟大人物的出现,都是必然性和偶然性的统一。在楚汉之争中取得最后胜利的刘邦就是这样一位偶然性与必然性统一的伟大人物。比如,刘邦的出身、起家,及至鸿门宴脱险、夺取关中先入咸阳等,充满了偶然性,稍有差池结果便会大相径庭。但不能把这些偶然因素绝对化、神秘化,偶然性的背后,是必然性在起决定作用。刘邦能最后胜出,是具有必然性的。因为刘邦审时度势、知人善任,实行的方针、政策受到了广大士兵和人民的拥护,特别是得到了当时秦人的拥护,他的胜利是大势所趋,必然性使然。而项羽的失败也是必然的,因在刘邦成功的必然性因素方面,项羽大多相反,最后只能落得众叛亲离的结局。</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0"/>
            <a:ext cx="12192000" cy="6858000"/>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36550" y="1066800"/>
            <a:ext cx="11193463" cy="4972050"/>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5"/>
            </p:custDataLst>
          </p:nvPr>
        </p:nvSpPr>
        <p:spPr>
          <a:xfrm>
            <a:off x="604838" y="1371600"/>
            <a:ext cx="10736263" cy="4114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偶然性表明的是客观事物发展过程中存在的一种有可能出现、也有可能不出现的趋向。“江东子弟多才俊,卷土重来未可知”,杜牧从“胜败乃兵家常事”的角度立论,用大胆的假设与推理来揭示历史的发展可以是另外一种情形,“已然的”未必就是“必然的”。从当时形势看,刘邦虽然战胜项羽,但项羽的巨大影响仍在,刘邦并没有取得全局的最后胜利。其实,项羽与刘邦一样都是反抗暴秦的英雄,没有说谁胜就是应该的,是正统的,设若项羽拥有远见卓识和不屈不挠的意志,回江东重整旗鼓,说不定就可以“卷土重来”,或许会改写历史。</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0"/>
            <a:ext cx="12192000" cy="6858000"/>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66800" y="1066800"/>
            <a:ext cx="10134600" cy="4724400"/>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2133600"/>
            <a:ext cx="3541713"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6"/>
            </p:custDataLst>
          </p:nvPr>
        </p:nvSpPr>
        <p:spPr>
          <a:xfrm>
            <a:off x="0" y="2403475"/>
            <a:ext cx="3048000" cy="762000"/>
          </a:xfrm>
          <a:prstGeom prst="rect">
            <a:avLst/>
          </a:prstGeom>
          <a:noFill/>
        </p:spPr>
        <p:txBody>
          <a:bodyPr wrap="square" lIns="63500" tIns="25400" rIns="63500" bIns="25400" rtlCol="0" anchor="ctr">
            <a:noAutofit/>
          </a:bodyPr>
          <a:lstStyle/>
          <a:p>
            <a:pPr algn="r" fontAlgn="auto">
              <a:buSzTx/>
            </a:pPr>
            <a:r>
              <a:rPr lang="zh-CN" sz="4000" b="1" spc="300" noProof="1">
                <a:solidFill>
                  <a:schemeClr val="lt1"/>
                </a:solidFill>
                <a:latin typeface="微软雅黑" panose="020B0503020204020204" pitchFamily="34" charset="-122"/>
                <a:ea typeface="微软雅黑" panose="020B0503020204020204" pitchFamily="34" charset="-122"/>
                <a:cs typeface="+mn-cs"/>
              </a:rPr>
              <a:t>勾连现实</a:t>
            </a:r>
            <a:endParaRPr lang="zh-CN" sz="4000" b="1" spc="300" noProof="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3638550" y="1173163"/>
            <a:ext cx="7358063" cy="4114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800" b="1" strike="noStrike" spc="200" noProof="1">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恩格斯指出：“社会一旦有技术上的需要，这种需要就会比十所大学更能把科学推向前进。”联系当代社会现实，说说恩格斯的话的现实意义。</a:t>
            </a:r>
            <a:endParaRPr lang="zh-CN" sz="2800" b="1" strike="noStrike" spc="200" noProof="1">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P spid="3" grpId="2"/>
      <p:bldP spid="4" grpId="3"/>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0" y="0"/>
            <a:ext cx="12192000" cy="6858000"/>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66800" y="1066800"/>
            <a:ext cx="10463213" cy="4724400"/>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5"/>
            </p:custDataLst>
          </p:nvPr>
        </p:nvSpPr>
        <p:spPr>
          <a:xfrm>
            <a:off x="1295400" y="1371600"/>
            <a:ext cx="10045700" cy="4114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科学技术的发展需要现实的土壤，我们应当与时俱进，打破束缚科学发展的条条框框，促进科学技术的发展。</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科学技术的发展改变了人们的生活方式，让人们的学习、沟通、出行等变得更加便捷。正式科技的不断发展为我们的衣食住行提供了便利条件，我们才有更多的时间、精力去追求精神生活的富足。</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科技改变的不仅是人们的生活方式，还有人们的思想与态度，让人们以更加包容的心态接纳新兴科技。</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New picture"/>
          <p:cNvPicPr/>
          <p:nvPr/>
        </p:nvPicPr>
        <p:blipFill>
          <a:blip r:embed="rId6"/>
          <a:stretch>
            <a:fillRect/>
          </a:stretch>
        </p:blipFill>
        <p:spPr>
          <a:xfrm>
            <a:off x="11785600" y="12357100"/>
            <a:ext cx="317500" cy="228600"/>
          </a:xfrm>
          <a:prstGeom prst="cube">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0"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914400" y="1371600"/>
            <a:ext cx="10363200" cy="4114800"/>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grpSp>
        <p:nvGrpSpPr>
          <p:cNvPr id="25604" name="组合 3"/>
          <p:cNvGrpSpPr/>
          <p:nvPr/>
        </p:nvGrpSpPr>
        <p:grpSpPr>
          <a:xfrm>
            <a:off x="1935163" y="5181600"/>
            <a:ext cx="635000" cy="631825"/>
            <a:chOff x="4158" y="8009"/>
            <a:chExt cx="996" cy="996"/>
          </a:xfrm>
        </p:grpSpPr>
        <p:sp>
          <p:nvSpPr>
            <p:cNvPr id="7" name="Oval 5"/>
            <p:cNvSpPr/>
            <p:nvPr>
              <p:custDataLst>
                <p:tags r:id="rId4"/>
              </p:custDataLst>
            </p:nvPr>
          </p:nvSpPr>
          <p:spPr>
            <a:xfrm>
              <a:off x="4158" y="8009"/>
              <a:ext cx="997" cy="997"/>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j-lt"/>
              </a:endParaRPr>
            </a:p>
          </p:txBody>
        </p:sp>
        <p:sp>
          <p:nvSpPr>
            <p:cNvPr id="8" name="文本框 7"/>
            <p:cNvSpPr txBox="1"/>
            <p:nvPr>
              <p:custDataLst>
                <p:tags r:id="rId5"/>
              </p:custDataLst>
            </p:nvPr>
          </p:nvSpPr>
          <p:spPr>
            <a:xfrm>
              <a:off x="4158" y="8266"/>
              <a:ext cx="996" cy="483"/>
            </a:xfrm>
            <a:prstGeom prst="rect">
              <a:avLst/>
            </a:prstGeom>
            <a:noFill/>
          </p:spPr>
          <p:txBody>
            <a:bodyPr wrap="square" rtlCol="0">
              <a:noAutofit/>
            </a:bodyPr>
            <a:lstStyle/>
            <a:p>
              <a:pPr algn="ctr" fontAlgn="auto"/>
              <a:r>
                <a:rPr lang="en-US" altLang="zh-CN" sz="1400" noProof="1">
                  <a:solidFill>
                    <a:schemeClr val="lt1"/>
                  </a:solidFill>
                  <a:latin typeface="微软雅黑" panose="020B0503020204020204" pitchFamily="34" charset="-122"/>
                  <a:ea typeface="微软雅黑" panose="020B0503020204020204" pitchFamily="34" charset="-122"/>
                  <a:cs typeface="+mn-cs"/>
                </a:rPr>
                <a:t>logo</a:t>
              </a:r>
              <a:endParaRPr lang="en-US" altLang="zh-CN" sz="1400" noProof="1">
                <a:solidFill>
                  <a:schemeClr val="lt1"/>
                </a:solidFill>
                <a:latin typeface="微软雅黑" panose="020B0503020204020204" pitchFamily="34" charset="-122"/>
                <a:ea typeface="微软雅黑" panose="020B0503020204020204" pitchFamily="34" charset="-122"/>
              </a:endParaRPr>
            </a:p>
          </p:txBody>
        </p:sp>
      </p:grpSp>
      <p:sp>
        <p:nvSpPr>
          <p:cNvPr id="3" name="衬底"/>
          <p:cNvSpPr/>
          <p:nvPr>
            <p:custDataLst>
              <p:tags r:id="rId6"/>
            </p:custDataLst>
          </p:nvPr>
        </p:nvSpPr>
        <p:spPr>
          <a:xfrm>
            <a:off x="5634038" y="714375"/>
            <a:ext cx="5238750" cy="5429250"/>
          </a:xfrm>
          <a:prstGeom prst="rect">
            <a:avLst/>
          </a:prstGeom>
          <a:solidFill>
            <a:srgbClr val="FFFFFF"/>
          </a:solidFill>
          <a:ln>
            <a:noFill/>
          </a:ln>
          <a:effectLst>
            <a:outerShdw blurRad="127000" dist="38100" dir="5400000" algn="t" rotWithShape="0">
              <a:schemeClr val="dk1">
                <a:alpha val="20000"/>
                <a:lumMod val="95000"/>
                <a:lumOff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1123950" y="1676400"/>
            <a:ext cx="4386263" cy="334803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32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我一生所做的是我注定要做的事，就是拉第二小提琴，而且我想我还做得不错。</a:t>
            </a:r>
            <a:endParaRPr lang="zh-CN" sz="32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30000"/>
              </a:lnSpc>
              <a:spcBef>
                <a:spcPct val="0"/>
              </a:spcBef>
              <a:spcAft>
                <a:spcPts val="800"/>
              </a:spcAft>
              <a:buSzTx/>
              <a:buNone/>
            </a:pPr>
            <a:r>
              <a:rPr lang="zh-CN" sz="32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——恩格斯</a:t>
            </a:r>
            <a:endParaRPr lang="zh-CN" sz="32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preferRelativeResize="0">
            <a:picLocks noChangeAspect="1"/>
          </p:cNvPicPr>
          <p:nvPr>
            <p:custDataLst>
              <p:tags r:id="rId8"/>
            </p:custDataLst>
          </p:nvPr>
        </p:nvPicPr>
        <p:blipFill>
          <a:blip r:embed="rId9"/>
          <a:srcRect l="-9544" r="-9544"/>
          <a:stretch>
            <a:fillRect/>
          </a:stretch>
        </p:blipFill>
        <p:spPr>
          <a:xfrm>
            <a:off x="5938963" y="1019157"/>
            <a:ext cx="4629185" cy="4819685"/>
          </a:xfrm>
          <a:custGeom>
            <a:avLst/>
            <a:gdLst/>
            <a:ahLst/>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blipFill rotWithShape="1">
            <a:blip r:embed="rId10"/>
            <a:stretch>
              <a:fillRect/>
            </a:stretch>
          </a:blipFill>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1"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2"/>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8" name="矩形 7"/>
          <p:cNvSpPr/>
          <p:nvPr userDrawn="1">
            <p:custDataLst>
              <p:tags r:id="rId2"/>
            </p:custDataLst>
          </p:nvPr>
        </p:nvSpPr>
        <p:spPr>
          <a:xfrm>
            <a:off x="292100" y="304800"/>
            <a:ext cx="11607800"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450850" y="304800"/>
            <a:ext cx="6096000" cy="1076325"/>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恩格斯</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381000" y="1381125"/>
            <a:ext cx="6926263" cy="45624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弗里德里希·恩格斯(1820年11月28日-1895年8月5日)，德国思想家、哲学家、革命家、教育家，军事理论家，全世界无产阶级和劳动人民的伟大导师，马克思主义创始人之一。恩格斯是卡尔·马克思的挚友，被誉为"第二提琴手"，他为马克思从事学术研究提供经济支持。马克思逝世后，将马克思遗留下的手稿、遗著整理出版，并众望所归地成为国际工人运动的领袖。</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hutterstock_376532611"/>
          <p:cNvPicPr preferRelativeResize="0">
            <a:picLocks noChangeAspect="1"/>
          </p:cNvPicPr>
          <p:nvPr>
            <p:custDataLst>
              <p:tags r:id="rId5"/>
            </p:custDataLst>
          </p:nvPr>
        </p:nvPicPr>
        <p:blipFill>
          <a:blip r:embed="rId6"/>
          <a:srcRect t="-651" b="-651"/>
          <a:stretch>
            <a:fillRect/>
          </a:stretch>
        </p:blipFill>
        <p:spPr>
          <a:xfrm>
            <a:off x="7467617" y="914400"/>
            <a:ext cx="3810025" cy="50292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a:blipFill rotWithShape="1">
            <a:blip r:embed="rId7"/>
            <a:stretch>
              <a:fillRect/>
            </a:stretch>
          </a:blipFill>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1"/>
      <p:bldP spid="11"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8" name="矩形 7"/>
          <p:cNvSpPr/>
          <p:nvPr userDrawn="1">
            <p:custDataLst>
              <p:tags r:id="rId2"/>
            </p:custDataLst>
          </p:nvPr>
        </p:nvSpPr>
        <p:spPr>
          <a:xfrm>
            <a:off x="292100" y="304800"/>
            <a:ext cx="11607800" cy="62484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450850" y="304800"/>
            <a:ext cx="6096000" cy="1076325"/>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恩格斯</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381000" y="1381125"/>
            <a:ext cx="6926263" cy="45624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ct val="0"/>
              </a:spcBef>
              <a:spcAft>
                <a:spcPts val="800"/>
              </a:spcAft>
              <a:buSzTx/>
              <a:buNone/>
            </a:pPr>
            <a:r>
              <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恩格斯是马克思的亲密战友，和马克思共同撰写了《共产党宣言》，共同创立了科学共产主义理论;参加了第一国际的领导工作。马克思逝世后，他承担整理和出版《资本论》 遗稿(第二、三卷)的工作，还肩负领导国际工人运动的重担。除同马克思合撰著作外，他还著有《自然辩证法》《家庭、私有制和国家的起源》《反杜林论》等。1895年8月5日，恩格斯因病逝世。</a:t>
            </a:r>
            <a:endParaRPr lang="zh-CN" sz="24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hutterstock_376532611"/>
          <p:cNvPicPr preferRelativeResize="0">
            <a:picLocks noChangeAspect="1"/>
          </p:cNvPicPr>
          <p:nvPr>
            <p:custDataLst>
              <p:tags r:id="rId5"/>
            </p:custDataLst>
          </p:nvPr>
        </p:nvPicPr>
        <p:blipFill>
          <a:blip r:embed="rId6"/>
          <a:srcRect t="-651" b="-651"/>
          <a:stretch>
            <a:fillRect/>
          </a:stretch>
        </p:blipFill>
        <p:spPr>
          <a:xfrm>
            <a:off x="7467617" y="914400"/>
            <a:ext cx="3810025" cy="50292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a:blipFill rotWithShape="1">
            <a:blip r:embed="rId7"/>
            <a:stretch>
              <a:fillRect/>
            </a:stretch>
          </a:blipFill>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46100" y="3783013"/>
            <a:ext cx="3325813" cy="179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a:off x="1828800" y="914400"/>
            <a:ext cx="9448800"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334963" y="2438400"/>
            <a:ext cx="3867150" cy="1524000"/>
          </a:xfrm>
          <a:prstGeom prst="rect">
            <a:avLst/>
          </a:prstGeom>
          <a:noFill/>
        </p:spPr>
        <p:txBody>
          <a:bodyPr wrap="square" lIns="63500" tIns="25400" rIns="63500" bIns="25400" rtlCol="0" anchor="ctr">
            <a:noAutofit/>
          </a:bodyPr>
          <a:lstStyle/>
          <a:p>
            <a:pPr algn="ctr" fontAlgn="auto">
              <a:buSzTx/>
            </a:pPr>
            <a:r>
              <a:rPr lang="zh-CN" sz="6000" b="1" spc="300" noProof="1">
                <a:solidFill>
                  <a:srgbClr val="FF0000"/>
                </a:solidFill>
                <a:latin typeface="微软雅黑" panose="020B0503020204020204" pitchFamily="34" charset="-122"/>
                <a:ea typeface="微软雅黑" panose="020B0503020204020204" pitchFamily="34" charset="-122"/>
                <a:cs typeface="+mn-cs"/>
              </a:rPr>
              <a:t>因人入文</a:t>
            </a:r>
            <a:endParaRPr lang="zh-CN" sz="6000" b="1" spc="300" noProof="1">
              <a:solidFill>
                <a:srgbClr val="FF0000"/>
              </a:solidFill>
              <a:latin typeface="微软雅黑" panose="020B0503020204020204" pitchFamily="34" charset="-122"/>
              <a:ea typeface="微软雅黑" panose="020B0503020204020204" pitchFamily="34" charset="-122"/>
            </a:endParaRPr>
          </a:p>
        </p:txBody>
      </p:sp>
      <p:pic>
        <p:nvPicPr>
          <p:cNvPr id="4" name="图片 3"/>
          <p:cNvPicPr preferRelativeResize="0">
            <a:picLocks noChangeAspect="1"/>
          </p:cNvPicPr>
          <p:nvPr>
            <p:custDataLst>
              <p:tags r:id="rId6"/>
            </p:custDataLst>
          </p:nvPr>
        </p:nvPicPr>
        <p:blipFill>
          <a:blip r:embed="rId7"/>
          <a:srcRect l="-65869" r="-65869"/>
          <a:stretch>
            <a:fillRect/>
          </a:stretch>
        </p:blipFill>
        <p:spPr>
          <a:xfrm>
            <a:off x="4106544" y="1250315"/>
            <a:ext cx="6962141" cy="4327525"/>
          </a:xfrm>
          <a:custGeom>
            <a:avLst/>
            <a:gdLst/>
            <a:ahLst/>
            <a:cxnLst>
              <a:cxn ang="3">
                <a:pos x="hc" y="t"/>
              </a:cxn>
              <a:cxn ang="cd2">
                <a:pos x="l" y="vc"/>
              </a:cxn>
              <a:cxn ang="cd4">
                <a:pos x="hc" y="b"/>
              </a:cxn>
              <a:cxn ang="0">
                <a:pos x="r" y="vc"/>
              </a:cxn>
            </a:cxnLst>
            <a:rect l="l" t="t" r="r" b="b"/>
            <a:pathLst>
              <a:path w="7920" h="3120">
                <a:moveTo>
                  <a:pt x="0" y="0"/>
                </a:moveTo>
                <a:lnTo>
                  <a:pt x="7920" y="0"/>
                </a:lnTo>
                <a:lnTo>
                  <a:pt x="7920" y="3120"/>
                </a:lnTo>
                <a:lnTo>
                  <a:pt x="0" y="3120"/>
                </a:lnTo>
                <a:lnTo>
                  <a:pt x="0" y="0"/>
                </a:lnTo>
                <a:close/>
              </a:path>
            </a:pathLst>
          </a:custGeom>
          <a:blipFill rotWithShape="1">
            <a:blip r:embed="rId8"/>
            <a:stretch>
              <a:fillRect/>
            </a:stretch>
          </a:blipFill>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3"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0"/>
            <a:ext cx="2500313"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noProof="1">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8"/>
          <p:cNvSpPr/>
          <p:nvPr userDrawn="1">
            <p:custDataLst>
              <p:tags r:id="rId2"/>
            </p:custDataLst>
          </p:nvPr>
        </p:nvSpPr>
        <p:spPr>
          <a:xfrm rot="16200000">
            <a:off x="-20637" y="25400"/>
            <a:ext cx="1741488" cy="1700213"/>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0" name="任意形状 9"/>
          <p:cNvSpPr/>
          <p:nvPr userDrawn="1">
            <p:custDataLst>
              <p:tags r:id="rId3"/>
            </p:custDataLst>
          </p:nvPr>
        </p:nvSpPr>
        <p:spPr>
          <a:xfrm rot="10800000">
            <a:off x="0" y="5913438"/>
            <a:ext cx="976313"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pic>
        <p:nvPicPr>
          <p:cNvPr id="4" name="图片 3" descr="D:\meihua_service_cache\jpg/0ef7d1725d1782f0163a5185073d8bf6.jpg0ef7d1725d1782f0163a5185073d8bf6"/>
          <p:cNvPicPr>
            <a:picLocks noChangeAspect="1"/>
          </p:cNvPicPr>
          <p:nvPr>
            <p:custDataLst>
              <p:tags r:id="rId4"/>
            </p:custDataLst>
          </p:nvPr>
        </p:nvPicPr>
        <p:blipFill>
          <a:blip r:embed="rId5"/>
          <a:srcRect l="21875" r="21875"/>
          <a:stretch>
            <a:fillRect/>
          </a:stretch>
        </p:blipFill>
        <p:spPr>
          <a:xfrm>
            <a:off x="914407" y="609605"/>
            <a:ext cx="5638845" cy="5638845"/>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6" name="矩形 5"/>
          <p:cNvSpPr/>
          <p:nvPr>
            <p:custDataLst>
              <p:tags r:id="rId6"/>
            </p:custDataLst>
          </p:nvPr>
        </p:nvSpPr>
        <p:spPr>
          <a:xfrm>
            <a:off x="12107863" y="2611438"/>
            <a:ext cx="84138" cy="1290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6800850" y="609600"/>
            <a:ext cx="3810000" cy="946150"/>
          </a:xfrm>
          <a:prstGeom prst="rect">
            <a:avLst/>
          </a:prstGeom>
          <a:noFill/>
        </p:spPr>
        <p:txBody>
          <a:bodyPr wrap="square" rtlCol="0" anchor="b">
            <a:noAutofit/>
          </a:bodyPr>
          <a:lstStyle/>
          <a:p>
            <a:pPr fontAlgn="auto">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解读标题</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8"/>
            </p:custDataLst>
          </p:nvPr>
        </p:nvSpPr>
        <p:spPr>
          <a:xfrm>
            <a:off x="6800850" y="2222500"/>
            <a:ext cx="4598988" cy="6477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社会历史的决定性基础</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30000"/>
              </a:lnSpc>
              <a:spcBef>
                <a:spcPts val="1000"/>
              </a:spcBef>
              <a:spcAft>
                <a:spcPct val="0"/>
              </a:spcAft>
              <a:buSzTx/>
              <a:buFont typeface="Wingdings" panose="05000000000000000000"/>
              <a:buNone/>
            </a:pP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Title 6"/>
          <p:cNvSpPr txBox="1"/>
          <p:nvPr>
            <p:custDataLst>
              <p:tags r:id="rId9"/>
            </p:custDataLst>
          </p:nvPr>
        </p:nvSpPr>
        <p:spPr>
          <a:xfrm>
            <a:off x="6800850" y="3438525"/>
            <a:ext cx="4598988" cy="216852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标题简明扼要，直接亮出了本文所要阐述的问题——社会历史的决定性基础。</a:t>
            </a:r>
            <a:endParaRPr lang="zh-CN" sz="2800" b="1" strike="noStrike" spc="200" noProof="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P spid="2"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6613" y="0"/>
            <a:ext cx="2465388" cy="240347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2"/>
            </p:custDataLst>
          </p:nvPr>
        </p:nvSpPr>
        <p:spPr>
          <a:xfrm rot="10800000">
            <a:off x="0" y="5480050"/>
            <a:ext cx="1414463"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endParaRPr kumimoji="1" lang="zh-CN" altLang="en-US" strike="noStrike" noProof="1">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550863" y="1831975"/>
            <a:ext cx="11361738" cy="4500563"/>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334963" y="1673225"/>
            <a:ext cx="11322050" cy="4408488"/>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endParaRPr kumimoji="1" lang="zh-CN" altLang="en-US" sz="1600" b="1" strike="noStrike" noProof="1">
              <a:solidFill>
                <a:schemeClr val="lt1"/>
              </a:solidFill>
              <a:latin typeface="微软雅黑" panose="020B0503020204020204" pitchFamily="34" charset="-122"/>
              <a:ea typeface="微软雅黑" panose="020B0503020204020204" pitchFamily="34" charset="-122"/>
            </a:endParaRPr>
          </a:p>
        </p:txBody>
      </p:sp>
      <p:sp>
        <p:nvSpPr>
          <p:cNvPr id="91" name="任意多边形: 形状 90"/>
          <p:cNvSpPr/>
          <p:nvPr>
            <p:custDataLst>
              <p:tags r:id="rId5"/>
            </p:custDataLst>
          </p:nvPr>
        </p:nvSpPr>
        <p:spPr>
          <a:xfrm>
            <a:off x="10752138" y="5811838"/>
            <a:ext cx="1262063" cy="658813"/>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6"/>
            </p:custDataLst>
          </p:nvPr>
        </p:nvSpPr>
        <p:spPr>
          <a:xfrm rot="10800000">
            <a:off x="1137126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7"/>
            </p:custDataLst>
          </p:nvPr>
        </p:nvSpPr>
        <p:spPr>
          <a:xfrm rot="10800000">
            <a:off x="10996613" y="776288"/>
            <a:ext cx="282575" cy="5730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8"/>
            </p:custDataLst>
          </p:nvPr>
        </p:nvSpPr>
        <p:spPr>
          <a:xfrm rot="10800000">
            <a:off x="11269663" y="676275"/>
            <a:ext cx="282575"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9"/>
            </p:custDataLst>
          </p:nvPr>
        </p:nvSpPr>
        <p:spPr>
          <a:xfrm rot="10800000">
            <a:off x="10896600" y="676275"/>
            <a:ext cx="284163" cy="57150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lnSpc>
                <a:spcPct val="120000"/>
              </a:lnSpc>
            </a:pPr>
            <a:endParaRPr lang="zh-CN" altLang="en-US" strike="noStrike" noProof="1">
              <a:solidFill>
                <a:schemeClr val="lt1"/>
              </a:solidFill>
              <a:latin typeface="微软雅黑" panose="020B0503020204020204" pitchFamily="34" charset="-122"/>
              <a:ea typeface="微软雅黑" panose="020B0503020204020204" pitchFamily="34" charset="-122"/>
            </a:endParaRPr>
          </a:p>
        </p:txBody>
      </p:sp>
      <p:sp>
        <p:nvSpPr>
          <p:cNvPr id="93" name="文本框 92"/>
          <p:cNvSpPr txBox="1"/>
          <p:nvPr>
            <p:custDataLst>
              <p:tags r:id="rId10"/>
            </p:custDataLst>
          </p:nvPr>
        </p:nvSpPr>
        <p:spPr>
          <a:xfrm>
            <a:off x="569913" y="2071688"/>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世纪90年代，资产阶级学者和德国党内的机会主义者大肆歪曲、攻击和篡改马克思主义唯物史观。他们或鼓吹思想、理性是社会发展的决定性因素，否定经济条件归根到底具有决定性作用；或者宣扬只有经济状况才是原因，才是唯一积极的因素，否认上层建筑的作用，进而达到解除无产阶级思想武装，反对无产阶级革命的目的。这些谬论，在德国大学生中引起了思想混乱。</a:t>
            </a:r>
            <a:r>
              <a:rPr lang="zh-CN" sz="2400" b="1" strike="noStrike"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瓦尔特·博尔吉乌斯</a:t>
            </a:r>
            <a:r>
              <a:rPr lang="zh-CN" sz="24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就是其中的一位。恩格斯于1894年1月25日写给瓦尔特·博尔吉乌斯的信，就是为了澄清这些错误思想。</a:t>
            </a:r>
            <a:endParaRPr lang="zh-CN" sz="2400" b="1" strike="noStrike" noProof="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 name="文本框 93"/>
          <p:cNvSpPr txBox="1"/>
          <p:nvPr>
            <p:custDataLst>
              <p:tags r:id="rId11"/>
            </p:custDataLst>
          </p:nvPr>
        </p:nvSpPr>
        <p:spPr>
          <a:xfrm>
            <a:off x="334963" y="488950"/>
            <a:ext cx="9982200" cy="946150"/>
          </a:xfrm>
          <a:prstGeom prst="rect">
            <a:avLst/>
          </a:prstGeom>
          <a:noFill/>
        </p:spPr>
        <p:txBody>
          <a:bodyPr wrap="square" lIns="90000" tIns="46800" rIns="90000" bIns="46800" rtlCol="0"/>
          <a:lstStyle/>
          <a:p>
            <a:pPr fontAlgn="auto">
              <a:lnSpc>
                <a:spcPct val="120000"/>
              </a:lnSpc>
              <a:spcBef>
                <a:spcPts val="300"/>
              </a:spcBef>
              <a:spcAft>
                <a:spcPts val="300"/>
              </a:spcAft>
              <a:buSzTx/>
            </a:pPr>
            <a:r>
              <a:rPr lang="zh-CN" sz="4800" b="1" spc="300" noProof="1">
                <a:solidFill>
                  <a:schemeClr val="accent1"/>
                </a:solidFill>
                <a:latin typeface="微软雅黑" panose="020B0503020204020204" pitchFamily="34" charset="-122"/>
                <a:ea typeface="微软雅黑" panose="020B0503020204020204" pitchFamily="34" charset="-122"/>
                <a:cs typeface="+mn-cs"/>
              </a:rPr>
              <a:t>写作背景</a:t>
            </a:r>
            <a:endParaRPr lang="zh-CN" sz="4800" b="1" spc="300" noProof="1">
              <a:solidFill>
                <a:schemeClr val="accent1"/>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circle(in)">
                                      <p:cBhvr>
                                        <p:cTn id="7" dur="20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circle(in)">
                                      <p:cBhvr>
                                        <p:cTn id="22"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2"/>
      <p:bldP spid="17" grpId="1"/>
      <p:bldP spid="93" grpId="3"/>
      <p:bldP spid="94" grpId="0"/>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10.xml><?xml version="1.0" encoding="utf-8"?>
<p:tagLst xmlns:p="http://schemas.openxmlformats.org/presentationml/2006/main">
  <p:tag name="KSO_WM_ASSEMBLE_CHIP_INDEX" val="5d7e94876f774a2da154d4d2306c11af"/>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BLOCK" val="0"/>
  <p:tag name="KSO_WM_UNIT_COMPATIBLE" val="0"/>
  <p:tag name="KSO_WM_UNIT_DEC_AREA_ID" val="fdb4a0dae90241e289c4dd9016a4cfda"/>
  <p:tag name="KSO_WM_UNIT_DEFAULT_FONT" val="24;44;4"/>
  <p:tag name="KSO_WM_UNIT_DIAGRAM_ISNUMVISUAL" val="0"/>
  <p:tag name="KSO_WM_UNIT_DIAGRAM_ISREFERUNIT" val="0"/>
  <p:tag name="KSO_WM_UNIT_HIGHLIGHT" val="0"/>
  <p:tag name="KSO_WM_UNIT_ID" val="diagram20211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102.xml><?xml version="1.0" encoding="utf-8"?>
<p:tagLst xmlns:p="http://schemas.openxmlformats.org/presentationml/2006/main">
  <p:tag name="KSO_WM_ASSEMBLE_CHIP_INDEX" val="e79db54728fb4e33a18de3e1d89fd775"/>
  <p:tag name="KSO_WM_BEAUTIFY_FLAG" val="#wm#"/>
  <p:tag name="KSO_WM_CHIP_GROUPID" val="5e7310da9a230a26b9e88a19"/>
  <p:tag name="KSO_WM_CHIP_XID" val="5e7310da9a230a26b9e88a1a"/>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COMPATIBLE" val="1"/>
  <p:tag name="KSO_WM_UNIT_DEC_AREA_ID" val="21a21ef8c74d4140968e3616d6a2d426"/>
  <p:tag name="KSO_WM_UNIT_DIAGRAM_ISNUMVISUAL" val="0"/>
  <p:tag name="KSO_WM_UNIT_DIAGRAM_ISREFERUNIT" val="0"/>
  <p:tag name="KSO_WM_UNIT_HIGHLIGHT" val="0"/>
  <p:tag name="KSO_WM_UNIT_ID" val="diagram20206768_1*d*1"/>
  <p:tag name="KSO_WM_UNIT_INDEX" val="1"/>
  <p:tag name="KSO_WM_UNIT_LAYERLEVEL" val="1"/>
  <p:tag name="KSO_WM_UNIT_PLACING_PICTURE" val="e79db54728fb4e33a18de3e1d89fd775"/>
  <p:tag name="KSO_WM_UNIT_SUPPORT_UNIT_TYPE" val="[&quot;θ&quot;]"/>
  <p:tag name="KSO_WM_UNIT_TYPE" val="d"/>
  <p:tag name="KSO_WM_UNIT_VALUE" val="1565*1565"/>
</p:tagLst>
</file>

<file path=ppt/tags/tag103.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04.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105.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06.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1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0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1.xml><?xml version="1.0" encoding="utf-8"?>
<p:tagLst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9_1"/>
  <p:tag name="KSO_WM_SLIDE_INDEX" val="1"/>
  <p:tag name="KSO_WM_SLIDE_ITEM_CNT" val="0"/>
  <p:tag name="KSO_WM_SLIDE_LAYOUT" val="a_b_d"/>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09-23T10:38:07&quot;,&quot;maxSize&quot;:{&quot;size1&quot;:53.799999999999997},&quot;minSize&quot;:{&quot;size1&quot;:28.699999999999999},&quot;normalSize&quot;:{&quot;size1&quot;:50.36249999999999},&quot;subLayout&quot;:[{&quot;id&quot;:&quot;2020-09-23T10:38:07&quot;,&quot;type&quot;:0},{&quot;id&quot;:&quot;2020-09-23T10:38:07&quot;,&quot;maxSize&quot;:{&quot;size1&quot;:37.899686584730318},&quot;minSize&quot;:{&quot;size1&quot;:24.399686584730322},&quot;normalSize&quot;:{&quot;size1&quot;:27.763945843989575},&quot;subLayout&quot;:[{&quot;id&quot;:&quot;2020-09-23T10:38:07&quot;,&quot;margin&quot;:{&quot;bottom&quot;:0.026000002399086952,&quot;left&quot;:1.253000020980835,&quot;right&quot;:1.2699999809265137,&quot;top&quot;:2.5399999618530273},&quot;type&quot;:0},{&quot;id&quot;:&quot;2020-09-23T10:38:07&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c2"/>
  <p:tag name="KSO_WM_TEMPLATE_ASSEMBLE_XID" val="5f6ab50e2eaee48abcfef3c2"/>
  <p:tag name="KSO_WM_TEMPLATE_CATEGORY" val="diagram"/>
  <p:tag name="KSO_WM_TEMPLATE_COLOR_TYPE" val="1"/>
  <p:tag name="KSO_WM_TEMPLATE_INDEX" val="20211069"/>
  <p:tag name="KSO_WM_TEMPLATE_MASTER_TYPE" val="0"/>
  <p:tag name="KSO_WM_TEMPLATE_SUBCATEGORY" val="21"/>
  <p:tag name="KSO_WM_TEMPLATE_THUMBS_INDEX" val="1、4、7、12、13、14、15、16、17、18、20、24、25、28、33、36、40、43、44"/>
  <p:tag name="KSO_WM_UNIT_SHOW_EDIT_AREA_INDICATION" val="1"/>
</p:tagLst>
</file>

<file path=ppt/tags/tag11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1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1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1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1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1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1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PART_ID_V2" val="a-3-2"/>
  <p:tag name="KSO_WM_UNIT_TYPE" val="a"/>
  <p:tag name="KSO_WM_UNIT_VALUE" val="17"/>
</p:tagLst>
</file>

<file path=ppt/tags/tag117.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8.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9.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0.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21.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22.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general"/>
  <p:tag name="KSO_WM_SLIDE_BK_DARK_LIGHT" val="2"/>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RATIO" val="1.777778"/>
  <p:tag name="KSO_WM_SLIDE_SIZE" val="919*458"/>
  <p:tag name="KSO_WM_SLIDE_SUBTYPE" val="pure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194755"/>
  <p:tag name="KSO_WM_TEMPLATE_MASTER_TYPE" val="0"/>
  <p:tag name="KSO_WM_TEMPLATE_SUBCATEGORY" val="0"/>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126.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27.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128.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1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1.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e10c681a8e6e4ad8804c32019fe7b485"/>
  <p:tag name="KSO_WM_UNIT_DECORATE_INFO" val="{&quot;DecorateInfoH&quot;:{&quot;IsAbs&quot;:true},&quot;DecorateInfoW&quot;:{&quot;IsAbs&quot;:true},&quot;DecorateInfoX&quot;:{&quot;IsAbs&quot;:true,&quot;Pos&quot;:0},&quot;DecorateInfoY&quot;:{&quot;IsAbs&quot;:true,&quot;Pos&quot;:0},&quot;ReferentInfo&quot;:{&quot;Id&quot;:&quot;8da378e9bfe3479dbad4244eb9f84378&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40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132.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10840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133.xml><?xml version="1.0" encoding="utf-8"?>
<p:tagLst xmlns:p="http://schemas.openxmlformats.org/presentationml/2006/main">
  <p:tag name="KSO_WM_ASSEMBLE_CHIP_INDEX" val="53cd7c4a6fed43bfbf34d081fa57bb9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8da378e9bfe3479dbad4244eb9f84378"/>
  <p:tag name="KSO_WM_UNIT_DEFAULT_FONT" val="24;44;4"/>
  <p:tag name="KSO_WM_UNIT_DIAGRAM_ISNUMVISUAL" val="0"/>
  <p:tag name="KSO_WM_UNIT_DIAGRAM_ISREFERUNIT" val="0"/>
  <p:tag name="KSO_WM_UNIT_HIGHLIGHT" val="0"/>
  <p:tag name="KSO_WM_UNIT_ID" val="diagram2021084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134.xml><?xml version="1.0" encoding="utf-8"?>
<p:tagLst xmlns:p="http://schemas.openxmlformats.org/presentationml/2006/main">
  <p:tag name="KSO_WM_ASSEMBLE_CHIP_INDEX" val="95b5fd34012945079a6452ba0f70e440"/>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COMPATIBLE" val="0"/>
  <p:tag name="KSO_WM_UNIT_DEC_AREA_ID" val="8291ae983f654a07a4e0284f412a39e3"/>
  <p:tag name="KSO_WM_UNIT_DIAGRAM_ISNUMVISUAL" val="0"/>
  <p:tag name="KSO_WM_UNIT_DIAGRAM_ISREFERUNIT" val="0"/>
  <p:tag name="KSO_WM_UNIT_HIGHLIGHT" val="0"/>
  <p:tag name="KSO_WM_UNIT_ID" val="diagram20210840_1*d*1"/>
  <p:tag name="KSO_WM_UNIT_INDEX" val="1"/>
  <p:tag name="KSO_WM_UNIT_LAYERLEVEL" val="1"/>
  <p:tag name="KSO_WM_UNIT_PICTURE_CLIP_FLAG" val="0"/>
  <p:tag name="KSO_WM_UNIT_PLACING_PICTURE" val="95b5fd34012945079a6452ba0f70e440"/>
  <p:tag name="KSO_WM_UNIT_SUPPORT_UNIT_TYPE" val="[&quot;l&quot;,&quot;m&quot;,&quot;n&quot;,&quot;o&quot;,&quot;p&quot;,&quot;q&quot;,&quot;r&quot;,&quot;δ&quot;,&quot;ε&quot;,&quot;ζ&quot;,&quot;η&quot;,&quot;d&quot;,&quot;α&quot;,&quot;β&quot;,&quot;θ&quot;]"/>
  <p:tag name="KSO_WM_UNIT_TYPE" val="d"/>
  <p:tag name="KSO_WM_UNIT_VALUE" val="550*1396"/>
</p:tagLst>
</file>

<file path=ppt/tags/tag135.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1084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6231403b8f58ab2f1d716b"/>
  <p:tag name="KSO_WM_TEMPLATE_ASSEMBLE_XID" val="5f6231403b8f58ab2f1d716b"/>
  <p:tag name="KSO_WM_TEMPLATE_CATEGORY" val="diagram"/>
  <p:tag name="KSO_WM_TEMPLATE_COLOR_TYPE" val="1"/>
  <p:tag name="KSO_WM_TEMPLATE_INDEX" val="20210840"/>
  <p:tag name="KSO_WM_TEMPLATE_MASTER_TYPE" val="0"/>
  <p:tag name="KSO_WM_TEMPLATE_SUBCATEGORY" val="21"/>
</p:tagLst>
</file>

<file path=ppt/tags/tag1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8.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39.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e10c681a8e6e4ad8804c32019fe7b485"/>
  <p:tag name="KSO_WM_UNIT_DECORATE_INFO" val="{&quot;DecorateInfoH&quot;:{&quot;IsAbs&quot;:true},&quot;DecorateInfoW&quot;:{&quot;IsAbs&quot;:true},&quot;DecorateInfoX&quot;:{&quot;IsAbs&quot;:true,&quot;Pos&quot;:0},&quot;DecorateInfoY&quot;:{&quot;IsAbs&quot;:true,&quot;Pos&quot;:0},&quot;ReferentInfo&quot;:{&quot;Id&quot;:&quot;8da378e9bfe3479dbad4244eb9f84378&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40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140.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4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YPE" val="a"/>
  <p:tag name="KSO_WM_UNIT_VALUE" val="24"/>
</p:tagLst>
</file>

<file path=ppt/tags/tag14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143.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i*4"/>
  <p:tag name="KSO_WM_UNIT_INDEX" val="4"/>
  <p:tag name="KSO_WM_UNIT_LAYERLEVEL" val="1"/>
  <p:tag name="KSO_WM_UNIT_TYPE" val="i"/>
</p:tagLst>
</file>

<file path=ppt/tags/tag144.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45.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46.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47.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48.xml><?xml version="1.0" encoding="utf-8"?>
<p:tagLst xmlns:p="http://schemas.openxmlformats.org/presentationml/2006/main">
  <p:tag name="KSO_WM_BEAUTIFY_FLAG" val="#wm#"/>
  <p:tag name="KSO_WM_CHIP_FILLPROP" val="[[{&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text&quot;]},{&quot;fill_id&quot;:&quot;d80f169e8ede4174b58d7a712e746ee0&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ext&quot;,&quot;picture&quot;,&quot;chart&quot;,&quot;table&quot;,&quot;video&quot;],&quot;support_features&quot;:[&quot;collage&quot;,&quot;carousel&quot;,&quot;creativecrop&quot;]},{&quot;fill_id&quot;:&quot;d80f169e8ede4174b58d7a712e746ee0&quot;,&quot;fill_align&quot;:&quot;lm&quot;,&quot;text_align&quot;:&quot;lm&quot;,&quot;text_direction&quot;:&quot;horizontal&quot;,&quot;chip_types&quot;:[&quot;text&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ure&quot;]},{&quot;fill_id&quot;:&quot;d80f169e8ede4174b58d7a712e746ee0&quot;,&quot;fill_align&quot;:&quot;lm&quot;,&quot;text_align&quot;:&quot;lm&quot;,&quot;text_direction&quot;:&quot;horizontal&quot;,&quot;chip_types&quot;:[&quot;picture&quot;]}]]"/>
  <p:tag name="KSO_WM_CHIP_GROUPID" val="5eedaffaaa51720c6c8f4f95"/>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affaaa51720c6c8f4f96"/>
  <p:tag name="KSO_WM_SLIDE_BACKGROUND" val="[&quot;navigation&quot;]"/>
  <p:tag name="KSO_WM_SLIDE_BACKGROUND_TYPE" val="general"/>
  <p:tag name="KSO_WM_SLIDE_BK_DARK_LIGHT" val="2"/>
  <p:tag name="KSO_WM_SLIDE_ID" val="diagram20205100_1"/>
  <p:tag name="KSO_WM_SLIDE_INDEX" val="1"/>
  <p:tag name="KSO_WM_SLIDE_ITEM_CNT" val="0"/>
  <p:tag name="KSO_WM_SLIDE_LAYOUT" val="a_f"/>
  <p:tag name="KSO_WM_SLIDE_LAYOUT_CNT" val="1_2"/>
  <p:tag name="KSO_WM_SLIDE_POSITION" val="33*55"/>
  <p:tag name="KSO_WM_SLIDE_RATIO" val="1.777778"/>
  <p:tag name="KSO_WM_SLIDE_SIZE" val="893*472"/>
  <p:tag name="KSO_WM_SLIDE_SUBTYPE" val="pureTxt"/>
  <p:tag name="KSO_WM_SLIDE_SUPPORT_FEATURE_TYPE" val="0"/>
  <p:tag name="KSO_WM_SLIDE_TYPE" val="text"/>
  <p:tag name="KSO_WM_TAG_VERSION" val="1.0"/>
  <p:tag name="KSO_WM_TEMPLATE_ASSEMBLE_GROUPID" val="5f48a2c2f3f92eac73830e30"/>
  <p:tag name="KSO_WM_TEMPLATE_ASSEMBLE_XID" val="5f48a2c2f3f92eac73830e3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1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5.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10840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1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51.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52.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53.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54.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YPE" val="a"/>
  <p:tag name="KSO_WM_UNIT_VALUE" val="24"/>
</p:tagLst>
</file>

<file path=ppt/tags/tag15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156.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i*4"/>
  <p:tag name="KSO_WM_UNIT_INDEX" val="4"/>
  <p:tag name="KSO_WM_UNIT_LAYERLEVEL" val="1"/>
  <p:tag name="KSO_WM_UNIT_TYPE" val="i"/>
</p:tagLst>
</file>

<file path=ppt/tags/tag157.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58.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59.xml><?xml version="1.0" encoding="utf-8"?>
<p:tagLst xmlns:p="http://schemas.openxmlformats.org/presentationml/2006/main">
  <p:tag name="KSO_WM_BEAUTIFY_FLAG" val="#wm#"/>
  <p:tag name="KSO_WM_CHIP_FILLPROP" val="[[{&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text&quot;]},{&quot;fill_id&quot;:&quot;d80f169e8ede4174b58d7a712e746ee0&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ext&quot;,&quot;picture&quot;,&quot;chart&quot;,&quot;table&quot;,&quot;video&quot;],&quot;support_features&quot;:[&quot;collage&quot;,&quot;carousel&quot;,&quot;creativecrop&quot;]},{&quot;fill_id&quot;:&quot;d80f169e8ede4174b58d7a712e746ee0&quot;,&quot;fill_align&quot;:&quot;lm&quot;,&quot;text_align&quot;:&quot;lm&quot;,&quot;text_direction&quot;:&quot;horizontal&quot;,&quot;chip_types&quot;:[&quot;text&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ure&quot;]},{&quot;fill_id&quot;:&quot;d80f169e8ede4174b58d7a712e746ee0&quot;,&quot;fill_align&quot;:&quot;lm&quot;,&quot;text_align&quot;:&quot;lm&quot;,&quot;text_direction&quot;:&quot;horizontal&quot;,&quot;chip_types&quot;:[&quot;picture&quot;]}]]"/>
  <p:tag name="KSO_WM_CHIP_GROUPID" val="5eedaffaaa51720c6c8f4f95"/>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affaaa51720c6c8f4f96"/>
  <p:tag name="KSO_WM_SLIDE_BACKGROUND" val="[&quot;navigation&quot;]"/>
  <p:tag name="KSO_WM_SLIDE_BACKGROUND_TYPE" val="general"/>
  <p:tag name="KSO_WM_SLIDE_BK_DARK_LIGHT" val="2"/>
  <p:tag name="KSO_WM_SLIDE_ID" val="diagram20205100_1"/>
  <p:tag name="KSO_WM_SLIDE_INDEX" val="1"/>
  <p:tag name="KSO_WM_SLIDE_ITEM_CNT" val="0"/>
  <p:tag name="KSO_WM_SLIDE_LAYOUT" val="a_f"/>
  <p:tag name="KSO_WM_SLIDE_LAYOUT_CNT" val="1_2"/>
  <p:tag name="KSO_WM_SLIDE_POSITION" val="33*55"/>
  <p:tag name="KSO_WM_SLIDE_RATIO" val="1.777778"/>
  <p:tag name="KSO_WM_SLIDE_SIZE" val="893*472"/>
  <p:tag name="KSO_WM_SLIDE_SUBTYPE" val="pureTxt"/>
  <p:tag name="KSO_WM_SLIDE_SUPPORT_FEATURE_TYPE" val="0"/>
  <p:tag name="KSO_WM_SLIDE_TYPE" val="text"/>
  <p:tag name="KSO_WM_TAG_VERSION" val="1.0"/>
  <p:tag name="KSO_WM_TEMPLATE_ASSEMBLE_GROUPID" val="5f48a2c2f3f92eac73830e30"/>
  <p:tag name="KSO_WM_TEMPLATE_ASSEMBLE_XID" val="5f48a2c2f3f92eac73830e3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16.xml><?xml version="1.0" encoding="utf-8"?>
<p:tagLst xmlns:p="http://schemas.openxmlformats.org/presentationml/2006/main">
  <p:tag name="KSO_WM_ASSEMBLE_CHIP_INDEX" val="53cd7c4a6fed43bfbf34d081fa57bb9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8da378e9bfe3479dbad4244eb9f84378"/>
  <p:tag name="KSO_WM_UNIT_DEFAULT_FONT" val="24;44;4"/>
  <p:tag name="KSO_WM_UNIT_DIAGRAM_ISNUMVISUAL" val="0"/>
  <p:tag name="KSO_WM_UNIT_DIAGRAM_ISREFERUNIT" val="0"/>
  <p:tag name="KSO_WM_UNIT_HIGHLIGHT" val="0"/>
  <p:tag name="KSO_WM_UNIT_ID" val="diagram2021084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1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62.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63.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64.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6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YPE" val="a"/>
  <p:tag name="KSO_WM_UNIT_VALUE" val="24"/>
</p:tagLst>
</file>

<file path=ppt/tags/tag16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167.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i*4"/>
  <p:tag name="KSO_WM_UNIT_INDEX" val="4"/>
  <p:tag name="KSO_WM_UNIT_LAYERLEVEL" val="1"/>
  <p:tag name="KSO_WM_UNIT_TYPE" val="i"/>
</p:tagLst>
</file>

<file path=ppt/tags/tag168.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69.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7.xml><?xml version="1.0" encoding="utf-8"?>
<p:tagLst xmlns:p="http://schemas.openxmlformats.org/presentationml/2006/main">
  <p:tag name="KSO_WM_ASSEMBLE_CHIP_INDEX" val="95b5fd34012945079a6452ba0f70e440"/>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COMPATIBLE" val="0"/>
  <p:tag name="KSO_WM_UNIT_DEC_AREA_ID" val="8291ae983f654a07a4e0284f412a39e3"/>
  <p:tag name="KSO_WM_UNIT_DIAGRAM_ISNUMVISUAL" val="0"/>
  <p:tag name="KSO_WM_UNIT_DIAGRAM_ISREFERUNIT" val="0"/>
  <p:tag name="KSO_WM_UNIT_HIGHLIGHT" val="0"/>
  <p:tag name="KSO_WM_UNIT_ID" val="diagram20210840_1*d*1"/>
  <p:tag name="KSO_WM_UNIT_INDEX" val="1"/>
  <p:tag name="KSO_WM_UNIT_LAYERLEVEL" val="1"/>
  <p:tag name="KSO_WM_UNIT_PICTURE_CLIP_FLAG" val="0"/>
  <p:tag name="KSO_WM_UNIT_PLACING_PICTURE" val="95b5fd34012945079a6452ba0f70e440"/>
  <p:tag name="KSO_WM_UNIT_SUPPORT_UNIT_TYPE" val="[&quot;l&quot;,&quot;m&quot;,&quot;n&quot;,&quot;o&quot;,&quot;p&quot;,&quot;q&quot;,&quot;r&quot;,&quot;δ&quot;,&quot;ε&quot;,&quot;ζ&quot;,&quot;η&quot;,&quot;d&quot;,&quot;α&quot;,&quot;β&quot;,&quot;θ&quot;]"/>
  <p:tag name="KSO_WM_UNIT_TYPE" val="d"/>
  <p:tag name="KSO_WM_UNIT_VALUE" val="550*1396"/>
</p:tagLst>
</file>

<file path=ppt/tags/tag170.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71.xml><?xml version="1.0" encoding="utf-8"?>
<p:tagLst xmlns:p="http://schemas.openxmlformats.org/presentationml/2006/main">
  <p:tag name="KSO_WM_BEAUTIFY_FLAG" val="#wm#"/>
  <p:tag name="KSO_WM_CHIP_FILLPROP" val="[[{&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text&quot;]},{&quot;fill_id&quot;:&quot;d80f169e8ede4174b58d7a712e746ee0&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ext&quot;,&quot;picture&quot;,&quot;chart&quot;,&quot;table&quot;,&quot;video&quot;],&quot;support_features&quot;:[&quot;collage&quot;,&quot;carousel&quot;,&quot;creativecrop&quot;]},{&quot;fill_id&quot;:&quot;d80f169e8ede4174b58d7a712e746ee0&quot;,&quot;fill_align&quot;:&quot;lm&quot;,&quot;text_align&quot;:&quot;lm&quot;,&quot;text_direction&quot;:&quot;horizontal&quot;,&quot;chip_types&quot;:[&quot;text&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ure&quot;]},{&quot;fill_id&quot;:&quot;d80f169e8ede4174b58d7a712e746ee0&quot;,&quot;fill_align&quot;:&quot;lm&quot;,&quot;text_align&quot;:&quot;lm&quot;,&quot;text_direction&quot;:&quot;horizontal&quot;,&quot;chip_types&quot;:[&quot;picture&quot;]}]]"/>
  <p:tag name="KSO_WM_CHIP_GROUPID" val="5eedaffaaa51720c6c8f4f95"/>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affaaa51720c6c8f4f96"/>
  <p:tag name="KSO_WM_SLIDE_BACKGROUND" val="[&quot;navigation&quot;]"/>
  <p:tag name="KSO_WM_SLIDE_BACKGROUND_TYPE" val="general"/>
  <p:tag name="KSO_WM_SLIDE_BK_DARK_LIGHT" val="2"/>
  <p:tag name="KSO_WM_SLIDE_ID" val="diagram20205100_1"/>
  <p:tag name="KSO_WM_SLIDE_INDEX" val="1"/>
  <p:tag name="KSO_WM_SLIDE_ITEM_CNT" val="0"/>
  <p:tag name="KSO_WM_SLIDE_LAYOUT" val="a_f"/>
  <p:tag name="KSO_WM_SLIDE_LAYOUT_CNT" val="1_2"/>
  <p:tag name="KSO_WM_SLIDE_POSITION" val="33*55"/>
  <p:tag name="KSO_WM_SLIDE_RATIO" val="1.777778"/>
  <p:tag name="KSO_WM_SLIDE_SIZE" val="893*472"/>
  <p:tag name="KSO_WM_SLIDE_SUBTYPE" val="pureTxt"/>
  <p:tag name="KSO_WM_SLIDE_SUPPORT_FEATURE_TYPE" val="0"/>
  <p:tag name="KSO_WM_SLIDE_TYPE" val="text"/>
  <p:tag name="KSO_WM_TAG_VERSION" val="1.0"/>
  <p:tag name="KSO_WM_TEMPLATE_ASSEMBLE_GROUPID" val="5f48a2c2f3f92eac73830e30"/>
  <p:tag name="KSO_WM_TEMPLATE_ASSEMBLE_XID" val="5f48a2c2f3f92eac73830e3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1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74.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5.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76.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7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YPE" val="a"/>
  <p:tag name="KSO_WM_UNIT_VALUE" val="24"/>
</p:tagLst>
</file>

<file path=ppt/tags/tag17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179.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i*4"/>
  <p:tag name="KSO_WM_UNIT_INDEX" val="4"/>
  <p:tag name="KSO_WM_UNIT_LAYERLEVEL" val="1"/>
  <p:tag name="KSO_WM_UNIT_TYPE" val="i"/>
</p:tagLst>
</file>

<file path=ppt/tags/tag18.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1084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6231403b8f58ab2f1d716b"/>
  <p:tag name="KSO_WM_TEMPLATE_ASSEMBLE_XID" val="5f6231403b8f58ab2f1d716b"/>
  <p:tag name="KSO_WM_TEMPLATE_CATEGORY" val="diagram"/>
  <p:tag name="KSO_WM_TEMPLATE_COLOR_TYPE" val="1"/>
  <p:tag name="KSO_WM_TEMPLATE_INDEX" val="20210840"/>
  <p:tag name="KSO_WM_TEMPLATE_MASTER_TYPE" val="0"/>
  <p:tag name="KSO_WM_TEMPLATE_SUBCATEGORY" val="21"/>
</p:tagLst>
</file>

<file path=ppt/tags/tag180.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81.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82.xml><?xml version="1.0" encoding="utf-8"?>
<p:tagLst xmlns:p="http://schemas.openxmlformats.org/presentationml/2006/main">
  <p:tag name="KSO_WM_ASSEMBLE_CHIP_INDEX" val="24586c4fd830425fa8f1972caac41264"/>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30"/>
  <p:tag name="KSO_WM_TEMPLATE_ASSEMBLE_XID" val="5f48a2c2f3f92eac73830e30"/>
  <p:tag name="KSO_WM_TEMPLATE_CATEGORY" val="diagram"/>
  <p:tag name="KSO_WM_TEMPLATE_INDEX" val="20207779"/>
  <p:tag name="KSO_WM_UNIT_BLOCK" val="0"/>
  <p:tag name="KSO_WM_UNIT_COMPATIBLE" val="0"/>
  <p:tag name="KSO_WM_UNIT_DEC_AREA_ID" val="b0e419a42fe14c8c87abc623783d5793"/>
  <p:tag name="KSO_WM_UNIT_DEFAULT_FONT" val="14;20;2"/>
  <p:tag name="KSO_WM_UNIT_DIAGRAM_ISNUMVISUAL" val="0"/>
  <p:tag name="KSO_WM_UNIT_DIAGRAM_ISREFERUNIT" val="0"/>
  <p:tag name="KSO_WM_UNIT_HIGHLIGHT" val="0"/>
  <p:tag name="KSO_WM_UNIT_ID" val="diagram202077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83.xml><?xml version="1.0" encoding="utf-8"?>
<p:tagLst xmlns:p="http://schemas.openxmlformats.org/presentationml/2006/main">
  <p:tag name="KSO_WM_BEAUTIFY_FLAG" val="#wm#"/>
  <p:tag name="KSO_WM_CHIP_FILLPROP" val="[[{&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text&quot;]},{&quot;fill_id&quot;:&quot;d80f169e8ede4174b58d7a712e746ee0&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ext&quot;,&quot;picture&quot;,&quot;chart&quot;,&quot;table&quot;,&quot;video&quot;],&quot;support_features&quot;:[&quot;collage&quot;,&quot;carousel&quot;,&quot;creativecrop&quot;]},{&quot;fill_id&quot;:&quot;d80f169e8ede4174b58d7a712e746ee0&quot;,&quot;fill_align&quot;:&quot;lm&quot;,&quot;text_align&quot;:&quot;lm&quot;,&quot;text_direction&quot;:&quot;horizontal&quot;,&quot;chip_types&quot;:[&quot;text&quot;]}],[{&quot;fill_id&quot;:&quot;64fef733638246a6b31168fcca795b6c&quot;,&quot;fill_align&quot;:&quot;lm&quot;,&quot;text_align&quot;:&quot;lm&quot;,&quot;text_direction&quot;:&quot;horizontal&quot;,&quot;chip_types&quot;:[&quot;header&quot;]},{&quot;fill_id&quot;:&quot;e7350a276e1b487dbd111a1392cc20e6&quot;,&quot;fill_align&quot;:&quot;lm&quot;,&quot;text_align&quot;:&quot;lm&quot;,&quot;text_direction&quot;:&quot;horizontal&quot;,&quot;chip_types&quot;:[&quot;picture&quot;]},{&quot;fill_id&quot;:&quot;d80f169e8ede4174b58d7a712e746ee0&quot;,&quot;fill_align&quot;:&quot;lm&quot;,&quot;text_align&quot;:&quot;lm&quot;,&quot;text_direction&quot;:&quot;horizontal&quot;,&quot;chip_types&quot;:[&quot;picture&quot;]}]]"/>
  <p:tag name="KSO_WM_CHIP_GROUPID" val="5eedaffaaa51720c6c8f4f95"/>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affaaa51720c6c8f4f96"/>
  <p:tag name="KSO_WM_SLIDE_BACKGROUND" val="[&quot;navigation&quot;]"/>
  <p:tag name="KSO_WM_SLIDE_BACKGROUND_TYPE" val="general"/>
  <p:tag name="KSO_WM_SLIDE_BK_DARK_LIGHT" val="2"/>
  <p:tag name="KSO_WM_SLIDE_ID" val="diagram20205100_1"/>
  <p:tag name="KSO_WM_SLIDE_INDEX" val="1"/>
  <p:tag name="KSO_WM_SLIDE_ITEM_CNT" val="0"/>
  <p:tag name="KSO_WM_SLIDE_LAYOUT" val="a_f"/>
  <p:tag name="KSO_WM_SLIDE_LAYOUT_CNT" val="1_2"/>
  <p:tag name="KSO_WM_SLIDE_POSITION" val="33*55"/>
  <p:tag name="KSO_WM_SLIDE_RATIO" val="1.777778"/>
  <p:tag name="KSO_WM_SLIDE_SIZE" val="893*472"/>
  <p:tag name="KSO_WM_SLIDE_SUBTYPE" val="pureTxt"/>
  <p:tag name="KSO_WM_SLIDE_SUPPORT_FEATURE_TYPE" val="0"/>
  <p:tag name="KSO_WM_SLIDE_TYPE" val="text"/>
  <p:tag name="KSO_WM_TAG_VERSION" val="1.0"/>
  <p:tag name="KSO_WM_TEMPLATE_ASSEMBLE_GROUPID" val="5f48a2c2f3f92eac73830e30"/>
  <p:tag name="KSO_WM_TEMPLATE_ASSEMBLE_XID" val="5f48a2c2f3f92eac73830e3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85.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36560fcab6a54bdc90b67b924a8f9cd7"/>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23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480"/>
</p:tagLst>
</file>

<file path=ppt/tags/tag186.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cda626ea9ca8460c9ca2046e96b09514"/>
  <p:tag name="KSO_WM_UNIT_DECORATE_INFO" val="{&quot;DecorateInfoH&quot;:{&quot;IsAbs&quot;:true},&quot;DecorateInfoW&quot;:{&quot;IsAbs&quot;:true},&quot;DecorateInfoX&quot;:{&quot;IsAbs&quot;:true,&quot;Pos&quot;:1},&quot;DecorateInfoY&quot;:{&quot;IsAbs&quot;:true,&quot;Pos&quot;:1},&quot;ReferentInfo&quot;:{&quot;Id&quot;:&quot;slide;dec2cca601304b9197faf6fa6ea6bf3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33_1*i*3"/>
  <p:tag name="KSO_WM_UNIT_INDEX" val="3"/>
  <p:tag name="KSO_WM_UNIT_LAYERLEVEL" val="1"/>
  <p:tag name="KSO_WM_UNIT_SHADOW_SCHEMECOLOR_INDEX" val="14"/>
  <p:tag name="KSO_WM_UNIT_SHADOW_SCHEMECOLOR_INDEX_BRIGHTNESS" val="-0.5"/>
  <p:tag name="KSO_WM_UNIT_SM_LIMIT_TYPE" val="1"/>
  <p:tag name="KSO_WM_UNIT_TEXT_FILL_FORE_SCHEMECOLOR_INDEX" val="2"/>
  <p:tag name="KSO_WM_UNIT_TEXT_FILL_FORE_SCHEMECOLOR_INDEX_BRIGHTNESS" val="0"/>
  <p:tag name="KSO_WM_UNIT_TEXT_FILL_TYPE" val="1"/>
  <p:tag name="KSO_WM_UNIT_TYPE" val="i"/>
  <p:tag name="KSO_WM_UNIT_VALUE" val="468"/>
</p:tagLst>
</file>

<file path=ppt/tags/tag187.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88.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89.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90.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1.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2.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1"/>
  <p:tag name="KSO_WM_UNIT_INDEX" val="1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3.xml><?xml version="1.0" encoding="utf-8"?>
<p:tagLst xmlns:p="http://schemas.openxmlformats.org/presentationml/2006/main">
  <p:tag name="KSO_WM_ASSEMBLE_CHIP_INDEX" val="5c63c3bc77174ffcb08bcc9058d069c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dbc22b901e9c4f6391953515d832ec44"/>
  <p:tag name="KSO_WM_UNIT_DECORATE_INFO" val=""/>
  <p:tag name="KSO_WM_UNIT_DEFAULT_FONT" val="24;44;4"/>
  <p:tag name="KSO_WM_UNIT_DIAGRAM_ISNUMVISUAL" val="0"/>
  <p:tag name="KSO_WM_UNIT_DIAGRAM_ISREFERUNIT" val="0"/>
  <p:tag name="KSO_WM_UNIT_HIGHLIGHT" val="0"/>
  <p:tag name="KSO_WM_UNIT_ID" val="diagram202112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194.xml><?xml version="1.0" encoding="utf-8"?>
<p:tagLst xmlns:p="http://schemas.openxmlformats.org/presentationml/2006/main">
  <p:tag name="KSO_WM_ASSEMBLE_CHIP_INDEX" val="fdc26ee982ad4ecfa44cd0d412a3514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dec2cca601304b9197faf6fa6ea6bf32"/>
  <p:tag name="KSO_WM_UNIT_DECORATE_INFO" val=""/>
  <p:tag name="KSO_WM_UNIT_DEFAULT_FONT" val="14;20;2"/>
  <p:tag name="KSO_WM_UNIT_DIAGRAM_ISNUMVISUAL" val="0"/>
  <p:tag name="KSO_WM_UNIT_DIAGRAM_ISREFERUNIT" val="0"/>
  <p:tag name="KSO_WM_UNIT_HIGHLIGHT" val="0"/>
  <p:tag name="KSO_WM_UNIT_ID" val="diagram202112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6"/>
</p:tagLst>
</file>

<file path=ppt/tags/tag195.xml><?xml version="1.0" encoding="utf-8"?>
<p:tagLst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f78b58308e94978b285532b2378b13d&quot;,&quot;fill_align&quot;:&quot;cm&quot;,&quot;text_align&quot;:&quot;lm&quot;,&quot;text_direction&quot;:&quot;horizontal&quot;,&quot;chip_types&quot;:[&quot;text&quot;,&quot;picture&quot;,&quot;chart&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09-23T11:48: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11&quot;,&quot;margin&quot;:{&quot;bottom&quot;:0.42300000786781311,&quot;left&quot;:1.2699999809265137,&quot;right&quot;:1.2699999809265137,&quot;top&quot;:0.42300000786781311},&quot;type&quot;:0},{&quot;id&quot;:&quot;2020-09-23T11:48:11&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TAG_VERSION" val="1.0"/>
  <p:tag name="KSO_WM_TEMPLATE_ASSEMBLE_GROUPID" val="5f6ac57bc62b13c0b940a913"/>
  <p:tag name="KSO_WM_TEMPLATE_ASSEMBLE_XID" val="5f6ac57bc62b13c0b940a913"/>
  <p:tag name="KSO_WM_TEMPLATE_CATEGORY" val="diagram"/>
  <p:tag name="KSO_WM_TEMPLATE_COLOR_TYPE" val="1"/>
  <p:tag name="KSO_WM_TEMPLATE_INDEX" val="20211233"/>
  <p:tag name="KSO_WM_TEMPLATE_MASTER_TYPE" val="0"/>
  <p:tag name="KSO_WM_TEMPLATE_SUBCATEGORY" val="2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7.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36560fcab6a54bdc90b67b924a8f9cd7"/>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23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480"/>
</p:tagLst>
</file>

<file path=ppt/tags/tag198.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cda626ea9ca8460c9ca2046e96b09514"/>
  <p:tag name="KSO_WM_UNIT_DECORATE_INFO" val="{&quot;DecorateInfoH&quot;:{&quot;IsAbs&quot;:true},&quot;DecorateInfoW&quot;:{&quot;IsAbs&quot;:true},&quot;DecorateInfoX&quot;:{&quot;IsAbs&quot;:true,&quot;Pos&quot;:1},&quot;DecorateInfoY&quot;:{&quot;IsAbs&quot;:true,&quot;Pos&quot;:1},&quot;ReferentInfo&quot;:{&quot;Id&quot;:&quot;slide;dec2cca601304b9197faf6fa6ea6bf32&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33_1*i*3"/>
  <p:tag name="KSO_WM_UNIT_INDEX" val="3"/>
  <p:tag name="KSO_WM_UNIT_LAYERLEVEL" val="1"/>
  <p:tag name="KSO_WM_UNIT_SHADOW_SCHEMECOLOR_INDEX" val="14"/>
  <p:tag name="KSO_WM_UNIT_SHADOW_SCHEMECOLOR_INDEX_BRIGHTNESS" val="-0.5"/>
  <p:tag name="KSO_WM_UNIT_SM_LIMIT_TYPE" val="1"/>
  <p:tag name="KSO_WM_UNIT_TEXT_FILL_FORE_SCHEMECOLOR_INDEX" val="2"/>
  <p:tag name="KSO_WM_UNIT_TEXT_FILL_FORE_SCHEMECOLOR_INDEX_BRIGHTNESS" val="0"/>
  <p:tag name="KSO_WM_UNIT_TEXT_FILL_TYPE" val="1"/>
  <p:tag name="KSO_WM_UNIT_TYPE" val="i"/>
  <p:tag name="KSO_WM_UNIT_VALUE" val="468"/>
</p:tagLst>
</file>

<file path=ppt/tags/tag199.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xml><?xml version="1.0" encoding="utf-8"?>
<p:tagLst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00.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1.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2.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3.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4.xml><?xml version="1.0" encoding="utf-8"?>
<p:tagLst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6ac57bc62b13c0b940a913"/>
  <p:tag name="KSO_WM_TEMPLATE_ASSEMBLE_XID" val="5f6ac57bc62b13c0b940a913"/>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1"/>
  <p:tag name="KSO_WM_UNIT_INDEX" val="1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5.xml><?xml version="1.0" encoding="utf-8"?>
<p:tagLst xmlns:p="http://schemas.openxmlformats.org/presentationml/2006/main">
  <p:tag name="KSO_WM_ASSEMBLE_CHIP_INDEX" val="5c63c3bc77174ffcb08bcc9058d069c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dbc22b901e9c4f6391953515d832ec44"/>
  <p:tag name="KSO_WM_UNIT_DECORATE_INFO" val=""/>
  <p:tag name="KSO_WM_UNIT_DEFAULT_FONT" val="24;44;4"/>
  <p:tag name="KSO_WM_UNIT_DIAGRAM_ISNUMVISUAL" val="0"/>
  <p:tag name="KSO_WM_UNIT_DIAGRAM_ISREFERUNIT" val="0"/>
  <p:tag name="KSO_WM_UNIT_HIGHLIGHT" val="0"/>
  <p:tag name="KSO_WM_UNIT_ID" val="diagram202112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206.xml><?xml version="1.0" encoding="utf-8"?>
<p:tagLst xmlns:p="http://schemas.openxmlformats.org/presentationml/2006/main">
  <p:tag name="KSO_WM_ASSEMBLE_CHIP_INDEX" val="fdc26ee982ad4ecfa44cd0d412a3514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57bc62b13c0b940a913"/>
  <p:tag name="KSO_WM_TEMPLATE_ASSEMBLE_XID" val="5f6ac57bc62b13c0b940a913"/>
  <p:tag name="KSO_WM_TEMPLATE_CATEGORY" val="diagram"/>
  <p:tag name="KSO_WM_TEMPLATE_INDEX" val="20211233"/>
  <p:tag name="KSO_WM_UNIT_BLOCK" val="0"/>
  <p:tag name="KSO_WM_UNIT_COMPATIBLE" val="0"/>
  <p:tag name="KSO_WM_UNIT_DEC_AREA_ID" val="dec2cca601304b9197faf6fa6ea6bf32"/>
  <p:tag name="KSO_WM_UNIT_DECORATE_INFO" val=""/>
  <p:tag name="KSO_WM_UNIT_DEFAULT_FONT" val="14;20;2"/>
  <p:tag name="KSO_WM_UNIT_DIAGRAM_ISNUMVISUAL" val="0"/>
  <p:tag name="KSO_WM_UNIT_DIAGRAM_ISREFERUNIT" val="0"/>
  <p:tag name="KSO_WM_UNIT_HIGHLIGHT" val="0"/>
  <p:tag name="KSO_WM_UNIT_ID" val="diagram202112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6"/>
</p:tagLst>
</file>

<file path=ppt/tags/tag207.xml><?xml version="1.0" encoding="utf-8"?>
<p:tagLst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f78b58308e94978b285532b2378b13d&quot;,&quot;fill_align&quot;:&quot;cm&quot;,&quot;text_align&quot;:&quot;lm&quot;,&quot;text_direction&quot;:&quot;horizontal&quot;,&quot;chip_types&quot;:[&quot;text&quot;,&quot;picture&quot;,&quot;chart&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09-23T11:48: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11&quot;,&quot;margin&quot;:{&quot;bottom&quot;:0.42300000786781311,&quot;left&quot;:1.2699999809265137,&quot;right&quot;:1.2699999809265137,&quot;top&quot;:0.42300000786781311},&quot;type&quot;:0},{&quot;id&quot;:&quot;2020-09-23T11:48:11&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TAG_VERSION" val="1.0"/>
  <p:tag name="KSO_WM_TEMPLATE_ASSEMBLE_GROUPID" val="5f6ac57bc62b13c0b940a913"/>
  <p:tag name="KSO_WM_TEMPLATE_ASSEMBLE_XID" val="5f6ac57bc62b13c0b940a913"/>
  <p:tag name="KSO_WM_TEMPLATE_CATEGORY" val="diagram"/>
  <p:tag name="KSO_WM_TEMPLATE_COLOR_TYPE" val="1"/>
  <p:tag name="KSO_WM_TEMPLATE_INDEX" val="20211233"/>
  <p:tag name="KSO_WM_TEMPLATE_MASTER_TYPE" val="0"/>
  <p:tag name="KSO_WM_TEMPLATE_SUBCATEGORY" val="21"/>
</p:tagLst>
</file>

<file path=ppt/tags/tag2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1.xml><?xml version="1.0" encoding="utf-8"?>
<p:tagLst xmlns:p="http://schemas.openxmlformats.org/presentationml/2006/main">
  <p:tag name="KSO_WM_ASSEMBLE_CHIP_INDEX" val="7b29ac0c9ddc44d6a7b36eae6d092705"/>
  <p:tag name="KSO_WM_BEAUTIFY_FLAG" val="#wm#"/>
  <p:tag name="KSO_WM_CHIP_FILLAREA_FILL_RULE" val="{&quot;fill_align&quot;:&quot;cm&quot;,&quot;fill_mode&quot;:&quot;full&quot;}"/>
  <p:tag name="KSO_WM_CHIP_GROUPID" val="5e7310da9a230a26b9e88a19"/>
  <p:tag name="KSO_WM_CHIP_XID" val="5e7310da9a230a26b9e88a1a"/>
  <p:tag name="KSO_WM_TAG_VERSION" val="1.0"/>
  <p:tag name="KSO_WM_TEMPLATE_ASSEMBLE_GROUPID" val="5f69c0a6b22fc7aed70b619e"/>
  <p:tag name="KSO_WM_TEMPLATE_ASSEMBLE_XID" val="5f69c0a6b22fc7aed70b619e"/>
  <p:tag name="KSO_WM_TEMPLATE_CATEGORY" val="diagram"/>
  <p:tag name="KSO_WM_TEMPLATE_INDEX" val="20211010"/>
  <p:tag name="KSO_WM_UNIT_COMPATIBLE" val="1"/>
  <p:tag name="KSO_WM_UNIT_DEC_AREA_ID" val="445025a12512493793f563e4ec4ad9b0"/>
  <p:tag name="KSO_WM_UNIT_DIAGRAM_ISNUMVISUAL" val="0"/>
  <p:tag name="KSO_WM_UNIT_DIAGRAM_ISREFERUNIT" val="0"/>
  <p:tag name="KSO_WM_UNIT_HIGHLIGHT" val="0"/>
  <p:tag name="KSO_WM_UNIT_ID" val="diagram20211010_1*d*2"/>
  <p:tag name="KSO_WM_UNIT_INDEX" val="2"/>
  <p:tag name="KSO_WM_UNIT_LAYERLEVEL" val="1"/>
  <p:tag name="KSO_WM_UNIT_PLACING_PICTURE" val="7b29ac0c9ddc44d6a7b36eae6d092705"/>
  <p:tag name="KSO_WM_UNIT_TYPE" val="d"/>
  <p:tag name="KSO_WM_UNIT_VALUE" val="952*1692"/>
</p:tagLst>
</file>

<file path=ppt/tags/tag210.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e10c681a8e6e4ad8804c32019fe7b485"/>
  <p:tag name="KSO_WM_UNIT_DECORATE_INFO" val="{&quot;DecorateInfoH&quot;:{&quot;IsAbs&quot;:true},&quot;DecorateInfoW&quot;:{&quot;IsAbs&quot;:true},&quot;DecorateInfoX&quot;:{&quot;IsAbs&quot;:true,&quot;Pos&quot;:0},&quot;DecorateInfoY&quot;:{&quot;IsAbs&quot;:true,&quot;Pos&quot;:0},&quot;ReferentInfo&quot;:{&quot;Id&quot;:&quot;8da378e9bfe3479dbad4244eb9f84378&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40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211.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10840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212.xml><?xml version="1.0" encoding="utf-8"?>
<p:tagLst xmlns:p="http://schemas.openxmlformats.org/presentationml/2006/main">
  <p:tag name="KSO_WM_ASSEMBLE_CHIP_INDEX" val="53cd7c4a6fed43bfbf34d081fa57bb9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8da378e9bfe3479dbad4244eb9f84378"/>
  <p:tag name="KSO_WM_UNIT_DEFAULT_FONT" val="24;44;4"/>
  <p:tag name="KSO_WM_UNIT_DIAGRAM_ISNUMVISUAL" val="0"/>
  <p:tag name="KSO_WM_UNIT_DIAGRAM_ISREFERUNIT" val="0"/>
  <p:tag name="KSO_WM_UNIT_HIGHLIGHT" val="0"/>
  <p:tag name="KSO_WM_UNIT_ID" val="diagram2021084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213.xml><?xml version="1.0" encoding="utf-8"?>
<p:tagLst xmlns:p="http://schemas.openxmlformats.org/presentationml/2006/main">
  <p:tag name="KSO_WM_ASSEMBLE_CHIP_INDEX" val="95b5fd34012945079a6452ba0f70e440"/>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COMPATIBLE" val="0"/>
  <p:tag name="KSO_WM_UNIT_DEC_AREA_ID" val="8291ae983f654a07a4e0284f412a39e3"/>
  <p:tag name="KSO_WM_UNIT_DIAGRAM_ISNUMVISUAL" val="0"/>
  <p:tag name="KSO_WM_UNIT_DIAGRAM_ISREFERUNIT" val="0"/>
  <p:tag name="KSO_WM_UNIT_HIGHLIGHT" val="0"/>
  <p:tag name="KSO_WM_UNIT_ID" val="diagram20210840_1*d*1"/>
  <p:tag name="KSO_WM_UNIT_INDEX" val="1"/>
  <p:tag name="KSO_WM_UNIT_LAYERLEVEL" val="1"/>
  <p:tag name="KSO_WM_UNIT_PICTURE_CLIP_FLAG" val="0"/>
  <p:tag name="KSO_WM_UNIT_PLACING_PICTURE" val="95b5fd34012945079a6452ba0f70e440"/>
  <p:tag name="KSO_WM_UNIT_SUPPORT_UNIT_TYPE" val="[&quot;l&quot;,&quot;m&quot;,&quot;n&quot;,&quot;o&quot;,&quot;p&quot;,&quot;q&quot;,&quot;r&quot;,&quot;δ&quot;,&quot;ε&quot;,&quot;ζ&quot;,&quot;η&quot;,&quot;d&quot;,&quot;α&quot;,&quot;β&quot;,&quot;θ&quot;]"/>
  <p:tag name="KSO_WM_UNIT_TYPE" val="d"/>
  <p:tag name="KSO_WM_UNIT_VALUE" val="550*1396"/>
</p:tagLst>
</file>

<file path=ppt/tags/tag214.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1084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6231403b8f58ab2f1d716b"/>
  <p:tag name="KSO_WM_TEMPLATE_ASSEMBLE_XID" val="5f6231403b8f58ab2f1d716b"/>
  <p:tag name="KSO_WM_TEMPLATE_CATEGORY" val="diagram"/>
  <p:tag name="KSO_WM_TEMPLATE_COLOR_TYPE" val="1"/>
  <p:tag name="KSO_WM_TEMPLATE_INDEX" val="20210840"/>
  <p:tag name="KSO_WM_TEMPLATE_MASTER_TYPE" val="0"/>
  <p:tag name="KSO_WM_TEMPLATE_SUBCATEGORY" val="21"/>
</p:tagLst>
</file>

<file path=ppt/tags/tag21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1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7.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18.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19.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2.xml><?xml version="1.0" encoding="utf-8"?>
<p:tagLst xmlns:p="http://schemas.openxmlformats.org/presentationml/2006/main">
  <p:tag name="KSO_WM_ASSEMBLE_CHIP_INDEX" val="1726537c1ccf4a099a2b1161302ad50e"/>
  <p:tag name="KSO_WM_BEAUTIFY_FLAG" val="#wm#"/>
  <p:tag name="KSO_WM_CHIP_FILLAREA_FILL_RULE" val="{&quot;fill_align&quot;:&quot;cm&quot;,&quot;fill_mode&quot;:&quot;full&quot;}"/>
  <p:tag name="KSO_WM_CHIP_GROUPID" val="5e7310da9a230a26b9e88a19"/>
  <p:tag name="KSO_WM_CHIP_XID" val="5e7310da9a230a26b9e88a1a"/>
  <p:tag name="KSO_WM_TAG_VERSION" val="1.0"/>
  <p:tag name="KSO_WM_TEMPLATE_ASSEMBLE_GROUPID" val="5f69c0a6b22fc7aed70b619e"/>
  <p:tag name="KSO_WM_TEMPLATE_ASSEMBLE_XID" val="5f69c0a6b22fc7aed70b619e"/>
  <p:tag name="KSO_WM_TEMPLATE_CATEGORY" val="diagram"/>
  <p:tag name="KSO_WM_TEMPLATE_INDEX" val="20211010"/>
  <p:tag name="KSO_WM_UNIT_COMPATIBLE" val="1"/>
  <p:tag name="KSO_WM_UNIT_DEC_AREA_ID" val="368e2da8205848319cbdea7474dd85f2"/>
  <p:tag name="KSO_WM_UNIT_DIAGRAM_ISNUMVISUAL" val="0"/>
  <p:tag name="KSO_WM_UNIT_DIAGRAM_ISREFERUNIT" val="0"/>
  <p:tag name="KSO_WM_UNIT_HIGHLIGHT" val="0"/>
  <p:tag name="KSO_WM_UNIT_ID" val="diagram20211010_1*d*1"/>
  <p:tag name="KSO_WM_UNIT_INDEX" val="1"/>
  <p:tag name="KSO_WM_UNIT_LAYERLEVEL" val="1"/>
  <p:tag name="KSO_WM_UNIT_PLACING_PICTURE" val="1726537c1ccf4a099a2b1161302ad50e"/>
  <p:tag name="KSO_WM_UNIT_TYPE" val="d"/>
  <p:tag name="KSO_WM_UNIT_VALUE" val="952*1692"/>
</p:tagLst>
</file>

<file path=ppt/tags/tag220.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21.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2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2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24.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2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2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27.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28.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2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3.xml><?xml version="1.0" encoding="utf-8"?>
<p:tagLst xmlns:p="http://schemas.openxmlformats.org/presentationml/2006/main">
  <p:tag name="KSO_WM_ASSEMBLE_CHIP_INDEX" val="ef0910ef1e1245f4977ceb75c6a285f5"/>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a6b22fc7aed70b619e"/>
  <p:tag name="KSO_WM_TEMPLATE_ASSEMBLE_XID" val="5f69c0a6b22fc7aed70b619e"/>
  <p:tag name="KSO_WM_TEMPLATE_CATEGORY" val="diagram"/>
  <p:tag name="KSO_WM_TEMPLATE_INDEX" val="20211010"/>
  <p:tag name="KSO_WM_UNIT_BLOCK" val="0"/>
  <p:tag name="KSO_WM_UNIT_COMPATIBLE" val="0"/>
  <p:tag name="KSO_WM_UNIT_DEC_AREA_ID" val="1e081c9e786747efaf18104760ae81fa"/>
  <p:tag name="KSO_WM_UNIT_DEFAULT_FONT" val="14;20;2"/>
  <p:tag name="KSO_WM_UNIT_DIAGRAM_ISNUMVISUAL" val="0"/>
  <p:tag name="KSO_WM_UNIT_DIAGRAM_ISREFERUNIT" val="0"/>
  <p:tag name="KSO_WM_UNIT_HIGHLIGHT" val="0"/>
  <p:tag name="KSO_WM_UNIT_ID" val="diagram20211010_1*f*2"/>
  <p:tag name="KSO_WM_UNIT_INDEX" val="2"/>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3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1.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32.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33.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34.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35.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3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3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8.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39.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4.xml><?xml version="1.0" encoding="utf-8"?>
<p:tagLst xmlns:p="http://schemas.openxmlformats.org/presentationml/2006/main">
  <p:tag name="KSO_WM_BEAUTIFY_FLAG" val="#wm#"/>
  <p:tag name="KSO_WM_CHIP_FILLPROP" val="[[{&quot;fill_id&quot;:&quot;13dae15c407f486fae04d381f3a880c3&quot;,&quot;fill_align&quot;:&quot;cm&quot;,&quot;text_align&quot;:&quot;cm&quot;,&quot;text_direction&quot;:&quot;horizontal&quot;,&quot;chip_types&quot;:[&quot;picture&quot;]},{&quot;fill_id&quot;:&quot;dacbd96f2ab749a18ce2347ae9a190c6&quot;,&quot;fill_align&quot;:&quot;cm&quot;,&quot;text_align&quot;:&quot;cm&quot;,&quot;text_direction&quot;:&quot;horizontal&quot;,&quot;chip_types&quot;:[&quot;picture&quot;]},{&quot;fill_id&quot;:&quot;af4c4cd0981a4e939be296b01bdcc42a&quot;,&quot;fill_align&quot;:&quot;cm&quot;,&quot;text_align&quot;:&quot;lm&quot;,&quot;text_direction&quot;:&quot;horizontal&quot;,&quot;chip_types&quot;:[&quot;text&quot;]},{&quot;fill_id&quot;:&quot;385408ab32d84a59bfe69dfac3d9e57e&quot;,&quot;fill_align&quot;:&quot;cm&quot;,&quot;text_align&quot;:&quot;lm&quot;,&quot;text_direction&quot;:&quot;horizontal&quot;,&quot;chip_types&quot;:[&quot;text&quot;]}]]"/>
  <p:tag name="KSO_WM_CHIP_GROUPID" val="5efaefbfc9a2f50afb510054"/>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aefbfc9a2f50afb510055"/>
  <p:tag name="KSO_WM_SLIDE_BACKGROUND" val="[&quot;general&quot;]"/>
  <p:tag name="KSO_WM_SLIDE_BACKGROUND_TYPE" val="general"/>
  <p:tag name="KSO_WM_SLIDE_BK_DARK_LIGHT" val="2"/>
  <p:tag name="KSO_WM_SLIDE_ID" val="diagram20211010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09-22T17:15:18&quot;,&quot;maxSize&quot;:{&quot;size1&quot;:50.099643208672447},&quot;minSize&quot;:{&quot;size1&quot;:50.099643208672447},&quot;normalSize&quot;:{&quot;size1&quot;:50.099643208672447},&quot;subLayout&quot;:[{&quot;id&quot;:&quot;2020-09-22T17:15:18&quot;,&quot;maxSize&quot;:{&quot;size1&quot;:51.099613589952114},&quot;minSize&quot;:{&quot;size1&quot;:51.099613589952114},&quot;normalSize&quot;:{&quot;size1&quot;:51.099613589952114},&quot;subLayout&quot;:[{&quot;id&quot;:&quot;2020-09-22T17:15:18&quot;,&quot;margin&quot;:{&quot;bottom&quot;:0.21199998259544373,&quot;left&quot;:0,&quot;right&quot;:0.026000002399086952,&quot;top&quot;:0},&quot;type&quot;:0},{&quot;id&quot;:&quot;2020-09-22T17:15:18&quot;,&quot;margin&quot;:{&quot;bottom&quot;:1.6929999589920044,&quot;left&quot;:1.6929999589920044,&quot;right&quot;:1.2699999809265137,&quot;top&quot;:1.6929999589920044},&quot;type&quot;:0}],&quot;type&quot;:0},{&quot;id&quot;:&quot;2020-09-22T17:15:18&quot;,&quot;maxSize&quot;:{&quot;size1&quot;:48.999613589952112},&quot;minSize&quot;:{&quot;size1&quot;:48.999613589952112},&quot;normalSize&quot;:{&quot;size1&quot;:48.999613589952112},&quot;subLayout&quot;:[{&quot;id&quot;:&quot;2020-09-22T17:15:18&quot;,&quot;margin&quot;:{&quot;bottom&quot;:1.6929999589920044,&quot;left&quot;:1.2699999809265137,&quot;right&quot;:1.6929999589920044,&quot;top&quot;:1.6929999589920044},&quot;type&quot;:0},{&quot;id&quot;:&quot;2020-09-22T17:15:18&quot;,&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69c0a6b22fc7aed70b619e"/>
  <p:tag name="KSO_WM_TEMPLATE_ASSEMBLE_XID" val="5f69c0a6b22fc7aed70b619e"/>
  <p:tag name="KSO_WM_TEMPLATE_CATEGORY" val="diagram"/>
  <p:tag name="KSO_WM_TEMPLATE_COLOR_TYPE" val="1"/>
  <p:tag name="KSO_WM_TEMPLATE_INDEX" val="20211010"/>
  <p:tag name="KSO_WM_TEMPLATE_MASTER_TYPE" val="0"/>
  <p:tag name="KSO_WM_TEMPLATE_SUBCATEGORY" val="21"/>
</p:tagLst>
</file>

<file path=ppt/tags/tag24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41.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42.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4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4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45.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4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47.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48.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49.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5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51.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5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5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54.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5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56.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57.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58.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5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61.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62.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63.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BACKGROUP_ID" val=""/>
  <p:tag name="KSO_WM_TAG_BACKGROUP_SIZE" val=""/>
  <p:tag name="KSO_WM_TAG_FRONT_SIZE" val=""/>
  <p:tag name="KSO_WM_TAG_VERSION" val="1.0"/>
  <p:tag name="KSO_WM_TAG_ZODER_POSITION" val=""/>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64.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6"/>
  <p:tag name="KSO_WM_UNIT_COMPATIBLE" val="0"/>
  <p:tag name="KSO_WM_UNIT_DIAGRAM_ISNUMVISUAL" val="0"/>
  <p:tag name="KSO_WM_UNIT_DIAGRAM_ISREFERUNIT" val="0"/>
  <p:tag name="KSO_WM_UNIT_HIGHLIGHT" val="0"/>
  <p:tag name="KSO_WM_UNIT_ID" val="diagram20205956_1*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265.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1.321571071942643},&quot;minSize&quot;:{&quot;size1&quot;:71.321571071942643},&quot;normalSize&quot;:{&quot;size1&quot;:81.321571071942643},&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2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68.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e10c681a8e6e4ad8804c32019fe7b485"/>
  <p:tag name="KSO_WM_UNIT_DECORATE_INFO" val="{&quot;DecorateInfoH&quot;:{&quot;IsAbs&quot;:true},&quot;DecorateInfoW&quot;:{&quot;IsAbs&quot;:true},&quot;DecorateInfoX&quot;:{&quot;IsAbs&quot;:true,&quot;Pos&quot;:0},&quot;DecorateInfoY&quot;:{&quot;IsAbs&quot;:true,&quot;Pos&quot;:0},&quot;ReferentInfo&quot;:{&quot;Id&quot;:&quot;8da378e9bfe3479dbad4244eb9f84378&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40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269.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10840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27.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15026e8050c250ba65d22c"/>
  <p:tag name="KSO_WM_TEMPLATE_ASSEMBLE_XID" val="5f15026e8050c250ba65d22c"/>
  <p:tag name="KSO_WM_TEMPLATE_CATEGORY" val="diagram"/>
  <p:tag name="KSO_WM_TEMPLATE_INDEX" val="20209339"/>
  <p:tag name="KSO_WM_UNIT_BLOCK" val="0"/>
  <p:tag name="KSO_WM_UNIT_COMPATIBLE" val="0"/>
  <p:tag name="KSO_WM_UNIT_DEC_AREA_ID" val="544e3ac726024a87a4e983faf016091e"/>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933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75"/>
</p:tagLst>
</file>

<file path=ppt/tags/tag270.xml><?xml version="1.0" encoding="utf-8"?>
<p:tagLst xmlns:p="http://schemas.openxmlformats.org/presentationml/2006/main">
  <p:tag name="KSO_WM_ASSEMBLE_CHIP_INDEX" val="53cd7c4a6fed43bfbf34d081fa57bb9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8da378e9bfe3479dbad4244eb9f84378"/>
  <p:tag name="KSO_WM_UNIT_DEFAULT_FONT" val="24;44;4"/>
  <p:tag name="KSO_WM_UNIT_DIAGRAM_ISNUMVISUAL" val="0"/>
  <p:tag name="KSO_WM_UNIT_DIAGRAM_ISREFERUNIT" val="0"/>
  <p:tag name="KSO_WM_UNIT_HIGHLIGHT" val="0"/>
  <p:tag name="KSO_WM_UNIT_ID" val="diagram2021084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271.xml><?xml version="1.0" encoding="utf-8"?>
<p:tagLst xmlns:p="http://schemas.openxmlformats.org/presentationml/2006/main">
  <p:tag name="KSO_WM_ASSEMBLE_CHIP_INDEX" val="95b5fd34012945079a6452ba0f70e440"/>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COMPATIBLE" val="0"/>
  <p:tag name="KSO_WM_UNIT_DEC_AREA_ID" val="8291ae983f654a07a4e0284f412a39e3"/>
  <p:tag name="KSO_WM_UNIT_DIAGRAM_ISNUMVISUAL" val="0"/>
  <p:tag name="KSO_WM_UNIT_DIAGRAM_ISREFERUNIT" val="0"/>
  <p:tag name="KSO_WM_UNIT_HIGHLIGHT" val="0"/>
  <p:tag name="KSO_WM_UNIT_ID" val="diagram20210840_1*d*1"/>
  <p:tag name="KSO_WM_UNIT_INDEX" val="1"/>
  <p:tag name="KSO_WM_UNIT_LAYERLEVEL" val="1"/>
  <p:tag name="KSO_WM_UNIT_PICTURE_CLIP_FLAG" val="0"/>
  <p:tag name="KSO_WM_UNIT_PLACING_PICTURE" val="95b5fd34012945079a6452ba0f70e440"/>
  <p:tag name="KSO_WM_UNIT_SUPPORT_UNIT_TYPE" val="[&quot;l&quot;,&quot;m&quot;,&quot;n&quot;,&quot;o&quot;,&quot;p&quot;,&quot;q&quot;,&quot;r&quot;,&quot;δ&quot;,&quot;ε&quot;,&quot;ζ&quot;,&quot;η&quot;,&quot;d&quot;,&quot;α&quot;,&quot;β&quot;,&quot;θ&quot;]"/>
  <p:tag name="KSO_WM_UNIT_TYPE" val="d"/>
  <p:tag name="KSO_WM_UNIT_VALUE" val="550*1396"/>
</p:tagLst>
</file>

<file path=ppt/tags/tag272.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1084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6231403b8f58ab2f1d716b"/>
  <p:tag name="KSO_WM_TEMPLATE_ASSEMBLE_XID" val="5f6231403b8f58ab2f1d716b"/>
  <p:tag name="KSO_WM_TEMPLATE_CATEGORY" val="diagram"/>
  <p:tag name="KSO_WM_TEMPLATE_COLOR_TYPE" val="1"/>
  <p:tag name="KSO_WM_TEMPLATE_INDEX" val="20210840"/>
  <p:tag name="KSO_WM_TEMPLATE_MASTER_TYPE" val="0"/>
  <p:tag name="KSO_WM_TEMPLATE_SUBCATEGORY" val="21"/>
</p:tagLst>
</file>

<file path=ppt/tags/tag2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75.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276.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277.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3a9b3aea98c94c18b21ea33f90ca0d57"/>
  <p:tag name="KSO_WM_UNIT_DECORATE_INFO" val="{&quot;DecorateInfoH&quot;:{&quot;IsAbs&quot;:true},&quot;DecorateInfoW&quot;:{&quot;IsAbs&quot;:true},&quot;DecorateInfoX&quot;:{&quot;IsAbs&quot;:true,&quot;Pos&quot;:2},&quot;DecorateInfoY&quot;:{&quot;IsAbs&quot;:true,&quot;Pos&quot;:2},&quot;ReferentInfo&quot;:{&quot;Id&quot;:&quot;9f983d2bbca64d56b75964a856de218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7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278.xml><?xml version="1.0" encoding="utf-8"?>
<p:tagLst xmlns:p="http://schemas.openxmlformats.org/presentationml/2006/main">
  <p:tag name="KSO_WM_ASSEMBLE_CHIP_INDEX" val="1f419d83bc99475ea466aaecfe571b87"/>
  <p:tag name="KSO_WM_BEAUTIFY_FLAG" val="#wm#"/>
  <p:tag name="KSO_WM_CHIP_FILLAREA_FILL_RULE" val="{&quot;fill_align&quot;:&quot;r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9f983d2bbca64d56b75964a856de218d"/>
  <p:tag name="KSO_WM_UNIT_DEFAULT_FONT" val="24;44;4"/>
  <p:tag name="KSO_WM_UNIT_DIAGRAM_ISNUMVISUAL" val="0"/>
  <p:tag name="KSO_WM_UNIT_DIAGRAM_ISREFERUNIT" val="0"/>
  <p:tag name="KSO_WM_UNIT_HIGHLIGHT" val="0"/>
  <p:tag name="KSO_WM_UNIT_ID" val="diagram20210170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6"/>
</p:tagLst>
</file>

<file path=ppt/tags/tag279.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28.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15026e8050c250ba65d22c"/>
  <p:tag name="KSO_WM_TEMPLATE_ASSEMBLE_XID" val="5f15026e8050c250ba65d22c"/>
  <p:tag name="KSO_WM_TEMPLATE_CATEGORY" val="diagram"/>
  <p:tag name="KSO_WM_TEMPLATE_INDEX" val="20209339"/>
  <p:tag name="KSO_WM_UNIT_BLOCK" val="0"/>
  <p:tag name="KSO_WM_UNIT_COMPATIBLE" val="0"/>
  <p:tag name="KSO_WM_UNIT_DEC_AREA_ID" val="a9c2b6eb11da47fb875a3341252664a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339_1*i*3"/>
  <p:tag name="KSO_WM_UNIT_INDEX" val="3"/>
  <p:tag name="KSO_WM_UNIT_LAYERLEVEL" val="1"/>
  <p:tag name="KSO_WM_UNIT_SM_LIMIT_TYPE" val="1"/>
  <p:tag name="KSO_WM_UNIT_TYPE" val="i"/>
  <p:tag name="KSO_WM_UNIT_VALUE" val="20"/>
</p:tagLst>
</file>

<file path=ppt/tags/tag280.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2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83.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284.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285.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286.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2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89.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29.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15026e8050c250ba65d22c"/>
  <p:tag name="KSO_WM_TEMPLATE_ASSEMBLE_XID" val="5f15026e8050c250ba65d22c"/>
  <p:tag name="KSO_WM_TEMPLATE_CATEGORY" val="diagram"/>
  <p:tag name="KSO_WM_TEMPLATE_INDEX" val="20209339"/>
  <p:tag name="KSO_WM_UNIT_BLOCK" val="0"/>
  <p:tag name="KSO_WM_UNIT_COMPATIBLE" val="0"/>
  <p:tag name="KSO_WM_UNIT_DEC_AREA_ID" val="30c65084b8f1453cb909e9c6048ae1c4"/>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339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
</p:tagLst>
</file>

<file path=ppt/tags/tag290.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291.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292.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2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95.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296.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297.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3a9b3aea98c94c18b21ea33f90ca0d57"/>
  <p:tag name="KSO_WM_UNIT_DECORATE_INFO" val="{&quot;DecorateInfoH&quot;:{&quot;IsAbs&quot;:true},&quot;DecorateInfoW&quot;:{&quot;IsAbs&quot;:true},&quot;DecorateInfoX&quot;:{&quot;IsAbs&quot;:true,&quot;Pos&quot;:2},&quot;DecorateInfoY&quot;:{&quot;IsAbs&quot;:true,&quot;Pos&quot;:2},&quot;ReferentInfo&quot;:{&quot;Id&quot;:&quot;9f983d2bbca64d56b75964a856de218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7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298.xml><?xml version="1.0" encoding="utf-8"?>
<p:tagLst xmlns:p="http://schemas.openxmlformats.org/presentationml/2006/main">
  <p:tag name="KSO_WM_ASSEMBLE_CHIP_INDEX" val="1f419d83bc99475ea466aaecfe571b87"/>
  <p:tag name="KSO_WM_BEAUTIFY_FLAG" val="#wm#"/>
  <p:tag name="KSO_WM_CHIP_FILLAREA_FILL_RULE" val="{&quot;fill_align&quot;:&quot;r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9f983d2bbca64d56b75964a856de218d"/>
  <p:tag name="KSO_WM_UNIT_DEFAULT_FONT" val="24;44;4"/>
  <p:tag name="KSO_WM_UNIT_DIAGRAM_ISNUMVISUAL" val="0"/>
  <p:tag name="KSO_WM_UNIT_DIAGRAM_ISREFERUNIT" val="0"/>
  <p:tag name="KSO_WM_UNIT_HIGHLIGHT" val="0"/>
  <p:tag name="KSO_WM_UNIT_ID" val="diagram20210170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6"/>
</p:tagLst>
</file>

<file path=ppt/tags/tag299.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15026e8050c250ba65d22c"/>
  <p:tag name="KSO_WM_TEMPLATE_ASSEMBLE_XID" val="5f15026e8050c250ba65d22c"/>
  <p:tag name="KSO_WM_TEMPLATE_CATEGORY" val="diagram"/>
  <p:tag name="KSO_WM_TEMPLATE_INDEX" val="20209339"/>
  <p:tag name="KSO_WM_UNIT_BLOCK" val="0"/>
  <p:tag name="KSO_WM_UNIT_COMPATIBLE" val="0"/>
  <p:tag name="KSO_WM_UNIT_DEC_AREA_ID" val="3db17d02959b4f3c851e05164e57751d"/>
  <p:tag name="KSO_WM_UNIT_DECORATE_INFO" val="{&quot;DecorateInfoH&quot;:{&quot;IsAbs&quot;:true},&quot;DecorateInfoW&quot;:{&quot;IsAbs&quot;:true},&quot;DecorateInfoX&quot;:{&quot;IsAbs&quot;:true,&quot;Pos&quot;:1},&quot;DecorateInfoY&quot;:{&quot;IsAbs&quot;:true,&quot;Pos&quot;:1},&quot;ReferentInfo&quot;:{&quot;Id&quot;:&quot;bc7af1e61a634eccbc56baebf81ba4d3&quot;,&quot;X&quot;:{&quot;Pos&quot;:1},&quot;Y&quot;:{&quot;Pos&quot;:1}}}"/>
  <p:tag name="KSO_WM_UNIT_DIAGRAM_ISNUMVISUAL" val="0"/>
  <p:tag name="KSO_WM_UNIT_DIAGRAM_ISREFERUNIT" val="0"/>
  <p:tag name="KSO_WM_UNIT_HIGHLIGHT" val="0"/>
  <p:tag name="KSO_WM_UNIT_ID" val="diagram20209339_1*i*5"/>
  <p:tag name="KSO_WM_UNIT_INDEX" val="5"/>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300.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3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03.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304.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305.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306.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307.xml><?xml version="1.0" encoding="utf-8"?>
<p:tagLst xmlns:p="http://schemas.openxmlformats.org/presentationml/2006/main">
  <p:tag name="AS_OS" val="Unix 3.10 unknown"/>
  <p:tag name="AS_RELEASE_DATE" val="2020.11.30"/>
  <p:tag name="AS_TITLE" val="Aspose.Slides for Java"/>
  <p:tag name="AS_VERSION" val="20.11"/>
</p:tagLst>
</file>

<file path=ppt/tags/tag31.xml><?xml version="1.0" encoding="utf-8"?>
<p:tagLst xmlns:p="http://schemas.openxmlformats.org/presentationml/2006/main">
  <p:tag name="KSO_WM_ASSEMBLE_CHIP_INDEX" val="1b4f2062bcd34db8a498d402e541e7e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15026e8050c250ba65d22c"/>
  <p:tag name="KSO_WM_TEMPLATE_ASSEMBLE_XID" val="5f15026e8050c250ba65d22c"/>
  <p:tag name="KSO_WM_TEMPLATE_CATEGORY" val="diagram"/>
  <p:tag name="KSO_WM_TEMPLATE_INDEX" val="20209339"/>
  <p:tag name="KSO_WM_UNIT_BLOCK" val="0"/>
  <p:tag name="KSO_WM_UNIT_COMPATIBLE" val="0"/>
  <p:tag name="KSO_WM_UNIT_DEC_AREA_ID" val="b9396129d36f42348997b559c250cbc1"/>
  <p:tag name="KSO_WM_UNIT_DEFAULT_FONT" val="14;20;2"/>
  <p:tag name="KSO_WM_UNIT_DIAGRAM_ISNUMVISUAL" val="0"/>
  <p:tag name="KSO_WM_UNIT_DIAGRAM_ISREFERUNIT" val="0"/>
  <p:tag name="KSO_WM_UNIT_HIGHLIGHT" val="0"/>
  <p:tag name="KSO_WM_UNIT_ID" val="diagram20209339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
</p:tagLst>
</file>

<file path=ppt/tags/tag32.xml><?xml version="1.0" encoding="utf-8"?>
<p:tagLst xmlns:p="http://schemas.openxmlformats.org/presentationml/2006/main">
  <p:tag name="KSO_WM_ASSEMBLE_CHIP_INDEX" val="4a56732ec39a47cbb574b0eb2a1ef1d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15026e8050c250ba65d22c"/>
  <p:tag name="KSO_WM_TEMPLATE_ASSEMBLE_XID" val="5f15026e8050c250ba65d22c"/>
  <p:tag name="KSO_WM_TEMPLATE_CATEGORY" val="diagram"/>
  <p:tag name="KSO_WM_TEMPLATE_INDEX" val="20209339"/>
  <p:tag name="KSO_WM_UNIT_COMPATIBLE" val="0"/>
  <p:tag name="KSO_WM_UNIT_DEC_AREA_ID" val="bc7af1e61a634eccbc56baebf81ba4d3"/>
  <p:tag name="KSO_WM_UNIT_DIAGRAM_ISNUMVISUAL" val="0"/>
  <p:tag name="KSO_WM_UNIT_DIAGRAM_ISREFERUNIT" val="0"/>
  <p:tag name="KSO_WM_UNIT_HIGHLIGHT" val="0"/>
  <p:tag name="KSO_WM_UNIT_ID" val="diagram20209339_1*d*1"/>
  <p:tag name="KSO_WM_UNIT_INDEX" val="1"/>
  <p:tag name="KSO_WM_UNIT_LAYERLEVEL" val="1"/>
  <p:tag name="KSO_WM_UNIT_PICTURE_CLIP_FLAG" val="0"/>
  <p:tag name="KSO_WM_UNIT_PLACING_PICTURE" val="4a56732ec39a47cbb574b0eb2a1ef1d6"/>
  <p:tag name="KSO_WM_UNIT_SUPPORT_UNIT_TYPE" val="[&quot;l&quot;,&quot;m&quot;,&quot;n&quot;,&quot;o&quot;,&quot;p&quot;,&quot;q&quot;,&quot;r&quot;,&quot;δ&quot;,&quot;ε&quot;,&quot;ζ&quot;,&quot;η&quot;,&quot;d&quot;,&quot;α&quot;,&quot;β&quot;]"/>
  <p:tag name="KSO_WM_UNIT_TYPE" val="d"/>
  <p:tag name="KSO_WM_UNIT_VALUE" val="1227*1227"/>
</p:tagLst>
</file>

<file path=ppt/tags/tag33.xml><?xml version="1.0" encoding="utf-8"?>
<p:tagLst xmlns:p="http://schemas.openxmlformats.org/presentationml/2006/main">
  <p:tag name="KSO_WM_BEAUTIFY_FLAG" val="#wm#"/>
  <p:tag name="KSO_WM_CHIP_FILLPROP" val="[[{&quot;fill_id&quot;:&quot;9d7e0772fe1b40ea8322166792423364&quot;,&quot;fill_align&quot;:&quot;lm&quot;,&quot;text_align&quot;:&quot;lm&quot;,&quot;text_direction&quot;:&quot;horizontal&quot;,&quot;chip_types&quot;:[&quot;text&quot;,&quot;header&quot;]},{&quot;fill_id&quot;:&quot;813a440e5afc4a72b00f4c036d03f93b&quot;,&quot;fill_align&quot;:&quot;cm&quot;,&quot;text_align&quot;:&quot;lm&quot;,&quot;text_direction&quot;:&quot;horizontal&quot;,&quot;chip_types&quot;:[&quot;diagram&quot;,&quot;text&quot;,&quot;picture&quot;,&quot;chart&quot;,&quot;table&quot;],&quot;support_features&quot;:[&quot;collage&quot;,&quot;carousel&quot;]}]]"/>
  <p:tag name="KSO_WM_CHIP_GROUPID" val="5eedbca6fa6683b8872baa7d"/>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0933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7-20T10:33:19&quot;,&quot;maxSize&quot;:{&quot;size1&quot;:43.368885018428166},&quot;minSize&quot;:{&quot;size1&quot;:43.368885018428166},&quot;normalSize&quot;:{&quot;size1&quot;:43.368885018428166},&quot;subLayout&quot;:[{&quot;id&quot;:&quot;2020-07-20T10:33:19&quot;,&quot;margin&quot;:{&quot;bottom&quot;:5.9270000457763672,&quot;left&quot;:4.6570000648498535,&quot;right&quot;:1.2699999809265137,&quot;top&quot;:5.9270000457763672},&quot;type&quot;:0},{&quot;id&quot;:&quot;2020-07-20T10:33:19&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3"/>
  <p:tag name="KSO_WM_SLIDE_TYPE" val="text"/>
  <p:tag name="KSO_WM_TAG_VERSION" val="1.0"/>
  <p:tag name="KSO_WM_TEMPLATE_ASSEMBLE_GROUPID" val="5f15026e8050c250ba65d22c"/>
  <p:tag name="KSO_WM_TEMPLATE_ASSEMBLE_XID" val="5f15026e8050c250ba65d22c"/>
  <p:tag name="KSO_WM_TEMPLATE_CATEGORY" val="diagram"/>
  <p:tag name="KSO_WM_TEMPLATE_COLOR_TYPE" val="1"/>
  <p:tag name="KSO_WM_TEMPLATE_INDEX" val="20209339"/>
  <p:tag name="KSO_WM_TEMPLATE_MASTER_TYPE" val="0"/>
  <p:tag name="KSO_WM_TEMPLATE_SUBCATEGORY" val="21"/>
</p:tagLst>
</file>

<file path=ppt/tags/tag3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3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xml><?xml version="1.0" encoding="utf-8"?>
<p:tagLst xmlns:p="http://schemas.openxmlformats.org/presentationml/2006/main">
  <p:tag name="KSO_WM_ASSEMBLE_CHIP_INDEX" val="cadb4ceb903249f0ad88333a9a28c52a"/>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BLOCK" val="0"/>
  <p:tag name="KSO_WM_UNIT_COMPATIBLE" val="0"/>
  <p:tag name="KSO_WM_UNIT_DEC_AREA_ID" val="f165b04dc42047de9f4e9f50c8b8792a"/>
  <p:tag name="KSO_WM_UNIT_DEFAULT_FONT" val="24;44;4"/>
  <p:tag name="KSO_WM_UNIT_DIAGRAM_ISNUMVISUAL" val="0"/>
  <p:tag name="KSO_WM_UNIT_DIAGRAM_ISREFERUNIT" val="0"/>
  <p:tag name="KSO_WM_UNIT_HIGHLIGHT" val="0"/>
  <p:tag name="KSO_WM_UNIT_ID" val="diagram2020732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9T21:18:32&quot;,&#10;    &quot;max&quot;: 14.999763779527559,&#10;    &quot;topChanged&quot;: 17.878661417322849&#10;}&#10;"/>
  <p:tag name="KSO_WM_UNIT_TEXT_FILL_FORE_SCHEMECOLOR_INDEX" val="13"/>
  <p:tag name="KSO_WM_UNIT_TEXT_FILL_FORE_SCHEMECOLOR_INDEX_BRIGHTNESS" val="0"/>
  <p:tag name="KSO_WM_UNIT_TEXT_FILL_TYPE" val="1"/>
  <p:tag name="KSO_WM_UNIT_TYPE" val="a"/>
  <p:tag name="KSO_WM_UNIT_VALUE" val="15"/>
</p:tagLst>
</file>

<file path=ppt/tags/tag37.xml><?xml version="1.0" encoding="utf-8"?>
<p:tagLst xmlns:p="http://schemas.openxmlformats.org/presentationml/2006/main">
  <p:tag name="KSO_WM_ASSEMBLE_CHIP_INDEX" val="8b4fc3c277d84525909490e0509b912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BLOCK" val="0"/>
  <p:tag name="KSO_WM_UNIT_COMPATIBLE" val="0"/>
  <p:tag name="KSO_WM_UNIT_DEC_AREA_ID" val="5f96148977ad404280c0bd715bb7ac70"/>
  <p:tag name="KSO_WM_UNIT_DEFAULT_FONT" val="14;20;2"/>
  <p:tag name="KSO_WM_UNIT_DIAGRAM_ISNUMVISUAL" val="0"/>
  <p:tag name="KSO_WM_UNIT_DIAGRAM_ISREFERUNIT" val="0"/>
  <p:tag name="KSO_WM_UNIT_HIGHLIGHT" val="0"/>
  <p:tag name="KSO_WM_UNIT_ID" val="diagram20207325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8"/>
</p:tagLst>
</file>

<file path=ppt/tags/tag38.xml><?xml version="1.0" encoding="utf-8"?>
<p:tagLst xmlns:p="http://schemas.openxmlformats.org/presentationml/2006/main">
  <p:tag name="KSO_WM_ASSEMBLE_CHIP_INDEX" val="a01929cbb0cf4a748b6d18c02de65d2c"/>
  <p:tag name="KSO_WM_BEAUTIFY_FLAG" val="#wm#"/>
  <p:tag name="KSO_WM_CHIP_GROUPID" val="5ea29566660c33b3b8e6812e"/>
  <p:tag name="KSO_WM_CHIP_XID" val="5ea29566660c33b3b8e6812f"/>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COMPATIBLE" val="0"/>
  <p:tag name="KSO_WM_UNIT_DEC_AREA_ID" val="f238e9270f724583a02bedbf55407c65"/>
  <p:tag name="KSO_WM_UNIT_DIAGRAM_ISNUMVISUAL" val="0"/>
  <p:tag name="KSO_WM_UNIT_DIAGRAM_ISREFERUNIT" val="0"/>
  <p:tag name="KSO_WM_UNIT_HIGHLIGHT" val="0"/>
  <p:tag name="KSO_WM_UNIT_ID" val="diagram20207325_1*d*1"/>
  <p:tag name="KSO_WM_UNIT_INDEX" val="1"/>
  <p:tag name="KSO_WM_UNIT_LAYERLEVEL" val="1"/>
  <p:tag name="KSO_WM_UNIT_PICTURE_CLIP_FLAG" val="0"/>
  <p:tag name="KSO_WM_UNIT_PLACING_PICTURE" val="a01929cbb0cf4a748b6d18c02de65d2c"/>
  <p:tag name="KSO_WM_UNIT_SUPPORT_UNIT_TYPE" val="[&quot;α&quot;,&quot;β&quot;,&quot;θ&quot;]"/>
  <p:tag name="KSO_WM_UNIT_TYPE" val="d"/>
  <p:tag name="KSO_WM_UNIT_VALUE" val="1396*1058"/>
</p:tagLst>
</file>

<file path=ppt/tags/tag39.xml><?xml version="1.0" encoding="utf-8"?>
<p:tagLst xmlns:p="http://schemas.openxmlformats.org/presentationml/2006/main">
  <p:tag name="KSO_WM_BEAUTIFY_FLAG" val="#wm#"/>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
  <p:tag name="KSO_WM_CHIP_GROUPID" val="5ed8af63afe44fab1839bf7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cf2eb4ddc3daf3fef3fbc5"/>
  <p:tag name="KSO_WM_SLIDE_BACKGROUND" val="[&quot;general&quot;,&quot;frame&quot;]"/>
  <p:tag name="KSO_WM_SLIDE_BACKGROUND_TYPE" val="frame"/>
  <p:tag name="KSO_WM_SLIDE_BK_DARK_LIGHT" val="2"/>
  <p:tag name="KSO_WM_SLIDE_ID" val="diagram2020732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1:18:32&quot;,&quot;maxSize&quot;:{&quot;size1&quot;:57.499651114145912},&quot;minSize&quot;:{&quot;size1&quot;:57.499651114145912},&quot;normalSize&quot;:{&quot;size1&quot;:57.499651114145912},&quot;subLayout&quot;:[{&quot;id&quot;:&quot;2020-06-19T21:18:32&quot;,&quot;maxSize&quot;:{&quot;size1&quot;:66.700000000000003},&quot;minSize&quot;:{&quot;size1&quot;:28.899999999999999},&quot;normalSize&quot;:{&quot;size1&quot;:31.811111111111117},&quot;subLayout&quot;:[{&quot;id&quot;:&quot;2020-06-19T21:18:32&quot;,&quot;margin&quot;:{&quot;bottom&quot;:0,&quot;left&quot;:2.5399999618530273,&quot;right&quot;:0,&quot;top&quot;:2.5399999618530273},&quot;type&quot;:0},{&quot;id&quot;:&quot;2020-06-19T21:18:32&quot;,&quot;margin&quot;:{&quot;bottom&quot;:2.5399999618530273,&quot;left&quot;:2.5399999618530273,&quot;right&quot;:0,&quot;top&quot;:0.84700000286102295},&quot;type&quot;:0}],&quot;type&quot;:0},{&quot;id&quot;:&quot;2020-06-19T21:18:32&quot;,&quot;margin&quot;:{&quot;bottom&quot;:2.5399999618530273,&quot;left&quot;:1.2699999809265137,&quot;right&quot;:2.5399999618530273,&quot;top&quot;:2.5399999618530273},&quot;type&quot;:0}],&quot;type&quot;:0}"/>
  <p:tag name="KSO_WM_SLIDE_POSITION" val="72*72"/>
  <p:tag name="KSO_WM_SLIDE_RATIO" val="1.777778"/>
  <p:tag name="KSO_WM_SLIDE_SIZE" val="816*396"/>
  <p:tag name="KSO_WM_SLIDE_SUBTYPE" val="picTxt"/>
  <p:tag name="KSO_WM_SLIDE_SUPPORT_FEATURE_TYPE" val="3"/>
  <p:tag name="KSO_WM_SLIDE_TYPE" val="text"/>
  <p:tag name="KSO_WM_TAG_VERSION" val="1.0"/>
  <p:tag name="KSO_WM_TEMPLATE_ASSEMBLE_GROUPID" val="5eecbaf6a758c1ec0b708b1c"/>
  <p:tag name="KSO_WM_TEMPLATE_ASSEMBLE_XID" val="5eecbaf6a758c1ec0b708b1c"/>
  <p:tag name="KSO_WM_TEMPLATE_CATEGORY" val="diagram"/>
  <p:tag name="KSO_WM_TEMPLATE_COLOR_TYPE" val="1"/>
  <p:tag name="KSO_WM_TEMPLATE_INDEX" val="20207325"/>
  <p:tag name="KSO_WM_TEMPLATE_MASTER_TYPE" val="0"/>
  <p:tag name="KSO_WM_TEMPLATE_SUBCATEGORY" val="2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4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2.xml><?xml version="1.0" encoding="utf-8"?>
<p:tagLst xmlns:p="http://schemas.openxmlformats.org/presentationml/2006/main">
  <p:tag name="KSO_WM_ASSEMBLE_CHIP_INDEX" val="cadb4ceb903249f0ad88333a9a28c52a"/>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BLOCK" val="0"/>
  <p:tag name="KSO_WM_UNIT_COMPATIBLE" val="0"/>
  <p:tag name="KSO_WM_UNIT_DEC_AREA_ID" val="f165b04dc42047de9f4e9f50c8b8792a"/>
  <p:tag name="KSO_WM_UNIT_DEFAULT_FONT" val="24;44;4"/>
  <p:tag name="KSO_WM_UNIT_DIAGRAM_ISNUMVISUAL" val="0"/>
  <p:tag name="KSO_WM_UNIT_DIAGRAM_ISREFERUNIT" val="0"/>
  <p:tag name="KSO_WM_UNIT_HIGHLIGHT" val="0"/>
  <p:tag name="KSO_WM_UNIT_ID" val="diagram2020732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9T21:18:32&quot;,&#10;    &quot;max&quot;: 14.999763779527559,&#10;    &quot;topChanged&quot;: 17.878661417322849&#10;}&#10;"/>
  <p:tag name="KSO_WM_UNIT_TEXT_FILL_FORE_SCHEMECOLOR_INDEX" val="13"/>
  <p:tag name="KSO_WM_UNIT_TEXT_FILL_FORE_SCHEMECOLOR_INDEX_BRIGHTNESS" val="0"/>
  <p:tag name="KSO_WM_UNIT_TEXT_FILL_TYPE" val="1"/>
  <p:tag name="KSO_WM_UNIT_TYPE" val="a"/>
  <p:tag name="KSO_WM_UNIT_VALUE" val="15"/>
</p:tagLst>
</file>

<file path=ppt/tags/tag43.xml><?xml version="1.0" encoding="utf-8"?>
<p:tagLst xmlns:p="http://schemas.openxmlformats.org/presentationml/2006/main">
  <p:tag name="KSO_WM_ASSEMBLE_CHIP_INDEX" val="8b4fc3c277d84525909490e0509b912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BLOCK" val="0"/>
  <p:tag name="KSO_WM_UNIT_COMPATIBLE" val="0"/>
  <p:tag name="KSO_WM_UNIT_DEC_AREA_ID" val="5f96148977ad404280c0bd715bb7ac70"/>
  <p:tag name="KSO_WM_UNIT_DEFAULT_FONT" val="14;20;2"/>
  <p:tag name="KSO_WM_UNIT_DIAGRAM_ISNUMVISUAL" val="0"/>
  <p:tag name="KSO_WM_UNIT_DIAGRAM_ISREFERUNIT" val="0"/>
  <p:tag name="KSO_WM_UNIT_HIGHLIGHT" val="0"/>
  <p:tag name="KSO_WM_UNIT_ID" val="diagram20207325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8"/>
</p:tagLst>
</file>

<file path=ppt/tags/tag44.xml><?xml version="1.0" encoding="utf-8"?>
<p:tagLst xmlns:p="http://schemas.openxmlformats.org/presentationml/2006/main">
  <p:tag name="KSO_WM_ASSEMBLE_CHIP_INDEX" val="a01929cbb0cf4a748b6d18c02de65d2c"/>
  <p:tag name="KSO_WM_BEAUTIFY_FLAG" val="#wm#"/>
  <p:tag name="KSO_WM_CHIP_GROUPID" val="5ea29566660c33b3b8e6812e"/>
  <p:tag name="KSO_WM_CHIP_XID" val="5ea29566660c33b3b8e6812f"/>
  <p:tag name="KSO_WM_TAG_BACKGROUP_ID" val=""/>
  <p:tag name="KSO_WM_TAG_BACKGROUP_SIZE" val=""/>
  <p:tag name="KSO_WM_TAG_FRONT_SIZE" val=""/>
  <p:tag name="KSO_WM_TAG_VERSION" val="1.0"/>
  <p:tag name="KSO_WM_TAG_ZODER_POSITION" val=""/>
  <p:tag name="KSO_WM_TEMPLATE_ASSEMBLE_GROUPID" val="5eecbaf6a758c1ec0b708b1c"/>
  <p:tag name="KSO_WM_TEMPLATE_ASSEMBLE_XID" val="5eecbaf6a758c1ec0b708b1c"/>
  <p:tag name="KSO_WM_TEMPLATE_CATEGORY" val="diagram"/>
  <p:tag name="KSO_WM_TEMPLATE_INDEX" val="20207325"/>
  <p:tag name="KSO_WM_UNIT_COMPATIBLE" val="0"/>
  <p:tag name="KSO_WM_UNIT_DEC_AREA_ID" val="f238e9270f724583a02bedbf55407c65"/>
  <p:tag name="KSO_WM_UNIT_DIAGRAM_ISNUMVISUAL" val="0"/>
  <p:tag name="KSO_WM_UNIT_DIAGRAM_ISREFERUNIT" val="0"/>
  <p:tag name="KSO_WM_UNIT_HIGHLIGHT" val="0"/>
  <p:tag name="KSO_WM_UNIT_ID" val="diagram20207325_1*d*1"/>
  <p:tag name="KSO_WM_UNIT_INDEX" val="1"/>
  <p:tag name="KSO_WM_UNIT_LAYERLEVEL" val="1"/>
  <p:tag name="KSO_WM_UNIT_PICTURE_CLIP_FLAG" val="0"/>
  <p:tag name="KSO_WM_UNIT_PLACING_PICTURE" val="a01929cbb0cf4a748b6d18c02de65d2c"/>
  <p:tag name="KSO_WM_UNIT_SUPPORT_UNIT_TYPE" val="[&quot;α&quot;,&quot;β&quot;,&quot;θ&quot;]"/>
  <p:tag name="KSO_WM_UNIT_TYPE" val="d"/>
  <p:tag name="KSO_WM_UNIT_VALUE" val="1396*1058"/>
</p:tagLst>
</file>

<file path=ppt/tags/tag45.xml><?xml version="1.0" encoding="utf-8"?>
<p:tagLst xmlns:p="http://schemas.openxmlformats.org/presentationml/2006/main">
  <p:tag name="KSO_WM_BEAUTIFY_FLAG" val="#wm#"/>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
  <p:tag name="KSO_WM_CHIP_GROUPID" val="5ed8af63afe44fab1839bf7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cf2eb4ddc3daf3fef3fbc5"/>
  <p:tag name="KSO_WM_SLIDE_BACKGROUND" val="[&quot;general&quot;,&quot;frame&quot;]"/>
  <p:tag name="KSO_WM_SLIDE_BACKGROUND_TYPE" val="frame"/>
  <p:tag name="KSO_WM_SLIDE_BK_DARK_LIGHT" val="2"/>
  <p:tag name="KSO_WM_SLIDE_ID" val="diagram2020732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1:18:32&quot;,&quot;maxSize&quot;:{&quot;size1&quot;:57.499651114145912},&quot;minSize&quot;:{&quot;size1&quot;:57.499651114145912},&quot;normalSize&quot;:{&quot;size1&quot;:57.499651114145912},&quot;subLayout&quot;:[{&quot;id&quot;:&quot;2020-06-19T21:18:32&quot;,&quot;maxSize&quot;:{&quot;size1&quot;:66.700000000000003},&quot;minSize&quot;:{&quot;size1&quot;:28.899999999999999},&quot;normalSize&quot;:{&quot;size1&quot;:31.811111111111117},&quot;subLayout&quot;:[{&quot;id&quot;:&quot;2020-06-19T21:18:32&quot;,&quot;margin&quot;:{&quot;bottom&quot;:0,&quot;left&quot;:2.5399999618530273,&quot;right&quot;:0,&quot;top&quot;:2.5399999618530273},&quot;type&quot;:0},{&quot;id&quot;:&quot;2020-06-19T21:18:32&quot;,&quot;margin&quot;:{&quot;bottom&quot;:2.5399999618530273,&quot;left&quot;:2.5399999618530273,&quot;right&quot;:0,&quot;top&quot;:0.84700000286102295},&quot;type&quot;:0}],&quot;type&quot;:0},{&quot;id&quot;:&quot;2020-06-19T21:18:32&quot;,&quot;margin&quot;:{&quot;bottom&quot;:2.5399999618530273,&quot;left&quot;:1.2699999809265137,&quot;right&quot;:2.5399999618530273,&quot;top&quot;:2.5399999618530273},&quot;type&quot;:0}],&quot;type&quot;:0}"/>
  <p:tag name="KSO_WM_SLIDE_POSITION" val="72*72"/>
  <p:tag name="KSO_WM_SLIDE_RATIO" val="1.777778"/>
  <p:tag name="KSO_WM_SLIDE_SIZE" val="816*396"/>
  <p:tag name="KSO_WM_SLIDE_SUBTYPE" val="picTxt"/>
  <p:tag name="KSO_WM_SLIDE_SUPPORT_FEATURE_TYPE" val="3"/>
  <p:tag name="KSO_WM_SLIDE_TYPE" val="text"/>
  <p:tag name="KSO_WM_TAG_VERSION" val="1.0"/>
  <p:tag name="KSO_WM_TEMPLATE_ASSEMBLE_GROUPID" val="5eecbaf6a758c1ec0b708b1c"/>
  <p:tag name="KSO_WM_TEMPLATE_ASSEMBLE_XID" val="5eecbaf6a758c1ec0b708b1c"/>
  <p:tag name="KSO_WM_TEMPLATE_CATEGORY" val="diagram"/>
  <p:tag name="KSO_WM_TEMPLATE_COLOR_TYPE" val="1"/>
  <p:tag name="KSO_WM_TEMPLATE_INDEX" val="20207325"/>
  <p:tag name="KSO_WM_TEMPLATE_MASTER_TYPE" val="0"/>
  <p:tag name="KSO_WM_TEMPLATE_SUBCATEGORY" val="21"/>
</p:tagLst>
</file>

<file path=ppt/tags/tag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e10c681a8e6e4ad8804c32019fe7b485"/>
  <p:tag name="KSO_WM_UNIT_DECORATE_INFO" val="{&quot;DecorateInfoH&quot;:{&quot;IsAbs&quot;:true},&quot;DecorateInfoW&quot;:{&quot;IsAbs&quot;:true},&quot;DecorateInfoX&quot;:{&quot;IsAbs&quot;:true,&quot;Pos&quot;:0},&quot;DecorateInfoY&quot;:{&quot;IsAbs&quot;:true,&quot;Pos&quot;:0},&quot;ReferentInfo&quot;:{&quot;Id&quot;:&quot;8da378e9bfe3479dbad4244eb9f84378&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40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49.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10840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p="http://schemas.openxmlformats.org/presentationml/2006/main">
  <p:tag name="KSO_WM_ASSEMBLE_CHIP_INDEX" val="53cd7c4a6fed43bfbf34d081fa57bb9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BLOCK" val="0"/>
  <p:tag name="KSO_WM_UNIT_COMPATIBLE" val="0"/>
  <p:tag name="KSO_WM_UNIT_DEC_AREA_ID" val="8da378e9bfe3479dbad4244eb9f84378"/>
  <p:tag name="KSO_WM_UNIT_DEFAULT_FONT" val="24;44;4"/>
  <p:tag name="KSO_WM_UNIT_DIAGRAM_ISNUMVISUAL" val="0"/>
  <p:tag name="KSO_WM_UNIT_DIAGRAM_ISREFERUNIT" val="0"/>
  <p:tag name="KSO_WM_UNIT_HIGHLIGHT" val="0"/>
  <p:tag name="KSO_WM_UNIT_ID" val="diagram2021084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51.xml><?xml version="1.0" encoding="utf-8"?>
<p:tagLst xmlns:p="http://schemas.openxmlformats.org/presentationml/2006/main">
  <p:tag name="KSO_WM_ASSEMBLE_CHIP_INDEX" val="95b5fd34012945079a6452ba0f70e440"/>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03b8f58ab2f1d716b"/>
  <p:tag name="KSO_WM_TEMPLATE_ASSEMBLE_XID" val="5f6231403b8f58ab2f1d716b"/>
  <p:tag name="KSO_WM_TEMPLATE_CATEGORY" val="diagram"/>
  <p:tag name="KSO_WM_TEMPLATE_INDEX" val="20210840"/>
  <p:tag name="KSO_WM_UNIT_COMPATIBLE" val="0"/>
  <p:tag name="KSO_WM_UNIT_DEC_AREA_ID" val="8291ae983f654a07a4e0284f412a39e3"/>
  <p:tag name="KSO_WM_UNIT_DIAGRAM_ISNUMVISUAL" val="0"/>
  <p:tag name="KSO_WM_UNIT_DIAGRAM_ISREFERUNIT" val="0"/>
  <p:tag name="KSO_WM_UNIT_HIGHLIGHT" val="0"/>
  <p:tag name="KSO_WM_UNIT_ID" val="diagram20210840_1*d*1"/>
  <p:tag name="KSO_WM_UNIT_INDEX" val="1"/>
  <p:tag name="KSO_WM_UNIT_LAYERLEVEL" val="1"/>
  <p:tag name="KSO_WM_UNIT_PICTURE_CLIP_FLAG" val="0"/>
  <p:tag name="KSO_WM_UNIT_PLACING_PICTURE" val="95b5fd34012945079a6452ba0f70e440"/>
  <p:tag name="KSO_WM_UNIT_SUPPORT_UNIT_TYPE" val="[&quot;l&quot;,&quot;m&quot;,&quot;n&quot;,&quot;o&quot;,&quot;p&quot;,&quot;q&quot;,&quot;r&quot;,&quot;δ&quot;,&quot;ε&quot;,&quot;ζ&quot;,&quot;η&quot;,&quot;d&quot;,&quot;α&quot;,&quot;β&quot;,&quot;θ&quot;]"/>
  <p:tag name="KSO_WM_UNIT_TYPE" val="d"/>
  <p:tag name="KSO_WM_UNIT_VALUE" val="550*1396"/>
</p:tagLst>
</file>

<file path=ppt/tags/tag52.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1084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6231403b8f58ab2f1d716b"/>
  <p:tag name="KSO_WM_TEMPLATE_ASSEMBLE_XID" val="5f6231403b8f58ab2f1d716b"/>
  <p:tag name="KSO_WM_TEMPLATE_CATEGORY" val="diagram"/>
  <p:tag name="KSO_WM_TEMPLATE_COLOR_TYPE" val="1"/>
  <p:tag name="KSO_WM_TEMPLATE_INDEX" val="20210840"/>
  <p:tag name="KSO_WM_TEMPLATE_MASTER_TYPE" val="0"/>
  <p:tag name="KSO_WM_TEMPLATE_SUBCATEGORY" val="21"/>
</p:tagLst>
</file>

<file path=ppt/tags/tag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6.xml><?xml version="1.0" encoding="utf-8"?>
<p:tagLst xmlns:p="http://schemas.openxmlformats.org/presentationml/2006/main">
  <p:tag name="KSO_WM_ASSEMBLE_CHIP_INDEX" val="e79db54728fb4e33a18de3e1d89fd775"/>
  <p:tag name="KSO_WM_BEAUTIFY_FLAG" val="#wm#"/>
  <p:tag name="KSO_WM_CHIP_GROUPID" val="5e7310da9a230a26b9e88a19"/>
  <p:tag name="KSO_WM_CHIP_XID" val="5e7310da9a230a26b9e88a1a"/>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COMPATIBLE" val="1"/>
  <p:tag name="KSO_WM_UNIT_DEC_AREA_ID" val="21a21ef8c74d4140968e3616d6a2d426"/>
  <p:tag name="KSO_WM_UNIT_DIAGRAM_ISNUMVISUAL" val="0"/>
  <p:tag name="KSO_WM_UNIT_DIAGRAM_ISREFERUNIT" val="0"/>
  <p:tag name="KSO_WM_UNIT_HIGHLIGHT" val="0"/>
  <p:tag name="KSO_WM_UNIT_ID" val="diagram20206768_1*d*1"/>
  <p:tag name="KSO_WM_UNIT_INDEX" val="1"/>
  <p:tag name="KSO_WM_UNIT_LAYERLEVEL" val="1"/>
  <p:tag name="KSO_WM_UNIT_PLACING_PICTURE" val="e79db54728fb4e33a18de3e1d89fd775"/>
  <p:tag name="KSO_WM_UNIT_SUPPORT_UNIT_TYPE" val="[&quot;θ&quot;]"/>
  <p:tag name="KSO_WM_UNIT_TYPE" val="d"/>
  <p:tag name="KSO_WM_UNIT_VALUE" val="1565*1565"/>
</p:tagLst>
</file>

<file path=ppt/tags/tag57.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58.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59.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6915"/>
  <p:tag name="KSO_WM_TEMPLATE_MASTER_THUMB_INDEX" val="12"/>
  <p:tag name="KSO_WM_TEMPLATE_MASTER_TYPE" val="1"/>
  <p:tag name="KSO_WM_TEMPLATE_SUBCATEGORY" val="0"/>
  <p:tag name="KSO_WM_TEMPLATE_THUMBS_INDEX" val="1、4、7、8、10、11、12、13、15"/>
</p:tagLst>
</file>

<file path=ppt/tags/tag60.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61.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6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6.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7.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8.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7.xml><?xml version="1.0" encoding="utf-8"?>
<p:tagLst xmlns:p="http://schemas.openxmlformats.org/presentationml/2006/main">
  <p:tag name="KSO_WM_ASSEMBLE_CHIP_INDEX" val="79b3955c96f849bcb52d8b6b2f52acc3"/>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COMPATIBLE" val="0"/>
  <p:tag name="KSO_WM_UNIT_DEC_AREA_ID" val="c4b618277ff940f7b98a1265991cde93"/>
  <p:tag name="KSO_WM_UNIT_DECORATE_INFO" val=""/>
  <p:tag name="KSO_WM_UNIT_DIAGRAM_ISNUMVISUAL" val="0"/>
  <p:tag name="KSO_WM_UNIT_DIAGRAM_ISREFERUNIT" val="0"/>
  <p:tag name="KSO_WM_UNIT_HIGHLIGHT" val="0"/>
  <p:tag name="KSO_WM_UNIT_ID" val="diagram20211069_1*d*1"/>
  <p:tag name="KSO_WM_UNIT_INDEX" val="1"/>
  <p:tag name="KSO_WM_UNIT_LAYERLEVEL" val="1"/>
  <p:tag name="KSO_WM_UNIT_PICTURE_CLIP_FLAG" val="0"/>
  <p:tag name="KSO_WM_UNIT_PLACING_PICTURE" val="79b3955c96f849bcb52d8b6b2f52acc3"/>
  <p:tag name="KSO_WM_UNIT_SM_LIMIT_TYPE" val=""/>
  <p:tag name="KSO_WM_UNIT_SUPPORT_UNIT_TYPE" val="[&quot;d&quot;,&quot;α&quot;,&quot;β&quot;]"/>
  <p:tag name="KSO_WM_UNIT_TYPE" val="d"/>
  <p:tag name="KSO_WM_UNIT_VALUE" val="846*1428"/>
</p:tagLst>
</file>

<file path=ppt/tags/tag7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7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7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PART_ID_V2" val="a-3-2"/>
  <p:tag name="KSO_WM_UNIT_TYPE" val="a"/>
  <p:tag name="KSO_WM_UNIT_VALUE" val="17"/>
</p:tagLst>
</file>

<file path=ppt/tags/tag73.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general"/>
  <p:tag name="KSO_WM_SLIDE_BK_DARK_LIGHT" val="2"/>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RATIO" val="1.777778"/>
  <p:tag name="KSO_WM_SLIDE_SIZE" val="919*458"/>
  <p:tag name="KSO_WM_SLIDE_SUBTYPE" val="pure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194755"/>
  <p:tag name="KSO_WM_TEMPLATE_MASTER_TYPE" val="0"/>
  <p:tag name="KSO_WM_TEMPLATE_SUBCATEGORY" val="0"/>
</p:tagLst>
</file>

<file path=ppt/tags/tag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77.xml><?xml version="1.0" encoding="utf-8"?>
<p:tagLst xmlns:p="http://schemas.openxmlformats.org/presentationml/2006/main">
  <p:tag name="KSO_WM_ASSEMBLE_CHIP_INDEX" val="e79db54728fb4e33a18de3e1d89fd775"/>
  <p:tag name="KSO_WM_BEAUTIFY_FLAG" val="#wm#"/>
  <p:tag name="KSO_WM_CHIP_GROUPID" val="5e7310da9a230a26b9e88a19"/>
  <p:tag name="KSO_WM_CHIP_XID" val="5e7310da9a230a26b9e88a1a"/>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COMPATIBLE" val="1"/>
  <p:tag name="KSO_WM_UNIT_DEC_AREA_ID" val="21a21ef8c74d4140968e3616d6a2d426"/>
  <p:tag name="KSO_WM_UNIT_DIAGRAM_ISNUMVISUAL" val="0"/>
  <p:tag name="KSO_WM_UNIT_DIAGRAM_ISREFERUNIT" val="0"/>
  <p:tag name="KSO_WM_UNIT_HIGHLIGHT" val="0"/>
  <p:tag name="KSO_WM_UNIT_ID" val="diagram20206768_1*d*1"/>
  <p:tag name="KSO_WM_UNIT_INDEX" val="1"/>
  <p:tag name="KSO_WM_UNIT_LAYERLEVEL" val="1"/>
  <p:tag name="KSO_WM_UNIT_PLACING_PICTURE" val="e79db54728fb4e33a18de3e1d89fd775"/>
  <p:tag name="KSO_WM_UNIT_SUPPORT_UNIT_TYPE" val="[&quot;θ&quot;]"/>
  <p:tag name="KSO_WM_UNIT_TYPE" val="d"/>
  <p:tag name="KSO_WM_UNIT_VALUE" val="1565*1565"/>
</p:tagLst>
</file>

<file path=ppt/tags/tag78.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79.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0.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81.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8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86.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87.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88.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8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9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9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PART_ID_V2" val="a-3-2"/>
  <p:tag name="KSO_WM_UNIT_TYPE" val="a"/>
  <p:tag name="KSO_WM_UNIT_VALUE" val="17"/>
</p:tagLst>
</file>

<file path=ppt/tags/tag93.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4.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5.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6.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7.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8.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general"/>
  <p:tag name="KSO_WM_SLIDE_BK_DARK_LIGHT" val="2"/>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RATIO" val="1.777778"/>
  <p:tag name="KSO_WM_SLIDE_SIZE" val="919*458"/>
  <p:tag name="KSO_WM_SLIDE_SUBTYPE" val="pure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194755"/>
  <p:tag name="KSO_WM_TEMPLATE_MASTER_TYPE" val="0"/>
  <p:tag name="KSO_WM_TEMPLATE_SUBCATEGORY" val="0"/>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heme/theme1.xml><?xml version="1.0" encoding="utf-8"?>
<a:theme xmlns:a="http://schemas.openxmlformats.org/drawingml/2006/main" name="1_Office 主题​​">
  <a:themeElements>
    <a:clrScheme name="">
      <a:dk1>
        <a:srgbClr val="000000"/>
      </a:dk1>
      <a:lt1>
        <a:srgbClr val="FFFFFF"/>
      </a:lt1>
      <a:dk2>
        <a:srgbClr val="F2F2F2"/>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5013</Words>
  <Application>WPS 演示</Application>
  <PresentationFormat/>
  <Paragraphs>226</Paragraphs>
  <Slides>35</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vt:lpstr>
      <vt:lpstr>宋体</vt:lpstr>
      <vt:lpstr>Wingdings</vt:lpstr>
      <vt:lpstr>微软雅黑</vt:lpstr>
      <vt:lpstr>Segoe UI</vt:lpstr>
      <vt:lpstr>Wingdings</vt:lpstr>
      <vt:lpstr>WPS-Bullets</vt:lpstr>
      <vt:lpstr>Arial Unicode MS</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cp:lastPrinted>2021-02-10T11:56:00Z</cp:lastPrinted>
  <dcterms:created xsi:type="dcterms:W3CDTF">2021-02-10T11:56:00Z</dcterms:created>
  <dcterms:modified xsi:type="dcterms:W3CDTF">2021-10-07T04:26:09Z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