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69" r:id="rId2"/>
    <p:sldId id="260" r:id="rId3"/>
    <p:sldId id="271" r:id="rId4"/>
    <p:sldId id="272" r:id="rId5"/>
    <p:sldId id="293" r:id="rId6"/>
    <p:sldId id="273" r:id="rId7"/>
    <p:sldId id="294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D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7"/>
    <p:restoredTop sz="94588"/>
  </p:normalViewPr>
  <p:slideViewPr>
    <p:cSldViewPr snapToGrid="0" snapToObjects="1">
      <p:cViewPr varScale="1">
        <p:scale>
          <a:sx n="103" d="100"/>
          <a:sy n="103" d="100"/>
        </p:scale>
        <p:origin x="-1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  <a:pPr/>
              <a:t>2020/9/6 Sunday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51580" y="897890"/>
            <a:ext cx="434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姚体" panose="02010601030101010101" charset="-122"/>
                <a:ea typeface="方正姚体" panose="02010601030101010101" charset="-122"/>
              </a:rPr>
              <a:t>统编教材六年级上册第三单元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D035280-3A8C-469E-A10B-0A3AC46FD6CF}"/>
              </a:ext>
            </a:extLst>
          </p:cNvPr>
          <p:cNvGrpSpPr/>
          <p:nvPr/>
        </p:nvGrpSpPr>
        <p:grpSpPr>
          <a:xfrm>
            <a:off x="65512" y="2407920"/>
            <a:ext cx="12026679" cy="4706804"/>
            <a:chOff x="65512" y="2407920"/>
            <a:chExt cx="12026679" cy="4706804"/>
          </a:xfrm>
        </p:grpSpPr>
        <p:grpSp>
          <p:nvGrpSpPr>
            <p:cNvPr id="13" name="组合 18">
              <a:extLst>
                <a:ext uri="{FF2B5EF4-FFF2-40B4-BE49-F238E27FC236}">
                  <a16:creationId xmlns:a16="http://schemas.microsoft.com/office/drawing/2014/main" xmlns="" id="{F7D13EAD-5F7C-450A-9EE2-FD1C014221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512" y="2407920"/>
              <a:ext cx="3950228" cy="4468551"/>
              <a:chOff x="0" y="0"/>
              <a:chExt cx="1808145" cy="1708029"/>
            </a:xfrm>
          </p:grpSpPr>
          <p:grpSp>
            <p:nvGrpSpPr>
              <p:cNvPr id="19" name="组合 19">
                <a:extLst>
                  <a:ext uri="{FF2B5EF4-FFF2-40B4-BE49-F238E27FC236}">
                    <a16:creationId xmlns:a16="http://schemas.microsoft.com/office/drawing/2014/main" xmlns="" id="{6822AC7D-77C4-4C38-846C-A150DB4C53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6389" y="1006176"/>
                <a:ext cx="261756" cy="379742"/>
                <a:chOff x="9136" y="386362"/>
                <a:chExt cx="411371" cy="596797"/>
              </a:xfrm>
            </p:grpSpPr>
            <p:sp>
              <p:nvSpPr>
                <p:cNvPr id="37" name="Freeform 51">
                  <a:extLst>
                    <a:ext uri="{FF2B5EF4-FFF2-40B4-BE49-F238E27FC236}">
                      <a16:creationId xmlns:a16="http://schemas.microsoft.com/office/drawing/2014/main" xmlns="" id="{EFE48847-E226-400D-8C3D-313D293561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463" y="795278"/>
                  <a:ext cx="79818" cy="187881"/>
                </a:xfrm>
                <a:custGeom>
                  <a:avLst/>
                  <a:gdLst>
                    <a:gd name="T0" fmla="*/ 0 w 27"/>
                    <a:gd name="T1" fmla="*/ 0 h 64"/>
                    <a:gd name="T2" fmla="*/ 35475 w 27"/>
                    <a:gd name="T3" fmla="*/ 2936 h 64"/>
                    <a:gd name="T4" fmla="*/ 79818 w 27"/>
                    <a:gd name="T5" fmla="*/ 0 h 64"/>
                    <a:gd name="T6" fmla="*/ 79818 w 27"/>
                    <a:gd name="T7" fmla="*/ 187881 h 64"/>
                    <a:gd name="T8" fmla="*/ 0 w 27"/>
                    <a:gd name="T9" fmla="*/ 187881 h 64"/>
                    <a:gd name="T10" fmla="*/ 0 w 27"/>
                    <a:gd name="T11" fmla="*/ 0 h 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7" h="64">
                      <a:moveTo>
                        <a:pt x="0" y="0"/>
                      </a:moveTo>
                      <a:cubicBezTo>
                        <a:pt x="4" y="1"/>
                        <a:pt x="8" y="1"/>
                        <a:pt x="12" y="1"/>
                      </a:cubicBezTo>
                      <a:cubicBezTo>
                        <a:pt x="17" y="1"/>
                        <a:pt x="22" y="1"/>
                        <a:pt x="27" y="0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5D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Freeform 52">
                  <a:extLst>
                    <a:ext uri="{FF2B5EF4-FFF2-40B4-BE49-F238E27FC236}">
                      <a16:creationId xmlns:a16="http://schemas.microsoft.com/office/drawing/2014/main" xmlns="" id="{91960304-1CC0-45E8-BCBF-1560C45088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6" y="386362"/>
                  <a:ext cx="411371" cy="408916"/>
                </a:xfrm>
                <a:custGeom>
                  <a:avLst/>
                  <a:gdLst>
                    <a:gd name="T0" fmla="*/ 248598 w 139"/>
                    <a:gd name="T1" fmla="*/ 405974 h 139"/>
                    <a:gd name="T2" fmla="*/ 204206 w 139"/>
                    <a:gd name="T3" fmla="*/ 408916 h 139"/>
                    <a:gd name="T4" fmla="*/ 168692 w 139"/>
                    <a:gd name="T5" fmla="*/ 405974 h 139"/>
                    <a:gd name="T6" fmla="*/ 59190 w 139"/>
                    <a:gd name="T7" fmla="*/ 350079 h 139"/>
                    <a:gd name="T8" fmla="*/ 0 w 139"/>
                    <a:gd name="T9" fmla="*/ 205929 h 139"/>
                    <a:gd name="T10" fmla="*/ 59190 w 139"/>
                    <a:gd name="T11" fmla="*/ 61779 h 139"/>
                    <a:gd name="T12" fmla="*/ 204206 w 139"/>
                    <a:gd name="T13" fmla="*/ 0 h 139"/>
                    <a:gd name="T14" fmla="*/ 352181 w 139"/>
                    <a:gd name="T15" fmla="*/ 61779 h 139"/>
                    <a:gd name="T16" fmla="*/ 411371 w 139"/>
                    <a:gd name="T17" fmla="*/ 205929 h 139"/>
                    <a:gd name="T18" fmla="*/ 352181 w 139"/>
                    <a:gd name="T19" fmla="*/ 350079 h 139"/>
                    <a:gd name="T20" fmla="*/ 248598 w 139"/>
                    <a:gd name="T21" fmla="*/ 405974 h 1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39" h="139">
                      <a:moveTo>
                        <a:pt x="84" y="138"/>
                      </a:moveTo>
                      <a:cubicBezTo>
                        <a:pt x="79" y="139"/>
                        <a:pt x="74" y="139"/>
                        <a:pt x="69" y="139"/>
                      </a:cubicBezTo>
                      <a:cubicBezTo>
                        <a:pt x="65" y="139"/>
                        <a:pt x="61" y="139"/>
                        <a:pt x="57" y="138"/>
                      </a:cubicBezTo>
                      <a:cubicBezTo>
                        <a:pt x="43" y="136"/>
                        <a:pt x="31" y="129"/>
                        <a:pt x="20" y="119"/>
                      </a:cubicBezTo>
                      <a:cubicBezTo>
                        <a:pt x="7" y="105"/>
                        <a:pt x="0" y="89"/>
                        <a:pt x="0" y="70"/>
                      </a:cubicBezTo>
                      <a:cubicBezTo>
                        <a:pt x="0" y="51"/>
                        <a:pt x="7" y="34"/>
                        <a:pt x="20" y="21"/>
                      </a:cubicBezTo>
                      <a:cubicBezTo>
                        <a:pt x="34" y="7"/>
                        <a:pt x="50" y="0"/>
                        <a:pt x="69" y="0"/>
                      </a:cubicBezTo>
                      <a:cubicBezTo>
                        <a:pt x="89" y="0"/>
                        <a:pt x="105" y="7"/>
                        <a:pt x="119" y="21"/>
                      </a:cubicBezTo>
                      <a:cubicBezTo>
                        <a:pt x="132" y="34"/>
                        <a:pt x="139" y="51"/>
                        <a:pt x="139" y="70"/>
                      </a:cubicBezTo>
                      <a:cubicBezTo>
                        <a:pt x="139" y="89"/>
                        <a:pt x="132" y="105"/>
                        <a:pt x="119" y="119"/>
                      </a:cubicBezTo>
                      <a:cubicBezTo>
                        <a:pt x="109" y="129"/>
                        <a:pt x="97" y="135"/>
                        <a:pt x="84" y="138"/>
                      </a:cubicBezTo>
                      <a:close/>
                    </a:path>
                  </a:pathLst>
                </a:custGeom>
                <a:solidFill>
                  <a:srgbClr val="5B95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等腰三角形 3">
                <a:extLst>
                  <a:ext uri="{FF2B5EF4-FFF2-40B4-BE49-F238E27FC236}">
                    <a16:creationId xmlns:a16="http://schemas.microsoft.com/office/drawing/2014/main" xmlns="" id="{1ECC9655-B4A2-4F33-94CD-DE0DABBAD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95" y="1319120"/>
                <a:ext cx="620892" cy="58733"/>
              </a:xfrm>
              <a:custGeom>
                <a:avLst/>
                <a:gdLst>
                  <a:gd name="T0" fmla="*/ 0 w 913468"/>
                  <a:gd name="T1" fmla="*/ 58733 h 65363"/>
                  <a:gd name="T2" fmla="*/ 90301 w 913468"/>
                  <a:gd name="T3" fmla="*/ 0 h 65363"/>
                  <a:gd name="T4" fmla="*/ 620892 w 913468"/>
                  <a:gd name="T5" fmla="*/ 44183 h 65363"/>
                  <a:gd name="T6" fmla="*/ 0 w 913468"/>
                  <a:gd name="T7" fmla="*/ 58733 h 653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13468" h="65363">
                    <a:moveTo>
                      <a:pt x="0" y="65363"/>
                    </a:moveTo>
                    <a:lnTo>
                      <a:pt x="132852" y="0"/>
                    </a:lnTo>
                    <a:lnTo>
                      <a:pt x="913468" y="49171"/>
                    </a:lnTo>
                    <a:lnTo>
                      <a:pt x="0" y="65363"/>
                    </a:lnTo>
                    <a:close/>
                  </a:path>
                </a:pathLst>
              </a:custGeom>
              <a:solidFill>
                <a:schemeClr val="tx1">
                  <a:alpha val="3294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xmlns="" id="{F7003C3C-F2F8-4D70-97DC-2CD0E3E95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79" y="1236018"/>
                <a:ext cx="108845" cy="142336"/>
              </a:xfrm>
              <a:custGeom>
                <a:avLst/>
                <a:gdLst>
                  <a:gd name="T0" fmla="*/ 108845 w 104"/>
                  <a:gd name="T1" fmla="*/ 142336 h 136"/>
                  <a:gd name="T2" fmla="*/ 0 w 104"/>
                  <a:gd name="T3" fmla="*/ 99426 h 136"/>
                  <a:gd name="T4" fmla="*/ 0 w 104"/>
                  <a:gd name="T5" fmla="*/ 0 h 136"/>
                  <a:gd name="T6" fmla="*/ 108845 w 104"/>
                  <a:gd name="T7" fmla="*/ 42910 h 136"/>
                  <a:gd name="T8" fmla="*/ 108845 w 104"/>
                  <a:gd name="T9" fmla="*/ 142336 h 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136">
                    <a:moveTo>
                      <a:pt x="104" y="136"/>
                    </a:moveTo>
                    <a:lnTo>
                      <a:pt x="0" y="95"/>
                    </a:lnTo>
                    <a:lnTo>
                      <a:pt x="0" y="0"/>
                    </a:lnTo>
                    <a:lnTo>
                      <a:pt x="104" y="41"/>
                    </a:lnTo>
                    <a:lnTo>
                      <a:pt x="104" y="136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xmlns="" id="{5C9B56ED-351C-416E-9B9A-89C57EF8D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024" y="1236018"/>
                <a:ext cx="110938" cy="142336"/>
              </a:xfrm>
              <a:custGeom>
                <a:avLst/>
                <a:gdLst>
                  <a:gd name="T0" fmla="*/ 0 w 106"/>
                  <a:gd name="T1" fmla="*/ 142336 h 136"/>
                  <a:gd name="T2" fmla="*/ 0 w 106"/>
                  <a:gd name="T3" fmla="*/ 42910 h 136"/>
                  <a:gd name="T4" fmla="*/ 110938 w 106"/>
                  <a:gd name="T5" fmla="*/ 0 h 136"/>
                  <a:gd name="T6" fmla="*/ 110938 w 106"/>
                  <a:gd name="T7" fmla="*/ 99426 h 136"/>
                  <a:gd name="T8" fmla="*/ 0 w 106"/>
                  <a:gd name="T9" fmla="*/ 142336 h 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136">
                    <a:moveTo>
                      <a:pt x="0" y="136"/>
                    </a:moveTo>
                    <a:lnTo>
                      <a:pt x="0" y="41"/>
                    </a:lnTo>
                    <a:lnTo>
                      <a:pt x="106" y="0"/>
                    </a:lnTo>
                    <a:lnTo>
                      <a:pt x="106" y="95"/>
                    </a:lnTo>
                    <a:lnTo>
                      <a:pt x="0" y="136"/>
                    </a:lnTo>
                    <a:close/>
                  </a:path>
                </a:pathLst>
              </a:custGeom>
              <a:solidFill>
                <a:srgbClr val="B68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xmlns="" id="{28BF14F3-66EE-4C7F-AF3C-6DCD1C1508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0485" y="211410"/>
                <a:ext cx="371538" cy="1114614"/>
              </a:xfrm>
              <a:custGeom>
                <a:avLst/>
                <a:gdLst>
                  <a:gd name="T0" fmla="*/ 14652 w 355"/>
                  <a:gd name="T1" fmla="*/ 917856 h 1065"/>
                  <a:gd name="T2" fmla="*/ 371538 w 355"/>
                  <a:gd name="T3" fmla="*/ 1054959 h 1065"/>
                  <a:gd name="T4" fmla="*/ 371538 w 355"/>
                  <a:gd name="T5" fmla="*/ 1114614 h 1065"/>
                  <a:gd name="T6" fmla="*/ 0 w 355"/>
                  <a:gd name="T7" fmla="*/ 970185 h 1065"/>
                  <a:gd name="T8" fmla="*/ 14652 w 355"/>
                  <a:gd name="T9" fmla="*/ 917856 h 1065"/>
                  <a:gd name="T10" fmla="*/ 371538 w 355"/>
                  <a:gd name="T11" fmla="*/ 1000536 h 1065"/>
                  <a:gd name="T12" fmla="*/ 32444 w 355"/>
                  <a:gd name="T13" fmla="*/ 868666 h 1065"/>
                  <a:gd name="T14" fmla="*/ 47096 w 355"/>
                  <a:gd name="T15" fmla="*/ 816337 h 1065"/>
                  <a:gd name="T16" fmla="*/ 371538 w 355"/>
                  <a:gd name="T17" fmla="*/ 940881 h 1065"/>
                  <a:gd name="T18" fmla="*/ 371538 w 355"/>
                  <a:gd name="T19" fmla="*/ 1000536 h 1065"/>
                  <a:gd name="T20" fmla="*/ 78494 w 355"/>
                  <a:gd name="T21" fmla="*/ 714818 h 1065"/>
                  <a:gd name="T22" fmla="*/ 371538 w 355"/>
                  <a:gd name="T23" fmla="*/ 826803 h 1065"/>
                  <a:gd name="T24" fmla="*/ 371538 w 355"/>
                  <a:gd name="T25" fmla="*/ 883319 h 1065"/>
                  <a:gd name="T26" fmla="*/ 63842 w 355"/>
                  <a:gd name="T27" fmla="*/ 767147 h 1065"/>
                  <a:gd name="T28" fmla="*/ 78494 w 355"/>
                  <a:gd name="T29" fmla="*/ 714818 h 1065"/>
                  <a:gd name="T30" fmla="*/ 110938 w 355"/>
                  <a:gd name="T31" fmla="*/ 613299 h 1065"/>
                  <a:gd name="T32" fmla="*/ 371538 w 355"/>
                  <a:gd name="T33" fmla="*/ 712725 h 1065"/>
                  <a:gd name="T34" fmla="*/ 371538 w 355"/>
                  <a:gd name="T35" fmla="*/ 769241 h 1065"/>
                  <a:gd name="T36" fmla="*/ 96286 w 355"/>
                  <a:gd name="T37" fmla="*/ 662489 h 1065"/>
                  <a:gd name="T38" fmla="*/ 110938 w 355"/>
                  <a:gd name="T39" fmla="*/ 613299 h 1065"/>
                  <a:gd name="T40" fmla="*/ 371538 w 355"/>
                  <a:gd name="T41" fmla="*/ 597601 h 1065"/>
                  <a:gd name="T42" fmla="*/ 371538 w 355"/>
                  <a:gd name="T43" fmla="*/ 655163 h 1065"/>
                  <a:gd name="T44" fmla="*/ 128730 w 355"/>
                  <a:gd name="T45" fmla="*/ 560970 h 1065"/>
                  <a:gd name="T46" fmla="*/ 143382 w 355"/>
                  <a:gd name="T47" fmla="*/ 510734 h 1065"/>
                  <a:gd name="T48" fmla="*/ 371538 w 355"/>
                  <a:gd name="T49" fmla="*/ 597601 h 1065"/>
                  <a:gd name="T50" fmla="*/ 175826 w 355"/>
                  <a:gd name="T51" fmla="*/ 407122 h 1065"/>
                  <a:gd name="T52" fmla="*/ 371538 w 355"/>
                  <a:gd name="T53" fmla="*/ 483523 h 1065"/>
                  <a:gd name="T54" fmla="*/ 371538 w 355"/>
                  <a:gd name="T55" fmla="*/ 537945 h 1065"/>
                  <a:gd name="T56" fmla="*/ 161174 w 355"/>
                  <a:gd name="T57" fmla="*/ 459451 h 1065"/>
                  <a:gd name="T58" fmla="*/ 175826 w 355"/>
                  <a:gd name="T59" fmla="*/ 407122 h 1065"/>
                  <a:gd name="T60" fmla="*/ 371538 w 355"/>
                  <a:gd name="T61" fmla="*/ 367352 h 1065"/>
                  <a:gd name="T62" fmla="*/ 371538 w 355"/>
                  <a:gd name="T63" fmla="*/ 423867 h 1065"/>
                  <a:gd name="T64" fmla="*/ 192572 w 355"/>
                  <a:gd name="T65" fmla="*/ 356886 h 1065"/>
                  <a:gd name="T66" fmla="*/ 207224 w 355"/>
                  <a:gd name="T67" fmla="*/ 304557 h 1065"/>
                  <a:gd name="T68" fmla="*/ 371538 w 355"/>
                  <a:gd name="T69" fmla="*/ 367352 h 1065"/>
                  <a:gd name="T70" fmla="*/ 371538 w 355"/>
                  <a:gd name="T71" fmla="*/ 253274 h 1065"/>
                  <a:gd name="T72" fmla="*/ 371538 w 355"/>
                  <a:gd name="T73" fmla="*/ 309789 h 1065"/>
                  <a:gd name="T74" fmla="*/ 225016 w 355"/>
                  <a:gd name="T75" fmla="*/ 255367 h 1065"/>
                  <a:gd name="T76" fmla="*/ 239668 w 355"/>
                  <a:gd name="T77" fmla="*/ 203038 h 1065"/>
                  <a:gd name="T78" fmla="*/ 371538 w 355"/>
                  <a:gd name="T79" fmla="*/ 253274 h 1065"/>
                  <a:gd name="T80" fmla="*/ 371538 w 355"/>
                  <a:gd name="T81" fmla="*/ 195712 h 1065"/>
                  <a:gd name="T82" fmla="*/ 254320 w 355"/>
                  <a:gd name="T83" fmla="*/ 153848 h 1065"/>
                  <a:gd name="T84" fmla="*/ 272112 w 355"/>
                  <a:gd name="T85" fmla="*/ 101519 h 1065"/>
                  <a:gd name="T86" fmla="*/ 371538 w 355"/>
                  <a:gd name="T87" fmla="*/ 139196 h 1065"/>
                  <a:gd name="T88" fmla="*/ 371538 w 355"/>
                  <a:gd name="T89" fmla="*/ 195712 h 1065"/>
                  <a:gd name="T90" fmla="*/ 304557 w 355"/>
                  <a:gd name="T91" fmla="*/ 0 h 1065"/>
                  <a:gd name="T92" fmla="*/ 371538 w 355"/>
                  <a:gd name="T93" fmla="*/ 24071 h 1065"/>
                  <a:gd name="T94" fmla="*/ 371538 w 355"/>
                  <a:gd name="T95" fmla="*/ 81634 h 1065"/>
                  <a:gd name="T96" fmla="*/ 286765 w 355"/>
                  <a:gd name="T97" fmla="*/ 49190 h 1065"/>
                  <a:gd name="T98" fmla="*/ 304557 w 355"/>
                  <a:gd name="T99" fmla="*/ 0 h 10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55" h="1065">
                    <a:moveTo>
                      <a:pt x="14" y="877"/>
                    </a:moveTo>
                    <a:lnTo>
                      <a:pt x="355" y="1008"/>
                    </a:lnTo>
                    <a:lnTo>
                      <a:pt x="355" y="1065"/>
                    </a:lnTo>
                    <a:lnTo>
                      <a:pt x="0" y="927"/>
                    </a:lnTo>
                    <a:lnTo>
                      <a:pt x="14" y="877"/>
                    </a:lnTo>
                    <a:close/>
                    <a:moveTo>
                      <a:pt x="355" y="956"/>
                    </a:moveTo>
                    <a:lnTo>
                      <a:pt x="31" y="830"/>
                    </a:lnTo>
                    <a:lnTo>
                      <a:pt x="45" y="780"/>
                    </a:lnTo>
                    <a:lnTo>
                      <a:pt x="355" y="899"/>
                    </a:lnTo>
                    <a:lnTo>
                      <a:pt x="355" y="956"/>
                    </a:lnTo>
                    <a:close/>
                    <a:moveTo>
                      <a:pt x="75" y="683"/>
                    </a:moveTo>
                    <a:lnTo>
                      <a:pt x="355" y="790"/>
                    </a:lnTo>
                    <a:lnTo>
                      <a:pt x="355" y="844"/>
                    </a:lnTo>
                    <a:lnTo>
                      <a:pt x="61" y="733"/>
                    </a:lnTo>
                    <a:lnTo>
                      <a:pt x="75" y="683"/>
                    </a:lnTo>
                    <a:close/>
                    <a:moveTo>
                      <a:pt x="106" y="586"/>
                    </a:moveTo>
                    <a:lnTo>
                      <a:pt x="355" y="681"/>
                    </a:lnTo>
                    <a:lnTo>
                      <a:pt x="355" y="735"/>
                    </a:lnTo>
                    <a:lnTo>
                      <a:pt x="92" y="633"/>
                    </a:lnTo>
                    <a:lnTo>
                      <a:pt x="106" y="586"/>
                    </a:lnTo>
                    <a:close/>
                    <a:moveTo>
                      <a:pt x="355" y="571"/>
                    </a:moveTo>
                    <a:lnTo>
                      <a:pt x="355" y="626"/>
                    </a:lnTo>
                    <a:lnTo>
                      <a:pt x="123" y="536"/>
                    </a:lnTo>
                    <a:lnTo>
                      <a:pt x="137" y="488"/>
                    </a:lnTo>
                    <a:lnTo>
                      <a:pt x="355" y="571"/>
                    </a:lnTo>
                    <a:close/>
                    <a:moveTo>
                      <a:pt x="168" y="389"/>
                    </a:moveTo>
                    <a:lnTo>
                      <a:pt x="355" y="462"/>
                    </a:lnTo>
                    <a:lnTo>
                      <a:pt x="355" y="514"/>
                    </a:lnTo>
                    <a:lnTo>
                      <a:pt x="154" y="439"/>
                    </a:lnTo>
                    <a:lnTo>
                      <a:pt x="168" y="389"/>
                    </a:lnTo>
                    <a:close/>
                    <a:moveTo>
                      <a:pt x="355" y="351"/>
                    </a:moveTo>
                    <a:lnTo>
                      <a:pt x="355" y="405"/>
                    </a:lnTo>
                    <a:lnTo>
                      <a:pt x="184" y="341"/>
                    </a:lnTo>
                    <a:lnTo>
                      <a:pt x="198" y="291"/>
                    </a:lnTo>
                    <a:lnTo>
                      <a:pt x="355" y="351"/>
                    </a:lnTo>
                    <a:close/>
                    <a:moveTo>
                      <a:pt x="355" y="242"/>
                    </a:moveTo>
                    <a:lnTo>
                      <a:pt x="355" y="296"/>
                    </a:lnTo>
                    <a:lnTo>
                      <a:pt x="215" y="244"/>
                    </a:lnTo>
                    <a:lnTo>
                      <a:pt x="229" y="194"/>
                    </a:lnTo>
                    <a:lnTo>
                      <a:pt x="355" y="242"/>
                    </a:lnTo>
                    <a:close/>
                    <a:moveTo>
                      <a:pt x="355" y="187"/>
                    </a:moveTo>
                    <a:lnTo>
                      <a:pt x="243" y="147"/>
                    </a:lnTo>
                    <a:lnTo>
                      <a:pt x="260" y="97"/>
                    </a:lnTo>
                    <a:lnTo>
                      <a:pt x="355" y="133"/>
                    </a:lnTo>
                    <a:lnTo>
                      <a:pt x="355" y="187"/>
                    </a:lnTo>
                    <a:close/>
                    <a:moveTo>
                      <a:pt x="291" y="0"/>
                    </a:moveTo>
                    <a:lnTo>
                      <a:pt x="355" y="23"/>
                    </a:lnTo>
                    <a:lnTo>
                      <a:pt x="355" y="78"/>
                    </a:lnTo>
                    <a:lnTo>
                      <a:pt x="274" y="47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578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xmlns="" id="{2FA52A3D-0BC1-4081-B649-18B326A69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5137" y="0"/>
                <a:ext cx="356886" cy="1266369"/>
              </a:xfrm>
              <a:custGeom>
                <a:avLst/>
                <a:gdLst>
                  <a:gd name="T0" fmla="*/ 356886 w 341"/>
                  <a:gd name="T1" fmla="*/ 235482 h 1210"/>
                  <a:gd name="T2" fmla="*/ 289904 w 341"/>
                  <a:gd name="T3" fmla="*/ 211410 h 1210"/>
                  <a:gd name="T4" fmla="*/ 356886 w 341"/>
                  <a:gd name="T5" fmla="*/ 0 h 1210"/>
                  <a:gd name="T6" fmla="*/ 356886 w 341"/>
                  <a:gd name="T7" fmla="*/ 235482 h 1210"/>
                  <a:gd name="T8" fmla="*/ 17792 w 341"/>
                  <a:gd name="T9" fmla="*/ 1080077 h 1210"/>
                  <a:gd name="T10" fmla="*/ 356886 w 341"/>
                  <a:gd name="T11" fmla="*/ 1211947 h 1210"/>
                  <a:gd name="T12" fmla="*/ 356886 w 341"/>
                  <a:gd name="T13" fmla="*/ 1266369 h 1210"/>
                  <a:gd name="T14" fmla="*/ 0 w 341"/>
                  <a:gd name="T15" fmla="*/ 1129266 h 1210"/>
                  <a:gd name="T16" fmla="*/ 17792 w 341"/>
                  <a:gd name="T17" fmla="*/ 1080077 h 1210"/>
                  <a:gd name="T18" fmla="*/ 356886 w 341"/>
                  <a:gd name="T19" fmla="*/ 1152291 h 1210"/>
                  <a:gd name="T20" fmla="*/ 32444 w 341"/>
                  <a:gd name="T21" fmla="*/ 1027747 h 1210"/>
                  <a:gd name="T22" fmla="*/ 49190 w 341"/>
                  <a:gd name="T23" fmla="*/ 978558 h 1210"/>
                  <a:gd name="T24" fmla="*/ 356886 w 341"/>
                  <a:gd name="T25" fmla="*/ 1094729 h 1210"/>
                  <a:gd name="T26" fmla="*/ 356886 w 341"/>
                  <a:gd name="T27" fmla="*/ 1152291 h 1210"/>
                  <a:gd name="T28" fmla="*/ 356886 w 341"/>
                  <a:gd name="T29" fmla="*/ 1038213 h 1210"/>
                  <a:gd name="T30" fmla="*/ 63842 w 341"/>
                  <a:gd name="T31" fmla="*/ 926229 h 1210"/>
                  <a:gd name="T32" fmla="*/ 81634 w 341"/>
                  <a:gd name="T33" fmla="*/ 873899 h 1210"/>
                  <a:gd name="T34" fmla="*/ 356886 w 341"/>
                  <a:gd name="T35" fmla="*/ 980651 h 1210"/>
                  <a:gd name="T36" fmla="*/ 356886 w 341"/>
                  <a:gd name="T37" fmla="*/ 1038213 h 1210"/>
                  <a:gd name="T38" fmla="*/ 114078 w 341"/>
                  <a:gd name="T39" fmla="*/ 772380 h 1210"/>
                  <a:gd name="T40" fmla="*/ 356886 w 341"/>
                  <a:gd name="T41" fmla="*/ 866573 h 1210"/>
                  <a:gd name="T42" fmla="*/ 356886 w 341"/>
                  <a:gd name="T43" fmla="*/ 924135 h 1210"/>
                  <a:gd name="T44" fmla="*/ 96286 w 341"/>
                  <a:gd name="T45" fmla="*/ 824710 h 1210"/>
                  <a:gd name="T46" fmla="*/ 114078 w 341"/>
                  <a:gd name="T47" fmla="*/ 772380 h 1210"/>
                  <a:gd name="T48" fmla="*/ 356886 w 341"/>
                  <a:gd name="T49" fmla="*/ 809011 h 1210"/>
                  <a:gd name="T50" fmla="*/ 128730 w 341"/>
                  <a:gd name="T51" fmla="*/ 722144 h 1210"/>
                  <a:gd name="T52" fmla="*/ 146522 w 341"/>
                  <a:gd name="T53" fmla="*/ 670862 h 1210"/>
                  <a:gd name="T54" fmla="*/ 356886 w 341"/>
                  <a:gd name="T55" fmla="*/ 749356 h 1210"/>
                  <a:gd name="T56" fmla="*/ 356886 w 341"/>
                  <a:gd name="T57" fmla="*/ 809011 h 1210"/>
                  <a:gd name="T58" fmla="*/ 177920 w 341"/>
                  <a:gd name="T59" fmla="*/ 568296 h 1210"/>
                  <a:gd name="T60" fmla="*/ 356886 w 341"/>
                  <a:gd name="T61" fmla="*/ 635278 h 1210"/>
                  <a:gd name="T62" fmla="*/ 356886 w 341"/>
                  <a:gd name="T63" fmla="*/ 694933 h 1210"/>
                  <a:gd name="T64" fmla="*/ 161174 w 341"/>
                  <a:gd name="T65" fmla="*/ 618532 h 1210"/>
                  <a:gd name="T66" fmla="*/ 177920 w 341"/>
                  <a:gd name="T67" fmla="*/ 568296 h 1210"/>
                  <a:gd name="T68" fmla="*/ 356886 w 341"/>
                  <a:gd name="T69" fmla="*/ 578762 h 1210"/>
                  <a:gd name="T70" fmla="*/ 192572 w 341"/>
                  <a:gd name="T71" fmla="*/ 515967 h 1210"/>
                  <a:gd name="T72" fmla="*/ 210364 w 341"/>
                  <a:gd name="T73" fmla="*/ 466777 h 1210"/>
                  <a:gd name="T74" fmla="*/ 356886 w 341"/>
                  <a:gd name="T75" fmla="*/ 521200 h 1210"/>
                  <a:gd name="T76" fmla="*/ 356886 w 341"/>
                  <a:gd name="T77" fmla="*/ 578762 h 1210"/>
                  <a:gd name="T78" fmla="*/ 356886 w 341"/>
                  <a:gd name="T79" fmla="*/ 464684 h 1210"/>
                  <a:gd name="T80" fmla="*/ 225016 w 341"/>
                  <a:gd name="T81" fmla="*/ 414448 h 1210"/>
                  <a:gd name="T82" fmla="*/ 239668 w 341"/>
                  <a:gd name="T83" fmla="*/ 365258 h 1210"/>
                  <a:gd name="T84" fmla="*/ 356886 w 341"/>
                  <a:gd name="T85" fmla="*/ 407122 h 1210"/>
                  <a:gd name="T86" fmla="*/ 356886 w 341"/>
                  <a:gd name="T87" fmla="*/ 464684 h 1210"/>
                  <a:gd name="T88" fmla="*/ 356886 w 341"/>
                  <a:gd name="T89" fmla="*/ 293044 h 1210"/>
                  <a:gd name="T90" fmla="*/ 356886 w 341"/>
                  <a:gd name="T91" fmla="*/ 350606 h 1210"/>
                  <a:gd name="T92" fmla="*/ 257460 w 341"/>
                  <a:gd name="T93" fmla="*/ 312929 h 1210"/>
                  <a:gd name="T94" fmla="*/ 272112 w 341"/>
                  <a:gd name="T95" fmla="*/ 260600 h 1210"/>
                  <a:gd name="T96" fmla="*/ 356886 w 341"/>
                  <a:gd name="T97" fmla="*/ 293044 h 121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41" h="1210">
                    <a:moveTo>
                      <a:pt x="341" y="225"/>
                    </a:moveTo>
                    <a:lnTo>
                      <a:pt x="277" y="202"/>
                    </a:lnTo>
                    <a:lnTo>
                      <a:pt x="341" y="0"/>
                    </a:lnTo>
                    <a:lnTo>
                      <a:pt x="341" y="225"/>
                    </a:lnTo>
                    <a:close/>
                    <a:moveTo>
                      <a:pt x="17" y="1032"/>
                    </a:moveTo>
                    <a:lnTo>
                      <a:pt x="341" y="1158"/>
                    </a:lnTo>
                    <a:lnTo>
                      <a:pt x="341" y="1210"/>
                    </a:lnTo>
                    <a:lnTo>
                      <a:pt x="0" y="1079"/>
                    </a:lnTo>
                    <a:lnTo>
                      <a:pt x="17" y="1032"/>
                    </a:lnTo>
                    <a:close/>
                    <a:moveTo>
                      <a:pt x="341" y="1101"/>
                    </a:moveTo>
                    <a:lnTo>
                      <a:pt x="31" y="982"/>
                    </a:lnTo>
                    <a:lnTo>
                      <a:pt x="47" y="935"/>
                    </a:lnTo>
                    <a:lnTo>
                      <a:pt x="341" y="1046"/>
                    </a:lnTo>
                    <a:lnTo>
                      <a:pt x="341" y="1101"/>
                    </a:lnTo>
                    <a:close/>
                    <a:moveTo>
                      <a:pt x="341" y="992"/>
                    </a:moveTo>
                    <a:lnTo>
                      <a:pt x="61" y="885"/>
                    </a:lnTo>
                    <a:lnTo>
                      <a:pt x="78" y="835"/>
                    </a:lnTo>
                    <a:lnTo>
                      <a:pt x="341" y="937"/>
                    </a:lnTo>
                    <a:lnTo>
                      <a:pt x="341" y="992"/>
                    </a:lnTo>
                    <a:close/>
                    <a:moveTo>
                      <a:pt x="109" y="738"/>
                    </a:moveTo>
                    <a:lnTo>
                      <a:pt x="341" y="828"/>
                    </a:lnTo>
                    <a:lnTo>
                      <a:pt x="341" y="883"/>
                    </a:lnTo>
                    <a:lnTo>
                      <a:pt x="92" y="788"/>
                    </a:lnTo>
                    <a:lnTo>
                      <a:pt x="109" y="738"/>
                    </a:lnTo>
                    <a:close/>
                    <a:moveTo>
                      <a:pt x="341" y="773"/>
                    </a:moveTo>
                    <a:lnTo>
                      <a:pt x="123" y="690"/>
                    </a:lnTo>
                    <a:lnTo>
                      <a:pt x="140" y="641"/>
                    </a:lnTo>
                    <a:lnTo>
                      <a:pt x="341" y="716"/>
                    </a:lnTo>
                    <a:lnTo>
                      <a:pt x="341" y="773"/>
                    </a:lnTo>
                    <a:close/>
                    <a:moveTo>
                      <a:pt x="170" y="543"/>
                    </a:moveTo>
                    <a:lnTo>
                      <a:pt x="341" y="607"/>
                    </a:lnTo>
                    <a:lnTo>
                      <a:pt x="341" y="664"/>
                    </a:lnTo>
                    <a:lnTo>
                      <a:pt x="154" y="591"/>
                    </a:lnTo>
                    <a:lnTo>
                      <a:pt x="170" y="543"/>
                    </a:lnTo>
                    <a:close/>
                    <a:moveTo>
                      <a:pt x="341" y="553"/>
                    </a:moveTo>
                    <a:lnTo>
                      <a:pt x="184" y="493"/>
                    </a:lnTo>
                    <a:lnTo>
                      <a:pt x="201" y="446"/>
                    </a:lnTo>
                    <a:lnTo>
                      <a:pt x="341" y="498"/>
                    </a:lnTo>
                    <a:lnTo>
                      <a:pt x="341" y="553"/>
                    </a:lnTo>
                    <a:close/>
                    <a:moveTo>
                      <a:pt x="341" y="444"/>
                    </a:moveTo>
                    <a:lnTo>
                      <a:pt x="215" y="396"/>
                    </a:lnTo>
                    <a:lnTo>
                      <a:pt x="229" y="349"/>
                    </a:lnTo>
                    <a:lnTo>
                      <a:pt x="341" y="389"/>
                    </a:lnTo>
                    <a:lnTo>
                      <a:pt x="341" y="444"/>
                    </a:lnTo>
                    <a:close/>
                    <a:moveTo>
                      <a:pt x="341" y="280"/>
                    </a:moveTo>
                    <a:lnTo>
                      <a:pt x="341" y="335"/>
                    </a:lnTo>
                    <a:lnTo>
                      <a:pt x="246" y="299"/>
                    </a:lnTo>
                    <a:lnTo>
                      <a:pt x="260" y="249"/>
                    </a:lnTo>
                    <a:lnTo>
                      <a:pt x="341" y="280"/>
                    </a:lnTo>
                    <a:close/>
                  </a:path>
                </a:pathLst>
              </a:custGeom>
              <a:solidFill>
                <a:srgbClr val="5D9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xmlns="" id="{F5D88E4A-6B27-400F-9EE4-506E8CE04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024" y="0"/>
                <a:ext cx="371538" cy="1326025"/>
              </a:xfrm>
              <a:custGeom>
                <a:avLst/>
                <a:gdLst>
                  <a:gd name="T0" fmla="*/ 0 w 355"/>
                  <a:gd name="T1" fmla="*/ 350606 h 1267"/>
                  <a:gd name="T2" fmla="*/ 0 w 355"/>
                  <a:gd name="T3" fmla="*/ 293044 h 1267"/>
                  <a:gd name="T4" fmla="*/ 0 w 355"/>
                  <a:gd name="T5" fmla="*/ 235482 h 1267"/>
                  <a:gd name="T6" fmla="*/ 0 w 355"/>
                  <a:gd name="T7" fmla="*/ 0 h 1267"/>
                  <a:gd name="T8" fmla="*/ 138149 w 355"/>
                  <a:gd name="T9" fmla="*/ 446892 h 1267"/>
                  <a:gd name="T10" fmla="*/ 140243 w 355"/>
                  <a:gd name="T11" fmla="*/ 446892 h 1267"/>
                  <a:gd name="T12" fmla="*/ 371538 w 355"/>
                  <a:gd name="T13" fmla="*/ 1181596 h 1267"/>
                  <a:gd name="T14" fmla="*/ 0 w 355"/>
                  <a:gd name="T15" fmla="*/ 1326025 h 1267"/>
                  <a:gd name="T16" fmla="*/ 0 w 355"/>
                  <a:gd name="T17" fmla="*/ 1266370 h 1267"/>
                  <a:gd name="T18" fmla="*/ 0 w 355"/>
                  <a:gd name="T19" fmla="*/ 1211947 h 1267"/>
                  <a:gd name="T20" fmla="*/ 0 w 355"/>
                  <a:gd name="T21" fmla="*/ 1152292 h 1267"/>
                  <a:gd name="T22" fmla="*/ 0 w 355"/>
                  <a:gd name="T23" fmla="*/ 1094729 h 1267"/>
                  <a:gd name="T24" fmla="*/ 0 w 355"/>
                  <a:gd name="T25" fmla="*/ 1038214 h 1267"/>
                  <a:gd name="T26" fmla="*/ 0 w 355"/>
                  <a:gd name="T27" fmla="*/ 980651 h 1267"/>
                  <a:gd name="T28" fmla="*/ 0 w 355"/>
                  <a:gd name="T29" fmla="*/ 924136 h 1267"/>
                  <a:gd name="T30" fmla="*/ 0 w 355"/>
                  <a:gd name="T31" fmla="*/ 866574 h 1267"/>
                  <a:gd name="T32" fmla="*/ 0 w 355"/>
                  <a:gd name="T33" fmla="*/ 809011 h 1267"/>
                  <a:gd name="T34" fmla="*/ 0 w 355"/>
                  <a:gd name="T35" fmla="*/ 749356 h 1267"/>
                  <a:gd name="T36" fmla="*/ 0 w 355"/>
                  <a:gd name="T37" fmla="*/ 694933 h 1267"/>
                  <a:gd name="T38" fmla="*/ 0 w 355"/>
                  <a:gd name="T39" fmla="*/ 635278 h 1267"/>
                  <a:gd name="T40" fmla="*/ 0 w 355"/>
                  <a:gd name="T41" fmla="*/ 578762 h 1267"/>
                  <a:gd name="T42" fmla="*/ 0 w 355"/>
                  <a:gd name="T43" fmla="*/ 521200 h 1267"/>
                  <a:gd name="T44" fmla="*/ 0 w 355"/>
                  <a:gd name="T45" fmla="*/ 464684 h 1267"/>
                  <a:gd name="T46" fmla="*/ 0 w 355"/>
                  <a:gd name="T47" fmla="*/ 407122 h 1267"/>
                  <a:gd name="T48" fmla="*/ 0 w 355"/>
                  <a:gd name="T49" fmla="*/ 350606 h 12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5" h="1267">
                    <a:moveTo>
                      <a:pt x="0" y="335"/>
                    </a:moveTo>
                    <a:lnTo>
                      <a:pt x="0" y="280"/>
                    </a:lnTo>
                    <a:lnTo>
                      <a:pt x="0" y="225"/>
                    </a:lnTo>
                    <a:lnTo>
                      <a:pt x="0" y="0"/>
                    </a:lnTo>
                    <a:lnTo>
                      <a:pt x="132" y="427"/>
                    </a:lnTo>
                    <a:lnTo>
                      <a:pt x="134" y="427"/>
                    </a:lnTo>
                    <a:lnTo>
                      <a:pt x="355" y="1129"/>
                    </a:lnTo>
                    <a:lnTo>
                      <a:pt x="0" y="1267"/>
                    </a:lnTo>
                    <a:lnTo>
                      <a:pt x="0" y="1210"/>
                    </a:lnTo>
                    <a:lnTo>
                      <a:pt x="0" y="1158"/>
                    </a:lnTo>
                    <a:lnTo>
                      <a:pt x="0" y="1101"/>
                    </a:lnTo>
                    <a:lnTo>
                      <a:pt x="0" y="1046"/>
                    </a:lnTo>
                    <a:lnTo>
                      <a:pt x="0" y="992"/>
                    </a:lnTo>
                    <a:lnTo>
                      <a:pt x="0" y="937"/>
                    </a:lnTo>
                    <a:lnTo>
                      <a:pt x="0" y="883"/>
                    </a:lnTo>
                    <a:lnTo>
                      <a:pt x="0" y="828"/>
                    </a:lnTo>
                    <a:lnTo>
                      <a:pt x="0" y="773"/>
                    </a:lnTo>
                    <a:lnTo>
                      <a:pt x="0" y="716"/>
                    </a:lnTo>
                    <a:lnTo>
                      <a:pt x="0" y="664"/>
                    </a:lnTo>
                    <a:lnTo>
                      <a:pt x="0" y="607"/>
                    </a:lnTo>
                    <a:lnTo>
                      <a:pt x="0" y="553"/>
                    </a:lnTo>
                    <a:lnTo>
                      <a:pt x="0" y="498"/>
                    </a:lnTo>
                    <a:lnTo>
                      <a:pt x="0" y="444"/>
                    </a:lnTo>
                    <a:lnTo>
                      <a:pt x="0" y="389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73C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xmlns="" id="{B4589AAC-CC3E-40A3-9325-1CB563EC8F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151" y="586088"/>
                <a:ext cx="295137" cy="881225"/>
              </a:xfrm>
              <a:custGeom>
                <a:avLst/>
                <a:gdLst>
                  <a:gd name="T0" fmla="*/ 39770 w 282"/>
                  <a:gd name="T1" fmla="*/ 645743 h 842"/>
                  <a:gd name="T2" fmla="*/ 295137 w 282"/>
                  <a:gd name="T3" fmla="*/ 745169 h 842"/>
                  <a:gd name="T4" fmla="*/ 295137 w 282"/>
                  <a:gd name="T5" fmla="*/ 789125 h 842"/>
                  <a:gd name="T6" fmla="*/ 27211 w 282"/>
                  <a:gd name="T7" fmla="*/ 687607 h 842"/>
                  <a:gd name="T8" fmla="*/ 39770 w 282"/>
                  <a:gd name="T9" fmla="*/ 645743 h 842"/>
                  <a:gd name="T10" fmla="*/ 295137 w 282"/>
                  <a:gd name="T11" fmla="*/ 700166 h 842"/>
                  <a:gd name="T12" fmla="*/ 52329 w 282"/>
                  <a:gd name="T13" fmla="*/ 605973 h 842"/>
                  <a:gd name="T14" fmla="*/ 64888 w 282"/>
                  <a:gd name="T15" fmla="*/ 566203 h 842"/>
                  <a:gd name="T16" fmla="*/ 295137 w 282"/>
                  <a:gd name="T17" fmla="*/ 655163 h 842"/>
                  <a:gd name="T18" fmla="*/ 295137 w 282"/>
                  <a:gd name="T19" fmla="*/ 700166 h 842"/>
                  <a:gd name="T20" fmla="*/ 90006 w 282"/>
                  <a:gd name="T21" fmla="*/ 484569 h 842"/>
                  <a:gd name="T22" fmla="*/ 295137 w 282"/>
                  <a:gd name="T23" fmla="*/ 563063 h 842"/>
                  <a:gd name="T24" fmla="*/ 295137 w 282"/>
                  <a:gd name="T25" fmla="*/ 608066 h 842"/>
                  <a:gd name="T26" fmla="*/ 77447 w 282"/>
                  <a:gd name="T27" fmla="*/ 526433 h 842"/>
                  <a:gd name="T28" fmla="*/ 90006 w 282"/>
                  <a:gd name="T29" fmla="*/ 484569 h 842"/>
                  <a:gd name="T30" fmla="*/ 295137 w 282"/>
                  <a:gd name="T31" fmla="*/ 474103 h 842"/>
                  <a:gd name="T32" fmla="*/ 295137 w 282"/>
                  <a:gd name="T33" fmla="*/ 519106 h 842"/>
                  <a:gd name="T34" fmla="*/ 104659 w 282"/>
                  <a:gd name="T35" fmla="*/ 444799 h 842"/>
                  <a:gd name="T36" fmla="*/ 117218 w 282"/>
                  <a:gd name="T37" fmla="*/ 405029 h 842"/>
                  <a:gd name="T38" fmla="*/ 295137 w 282"/>
                  <a:gd name="T39" fmla="*/ 474103 h 842"/>
                  <a:gd name="T40" fmla="*/ 141289 w 282"/>
                  <a:gd name="T41" fmla="*/ 322348 h 842"/>
                  <a:gd name="T42" fmla="*/ 295137 w 282"/>
                  <a:gd name="T43" fmla="*/ 382004 h 842"/>
                  <a:gd name="T44" fmla="*/ 295137 w 282"/>
                  <a:gd name="T45" fmla="*/ 427007 h 842"/>
                  <a:gd name="T46" fmla="*/ 128730 w 282"/>
                  <a:gd name="T47" fmla="*/ 362119 h 842"/>
                  <a:gd name="T48" fmla="*/ 141289 w 282"/>
                  <a:gd name="T49" fmla="*/ 322348 h 842"/>
                  <a:gd name="T50" fmla="*/ 166407 w 282"/>
                  <a:gd name="T51" fmla="*/ 242808 h 842"/>
                  <a:gd name="T52" fmla="*/ 295137 w 282"/>
                  <a:gd name="T53" fmla="*/ 293044 h 842"/>
                  <a:gd name="T54" fmla="*/ 295137 w 282"/>
                  <a:gd name="T55" fmla="*/ 338047 h 842"/>
                  <a:gd name="T56" fmla="*/ 153848 w 282"/>
                  <a:gd name="T57" fmla="*/ 282578 h 842"/>
                  <a:gd name="T58" fmla="*/ 166407 w 282"/>
                  <a:gd name="T59" fmla="*/ 242808 h 842"/>
                  <a:gd name="T60" fmla="*/ 295137 w 282"/>
                  <a:gd name="T61" fmla="*/ 245948 h 842"/>
                  <a:gd name="T62" fmla="*/ 178966 w 282"/>
                  <a:gd name="T63" fmla="*/ 200944 h 842"/>
                  <a:gd name="T64" fmla="*/ 191525 w 282"/>
                  <a:gd name="T65" fmla="*/ 161174 h 842"/>
                  <a:gd name="T66" fmla="*/ 295137 w 282"/>
                  <a:gd name="T67" fmla="*/ 200944 h 842"/>
                  <a:gd name="T68" fmla="*/ 295137 w 282"/>
                  <a:gd name="T69" fmla="*/ 245948 h 842"/>
                  <a:gd name="T70" fmla="*/ 218736 w 282"/>
                  <a:gd name="T71" fmla="*/ 79540 h 842"/>
                  <a:gd name="T72" fmla="*/ 295137 w 282"/>
                  <a:gd name="T73" fmla="*/ 111985 h 842"/>
                  <a:gd name="T74" fmla="*/ 295137 w 282"/>
                  <a:gd name="T75" fmla="*/ 155941 h 842"/>
                  <a:gd name="T76" fmla="*/ 203038 w 282"/>
                  <a:gd name="T77" fmla="*/ 121404 h 842"/>
                  <a:gd name="T78" fmla="*/ 218736 w 282"/>
                  <a:gd name="T79" fmla="*/ 79540 h 842"/>
                  <a:gd name="T80" fmla="*/ 242808 w 282"/>
                  <a:gd name="T81" fmla="*/ 0 h 842"/>
                  <a:gd name="T82" fmla="*/ 295137 w 282"/>
                  <a:gd name="T83" fmla="*/ 19885 h 842"/>
                  <a:gd name="T84" fmla="*/ 295137 w 282"/>
                  <a:gd name="T85" fmla="*/ 64888 h 842"/>
                  <a:gd name="T86" fmla="*/ 230249 w 282"/>
                  <a:gd name="T87" fmla="*/ 39770 h 842"/>
                  <a:gd name="T88" fmla="*/ 242808 w 282"/>
                  <a:gd name="T89" fmla="*/ 0 h 842"/>
                  <a:gd name="T90" fmla="*/ 15699 w 282"/>
                  <a:gd name="T91" fmla="*/ 727377 h 842"/>
                  <a:gd name="T92" fmla="*/ 295137 w 282"/>
                  <a:gd name="T93" fmla="*/ 836222 h 842"/>
                  <a:gd name="T94" fmla="*/ 295137 w 282"/>
                  <a:gd name="T95" fmla="*/ 881225 h 842"/>
                  <a:gd name="T96" fmla="*/ 0 w 282"/>
                  <a:gd name="T97" fmla="*/ 767147 h 842"/>
                  <a:gd name="T98" fmla="*/ 15699 w 282"/>
                  <a:gd name="T99" fmla="*/ 727377 h 84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82" h="842">
                    <a:moveTo>
                      <a:pt x="38" y="617"/>
                    </a:moveTo>
                    <a:lnTo>
                      <a:pt x="282" y="712"/>
                    </a:lnTo>
                    <a:lnTo>
                      <a:pt x="282" y="754"/>
                    </a:lnTo>
                    <a:lnTo>
                      <a:pt x="26" y="657"/>
                    </a:lnTo>
                    <a:lnTo>
                      <a:pt x="38" y="617"/>
                    </a:lnTo>
                    <a:close/>
                    <a:moveTo>
                      <a:pt x="282" y="669"/>
                    </a:moveTo>
                    <a:lnTo>
                      <a:pt x="50" y="579"/>
                    </a:lnTo>
                    <a:lnTo>
                      <a:pt x="62" y="541"/>
                    </a:lnTo>
                    <a:lnTo>
                      <a:pt x="282" y="626"/>
                    </a:lnTo>
                    <a:lnTo>
                      <a:pt x="282" y="669"/>
                    </a:lnTo>
                    <a:close/>
                    <a:moveTo>
                      <a:pt x="86" y="463"/>
                    </a:moveTo>
                    <a:lnTo>
                      <a:pt x="282" y="538"/>
                    </a:lnTo>
                    <a:lnTo>
                      <a:pt x="282" y="581"/>
                    </a:lnTo>
                    <a:lnTo>
                      <a:pt x="74" y="503"/>
                    </a:lnTo>
                    <a:lnTo>
                      <a:pt x="86" y="463"/>
                    </a:lnTo>
                    <a:close/>
                    <a:moveTo>
                      <a:pt x="282" y="453"/>
                    </a:moveTo>
                    <a:lnTo>
                      <a:pt x="282" y="496"/>
                    </a:lnTo>
                    <a:lnTo>
                      <a:pt x="100" y="425"/>
                    </a:lnTo>
                    <a:lnTo>
                      <a:pt x="112" y="387"/>
                    </a:lnTo>
                    <a:lnTo>
                      <a:pt x="282" y="453"/>
                    </a:lnTo>
                    <a:close/>
                    <a:moveTo>
                      <a:pt x="135" y="308"/>
                    </a:moveTo>
                    <a:lnTo>
                      <a:pt x="282" y="365"/>
                    </a:lnTo>
                    <a:lnTo>
                      <a:pt x="282" y="408"/>
                    </a:lnTo>
                    <a:lnTo>
                      <a:pt x="123" y="346"/>
                    </a:lnTo>
                    <a:lnTo>
                      <a:pt x="135" y="308"/>
                    </a:lnTo>
                    <a:close/>
                    <a:moveTo>
                      <a:pt x="159" y="232"/>
                    </a:moveTo>
                    <a:lnTo>
                      <a:pt x="282" y="280"/>
                    </a:lnTo>
                    <a:lnTo>
                      <a:pt x="282" y="323"/>
                    </a:lnTo>
                    <a:lnTo>
                      <a:pt x="147" y="270"/>
                    </a:lnTo>
                    <a:lnTo>
                      <a:pt x="159" y="232"/>
                    </a:lnTo>
                    <a:close/>
                    <a:moveTo>
                      <a:pt x="282" y="235"/>
                    </a:moveTo>
                    <a:lnTo>
                      <a:pt x="171" y="192"/>
                    </a:lnTo>
                    <a:lnTo>
                      <a:pt x="183" y="154"/>
                    </a:lnTo>
                    <a:lnTo>
                      <a:pt x="282" y="192"/>
                    </a:lnTo>
                    <a:lnTo>
                      <a:pt x="282" y="235"/>
                    </a:lnTo>
                    <a:close/>
                    <a:moveTo>
                      <a:pt x="209" y="76"/>
                    </a:moveTo>
                    <a:lnTo>
                      <a:pt x="282" y="107"/>
                    </a:lnTo>
                    <a:lnTo>
                      <a:pt x="282" y="149"/>
                    </a:lnTo>
                    <a:lnTo>
                      <a:pt x="194" y="116"/>
                    </a:lnTo>
                    <a:lnTo>
                      <a:pt x="209" y="76"/>
                    </a:lnTo>
                    <a:close/>
                    <a:moveTo>
                      <a:pt x="232" y="0"/>
                    </a:moveTo>
                    <a:lnTo>
                      <a:pt x="282" y="19"/>
                    </a:lnTo>
                    <a:lnTo>
                      <a:pt x="282" y="62"/>
                    </a:lnTo>
                    <a:lnTo>
                      <a:pt x="220" y="38"/>
                    </a:lnTo>
                    <a:lnTo>
                      <a:pt x="232" y="0"/>
                    </a:lnTo>
                    <a:close/>
                    <a:moveTo>
                      <a:pt x="15" y="695"/>
                    </a:moveTo>
                    <a:lnTo>
                      <a:pt x="282" y="799"/>
                    </a:lnTo>
                    <a:lnTo>
                      <a:pt x="282" y="842"/>
                    </a:lnTo>
                    <a:lnTo>
                      <a:pt x="0" y="733"/>
                    </a:lnTo>
                    <a:lnTo>
                      <a:pt x="15" y="695"/>
                    </a:lnTo>
                    <a:close/>
                  </a:path>
                </a:pathLst>
              </a:custGeom>
              <a:solidFill>
                <a:srgbClr val="B886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xmlns="" id="{CB141423-5E6E-45BA-9B67-AC737069B0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7850" y="419681"/>
                <a:ext cx="279439" cy="1002629"/>
              </a:xfrm>
              <a:custGeom>
                <a:avLst/>
                <a:gdLst>
                  <a:gd name="T0" fmla="*/ 11512 w 267"/>
                  <a:gd name="T1" fmla="*/ 854014 h 958"/>
                  <a:gd name="T2" fmla="*/ 279439 w 267"/>
                  <a:gd name="T3" fmla="*/ 955533 h 958"/>
                  <a:gd name="T4" fmla="*/ 279439 w 267"/>
                  <a:gd name="T5" fmla="*/ 1002629 h 958"/>
                  <a:gd name="T6" fmla="*/ 0 w 267"/>
                  <a:gd name="T7" fmla="*/ 893784 h 958"/>
                  <a:gd name="T8" fmla="*/ 11512 w 267"/>
                  <a:gd name="T9" fmla="*/ 854014 h 958"/>
                  <a:gd name="T10" fmla="*/ 279439 w 267"/>
                  <a:gd name="T11" fmla="*/ 866573 h 958"/>
                  <a:gd name="T12" fmla="*/ 279439 w 267"/>
                  <a:gd name="T13" fmla="*/ 911576 h 958"/>
                  <a:gd name="T14" fmla="*/ 24072 w 267"/>
                  <a:gd name="T15" fmla="*/ 812150 h 958"/>
                  <a:gd name="T16" fmla="*/ 36631 w 267"/>
                  <a:gd name="T17" fmla="*/ 772380 h 958"/>
                  <a:gd name="T18" fmla="*/ 279439 w 267"/>
                  <a:gd name="T19" fmla="*/ 866573 h 958"/>
                  <a:gd name="T20" fmla="*/ 279439 w 267"/>
                  <a:gd name="T21" fmla="*/ 821570 h 958"/>
                  <a:gd name="T22" fmla="*/ 49190 w 267"/>
                  <a:gd name="T23" fmla="*/ 732610 h 958"/>
                  <a:gd name="T24" fmla="*/ 61749 w 267"/>
                  <a:gd name="T25" fmla="*/ 692840 h 958"/>
                  <a:gd name="T26" fmla="*/ 279439 w 267"/>
                  <a:gd name="T27" fmla="*/ 774473 h 958"/>
                  <a:gd name="T28" fmla="*/ 279439 w 267"/>
                  <a:gd name="T29" fmla="*/ 821570 h 958"/>
                  <a:gd name="T30" fmla="*/ 88960 w 267"/>
                  <a:gd name="T31" fmla="*/ 611206 h 958"/>
                  <a:gd name="T32" fmla="*/ 279439 w 267"/>
                  <a:gd name="T33" fmla="*/ 685514 h 958"/>
                  <a:gd name="T34" fmla="*/ 279439 w 267"/>
                  <a:gd name="T35" fmla="*/ 729470 h 958"/>
                  <a:gd name="T36" fmla="*/ 74308 w 267"/>
                  <a:gd name="T37" fmla="*/ 650976 h 958"/>
                  <a:gd name="T38" fmla="*/ 88960 w 267"/>
                  <a:gd name="T39" fmla="*/ 611206 h 958"/>
                  <a:gd name="T40" fmla="*/ 279439 w 267"/>
                  <a:gd name="T41" fmla="*/ 640510 h 958"/>
                  <a:gd name="T42" fmla="*/ 101519 w 267"/>
                  <a:gd name="T43" fmla="*/ 571436 h 958"/>
                  <a:gd name="T44" fmla="*/ 113032 w 267"/>
                  <a:gd name="T45" fmla="*/ 528526 h 958"/>
                  <a:gd name="T46" fmla="*/ 279439 w 267"/>
                  <a:gd name="T47" fmla="*/ 593414 h 958"/>
                  <a:gd name="T48" fmla="*/ 279439 w 267"/>
                  <a:gd name="T49" fmla="*/ 640510 h 958"/>
                  <a:gd name="T50" fmla="*/ 279439 w 267"/>
                  <a:gd name="T51" fmla="*/ 548411 h 958"/>
                  <a:gd name="T52" fmla="*/ 125591 w 267"/>
                  <a:gd name="T53" fmla="*/ 488755 h 958"/>
                  <a:gd name="T54" fmla="*/ 138150 w 267"/>
                  <a:gd name="T55" fmla="*/ 448985 h 958"/>
                  <a:gd name="T56" fmla="*/ 279439 w 267"/>
                  <a:gd name="T57" fmla="*/ 504454 h 958"/>
                  <a:gd name="T58" fmla="*/ 279439 w 267"/>
                  <a:gd name="T59" fmla="*/ 548411 h 958"/>
                  <a:gd name="T60" fmla="*/ 279439 w 267"/>
                  <a:gd name="T61" fmla="*/ 0 h 958"/>
                  <a:gd name="T62" fmla="*/ 279439 w 267"/>
                  <a:gd name="T63" fmla="*/ 186292 h 958"/>
                  <a:gd name="T64" fmla="*/ 227110 w 267"/>
                  <a:gd name="T65" fmla="*/ 166407 h 958"/>
                  <a:gd name="T66" fmla="*/ 279439 w 267"/>
                  <a:gd name="T67" fmla="*/ 0 h 958"/>
                  <a:gd name="T68" fmla="*/ 279439 w 267"/>
                  <a:gd name="T69" fmla="*/ 412355 h 958"/>
                  <a:gd name="T70" fmla="*/ 279439 w 267"/>
                  <a:gd name="T71" fmla="*/ 459451 h 958"/>
                  <a:gd name="T72" fmla="*/ 150709 w 267"/>
                  <a:gd name="T73" fmla="*/ 409215 h 958"/>
                  <a:gd name="T74" fmla="*/ 163268 w 267"/>
                  <a:gd name="T75" fmla="*/ 367352 h 958"/>
                  <a:gd name="T76" fmla="*/ 279439 w 267"/>
                  <a:gd name="T77" fmla="*/ 412355 h 958"/>
                  <a:gd name="T78" fmla="*/ 279439 w 267"/>
                  <a:gd name="T79" fmla="*/ 367352 h 958"/>
                  <a:gd name="T80" fmla="*/ 175827 w 267"/>
                  <a:gd name="T81" fmla="*/ 327581 h 958"/>
                  <a:gd name="T82" fmla="*/ 187339 w 267"/>
                  <a:gd name="T83" fmla="*/ 287811 h 958"/>
                  <a:gd name="T84" fmla="*/ 279439 w 267"/>
                  <a:gd name="T85" fmla="*/ 322348 h 958"/>
                  <a:gd name="T86" fmla="*/ 279439 w 267"/>
                  <a:gd name="T87" fmla="*/ 367352 h 958"/>
                  <a:gd name="T88" fmla="*/ 279439 w 267"/>
                  <a:gd name="T89" fmla="*/ 278392 h 958"/>
                  <a:gd name="T90" fmla="*/ 203038 w 267"/>
                  <a:gd name="T91" fmla="*/ 245948 h 958"/>
                  <a:gd name="T92" fmla="*/ 214551 w 267"/>
                  <a:gd name="T93" fmla="*/ 206177 h 958"/>
                  <a:gd name="T94" fmla="*/ 279439 w 267"/>
                  <a:gd name="T95" fmla="*/ 231295 h 958"/>
                  <a:gd name="T96" fmla="*/ 279439 w 267"/>
                  <a:gd name="T97" fmla="*/ 278392 h 9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67" h="958">
                    <a:moveTo>
                      <a:pt x="11" y="816"/>
                    </a:moveTo>
                    <a:lnTo>
                      <a:pt x="267" y="913"/>
                    </a:lnTo>
                    <a:lnTo>
                      <a:pt x="267" y="958"/>
                    </a:lnTo>
                    <a:lnTo>
                      <a:pt x="0" y="854"/>
                    </a:lnTo>
                    <a:lnTo>
                      <a:pt x="11" y="816"/>
                    </a:lnTo>
                    <a:close/>
                    <a:moveTo>
                      <a:pt x="267" y="828"/>
                    </a:moveTo>
                    <a:lnTo>
                      <a:pt x="267" y="871"/>
                    </a:lnTo>
                    <a:lnTo>
                      <a:pt x="23" y="776"/>
                    </a:lnTo>
                    <a:lnTo>
                      <a:pt x="35" y="738"/>
                    </a:lnTo>
                    <a:lnTo>
                      <a:pt x="267" y="828"/>
                    </a:lnTo>
                    <a:close/>
                    <a:moveTo>
                      <a:pt x="267" y="785"/>
                    </a:moveTo>
                    <a:lnTo>
                      <a:pt x="47" y="700"/>
                    </a:lnTo>
                    <a:lnTo>
                      <a:pt x="59" y="662"/>
                    </a:lnTo>
                    <a:lnTo>
                      <a:pt x="267" y="740"/>
                    </a:lnTo>
                    <a:lnTo>
                      <a:pt x="267" y="785"/>
                    </a:lnTo>
                    <a:close/>
                    <a:moveTo>
                      <a:pt x="85" y="584"/>
                    </a:moveTo>
                    <a:lnTo>
                      <a:pt x="267" y="655"/>
                    </a:lnTo>
                    <a:lnTo>
                      <a:pt x="267" y="697"/>
                    </a:lnTo>
                    <a:lnTo>
                      <a:pt x="71" y="622"/>
                    </a:lnTo>
                    <a:lnTo>
                      <a:pt x="85" y="584"/>
                    </a:lnTo>
                    <a:close/>
                    <a:moveTo>
                      <a:pt x="267" y="612"/>
                    </a:moveTo>
                    <a:lnTo>
                      <a:pt x="97" y="546"/>
                    </a:lnTo>
                    <a:lnTo>
                      <a:pt x="108" y="505"/>
                    </a:lnTo>
                    <a:lnTo>
                      <a:pt x="267" y="567"/>
                    </a:lnTo>
                    <a:lnTo>
                      <a:pt x="267" y="612"/>
                    </a:lnTo>
                    <a:close/>
                    <a:moveTo>
                      <a:pt x="267" y="524"/>
                    </a:moveTo>
                    <a:lnTo>
                      <a:pt x="120" y="467"/>
                    </a:lnTo>
                    <a:lnTo>
                      <a:pt x="132" y="429"/>
                    </a:lnTo>
                    <a:lnTo>
                      <a:pt x="267" y="482"/>
                    </a:lnTo>
                    <a:lnTo>
                      <a:pt x="267" y="524"/>
                    </a:lnTo>
                    <a:close/>
                    <a:moveTo>
                      <a:pt x="267" y="0"/>
                    </a:moveTo>
                    <a:lnTo>
                      <a:pt x="267" y="178"/>
                    </a:lnTo>
                    <a:lnTo>
                      <a:pt x="217" y="159"/>
                    </a:lnTo>
                    <a:lnTo>
                      <a:pt x="267" y="0"/>
                    </a:lnTo>
                    <a:close/>
                    <a:moveTo>
                      <a:pt x="267" y="394"/>
                    </a:moveTo>
                    <a:lnTo>
                      <a:pt x="267" y="439"/>
                    </a:lnTo>
                    <a:lnTo>
                      <a:pt x="144" y="391"/>
                    </a:lnTo>
                    <a:lnTo>
                      <a:pt x="156" y="351"/>
                    </a:lnTo>
                    <a:lnTo>
                      <a:pt x="267" y="394"/>
                    </a:lnTo>
                    <a:close/>
                    <a:moveTo>
                      <a:pt x="267" y="351"/>
                    </a:moveTo>
                    <a:lnTo>
                      <a:pt x="168" y="313"/>
                    </a:lnTo>
                    <a:lnTo>
                      <a:pt x="179" y="275"/>
                    </a:lnTo>
                    <a:lnTo>
                      <a:pt x="267" y="308"/>
                    </a:lnTo>
                    <a:lnTo>
                      <a:pt x="267" y="351"/>
                    </a:lnTo>
                    <a:close/>
                    <a:moveTo>
                      <a:pt x="267" y="266"/>
                    </a:moveTo>
                    <a:lnTo>
                      <a:pt x="194" y="235"/>
                    </a:lnTo>
                    <a:lnTo>
                      <a:pt x="205" y="197"/>
                    </a:lnTo>
                    <a:lnTo>
                      <a:pt x="267" y="221"/>
                    </a:lnTo>
                    <a:lnTo>
                      <a:pt x="267" y="266"/>
                    </a:lnTo>
                    <a:close/>
                  </a:path>
                </a:pathLst>
              </a:custGeom>
              <a:solidFill>
                <a:srgbClr val="D99F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xmlns="" id="{0AB7B9FE-9649-4CC2-8692-5BCA3C8F3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288" y="419681"/>
                <a:ext cx="294091" cy="1047633"/>
              </a:xfrm>
              <a:custGeom>
                <a:avLst/>
                <a:gdLst>
                  <a:gd name="T0" fmla="*/ 0 w 281"/>
                  <a:gd name="T1" fmla="*/ 0 h 1001"/>
                  <a:gd name="T2" fmla="*/ 110938 w 281"/>
                  <a:gd name="T3" fmla="*/ 352700 h 1001"/>
                  <a:gd name="T4" fmla="*/ 294091 w 281"/>
                  <a:gd name="T5" fmla="*/ 933555 h 1001"/>
                  <a:gd name="T6" fmla="*/ 0 w 281"/>
                  <a:gd name="T7" fmla="*/ 1047633 h 1001"/>
                  <a:gd name="T8" fmla="*/ 0 w 281"/>
                  <a:gd name="T9" fmla="*/ 1002630 h 1001"/>
                  <a:gd name="T10" fmla="*/ 0 w 281"/>
                  <a:gd name="T11" fmla="*/ 955533 h 1001"/>
                  <a:gd name="T12" fmla="*/ 0 w 281"/>
                  <a:gd name="T13" fmla="*/ 911577 h 1001"/>
                  <a:gd name="T14" fmla="*/ 0 w 281"/>
                  <a:gd name="T15" fmla="*/ 866574 h 1001"/>
                  <a:gd name="T16" fmla="*/ 0 w 281"/>
                  <a:gd name="T17" fmla="*/ 821570 h 1001"/>
                  <a:gd name="T18" fmla="*/ 0 w 281"/>
                  <a:gd name="T19" fmla="*/ 774474 h 1001"/>
                  <a:gd name="T20" fmla="*/ 0 w 281"/>
                  <a:gd name="T21" fmla="*/ 729471 h 1001"/>
                  <a:gd name="T22" fmla="*/ 0 w 281"/>
                  <a:gd name="T23" fmla="*/ 685514 h 1001"/>
                  <a:gd name="T24" fmla="*/ 0 w 281"/>
                  <a:gd name="T25" fmla="*/ 640511 h 1001"/>
                  <a:gd name="T26" fmla="*/ 0 w 281"/>
                  <a:gd name="T27" fmla="*/ 593414 h 1001"/>
                  <a:gd name="T28" fmla="*/ 0 w 281"/>
                  <a:gd name="T29" fmla="*/ 548411 h 1001"/>
                  <a:gd name="T30" fmla="*/ 0 w 281"/>
                  <a:gd name="T31" fmla="*/ 504455 h 1001"/>
                  <a:gd name="T32" fmla="*/ 0 w 281"/>
                  <a:gd name="T33" fmla="*/ 459451 h 1001"/>
                  <a:gd name="T34" fmla="*/ 0 w 281"/>
                  <a:gd name="T35" fmla="*/ 412355 h 1001"/>
                  <a:gd name="T36" fmla="*/ 0 w 281"/>
                  <a:gd name="T37" fmla="*/ 367352 h 1001"/>
                  <a:gd name="T38" fmla="*/ 0 w 281"/>
                  <a:gd name="T39" fmla="*/ 322349 h 1001"/>
                  <a:gd name="T40" fmla="*/ 0 w 281"/>
                  <a:gd name="T41" fmla="*/ 278392 h 1001"/>
                  <a:gd name="T42" fmla="*/ 0 w 281"/>
                  <a:gd name="T43" fmla="*/ 231296 h 1001"/>
                  <a:gd name="T44" fmla="*/ 0 w 281"/>
                  <a:gd name="T45" fmla="*/ 186292 h 1001"/>
                  <a:gd name="T46" fmla="*/ 0 w 281"/>
                  <a:gd name="T47" fmla="*/ 0 h 100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81" h="1001">
                    <a:moveTo>
                      <a:pt x="0" y="0"/>
                    </a:moveTo>
                    <a:lnTo>
                      <a:pt x="106" y="337"/>
                    </a:lnTo>
                    <a:lnTo>
                      <a:pt x="281" y="892"/>
                    </a:lnTo>
                    <a:lnTo>
                      <a:pt x="0" y="1001"/>
                    </a:lnTo>
                    <a:lnTo>
                      <a:pt x="0" y="958"/>
                    </a:lnTo>
                    <a:lnTo>
                      <a:pt x="0" y="913"/>
                    </a:lnTo>
                    <a:lnTo>
                      <a:pt x="0" y="871"/>
                    </a:lnTo>
                    <a:lnTo>
                      <a:pt x="0" y="828"/>
                    </a:lnTo>
                    <a:lnTo>
                      <a:pt x="0" y="785"/>
                    </a:lnTo>
                    <a:lnTo>
                      <a:pt x="0" y="740"/>
                    </a:lnTo>
                    <a:lnTo>
                      <a:pt x="0" y="697"/>
                    </a:lnTo>
                    <a:lnTo>
                      <a:pt x="0" y="655"/>
                    </a:lnTo>
                    <a:lnTo>
                      <a:pt x="0" y="612"/>
                    </a:lnTo>
                    <a:lnTo>
                      <a:pt x="0" y="567"/>
                    </a:lnTo>
                    <a:lnTo>
                      <a:pt x="0" y="524"/>
                    </a:lnTo>
                    <a:lnTo>
                      <a:pt x="0" y="482"/>
                    </a:lnTo>
                    <a:lnTo>
                      <a:pt x="0" y="439"/>
                    </a:lnTo>
                    <a:lnTo>
                      <a:pt x="0" y="394"/>
                    </a:lnTo>
                    <a:lnTo>
                      <a:pt x="0" y="351"/>
                    </a:lnTo>
                    <a:lnTo>
                      <a:pt x="0" y="308"/>
                    </a:lnTo>
                    <a:lnTo>
                      <a:pt x="0" y="266"/>
                    </a:lnTo>
                    <a:lnTo>
                      <a:pt x="0" y="221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xmlns="" id="{C59CDED1-603D-46AA-A004-8000F89B68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99" y="511781"/>
                <a:ext cx="279439" cy="1002629"/>
              </a:xfrm>
              <a:custGeom>
                <a:avLst/>
                <a:gdLst>
                  <a:gd name="T0" fmla="*/ 279439 w 267"/>
                  <a:gd name="T1" fmla="*/ 774473 h 958"/>
                  <a:gd name="T2" fmla="*/ 279439 w 267"/>
                  <a:gd name="T3" fmla="*/ 821570 h 958"/>
                  <a:gd name="T4" fmla="*/ 49190 w 267"/>
                  <a:gd name="T5" fmla="*/ 732610 h 958"/>
                  <a:gd name="T6" fmla="*/ 61749 w 267"/>
                  <a:gd name="T7" fmla="*/ 692840 h 958"/>
                  <a:gd name="T8" fmla="*/ 279439 w 267"/>
                  <a:gd name="T9" fmla="*/ 774473 h 958"/>
                  <a:gd name="T10" fmla="*/ 279439 w 267"/>
                  <a:gd name="T11" fmla="*/ 729470 h 958"/>
                  <a:gd name="T12" fmla="*/ 74308 w 267"/>
                  <a:gd name="T13" fmla="*/ 649930 h 958"/>
                  <a:gd name="T14" fmla="*/ 88960 w 267"/>
                  <a:gd name="T15" fmla="*/ 610159 h 958"/>
                  <a:gd name="T16" fmla="*/ 279439 w 267"/>
                  <a:gd name="T17" fmla="*/ 685514 h 958"/>
                  <a:gd name="T18" fmla="*/ 279439 w 267"/>
                  <a:gd name="T19" fmla="*/ 729470 h 958"/>
                  <a:gd name="T20" fmla="*/ 101519 w 267"/>
                  <a:gd name="T21" fmla="*/ 570389 h 958"/>
                  <a:gd name="T22" fmla="*/ 113032 w 267"/>
                  <a:gd name="T23" fmla="*/ 528526 h 958"/>
                  <a:gd name="T24" fmla="*/ 279439 w 267"/>
                  <a:gd name="T25" fmla="*/ 593414 h 958"/>
                  <a:gd name="T26" fmla="*/ 279439 w 267"/>
                  <a:gd name="T27" fmla="*/ 640510 h 958"/>
                  <a:gd name="T28" fmla="*/ 101519 w 267"/>
                  <a:gd name="T29" fmla="*/ 570389 h 958"/>
                  <a:gd name="T30" fmla="*/ 279439 w 267"/>
                  <a:gd name="T31" fmla="*/ 548411 h 958"/>
                  <a:gd name="T32" fmla="*/ 125591 w 267"/>
                  <a:gd name="T33" fmla="*/ 488755 h 958"/>
                  <a:gd name="T34" fmla="*/ 138150 w 267"/>
                  <a:gd name="T35" fmla="*/ 448985 h 958"/>
                  <a:gd name="T36" fmla="*/ 279439 w 267"/>
                  <a:gd name="T37" fmla="*/ 503408 h 958"/>
                  <a:gd name="T38" fmla="*/ 279439 w 267"/>
                  <a:gd name="T39" fmla="*/ 548411 h 958"/>
                  <a:gd name="T40" fmla="*/ 279439 w 267"/>
                  <a:gd name="T41" fmla="*/ 459451 h 958"/>
                  <a:gd name="T42" fmla="*/ 150709 w 267"/>
                  <a:gd name="T43" fmla="*/ 409215 h 958"/>
                  <a:gd name="T44" fmla="*/ 163268 w 267"/>
                  <a:gd name="T45" fmla="*/ 367352 h 958"/>
                  <a:gd name="T46" fmla="*/ 279439 w 267"/>
                  <a:gd name="T47" fmla="*/ 412355 h 958"/>
                  <a:gd name="T48" fmla="*/ 279439 w 267"/>
                  <a:gd name="T49" fmla="*/ 459451 h 958"/>
                  <a:gd name="T50" fmla="*/ 279439 w 267"/>
                  <a:gd name="T51" fmla="*/ 0 h 958"/>
                  <a:gd name="T52" fmla="*/ 279439 w 267"/>
                  <a:gd name="T53" fmla="*/ 186292 h 958"/>
                  <a:gd name="T54" fmla="*/ 227110 w 267"/>
                  <a:gd name="T55" fmla="*/ 166407 h 958"/>
                  <a:gd name="T56" fmla="*/ 279439 w 267"/>
                  <a:gd name="T57" fmla="*/ 0 h 958"/>
                  <a:gd name="T58" fmla="*/ 187339 w 267"/>
                  <a:gd name="T59" fmla="*/ 287811 h 958"/>
                  <a:gd name="T60" fmla="*/ 279439 w 267"/>
                  <a:gd name="T61" fmla="*/ 322348 h 958"/>
                  <a:gd name="T62" fmla="*/ 279439 w 267"/>
                  <a:gd name="T63" fmla="*/ 367352 h 958"/>
                  <a:gd name="T64" fmla="*/ 177920 w 267"/>
                  <a:gd name="T65" fmla="*/ 327581 h 958"/>
                  <a:gd name="T66" fmla="*/ 187339 w 267"/>
                  <a:gd name="T67" fmla="*/ 287811 h 958"/>
                  <a:gd name="T68" fmla="*/ 279439 w 267"/>
                  <a:gd name="T69" fmla="*/ 277345 h 958"/>
                  <a:gd name="T70" fmla="*/ 203038 w 267"/>
                  <a:gd name="T71" fmla="*/ 248041 h 958"/>
                  <a:gd name="T72" fmla="*/ 214551 w 267"/>
                  <a:gd name="T73" fmla="*/ 206177 h 958"/>
                  <a:gd name="T74" fmla="*/ 279439 w 267"/>
                  <a:gd name="T75" fmla="*/ 230249 h 958"/>
                  <a:gd name="T76" fmla="*/ 279439 w 267"/>
                  <a:gd name="T77" fmla="*/ 277345 h 958"/>
                  <a:gd name="T78" fmla="*/ 279439 w 267"/>
                  <a:gd name="T79" fmla="*/ 1002629 h 958"/>
                  <a:gd name="T80" fmla="*/ 0 w 267"/>
                  <a:gd name="T81" fmla="*/ 893784 h 958"/>
                  <a:gd name="T82" fmla="*/ 11512 w 267"/>
                  <a:gd name="T83" fmla="*/ 854014 h 958"/>
                  <a:gd name="T84" fmla="*/ 279439 w 267"/>
                  <a:gd name="T85" fmla="*/ 955533 h 958"/>
                  <a:gd name="T86" fmla="*/ 279439 w 267"/>
                  <a:gd name="T87" fmla="*/ 1002629 h 958"/>
                  <a:gd name="T88" fmla="*/ 36631 w 267"/>
                  <a:gd name="T89" fmla="*/ 772380 h 958"/>
                  <a:gd name="T90" fmla="*/ 279439 w 267"/>
                  <a:gd name="T91" fmla="*/ 866573 h 958"/>
                  <a:gd name="T92" fmla="*/ 279439 w 267"/>
                  <a:gd name="T93" fmla="*/ 910529 h 958"/>
                  <a:gd name="T94" fmla="*/ 24072 w 267"/>
                  <a:gd name="T95" fmla="*/ 814244 h 958"/>
                  <a:gd name="T96" fmla="*/ 36631 w 267"/>
                  <a:gd name="T97" fmla="*/ 772380 h 9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67" h="958">
                    <a:moveTo>
                      <a:pt x="267" y="740"/>
                    </a:moveTo>
                    <a:lnTo>
                      <a:pt x="267" y="785"/>
                    </a:lnTo>
                    <a:lnTo>
                      <a:pt x="47" y="700"/>
                    </a:lnTo>
                    <a:lnTo>
                      <a:pt x="59" y="662"/>
                    </a:lnTo>
                    <a:lnTo>
                      <a:pt x="267" y="740"/>
                    </a:lnTo>
                    <a:close/>
                    <a:moveTo>
                      <a:pt x="267" y="697"/>
                    </a:moveTo>
                    <a:lnTo>
                      <a:pt x="71" y="621"/>
                    </a:lnTo>
                    <a:lnTo>
                      <a:pt x="85" y="583"/>
                    </a:lnTo>
                    <a:lnTo>
                      <a:pt x="267" y="655"/>
                    </a:lnTo>
                    <a:lnTo>
                      <a:pt x="267" y="697"/>
                    </a:lnTo>
                    <a:close/>
                    <a:moveTo>
                      <a:pt x="97" y="545"/>
                    </a:moveTo>
                    <a:lnTo>
                      <a:pt x="108" y="505"/>
                    </a:lnTo>
                    <a:lnTo>
                      <a:pt x="267" y="567"/>
                    </a:lnTo>
                    <a:lnTo>
                      <a:pt x="267" y="612"/>
                    </a:lnTo>
                    <a:lnTo>
                      <a:pt x="97" y="545"/>
                    </a:lnTo>
                    <a:close/>
                    <a:moveTo>
                      <a:pt x="267" y="524"/>
                    </a:moveTo>
                    <a:lnTo>
                      <a:pt x="120" y="467"/>
                    </a:lnTo>
                    <a:lnTo>
                      <a:pt x="132" y="429"/>
                    </a:lnTo>
                    <a:lnTo>
                      <a:pt x="267" y="481"/>
                    </a:lnTo>
                    <a:lnTo>
                      <a:pt x="267" y="524"/>
                    </a:lnTo>
                    <a:close/>
                    <a:moveTo>
                      <a:pt x="267" y="439"/>
                    </a:moveTo>
                    <a:lnTo>
                      <a:pt x="144" y="391"/>
                    </a:lnTo>
                    <a:lnTo>
                      <a:pt x="156" y="351"/>
                    </a:lnTo>
                    <a:lnTo>
                      <a:pt x="267" y="394"/>
                    </a:lnTo>
                    <a:lnTo>
                      <a:pt x="267" y="439"/>
                    </a:lnTo>
                    <a:close/>
                    <a:moveTo>
                      <a:pt x="267" y="0"/>
                    </a:moveTo>
                    <a:lnTo>
                      <a:pt x="267" y="178"/>
                    </a:lnTo>
                    <a:lnTo>
                      <a:pt x="217" y="159"/>
                    </a:lnTo>
                    <a:lnTo>
                      <a:pt x="267" y="0"/>
                    </a:lnTo>
                    <a:close/>
                    <a:moveTo>
                      <a:pt x="179" y="275"/>
                    </a:moveTo>
                    <a:lnTo>
                      <a:pt x="267" y="308"/>
                    </a:lnTo>
                    <a:lnTo>
                      <a:pt x="267" y="351"/>
                    </a:lnTo>
                    <a:lnTo>
                      <a:pt x="170" y="313"/>
                    </a:lnTo>
                    <a:lnTo>
                      <a:pt x="179" y="275"/>
                    </a:lnTo>
                    <a:close/>
                    <a:moveTo>
                      <a:pt x="267" y="265"/>
                    </a:moveTo>
                    <a:lnTo>
                      <a:pt x="194" y="237"/>
                    </a:lnTo>
                    <a:lnTo>
                      <a:pt x="205" y="197"/>
                    </a:lnTo>
                    <a:lnTo>
                      <a:pt x="267" y="220"/>
                    </a:lnTo>
                    <a:lnTo>
                      <a:pt x="267" y="265"/>
                    </a:lnTo>
                    <a:close/>
                    <a:moveTo>
                      <a:pt x="267" y="958"/>
                    </a:moveTo>
                    <a:lnTo>
                      <a:pt x="0" y="854"/>
                    </a:lnTo>
                    <a:lnTo>
                      <a:pt x="11" y="816"/>
                    </a:lnTo>
                    <a:lnTo>
                      <a:pt x="267" y="913"/>
                    </a:lnTo>
                    <a:lnTo>
                      <a:pt x="267" y="958"/>
                    </a:lnTo>
                    <a:close/>
                    <a:moveTo>
                      <a:pt x="35" y="738"/>
                    </a:moveTo>
                    <a:lnTo>
                      <a:pt x="267" y="828"/>
                    </a:lnTo>
                    <a:lnTo>
                      <a:pt x="267" y="870"/>
                    </a:lnTo>
                    <a:lnTo>
                      <a:pt x="23" y="778"/>
                    </a:lnTo>
                    <a:lnTo>
                      <a:pt x="35" y="738"/>
                    </a:lnTo>
                    <a:close/>
                  </a:path>
                </a:pathLst>
              </a:custGeom>
              <a:solidFill>
                <a:srgbClr val="5D9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xmlns="" id="{FFEA28D8-49BF-45F4-89DD-F2E2BDE4F2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678188"/>
                <a:ext cx="295137" cy="881225"/>
              </a:xfrm>
              <a:custGeom>
                <a:avLst/>
                <a:gdLst>
                  <a:gd name="T0" fmla="*/ 295137 w 282"/>
                  <a:gd name="T1" fmla="*/ 608066 h 842"/>
                  <a:gd name="T2" fmla="*/ 77447 w 282"/>
                  <a:gd name="T3" fmla="*/ 526433 h 842"/>
                  <a:gd name="T4" fmla="*/ 90006 w 282"/>
                  <a:gd name="T5" fmla="*/ 483523 h 842"/>
                  <a:gd name="T6" fmla="*/ 295137 w 282"/>
                  <a:gd name="T7" fmla="*/ 563063 h 842"/>
                  <a:gd name="T8" fmla="*/ 295137 w 282"/>
                  <a:gd name="T9" fmla="*/ 608066 h 842"/>
                  <a:gd name="T10" fmla="*/ 295137 w 282"/>
                  <a:gd name="T11" fmla="*/ 382004 h 842"/>
                  <a:gd name="T12" fmla="*/ 295137 w 282"/>
                  <a:gd name="T13" fmla="*/ 427007 h 842"/>
                  <a:gd name="T14" fmla="*/ 128730 w 282"/>
                  <a:gd name="T15" fmla="*/ 362119 h 842"/>
                  <a:gd name="T16" fmla="*/ 141289 w 282"/>
                  <a:gd name="T17" fmla="*/ 322348 h 842"/>
                  <a:gd name="T18" fmla="*/ 295137 w 282"/>
                  <a:gd name="T19" fmla="*/ 382004 h 842"/>
                  <a:gd name="T20" fmla="*/ 117218 w 282"/>
                  <a:gd name="T21" fmla="*/ 403982 h 842"/>
                  <a:gd name="T22" fmla="*/ 295137 w 282"/>
                  <a:gd name="T23" fmla="*/ 474103 h 842"/>
                  <a:gd name="T24" fmla="*/ 295137 w 282"/>
                  <a:gd name="T25" fmla="*/ 519106 h 842"/>
                  <a:gd name="T26" fmla="*/ 104659 w 282"/>
                  <a:gd name="T27" fmla="*/ 443752 h 842"/>
                  <a:gd name="T28" fmla="*/ 117218 w 282"/>
                  <a:gd name="T29" fmla="*/ 403982 h 842"/>
                  <a:gd name="T30" fmla="*/ 166407 w 282"/>
                  <a:gd name="T31" fmla="*/ 242808 h 842"/>
                  <a:gd name="T32" fmla="*/ 295137 w 282"/>
                  <a:gd name="T33" fmla="*/ 293044 h 842"/>
                  <a:gd name="T34" fmla="*/ 295137 w 282"/>
                  <a:gd name="T35" fmla="*/ 337001 h 842"/>
                  <a:gd name="T36" fmla="*/ 153848 w 282"/>
                  <a:gd name="T37" fmla="*/ 282578 h 842"/>
                  <a:gd name="T38" fmla="*/ 166407 w 282"/>
                  <a:gd name="T39" fmla="*/ 242808 h 842"/>
                  <a:gd name="T40" fmla="*/ 193618 w 282"/>
                  <a:gd name="T41" fmla="*/ 161174 h 842"/>
                  <a:gd name="T42" fmla="*/ 295137 w 282"/>
                  <a:gd name="T43" fmla="*/ 200944 h 842"/>
                  <a:gd name="T44" fmla="*/ 295137 w 282"/>
                  <a:gd name="T45" fmla="*/ 245948 h 842"/>
                  <a:gd name="T46" fmla="*/ 178966 w 282"/>
                  <a:gd name="T47" fmla="*/ 200944 h 842"/>
                  <a:gd name="T48" fmla="*/ 193618 w 282"/>
                  <a:gd name="T49" fmla="*/ 161174 h 842"/>
                  <a:gd name="T50" fmla="*/ 203038 w 282"/>
                  <a:gd name="T51" fmla="*/ 121404 h 842"/>
                  <a:gd name="T52" fmla="*/ 218736 w 282"/>
                  <a:gd name="T53" fmla="*/ 81634 h 842"/>
                  <a:gd name="T54" fmla="*/ 295137 w 282"/>
                  <a:gd name="T55" fmla="*/ 110938 h 842"/>
                  <a:gd name="T56" fmla="*/ 295137 w 282"/>
                  <a:gd name="T57" fmla="*/ 155941 h 842"/>
                  <a:gd name="T58" fmla="*/ 203038 w 282"/>
                  <a:gd name="T59" fmla="*/ 121404 h 842"/>
                  <a:gd name="T60" fmla="*/ 242808 w 282"/>
                  <a:gd name="T61" fmla="*/ 0 h 842"/>
                  <a:gd name="T62" fmla="*/ 295137 w 282"/>
                  <a:gd name="T63" fmla="*/ 19885 h 842"/>
                  <a:gd name="T64" fmla="*/ 295137 w 282"/>
                  <a:gd name="T65" fmla="*/ 63842 h 842"/>
                  <a:gd name="T66" fmla="*/ 230249 w 282"/>
                  <a:gd name="T67" fmla="*/ 39770 h 842"/>
                  <a:gd name="T68" fmla="*/ 242808 w 282"/>
                  <a:gd name="T69" fmla="*/ 0 h 842"/>
                  <a:gd name="T70" fmla="*/ 15699 w 282"/>
                  <a:gd name="T71" fmla="*/ 727377 h 842"/>
                  <a:gd name="T72" fmla="*/ 295137 w 282"/>
                  <a:gd name="T73" fmla="*/ 836222 h 842"/>
                  <a:gd name="T74" fmla="*/ 295137 w 282"/>
                  <a:gd name="T75" fmla="*/ 881225 h 842"/>
                  <a:gd name="T76" fmla="*/ 0 w 282"/>
                  <a:gd name="T77" fmla="*/ 767147 h 842"/>
                  <a:gd name="T78" fmla="*/ 15699 w 282"/>
                  <a:gd name="T79" fmla="*/ 727377 h 842"/>
                  <a:gd name="T80" fmla="*/ 295137 w 282"/>
                  <a:gd name="T81" fmla="*/ 789125 h 842"/>
                  <a:gd name="T82" fmla="*/ 27211 w 282"/>
                  <a:gd name="T83" fmla="*/ 687607 h 842"/>
                  <a:gd name="T84" fmla="*/ 39770 w 282"/>
                  <a:gd name="T85" fmla="*/ 647836 h 842"/>
                  <a:gd name="T86" fmla="*/ 295137 w 282"/>
                  <a:gd name="T87" fmla="*/ 744122 h 842"/>
                  <a:gd name="T88" fmla="*/ 295137 w 282"/>
                  <a:gd name="T89" fmla="*/ 789125 h 842"/>
                  <a:gd name="T90" fmla="*/ 295137 w 282"/>
                  <a:gd name="T91" fmla="*/ 700166 h 842"/>
                  <a:gd name="T92" fmla="*/ 52329 w 282"/>
                  <a:gd name="T93" fmla="*/ 605973 h 842"/>
                  <a:gd name="T94" fmla="*/ 64888 w 282"/>
                  <a:gd name="T95" fmla="*/ 566203 h 842"/>
                  <a:gd name="T96" fmla="*/ 295137 w 282"/>
                  <a:gd name="T97" fmla="*/ 655163 h 842"/>
                  <a:gd name="T98" fmla="*/ 295137 w 282"/>
                  <a:gd name="T99" fmla="*/ 700166 h 84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82" h="842">
                    <a:moveTo>
                      <a:pt x="282" y="581"/>
                    </a:moveTo>
                    <a:lnTo>
                      <a:pt x="74" y="503"/>
                    </a:lnTo>
                    <a:lnTo>
                      <a:pt x="86" y="462"/>
                    </a:lnTo>
                    <a:lnTo>
                      <a:pt x="282" y="538"/>
                    </a:lnTo>
                    <a:lnTo>
                      <a:pt x="282" y="581"/>
                    </a:lnTo>
                    <a:close/>
                    <a:moveTo>
                      <a:pt x="282" y="365"/>
                    </a:moveTo>
                    <a:lnTo>
                      <a:pt x="282" y="408"/>
                    </a:lnTo>
                    <a:lnTo>
                      <a:pt x="123" y="346"/>
                    </a:lnTo>
                    <a:lnTo>
                      <a:pt x="135" y="308"/>
                    </a:lnTo>
                    <a:lnTo>
                      <a:pt x="282" y="365"/>
                    </a:lnTo>
                    <a:close/>
                    <a:moveTo>
                      <a:pt x="112" y="386"/>
                    </a:moveTo>
                    <a:lnTo>
                      <a:pt x="282" y="453"/>
                    </a:lnTo>
                    <a:lnTo>
                      <a:pt x="282" y="496"/>
                    </a:lnTo>
                    <a:lnTo>
                      <a:pt x="100" y="424"/>
                    </a:lnTo>
                    <a:lnTo>
                      <a:pt x="112" y="386"/>
                    </a:lnTo>
                    <a:close/>
                    <a:moveTo>
                      <a:pt x="159" y="232"/>
                    </a:moveTo>
                    <a:lnTo>
                      <a:pt x="282" y="280"/>
                    </a:lnTo>
                    <a:lnTo>
                      <a:pt x="282" y="322"/>
                    </a:lnTo>
                    <a:lnTo>
                      <a:pt x="147" y="270"/>
                    </a:lnTo>
                    <a:lnTo>
                      <a:pt x="159" y="232"/>
                    </a:lnTo>
                    <a:close/>
                    <a:moveTo>
                      <a:pt x="185" y="154"/>
                    </a:moveTo>
                    <a:lnTo>
                      <a:pt x="282" y="192"/>
                    </a:lnTo>
                    <a:lnTo>
                      <a:pt x="282" y="235"/>
                    </a:lnTo>
                    <a:lnTo>
                      <a:pt x="171" y="192"/>
                    </a:lnTo>
                    <a:lnTo>
                      <a:pt x="185" y="154"/>
                    </a:lnTo>
                    <a:close/>
                    <a:moveTo>
                      <a:pt x="194" y="116"/>
                    </a:moveTo>
                    <a:lnTo>
                      <a:pt x="209" y="78"/>
                    </a:lnTo>
                    <a:lnTo>
                      <a:pt x="282" y="106"/>
                    </a:lnTo>
                    <a:lnTo>
                      <a:pt x="282" y="149"/>
                    </a:lnTo>
                    <a:lnTo>
                      <a:pt x="194" y="116"/>
                    </a:lnTo>
                    <a:close/>
                    <a:moveTo>
                      <a:pt x="232" y="0"/>
                    </a:moveTo>
                    <a:lnTo>
                      <a:pt x="282" y="19"/>
                    </a:lnTo>
                    <a:lnTo>
                      <a:pt x="282" y="61"/>
                    </a:lnTo>
                    <a:lnTo>
                      <a:pt x="220" y="38"/>
                    </a:lnTo>
                    <a:lnTo>
                      <a:pt x="232" y="0"/>
                    </a:lnTo>
                    <a:close/>
                    <a:moveTo>
                      <a:pt x="15" y="695"/>
                    </a:moveTo>
                    <a:lnTo>
                      <a:pt x="282" y="799"/>
                    </a:lnTo>
                    <a:lnTo>
                      <a:pt x="282" y="842"/>
                    </a:lnTo>
                    <a:lnTo>
                      <a:pt x="0" y="733"/>
                    </a:lnTo>
                    <a:lnTo>
                      <a:pt x="15" y="695"/>
                    </a:lnTo>
                    <a:close/>
                    <a:moveTo>
                      <a:pt x="282" y="754"/>
                    </a:moveTo>
                    <a:lnTo>
                      <a:pt x="26" y="657"/>
                    </a:lnTo>
                    <a:lnTo>
                      <a:pt x="38" y="619"/>
                    </a:lnTo>
                    <a:lnTo>
                      <a:pt x="282" y="711"/>
                    </a:lnTo>
                    <a:lnTo>
                      <a:pt x="282" y="754"/>
                    </a:lnTo>
                    <a:close/>
                    <a:moveTo>
                      <a:pt x="282" y="669"/>
                    </a:moveTo>
                    <a:lnTo>
                      <a:pt x="50" y="579"/>
                    </a:lnTo>
                    <a:lnTo>
                      <a:pt x="62" y="541"/>
                    </a:lnTo>
                    <a:lnTo>
                      <a:pt x="282" y="626"/>
                    </a:lnTo>
                    <a:lnTo>
                      <a:pt x="282" y="669"/>
                    </a:lnTo>
                    <a:close/>
                  </a:path>
                </a:pathLst>
              </a:custGeom>
              <a:solidFill>
                <a:srgbClr val="578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xmlns="" id="{36DFE506-D44C-427F-8C5B-82BF1317D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37" y="511781"/>
                <a:ext cx="294091" cy="1047633"/>
              </a:xfrm>
              <a:custGeom>
                <a:avLst/>
                <a:gdLst>
                  <a:gd name="T0" fmla="*/ 0 w 281"/>
                  <a:gd name="T1" fmla="*/ 0 h 1001"/>
                  <a:gd name="T2" fmla="*/ 110938 w 281"/>
                  <a:gd name="T3" fmla="*/ 352700 h 1001"/>
                  <a:gd name="T4" fmla="*/ 294091 w 281"/>
                  <a:gd name="T5" fmla="*/ 933555 h 1001"/>
                  <a:gd name="T6" fmla="*/ 0 w 281"/>
                  <a:gd name="T7" fmla="*/ 1047633 h 1001"/>
                  <a:gd name="T8" fmla="*/ 0 w 281"/>
                  <a:gd name="T9" fmla="*/ 1002630 h 1001"/>
                  <a:gd name="T10" fmla="*/ 0 w 281"/>
                  <a:gd name="T11" fmla="*/ 955533 h 1001"/>
                  <a:gd name="T12" fmla="*/ 0 w 281"/>
                  <a:gd name="T13" fmla="*/ 910530 h 1001"/>
                  <a:gd name="T14" fmla="*/ 0 w 281"/>
                  <a:gd name="T15" fmla="*/ 866574 h 1001"/>
                  <a:gd name="T16" fmla="*/ 0 w 281"/>
                  <a:gd name="T17" fmla="*/ 821570 h 1001"/>
                  <a:gd name="T18" fmla="*/ 0 w 281"/>
                  <a:gd name="T19" fmla="*/ 774474 h 1001"/>
                  <a:gd name="T20" fmla="*/ 0 w 281"/>
                  <a:gd name="T21" fmla="*/ 729471 h 1001"/>
                  <a:gd name="T22" fmla="*/ 0 w 281"/>
                  <a:gd name="T23" fmla="*/ 685514 h 1001"/>
                  <a:gd name="T24" fmla="*/ 0 w 281"/>
                  <a:gd name="T25" fmla="*/ 640511 h 1001"/>
                  <a:gd name="T26" fmla="*/ 0 w 281"/>
                  <a:gd name="T27" fmla="*/ 593414 h 1001"/>
                  <a:gd name="T28" fmla="*/ 0 w 281"/>
                  <a:gd name="T29" fmla="*/ 548411 h 1001"/>
                  <a:gd name="T30" fmla="*/ 0 w 281"/>
                  <a:gd name="T31" fmla="*/ 503408 h 1001"/>
                  <a:gd name="T32" fmla="*/ 0 w 281"/>
                  <a:gd name="T33" fmla="*/ 459451 h 1001"/>
                  <a:gd name="T34" fmla="*/ 0 w 281"/>
                  <a:gd name="T35" fmla="*/ 412355 h 1001"/>
                  <a:gd name="T36" fmla="*/ 0 w 281"/>
                  <a:gd name="T37" fmla="*/ 367352 h 1001"/>
                  <a:gd name="T38" fmla="*/ 0 w 281"/>
                  <a:gd name="T39" fmla="*/ 322349 h 1001"/>
                  <a:gd name="T40" fmla="*/ 0 w 281"/>
                  <a:gd name="T41" fmla="*/ 277345 h 1001"/>
                  <a:gd name="T42" fmla="*/ 0 w 281"/>
                  <a:gd name="T43" fmla="*/ 230249 h 1001"/>
                  <a:gd name="T44" fmla="*/ 0 w 281"/>
                  <a:gd name="T45" fmla="*/ 186292 h 1001"/>
                  <a:gd name="T46" fmla="*/ 0 w 281"/>
                  <a:gd name="T47" fmla="*/ 0 h 100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81" h="1001">
                    <a:moveTo>
                      <a:pt x="0" y="0"/>
                    </a:moveTo>
                    <a:lnTo>
                      <a:pt x="106" y="337"/>
                    </a:lnTo>
                    <a:lnTo>
                      <a:pt x="281" y="892"/>
                    </a:lnTo>
                    <a:lnTo>
                      <a:pt x="0" y="1001"/>
                    </a:lnTo>
                    <a:lnTo>
                      <a:pt x="0" y="958"/>
                    </a:lnTo>
                    <a:lnTo>
                      <a:pt x="0" y="913"/>
                    </a:lnTo>
                    <a:lnTo>
                      <a:pt x="0" y="870"/>
                    </a:lnTo>
                    <a:lnTo>
                      <a:pt x="0" y="828"/>
                    </a:lnTo>
                    <a:lnTo>
                      <a:pt x="0" y="785"/>
                    </a:lnTo>
                    <a:lnTo>
                      <a:pt x="0" y="740"/>
                    </a:lnTo>
                    <a:lnTo>
                      <a:pt x="0" y="697"/>
                    </a:lnTo>
                    <a:lnTo>
                      <a:pt x="0" y="655"/>
                    </a:lnTo>
                    <a:lnTo>
                      <a:pt x="0" y="612"/>
                    </a:lnTo>
                    <a:lnTo>
                      <a:pt x="0" y="567"/>
                    </a:lnTo>
                    <a:lnTo>
                      <a:pt x="0" y="524"/>
                    </a:lnTo>
                    <a:lnTo>
                      <a:pt x="0" y="481"/>
                    </a:lnTo>
                    <a:lnTo>
                      <a:pt x="0" y="439"/>
                    </a:lnTo>
                    <a:lnTo>
                      <a:pt x="0" y="394"/>
                    </a:lnTo>
                    <a:lnTo>
                      <a:pt x="0" y="351"/>
                    </a:lnTo>
                    <a:lnTo>
                      <a:pt x="0" y="308"/>
                    </a:lnTo>
                    <a:lnTo>
                      <a:pt x="0" y="265"/>
                    </a:lnTo>
                    <a:lnTo>
                      <a:pt x="0" y="220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C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xmlns="" id="{93A01259-07CB-45BA-8DBB-26CFC4CDA3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3810" y="1469407"/>
                <a:ext cx="286765" cy="109892"/>
              </a:xfrm>
              <a:custGeom>
                <a:avLst/>
                <a:gdLst>
                  <a:gd name="T0" fmla="*/ 227110 w 274"/>
                  <a:gd name="T1" fmla="*/ 55469 h 105"/>
                  <a:gd name="T2" fmla="*/ 143383 w 274"/>
                  <a:gd name="T3" fmla="*/ 23025 h 105"/>
                  <a:gd name="T4" fmla="*/ 58609 w 274"/>
                  <a:gd name="T5" fmla="*/ 55469 h 105"/>
                  <a:gd name="T6" fmla="*/ 143383 w 274"/>
                  <a:gd name="T7" fmla="*/ 87914 h 105"/>
                  <a:gd name="T8" fmla="*/ 227110 w 274"/>
                  <a:gd name="T9" fmla="*/ 55469 h 105"/>
                  <a:gd name="T10" fmla="*/ 177920 w 274"/>
                  <a:gd name="T11" fmla="*/ 55469 h 105"/>
                  <a:gd name="T12" fmla="*/ 143383 w 274"/>
                  <a:gd name="T13" fmla="*/ 68028 h 105"/>
                  <a:gd name="T14" fmla="*/ 108845 w 274"/>
                  <a:gd name="T15" fmla="*/ 55469 h 105"/>
                  <a:gd name="T16" fmla="*/ 143383 w 274"/>
                  <a:gd name="T17" fmla="*/ 42910 h 105"/>
                  <a:gd name="T18" fmla="*/ 177920 w 274"/>
                  <a:gd name="T19" fmla="*/ 55469 h 105"/>
                  <a:gd name="T20" fmla="*/ 143383 w 274"/>
                  <a:gd name="T21" fmla="*/ 109892 h 105"/>
                  <a:gd name="T22" fmla="*/ 0 w 274"/>
                  <a:gd name="T23" fmla="*/ 55469 h 105"/>
                  <a:gd name="T24" fmla="*/ 145476 w 274"/>
                  <a:gd name="T25" fmla="*/ 0 h 105"/>
                  <a:gd name="T26" fmla="*/ 286765 w 274"/>
                  <a:gd name="T27" fmla="*/ 55469 h 105"/>
                  <a:gd name="T28" fmla="*/ 143383 w 274"/>
                  <a:gd name="T29" fmla="*/ 109892 h 1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74" h="105">
                    <a:moveTo>
                      <a:pt x="217" y="53"/>
                    </a:moveTo>
                    <a:lnTo>
                      <a:pt x="137" y="22"/>
                    </a:lnTo>
                    <a:lnTo>
                      <a:pt x="56" y="53"/>
                    </a:lnTo>
                    <a:lnTo>
                      <a:pt x="137" y="84"/>
                    </a:lnTo>
                    <a:lnTo>
                      <a:pt x="217" y="53"/>
                    </a:lnTo>
                    <a:close/>
                    <a:moveTo>
                      <a:pt x="170" y="53"/>
                    </a:moveTo>
                    <a:lnTo>
                      <a:pt x="137" y="65"/>
                    </a:lnTo>
                    <a:lnTo>
                      <a:pt x="104" y="53"/>
                    </a:lnTo>
                    <a:lnTo>
                      <a:pt x="137" y="41"/>
                    </a:lnTo>
                    <a:lnTo>
                      <a:pt x="170" y="53"/>
                    </a:lnTo>
                    <a:close/>
                    <a:moveTo>
                      <a:pt x="137" y="105"/>
                    </a:moveTo>
                    <a:lnTo>
                      <a:pt x="0" y="53"/>
                    </a:lnTo>
                    <a:lnTo>
                      <a:pt x="139" y="0"/>
                    </a:lnTo>
                    <a:lnTo>
                      <a:pt x="274" y="53"/>
                    </a:lnTo>
                    <a:lnTo>
                      <a:pt x="137" y="105"/>
                    </a:lnTo>
                    <a:close/>
                  </a:path>
                </a:pathLst>
              </a:custGeom>
              <a:solidFill>
                <a:srgbClr val="E0AC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xmlns="" id="{5574CDB4-02FF-4916-B5E6-51FF8BF4AE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2419" y="1492432"/>
                <a:ext cx="228156" cy="215597"/>
              </a:xfrm>
              <a:custGeom>
                <a:avLst/>
                <a:gdLst>
                  <a:gd name="T0" fmla="*/ 168501 w 218"/>
                  <a:gd name="T1" fmla="*/ 32444 h 206"/>
                  <a:gd name="T2" fmla="*/ 84774 w 218"/>
                  <a:gd name="T3" fmla="*/ 64888 h 206"/>
                  <a:gd name="T4" fmla="*/ 0 w 218"/>
                  <a:gd name="T5" fmla="*/ 32444 h 206"/>
                  <a:gd name="T6" fmla="*/ 84774 w 218"/>
                  <a:gd name="T7" fmla="*/ 0 h 206"/>
                  <a:gd name="T8" fmla="*/ 168501 w 218"/>
                  <a:gd name="T9" fmla="*/ 32444 h 206"/>
                  <a:gd name="T10" fmla="*/ 119311 w 218"/>
                  <a:gd name="T11" fmla="*/ 32444 h 206"/>
                  <a:gd name="T12" fmla="*/ 84774 w 218"/>
                  <a:gd name="T13" fmla="*/ 19885 h 206"/>
                  <a:gd name="T14" fmla="*/ 50236 w 218"/>
                  <a:gd name="T15" fmla="*/ 32444 h 206"/>
                  <a:gd name="T16" fmla="*/ 84774 w 218"/>
                  <a:gd name="T17" fmla="*/ 45003 h 206"/>
                  <a:gd name="T18" fmla="*/ 119311 w 218"/>
                  <a:gd name="T19" fmla="*/ 32444 h 206"/>
                  <a:gd name="T20" fmla="*/ 84774 w 218"/>
                  <a:gd name="T21" fmla="*/ 86867 h 206"/>
                  <a:gd name="T22" fmla="*/ 228156 w 218"/>
                  <a:gd name="T23" fmla="*/ 32444 h 206"/>
                  <a:gd name="T24" fmla="*/ 228156 w 218"/>
                  <a:gd name="T25" fmla="*/ 94193 h 206"/>
                  <a:gd name="T26" fmla="*/ 153848 w 218"/>
                  <a:gd name="T27" fmla="*/ 94193 h 206"/>
                  <a:gd name="T28" fmla="*/ 151755 w 218"/>
                  <a:gd name="T29" fmla="*/ 159081 h 206"/>
                  <a:gd name="T30" fmla="*/ 228156 w 218"/>
                  <a:gd name="T31" fmla="*/ 114078 h 206"/>
                  <a:gd name="T32" fmla="*/ 228156 w 218"/>
                  <a:gd name="T33" fmla="*/ 161174 h 206"/>
                  <a:gd name="T34" fmla="*/ 84774 w 218"/>
                  <a:gd name="T35" fmla="*/ 215597 h 206"/>
                  <a:gd name="T36" fmla="*/ 84774 w 218"/>
                  <a:gd name="T37" fmla="*/ 86867 h 20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8" h="206">
                    <a:moveTo>
                      <a:pt x="161" y="31"/>
                    </a:moveTo>
                    <a:lnTo>
                      <a:pt x="81" y="62"/>
                    </a:lnTo>
                    <a:lnTo>
                      <a:pt x="0" y="31"/>
                    </a:lnTo>
                    <a:lnTo>
                      <a:pt x="81" y="0"/>
                    </a:lnTo>
                    <a:lnTo>
                      <a:pt x="161" y="31"/>
                    </a:lnTo>
                    <a:close/>
                    <a:moveTo>
                      <a:pt x="114" y="31"/>
                    </a:moveTo>
                    <a:lnTo>
                      <a:pt x="81" y="19"/>
                    </a:lnTo>
                    <a:lnTo>
                      <a:pt x="48" y="31"/>
                    </a:lnTo>
                    <a:lnTo>
                      <a:pt x="81" y="43"/>
                    </a:lnTo>
                    <a:lnTo>
                      <a:pt x="114" y="31"/>
                    </a:lnTo>
                    <a:close/>
                    <a:moveTo>
                      <a:pt x="81" y="83"/>
                    </a:moveTo>
                    <a:lnTo>
                      <a:pt x="218" y="31"/>
                    </a:lnTo>
                    <a:lnTo>
                      <a:pt x="218" y="90"/>
                    </a:lnTo>
                    <a:lnTo>
                      <a:pt x="147" y="90"/>
                    </a:lnTo>
                    <a:lnTo>
                      <a:pt x="145" y="152"/>
                    </a:lnTo>
                    <a:lnTo>
                      <a:pt x="218" y="109"/>
                    </a:lnTo>
                    <a:lnTo>
                      <a:pt x="218" y="154"/>
                    </a:lnTo>
                    <a:lnTo>
                      <a:pt x="81" y="206"/>
                    </a:lnTo>
                    <a:lnTo>
                      <a:pt x="81" y="83"/>
                    </a:lnTo>
                    <a:close/>
                  </a:path>
                </a:pathLst>
              </a:custGeom>
              <a:solidFill>
                <a:srgbClr val="B68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xmlns="" id="{59B520C8-C43E-4A3D-BC95-4EAAE9C5CE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3810" y="1524876"/>
                <a:ext cx="321302" cy="183153"/>
              </a:xfrm>
              <a:custGeom>
                <a:avLst/>
                <a:gdLst>
                  <a:gd name="T0" fmla="*/ 0 w 307"/>
                  <a:gd name="T1" fmla="*/ 0 h 175"/>
                  <a:gd name="T2" fmla="*/ 143382 w 307"/>
                  <a:gd name="T3" fmla="*/ 54423 h 175"/>
                  <a:gd name="T4" fmla="*/ 143382 w 307"/>
                  <a:gd name="T5" fmla="*/ 183153 h 175"/>
                  <a:gd name="T6" fmla="*/ 0 w 307"/>
                  <a:gd name="T7" fmla="*/ 128730 h 175"/>
                  <a:gd name="T8" fmla="*/ 0 w 307"/>
                  <a:gd name="T9" fmla="*/ 0 h 175"/>
                  <a:gd name="T10" fmla="*/ 286765 w 307"/>
                  <a:gd name="T11" fmla="*/ 61749 h 175"/>
                  <a:gd name="T12" fmla="*/ 321302 w 307"/>
                  <a:gd name="T13" fmla="*/ 61749 h 175"/>
                  <a:gd name="T14" fmla="*/ 286765 w 307"/>
                  <a:gd name="T15" fmla="*/ 81634 h 175"/>
                  <a:gd name="T16" fmla="*/ 210364 w 307"/>
                  <a:gd name="T17" fmla="*/ 126637 h 175"/>
                  <a:gd name="T18" fmla="*/ 212457 w 307"/>
                  <a:gd name="T19" fmla="*/ 61749 h 175"/>
                  <a:gd name="T20" fmla="*/ 286765 w 307"/>
                  <a:gd name="T21" fmla="*/ 61749 h 17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7" h="175">
                    <a:moveTo>
                      <a:pt x="0" y="0"/>
                    </a:moveTo>
                    <a:lnTo>
                      <a:pt x="137" y="52"/>
                    </a:lnTo>
                    <a:lnTo>
                      <a:pt x="137" y="175"/>
                    </a:lnTo>
                    <a:lnTo>
                      <a:pt x="0" y="123"/>
                    </a:lnTo>
                    <a:lnTo>
                      <a:pt x="0" y="0"/>
                    </a:lnTo>
                    <a:close/>
                    <a:moveTo>
                      <a:pt x="274" y="59"/>
                    </a:moveTo>
                    <a:lnTo>
                      <a:pt x="307" y="59"/>
                    </a:lnTo>
                    <a:lnTo>
                      <a:pt x="274" y="78"/>
                    </a:lnTo>
                    <a:lnTo>
                      <a:pt x="201" y="121"/>
                    </a:lnTo>
                    <a:lnTo>
                      <a:pt x="203" y="59"/>
                    </a:lnTo>
                    <a:lnTo>
                      <a:pt x="274" y="59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xmlns="" id="{72690CF2-B9E0-42BA-9CAE-17E327ACE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7206" y="1574065"/>
                <a:ext cx="27211" cy="25118"/>
              </a:xfrm>
              <a:custGeom>
                <a:avLst/>
                <a:gdLst>
                  <a:gd name="T0" fmla="*/ 27211 w 11"/>
                  <a:gd name="T1" fmla="*/ 12559 h 10"/>
                  <a:gd name="T2" fmla="*/ 22264 w 11"/>
                  <a:gd name="T3" fmla="*/ 22606 h 10"/>
                  <a:gd name="T4" fmla="*/ 14842 w 11"/>
                  <a:gd name="T5" fmla="*/ 25118 h 10"/>
                  <a:gd name="T6" fmla="*/ 4947 w 11"/>
                  <a:gd name="T7" fmla="*/ 22606 h 10"/>
                  <a:gd name="T8" fmla="*/ 0 w 11"/>
                  <a:gd name="T9" fmla="*/ 12559 h 10"/>
                  <a:gd name="T10" fmla="*/ 4947 w 11"/>
                  <a:gd name="T11" fmla="*/ 2512 h 10"/>
                  <a:gd name="T12" fmla="*/ 14842 w 11"/>
                  <a:gd name="T13" fmla="*/ 0 h 10"/>
                  <a:gd name="T14" fmla="*/ 22264 w 11"/>
                  <a:gd name="T15" fmla="*/ 2512 h 10"/>
                  <a:gd name="T16" fmla="*/ 27211 w 11"/>
                  <a:gd name="T17" fmla="*/ 12559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6"/>
                      <a:pt x="10" y="8"/>
                      <a:pt x="9" y="9"/>
                    </a:cubicBezTo>
                    <a:cubicBezTo>
                      <a:pt x="8" y="9"/>
                      <a:pt x="7" y="10"/>
                      <a:pt x="6" y="10"/>
                    </a:cubicBezTo>
                    <a:cubicBezTo>
                      <a:pt x="4" y="10"/>
                      <a:pt x="3" y="9"/>
                      <a:pt x="2" y="9"/>
                    </a:cubicBezTo>
                    <a:cubicBezTo>
                      <a:pt x="1" y="8"/>
                      <a:pt x="0" y="6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10" y="2"/>
                      <a:pt x="11" y="3"/>
                      <a:pt x="11" y="5"/>
                    </a:cubicBezTo>
                    <a:close/>
                  </a:path>
                </a:pathLst>
              </a:custGeom>
              <a:solidFill>
                <a:srgbClr val="73C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等腰三角形 3">
                <a:extLst>
                  <a:ext uri="{FF2B5EF4-FFF2-40B4-BE49-F238E27FC236}">
                    <a16:creationId xmlns:a16="http://schemas.microsoft.com/office/drawing/2014/main" xmlns="" id="{7BC8A208-24E9-445B-B893-752F7B949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13" y="1439761"/>
                <a:ext cx="886081" cy="126991"/>
              </a:xfrm>
              <a:custGeom>
                <a:avLst/>
                <a:gdLst>
                  <a:gd name="T0" fmla="*/ 0 w 913468"/>
                  <a:gd name="T1" fmla="*/ 126991 h 126323"/>
                  <a:gd name="T2" fmla="*/ 319414 w 913468"/>
                  <a:gd name="T3" fmla="*/ 0 h 126323"/>
                  <a:gd name="T4" fmla="*/ 886081 w 913468"/>
                  <a:gd name="T5" fmla="*/ 110713 h 126323"/>
                  <a:gd name="T6" fmla="*/ 0 w 913468"/>
                  <a:gd name="T7" fmla="*/ 126991 h 1263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13468" h="126323">
                    <a:moveTo>
                      <a:pt x="0" y="126323"/>
                    </a:moveTo>
                    <a:lnTo>
                      <a:pt x="329286" y="0"/>
                    </a:lnTo>
                    <a:lnTo>
                      <a:pt x="913468" y="110131"/>
                    </a:lnTo>
                    <a:lnTo>
                      <a:pt x="0" y="126323"/>
                    </a:lnTo>
                    <a:close/>
                  </a:path>
                </a:pathLst>
              </a:custGeom>
              <a:solidFill>
                <a:schemeClr val="tx1">
                  <a:alpha val="3294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组合 51">
              <a:extLst>
                <a:ext uri="{FF2B5EF4-FFF2-40B4-BE49-F238E27FC236}">
                  <a16:creationId xmlns:a16="http://schemas.microsoft.com/office/drawing/2014/main" xmlns="" id="{36372565-5B40-4C5C-9DE0-03189EECE8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39813" y="5476241"/>
              <a:ext cx="958061" cy="1352172"/>
              <a:chOff x="0" y="0"/>
              <a:chExt cx="276552" cy="398732"/>
            </a:xfrm>
          </p:grpSpPr>
          <p:sp>
            <p:nvSpPr>
              <p:cNvPr id="17" name="Freeform 51">
                <a:extLst>
                  <a:ext uri="{FF2B5EF4-FFF2-40B4-BE49-F238E27FC236}">
                    <a16:creationId xmlns:a16="http://schemas.microsoft.com/office/drawing/2014/main" xmlns="" id="{4191C0DF-BFFA-44B1-9B83-4D5FAADC1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923" y="272425"/>
                <a:ext cx="53659" cy="126307"/>
              </a:xfrm>
              <a:custGeom>
                <a:avLst/>
                <a:gdLst>
                  <a:gd name="T0" fmla="*/ 0 w 27"/>
                  <a:gd name="T1" fmla="*/ 0 h 64"/>
                  <a:gd name="T2" fmla="*/ 23848 w 27"/>
                  <a:gd name="T3" fmla="*/ 1974 h 64"/>
                  <a:gd name="T4" fmla="*/ 53659 w 27"/>
                  <a:gd name="T5" fmla="*/ 0 h 64"/>
                  <a:gd name="T6" fmla="*/ 53659 w 27"/>
                  <a:gd name="T7" fmla="*/ 126307 h 64"/>
                  <a:gd name="T8" fmla="*/ 0 w 27"/>
                  <a:gd name="T9" fmla="*/ 126307 h 64"/>
                  <a:gd name="T10" fmla="*/ 0 w 27"/>
                  <a:gd name="T11" fmla="*/ 0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7" h="64">
                    <a:moveTo>
                      <a:pt x="0" y="0"/>
                    </a:moveTo>
                    <a:cubicBezTo>
                      <a:pt x="4" y="1"/>
                      <a:pt x="8" y="1"/>
                      <a:pt x="12" y="1"/>
                    </a:cubicBezTo>
                    <a:cubicBezTo>
                      <a:pt x="17" y="1"/>
                      <a:pt x="22" y="1"/>
                      <a:pt x="27" y="0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52">
                <a:extLst>
                  <a:ext uri="{FF2B5EF4-FFF2-40B4-BE49-F238E27FC236}">
                    <a16:creationId xmlns:a16="http://schemas.microsoft.com/office/drawing/2014/main" xmlns="" id="{728D63CB-7120-4D73-AC1D-1D76C956A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76552" cy="274902"/>
              </a:xfrm>
              <a:custGeom>
                <a:avLst/>
                <a:gdLst>
                  <a:gd name="T0" fmla="*/ 167125 w 139"/>
                  <a:gd name="T1" fmla="*/ 272924 h 139"/>
                  <a:gd name="T2" fmla="*/ 137281 w 139"/>
                  <a:gd name="T3" fmla="*/ 274902 h 139"/>
                  <a:gd name="T4" fmla="*/ 113406 w 139"/>
                  <a:gd name="T5" fmla="*/ 272924 h 139"/>
                  <a:gd name="T6" fmla="*/ 39792 w 139"/>
                  <a:gd name="T7" fmla="*/ 235348 h 139"/>
                  <a:gd name="T8" fmla="*/ 0 w 139"/>
                  <a:gd name="T9" fmla="*/ 138440 h 139"/>
                  <a:gd name="T10" fmla="*/ 39792 w 139"/>
                  <a:gd name="T11" fmla="*/ 41532 h 139"/>
                  <a:gd name="T12" fmla="*/ 137281 w 139"/>
                  <a:gd name="T13" fmla="*/ 0 h 139"/>
                  <a:gd name="T14" fmla="*/ 236760 w 139"/>
                  <a:gd name="T15" fmla="*/ 41532 h 139"/>
                  <a:gd name="T16" fmla="*/ 276552 w 139"/>
                  <a:gd name="T17" fmla="*/ 138440 h 139"/>
                  <a:gd name="T18" fmla="*/ 236760 w 139"/>
                  <a:gd name="T19" fmla="*/ 235348 h 139"/>
                  <a:gd name="T20" fmla="*/ 167125 w 139"/>
                  <a:gd name="T21" fmla="*/ 272924 h 1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139">
                    <a:moveTo>
                      <a:pt x="84" y="138"/>
                    </a:moveTo>
                    <a:cubicBezTo>
                      <a:pt x="79" y="139"/>
                      <a:pt x="74" y="139"/>
                      <a:pt x="69" y="139"/>
                    </a:cubicBezTo>
                    <a:cubicBezTo>
                      <a:pt x="65" y="139"/>
                      <a:pt x="61" y="139"/>
                      <a:pt x="57" y="138"/>
                    </a:cubicBezTo>
                    <a:cubicBezTo>
                      <a:pt x="43" y="136"/>
                      <a:pt x="31" y="129"/>
                      <a:pt x="20" y="119"/>
                    </a:cubicBezTo>
                    <a:cubicBezTo>
                      <a:pt x="7" y="105"/>
                      <a:pt x="0" y="89"/>
                      <a:pt x="0" y="70"/>
                    </a:cubicBezTo>
                    <a:cubicBezTo>
                      <a:pt x="0" y="51"/>
                      <a:pt x="7" y="34"/>
                      <a:pt x="20" y="21"/>
                    </a:cubicBezTo>
                    <a:cubicBezTo>
                      <a:pt x="34" y="7"/>
                      <a:pt x="50" y="0"/>
                      <a:pt x="69" y="0"/>
                    </a:cubicBezTo>
                    <a:cubicBezTo>
                      <a:pt x="89" y="0"/>
                      <a:pt x="105" y="7"/>
                      <a:pt x="119" y="21"/>
                    </a:cubicBezTo>
                    <a:cubicBezTo>
                      <a:pt x="132" y="34"/>
                      <a:pt x="139" y="51"/>
                      <a:pt x="139" y="70"/>
                    </a:cubicBezTo>
                    <a:cubicBezTo>
                      <a:pt x="139" y="89"/>
                      <a:pt x="132" y="105"/>
                      <a:pt x="119" y="119"/>
                    </a:cubicBezTo>
                    <a:cubicBezTo>
                      <a:pt x="109" y="129"/>
                      <a:pt x="97" y="135"/>
                      <a:pt x="84" y="138"/>
                    </a:cubicBezTo>
                    <a:close/>
                  </a:path>
                </a:pathLst>
              </a:custGeom>
              <a:solidFill>
                <a:srgbClr val="FAC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椭圆 46">
              <a:extLst>
                <a:ext uri="{FF2B5EF4-FFF2-40B4-BE49-F238E27FC236}">
                  <a16:creationId xmlns:a16="http://schemas.microsoft.com/office/drawing/2014/main" xmlns="" id="{4638D2E5-A1EA-4CA6-9D52-EC5ABD8DF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11670" y="6487662"/>
              <a:ext cx="625475" cy="627062"/>
            </a:xfrm>
            <a:prstGeom prst="ellipse">
              <a:avLst/>
            </a:prstGeom>
            <a:solidFill>
              <a:srgbClr val="A7D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48">
              <a:extLst>
                <a:ext uri="{FF2B5EF4-FFF2-40B4-BE49-F238E27FC236}">
                  <a16:creationId xmlns:a16="http://schemas.microsoft.com/office/drawing/2014/main" xmlns="" id="{66D5E5F6-6988-41A5-83D5-35AB50DEC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0728" y="5125600"/>
              <a:ext cx="271463" cy="271462"/>
            </a:xfrm>
            <a:prstGeom prst="ellipse">
              <a:avLst/>
            </a:prstGeom>
            <a:solidFill>
              <a:srgbClr val="A7D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655" y="2529205"/>
            <a:ext cx="9144000" cy="1367155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习作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: 《_____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让生活更美好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D3C6242-1904-4BB2-B751-9D2CBD7DB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63" y="1119386"/>
            <a:ext cx="4011394" cy="564595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ED85DF0-916F-4CB6-9817-0ED8DAF42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457" y="1119386"/>
            <a:ext cx="4011394" cy="5645958"/>
          </a:xfrm>
          <a:prstGeom prst="rect">
            <a:avLst/>
          </a:prstGeom>
        </p:spPr>
      </p:pic>
      <p:sp>
        <p:nvSpPr>
          <p:cNvPr id="15" name="思想气泡: 云 14">
            <a:extLst>
              <a:ext uri="{FF2B5EF4-FFF2-40B4-BE49-F238E27FC236}">
                <a16:creationId xmlns:a16="http://schemas.microsoft.com/office/drawing/2014/main" xmlns="" id="{AC286BED-3022-46F4-9083-A007FF6F99FA}"/>
              </a:ext>
            </a:extLst>
          </p:cNvPr>
          <p:cNvSpPr/>
          <p:nvPr/>
        </p:nvSpPr>
        <p:spPr>
          <a:xfrm>
            <a:off x="8158480" y="1554199"/>
            <a:ext cx="4124960" cy="2207644"/>
          </a:xfrm>
          <a:prstGeom prst="cloudCallout">
            <a:avLst>
              <a:gd name="adj1" fmla="val -64250"/>
              <a:gd name="adj2" fmla="val 46961"/>
            </a:avLst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让生活更美好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7530330-F0EF-4458-BF65-9F022DA88E7E}"/>
              </a:ext>
            </a:extLst>
          </p:cNvPr>
          <p:cNvSpPr txBox="1"/>
          <p:nvPr/>
        </p:nvSpPr>
        <p:spPr>
          <a:xfrm>
            <a:off x="307975" y="154305"/>
            <a:ext cx="1368425" cy="5788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猜一猜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745618-AA0B-46EE-92DF-A3D99D5F7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2639" y="3891280"/>
            <a:ext cx="3089360" cy="296672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0F4D9A8-E059-43D2-B29F-CB0F29421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59" y="1200110"/>
            <a:ext cx="4025501" cy="56578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59E265-F2E8-4A40-ABA5-697831070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770" y="1200110"/>
            <a:ext cx="4025501" cy="56578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DFDD7F3-04C1-47AB-989A-71C469260C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3511" y="1200111"/>
            <a:ext cx="4025501" cy="5657890"/>
          </a:xfrm>
          <a:prstGeom prst="rect">
            <a:avLst/>
          </a:prstGeom>
        </p:spPr>
      </p:pic>
      <p:sp>
        <p:nvSpPr>
          <p:cNvPr id="15" name="思想气泡: 云 14">
            <a:extLst>
              <a:ext uri="{FF2B5EF4-FFF2-40B4-BE49-F238E27FC236}">
                <a16:creationId xmlns:a16="http://schemas.microsoft.com/office/drawing/2014/main" xmlns="" id="{AC286BED-3022-46F4-9083-A007FF6F99FA}"/>
              </a:ext>
            </a:extLst>
          </p:cNvPr>
          <p:cNvSpPr/>
          <p:nvPr/>
        </p:nvSpPr>
        <p:spPr>
          <a:xfrm>
            <a:off x="6990080" y="1940279"/>
            <a:ext cx="4124960" cy="2207644"/>
          </a:xfrm>
          <a:prstGeom prst="cloudCallout">
            <a:avLst>
              <a:gd name="adj1" fmla="val -64250"/>
              <a:gd name="adj2" fmla="val 46961"/>
            </a:avLst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让生活更美好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F803C8-000A-4EB8-8D67-412A502AF893}"/>
              </a:ext>
            </a:extLst>
          </p:cNvPr>
          <p:cNvSpPr txBox="1"/>
          <p:nvPr/>
        </p:nvSpPr>
        <p:spPr>
          <a:xfrm>
            <a:off x="307975" y="154305"/>
            <a:ext cx="1368425" cy="5788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猜一猜</a:t>
            </a:r>
          </a:p>
        </p:txBody>
      </p:sp>
    </p:spTree>
    <p:extLst>
      <p:ext uri="{BB962C8B-B14F-4D97-AF65-F5344CB8AC3E}">
        <p14:creationId xmlns:p14="http://schemas.microsoft.com/office/powerpoint/2010/main" xmlns="" val="7659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6D66C7A-57C2-4C48-8BED-A09BB39A7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0800"/>
            <a:ext cx="12192000" cy="4216400"/>
          </a:xfrm>
          <a:prstGeom prst="rect">
            <a:avLst/>
          </a:prstGeom>
        </p:spPr>
      </p:pic>
      <p:sp>
        <p:nvSpPr>
          <p:cNvPr id="8" name="圆角矩形 4">
            <a:extLst>
              <a:ext uri="{FF2B5EF4-FFF2-40B4-BE49-F238E27FC236}">
                <a16:creationId xmlns:a16="http://schemas.microsoft.com/office/drawing/2014/main" xmlns="" id="{C6B1D31D-535E-4FA8-96B0-77FA34FB4CAC}"/>
              </a:ext>
            </a:extLst>
          </p:cNvPr>
          <p:cNvSpPr/>
          <p:nvPr/>
        </p:nvSpPr>
        <p:spPr>
          <a:xfrm>
            <a:off x="3261360" y="2659896"/>
            <a:ext cx="5140960" cy="1538208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你觉得，</a:t>
            </a:r>
            <a:endParaRPr kumimoji="1"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kumimoji="1"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kumimoji="1"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让生活更美好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72FCF7-C0EE-4B71-9801-427396B8F0F0}"/>
              </a:ext>
            </a:extLst>
          </p:cNvPr>
          <p:cNvSpPr txBox="1"/>
          <p:nvPr/>
        </p:nvSpPr>
        <p:spPr>
          <a:xfrm>
            <a:off x="307975" y="154305"/>
            <a:ext cx="1368425" cy="5788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0FAD683-9602-4BD5-B4F6-EE2B44336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639" y="3891280"/>
            <a:ext cx="3089360" cy="296672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43215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9B2C2A8-6BCA-4504-8D68-598B18902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" y="1161783"/>
            <a:ext cx="3081477" cy="45344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02C4A7A-B4DC-4D0E-8258-4C0CF792F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723" y="1158412"/>
            <a:ext cx="3081476" cy="44702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ACFB88C-E4E3-4697-9A6D-BB3EDB359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085" y="1158412"/>
            <a:ext cx="3150915" cy="45378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11CED76-EF5D-414E-98BE-6B6299825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802" y="1174732"/>
            <a:ext cx="3105560" cy="4505164"/>
          </a:xfrm>
          <a:prstGeom prst="rect">
            <a:avLst/>
          </a:prstGeom>
        </p:spPr>
      </p:pic>
      <p:sp>
        <p:nvSpPr>
          <p:cNvPr id="12" name="圆角矩形 11">
            <a:extLst>
              <a:ext uri="{FF2B5EF4-FFF2-40B4-BE49-F238E27FC236}">
                <a16:creationId xmlns:a16="http://schemas.microsoft.com/office/drawing/2014/main" xmlns="" id="{61D9EE14-2E3F-49D0-848A-60102F631217}"/>
              </a:ext>
            </a:extLst>
          </p:cNvPr>
          <p:cNvSpPr/>
          <p:nvPr/>
        </p:nvSpPr>
        <p:spPr>
          <a:xfrm>
            <a:off x="1586230" y="2556111"/>
            <a:ext cx="9019540" cy="1568849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为什么“竹节人”这种传统游戏，让“我们” 的童年生活更美好？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37D6BD-5450-424F-95F7-960E57897E60}"/>
              </a:ext>
            </a:extLst>
          </p:cNvPr>
          <p:cNvGrpSpPr/>
          <p:nvPr/>
        </p:nvGrpSpPr>
        <p:grpSpPr>
          <a:xfrm>
            <a:off x="5029200" y="1"/>
            <a:ext cx="6217920" cy="2194560"/>
            <a:chOff x="5029200" y="1"/>
            <a:chExt cx="6217920" cy="2194560"/>
          </a:xfrm>
        </p:grpSpPr>
        <p:sp>
          <p:nvSpPr>
            <p:cNvPr id="2" name="思想气泡: 云 1">
              <a:extLst>
                <a:ext uri="{FF2B5EF4-FFF2-40B4-BE49-F238E27FC236}">
                  <a16:creationId xmlns:a16="http://schemas.microsoft.com/office/drawing/2014/main" xmlns="" id="{EC19F597-3DD8-48AA-8EF3-8132DEE05E49}"/>
                </a:ext>
              </a:extLst>
            </p:cNvPr>
            <p:cNvSpPr/>
            <p:nvPr/>
          </p:nvSpPr>
          <p:spPr>
            <a:xfrm>
              <a:off x="5029200" y="1"/>
              <a:ext cx="6217920" cy="2194560"/>
            </a:xfrm>
            <a:prstGeom prst="cloudCallout">
              <a:avLst>
                <a:gd name="adj1" fmla="val -39297"/>
                <a:gd name="adj2" fmla="val 73611"/>
              </a:avLst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771C1C8-D1EE-4950-ABDE-9DD358D806B7}"/>
                </a:ext>
              </a:extLst>
            </p:cNvPr>
            <p:cNvSpPr txBox="1"/>
            <p:nvPr/>
          </p:nvSpPr>
          <p:spPr>
            <a:xfrm>
              <a:off x="5457235" y="216345"/>
              <a:ext cx="5445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en-US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_______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让生活更美好”，先填一填，再想一想它为什么会让你觉得生活更美好了？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1065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74F09D6-0401-4DF9-808D-A08F43049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0"/>
            <a:ext cx="4899507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395528-7D00-4658-A8F0-0CCD045D1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486" y="0"/>
            <a:ext cx="4899507" cy="6858000"/>
          </a:xfrm>
          <a:prstGeom prst="rect">
            <a:avLst/>
          </a:prstGeom>
        </p:spPr>
      </p:pic>
      <p:sp>
        <p:nvSpPr>
          <p:cNvPr id="9" name="圆角矩形 11">
            <a:extLst>
              <a:ext uri="{FF2B5EF4-FFF2-40B4-BE49-F238E27FC236}">
                <a16:creationId xmlns:a16="http://schemas.microsoft.com/office/drawing/2014/main" xmlns="" id="{BA21F3BD-26CD-4B63-AEAC-973618CA5612}"/>
              </a:ext>
            </a:extLst>
          </p:cNvPr>
          <p:cNvSpPr/>
          <p:nvPr/>
        </p:nvSpPr>
        <p:spPr>
          <a:xfrm>
            <a:off x="1714716" y="2556111"/>
            <a:ext cx="9019540" cy="1772049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请阅读老舍的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养花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，想一想作者如何将这种“美好”的体验、自己的“看法”写清楚呢？</a:t>
            </a:r>
          </a:p>
        </p:txBody>
      </p:sp>
    </p:spTree>
    <p:extLst>
      <p:ext uri="{BB962C8B-B14F-4D97-AF65-F5344CB8AC3E}">
        <p14:creationId xmlns:p14="http://schemas.microsoft.com/office/powerpoint/2010/main" xmlns="" val="143037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74F09D6-0401-4DF9-808D-A08F43049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0"/>
            <a:ext cx="4899507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395528-7D00-4658-A8F0-0CCD045D1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486" y="0"/>
            <a:ext cx="4899507" cy="68580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D89B08B-EE66-41B3-BC4A-A9B7DE01B33D}"/>
              </a:ext>
            </a:extLst>
          </p:cNvPr>
          <p:cNvCxnSpPr/>
          <p:nvPr/>
        </p:nvCxnSpPr>
        <p:spPr>
          <a:xfrm>
            <a:off x="4297680" y="3429000"/>
            <a:ext cx="6197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C15DFF0-56A1-4F97-97C0-B5BB07800B61}"/>
              </a:ext>
            </a:extLst>
          </p:cNvPr>
          <p:cNvCxnSpPr>
            <a:cxnSpLocks/>
          </p:cNvCxnSpPr>
          <p:nvPr/>
        </p:nvCxnSpPr>
        <p:spPr>
          <a:xfrm>
            <a:off x="1209040" y="3581400"/>
            <a:ext cx="3860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832D74C-4DA1-48D2-ACF7-CDA2F2BCF6D9}"/>
              </a:ext>
            </a:extLst>
          </p:cNvPr>
          <p:cNvCxnSpPr>
            <a:cxnSpLocks/>
          </p:cNvCxnSpPr>
          <p:nvPr/>
        </p:nvCxnSpPr>
        <p:spPr>
          <a:xfrm>
            <a:off x="1209040" y="3738880"/>
            <a:ext cx="1615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形标注 19">
            <a:extLst>
              <a:ext uri="{FF2B5EF4-FFF2-40B4-BE49-F238E27FC236}">
                <a16:creationId xmlns:a16="http://schemas.microsoft.com/office/drawing/2014/main" xmlns="" id="{25C4F4ED-633A-4FE8-9E4F-223F7EFB537C}"/>
              </a:ext>
            </a:extLst>
          </p:cNvPr>
          <p:cNvSpPr/>
          <p:nvPr/>
        </p:nvSpPr>
        <p:spPr>
          <a:xfrm rot="194126">
            <a:off x="4493450" y="2567731"/>
            <a:ext cx="2092272" cy="546837"/>
          </a:xfrm>
          <a:prstGeom prst="wedgeEllipseCallout">
            <a:avLst>
              <a:gd name="adj1" fmla="val -43193"/>
              <a:gd name="adj2" fmla="val 111864"/>
            </a:avLst>
          </a:prstGeom>
          <a:solidFill>
            <a:schemeClr val="bg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直接写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942CC1B-7B4C-4F15-80A0-6A4C6D7A7B9C}"/>
              </a:ext>
            </a:extLst>
          </p:cNvPr>
          <p:cNvCxnSpPr>
            <a:cxnSpLocks/>
          </p:cNvCxnSpPr>
          <p:nvPr/>
        </p:nvCxnSpPr>
        <p:spPr>
          <a:xfrm>
            <a:off x="8585200" y="1508760"/>
            <a:ext cx="23977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A09E8F2-ECE8-48EF-AD65-25D66DA23475}"/>
              </a:ext>
            </a:extLst>
          </p:cNvPr>
          <p:cNvCxnSpPr>
            <a:cxnSpLocks/>
          </p:cNvCxnSpPr>
          <p:nvPr/>
        </p:nvCxnSpPr>
        <p:spPr>
          <a:xfrm>
            <a:off x="8448040" y="166116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6B9DE30-F1E5-40D6-A6B5-C95CABF53963}"/>
              </a:ext>
            </a:extLst>
          </p:cNvPr>
          <p:cNvCxnSpPr>
            <a:cxnSpLocks/>
          </p:cNvCxnSpPr>
          <p:nvPr/>
        </p:nvCxnSpPr>
        <p:spPr>
          <a:xfrm>
            <a:off x="8448040" y="181356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F4A11C3-D1F7-4957-AD95-A2238C4D721B}"/>
              </a:ext>
            </a:extLst>
          </p:cNvPr>
          <p:cNvCxnSpPr>
            <a:cxnSpLocks/>
          </p:cNvCxnSpPr>
          <p:nvPr/>
        </p:nvCxnSpPr>
        <p:spPr>
          <a:xfrm>
            <a:off x="8448040" y="203708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34BAE70-610B-43C3-B108-EBD7732F9BE6}"/>
              </a:ext>
            </a:extLst>
          </p:cNvPr>
          <p:cNvCxnSpPr>
            <a:cxnSpLocks/>
          </p:cNvCxnSpPr>
          <p:nvPr/>
        </p:nvCxnSpPr>
        <p:spPr>
          <a:xfrm>
            <a:off x="8448040" y="218948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C1F870A-C4FE-4844-A763-E7169EEA47D8}"/>
              </a:ext>
            </a:extLst>
          </p:cNvPr>
          <p:cNvCxnSpPr>
            <a:cxnSpLocks/>
          </p:cNvCxnSpPr>
          <p:nvPr/>
        </p:nvCxnSpPr>
        <p:spPr>
          <a:xfrm>
            <a:off x="8448040" y="2341880"/>
            <a:ext cx="1417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形标注 19">
            <a:extLst>
              <a:ext uri="{FF2B5EF4-FFF2-40B4-BE49-F238E27FC236}">
                <a16:creationId xmlns:a16="http://schemas.microsoft.com/office/drawing/2014/main" xmlns="" id="{BB1EEDF4-BC68-4F5F-913D-CDD63BBB2296}"/>
              </a:ext>
            </a:extLst>
          </p:cNvPr>
          <p:cNvSpPr/>
          <p:nvPr/>
        </p:nvSpPr>
        <p:spPr>
          <a:xfrm>
            <a:off x="10085965" y="679797"/>
            <a:ext cx="2092272" cy="546837"/>
          </a:xfrm>
          <a:prstGeom prst="wedgeEllipseCallout">
            <a:avLst>
              <a:gd name="adj1" fmla="val -43193"/>
              <a:gd name="adj2" fmla="val 111864"/>
            </a:avLst>
          </a:prstGeom>
          <a:solidFill>
            <a:schemeClr val="bg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间接写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A6522DB-180D-43B2-9298-D2026C7225BF}"/>
              </a:ext>
            </a:extLst>
          </p:cNvPr>
          <p:cNvCxnSpPr>
            <a:cxnSpLocks/>
          </p:cNvCxnSpPr>
          <p:nvPr/>
        </p:nvCxnSpPr>
        <p:spPr>
          <a:xfrm>
            <a:off x="8636000" y="2595880"/>
            <a:ext cx="2275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BC2D3E0-B267-4F8B-957C-FBC627280EB2}"/>
              </a:ext>
            </a:extLst>
          </p:cNvPr>
          <p:cNvCxnSpPr>
            <a:cxnSpLocks/>
          </p:cNvCxnSpPr>
          <p:nvPr/>
        </p:nvCxnSpPr>
        <p:spPr>
          <a:xfrm>
            <a:off x="8448040" y="275336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CD61B8FC-4AA2-41B2-874F-288E45A4F8AB}"/>
              </a:ext>
            </a:extLst>
          </p:cNvPr>
          <p:cNvCxnSpPr>
            <a:cxnSpLocks/>
          </p:cNvCxnSpPr>
          <p:nvPr/>
        </p:nvCxnSpPr>
        <p:spPr>
          <a:xfrm>
            <a:off x="8448040" y="290068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E28DD4E-0032-4B35-83FB-766BC90302B1}"/>
              </a:ext>
            </a:extLst>
          </p:cNvPr>
          <p:cNvCxnSpPr>
            <a:cxnSpLocks/>
          </p:cNvCxnSpPr>
          <p:nvPr/>
        </p:nvCxnSpPr>
        <p:spPr>
          <a:xfrm>
            <a:off x="8448040" y="3053080"/>
            <a:ext cx="246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0373A9AF-C0FF-4C0A-B3ED-836B44D29A0E}"/>
              </a:ext>
            </a:extLst>
          </p:cNvPr>
          <p:cNvCxnSpPr>
            <a:cxnSpLocks/>
          </p:cNvCxnSpPr>
          <p:nvPr/>
        </p:nvCxnSpPr>
        <p:spPr>
          <a:xfrm>
            <a:off x="8448040" y="3286760"/>
            <a:ext cx="3505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形标注 19">
            <a:extLst>
              <a:ext uri="{FF2B5EF4-FFF2-40B4-BE49-F238E27FC236}">
                <a16:creationId xmlns:a16="http://schemas.microsoft.com/office/drawing/2014/main" xmlns="" id="{35CB8714-E615-41D5-8549-60DB81F2EAE5}"/>
              </a:ext>
            </a:extLst>
          </p:cNvPr>
          <p:cNvSpPr/>
          <p:nvPr/>
        </p:nvSpPr>
        <p:spPr>
          <a:xfrm rot="194126">
            <a:off x="10077857" y="2069891"/>
            <a:ext cx="2092272" cy="546837"/>
          </a:xfrm>
          <a:prstGeom prst="wedgeEllipseCallout">
            <a:avLst>
              <a:gd name="adj1" fmla="val -43193"/>
              <a:gd name="adj2" fmla="val 111864"/>
            </a:avLst>
          </a:prstGeom>
          <a:solidFill>
            <a:schemeClr val="bg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反面写</a:t>
            </a:r>
          </a:p>
        </p:txBody>
      </p:sp>
    </p:spTree>
    <p:extLst>
      <p:ext uri="{BB962C8B-B14F-4D97-AF65-F5344CB8AC3E}">
        <p14:creationId xmlns:p14="http://schemas.microsoft.com/office/powerpoint/2010/main" xmlns="" val="9819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BA84CA7-F4B1-49E2-A327-5644065A9059}"/>
              </a:ext>
            </a:extLst>
          </p:cNvPr>
          <p:cNvSpPr/>
          <p:nvPr/>
        </p:nvSpPr>
        <p:spPr>
          <a:xfrm>
            <a:off x="584200" y="563722"/>
            <a:ext cx="11023600" cy="2554545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pitchFamily="49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pitchFamily="49" charset="-122"/>
              </a:rPr>
              <a:t>……《西游记》让我遨游在神话的世界里，在内心深处长出了科幻的想象力；《鲁宾逊漂流记》让我见识了什么是真正的勇敢无畏，这是一本男孩子必读的书；《草房子》让我懂得了每个人都有自己的成长道路……其实，我的心灵也在阅读中慢慢长出美丽的花朵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0A5A97-8C7F-4FF5-BA76-8C7455F573F0}"/>
              </a:ext>
            </a:extLst>
          </p:cNvPr>
          <p:cNvSpPr/>
          <p:nvPr/>
        </p:nvSpPr>
        <p:spPr>
          <a:xfrm>
            <a:off x="599440" y="3939064"/>
            <a:ext cx="11023600" cy="2062103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pitchFamily="49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新宋体" panose="02010609030101010101" pitchFamily="49" charset="-122"/>
              </a:rPr>
              <a:t>……当我翻开《西游记》，那带着墨香的书页，把我带进了一个神奇的世界，我的思绪一会上天，一会入地，一会翻江倒海，一会腾云驾雾……我幻想自己成了孙悟空，扫妖除魔，勇往直前。看着看着，忘记了时间，也忘记了自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11">
            <a:extLst>
              <a:ext uri="{FF2B5EF4-FFF2-40B4-BE49-F238E27FC236}">
                <a16:creationId xmlns:a16="http://schemas.microsoft.com/office/drawing/2014/main" xmlns="" id="{20CE9562-9335-49FB-A04A-76580D7B6738}"/>
              </a:ext>
            </a:extLst>
          </p:cNvPr>
          <p:cNvSpPr/>
          <p:nvPr/>
        </p:nvSpPr>
        <p:spPr>
          <a:xfrm>
            <a:off x="1714716" y="2918936"/>
            <a:ext cx="9019540" cy="1256824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比一比，你觉得哪种写法的效果好？</a:t>
            </a:r>
          </a:p>
        </p:txBody>
      </p:sp>
    </p:spTree>
    <p:extLst>
      <p:ext uri="{BB962C8B-B14F-4D97-AF65-F5344CB8AC3E}">
        <p14:creationId xmlns:p14="http://schemas.microsoft.com/office/powerpoint/2010/main" xmlns="" val="294825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264</Words>
  <Application>Microsoft Office PowerPoint</Application>
  <PresentationFormat>自定义</PresentationFormat>
  <Paragraphs>20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习作: 《_____让生活更美好》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lbx777</cp:lastModifiedBy>
  <cp:revision>51</cp:revision>
  <dcterms:created xsi:type="dcterms:W3CDTF">2018-06-12T04:49:00Z</dcterms:created>
  <dcterms:modified xsi:type="dcterms:W3CDTF">2020-09-05T16:24:32Z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