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tiff" ContentType="image/tif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51" r:id="rId3"/>
    <p:sldId id="283" r:id="rId4"/>
    <p:sldId id="452" r:id="rId5"/>
    <p:sldId id="258" r:id="rId6"/>
    <p:sldId id="334" r:id="rId7"/>
    <p:sldId id="462" r:id="rId8"/>
    <p:sldId id="446" r:id="rId9"/>
    <p:sldId id="444" r:id="rId10"/>
    <p:sldId id="461" r:id="rId11"/>
    <p:sldId id="346" r:id="rId12"/>
    <p:sldId id="453" r:id="rId13"/>
    <p:sldId id="459" r:id="rId14"/>
    <p:sldId id="460" r:id="rId15"/>
    <p:sldId id="371" r:id="rId16"/>
    <p:sldId id="372" r:id="rId17"/>
    <p:sldId id="458" r:id="rId18"/>
    <p:sldId id="457" r:id="rId19"/>
    <p:sldId id="456" r:id="rId20"/>
    <p:sldId id="455" r:id="rId21"/>
    <p:sldId id="454" r:id="rId22"/>
    <p:sldId id="468" r:id="rId23"/>
    <p:sldId id="463" r:id="rId24"/>
    <p:sldId id="464" r:id="rId25"/>
    <p:sldId id="489" r:id="rId26"/>
    <p:sldId id="465" r:id="rId27"/>
    <p:sldId id="466" r:id="rId28"/>
    <p:sldId id="467" r:id="rId29"/>
    <p:sldId id="469" r:id="rId30"/>
    <p:sldId id="473" r:id="rId31"/>
    <p:sldId id="475" r:id="rId32"/>
    <p:sldId id="478" r:id="rId33"/>
    <p:sldId id="479" r:id="rId34"/>
    <p:sldId id="480" r:id="rId35"/>
    <p:sldId id="529" r:id="rId36"/>
    <p:sldId id="530" r:id="rId37"/>
    <p:sldId id="474" r:id="rId38"/>
    <p:sldId id="481" r:id="rId39"/>
    <p:sldId id="471" r:id="rId40"/>
    <p:sldId id="482" r:id="rId41"/>
    <p:sldId id="472" r:id="rId42"/>
    <p:sldId id="483" r:id="rId43"/>
    <p:sldId id="484" r:id="rId44"/>
    <p:sldId id="485" r:id="rId45"/>
    <p:sldId id="490" r:id="rId46"/>
    <p:sldId id="491" r:id="rId47"/>
    <p:sldId id="492" r:id="rId48"/>
    <p:sldId id="493" r:id="rId49"/>
    <p:sldId id="486" r:id="rId50"/>
    <p:sldId id="495" r:id="rId51"/>
    <p:sldId id="494" r:id="rId52"/>
    <p:sldId id="496" r:id="rId53"/>
    <p:sldId id="497" r:id="rId54"/>
    <p:sldId id="500" r:id="rId55"/>
    <p:sldId id="498" r:id="rId56"/>
    <p:sldId id="499" r:id="rId57"/>
    <p:sldId id="501" r:id="rId58"/>
    <p:sldId id="488" r:id="rId59"/>
    <p:sldId id="506" r:id="rId60"/>
    <p:sldId id="487" r:id="rId61"/>
    <p:sldId id="502" r:id="rId62"/>
    <p:sldId id="503" r:id="rId63"/>
    <p:sldId id="505" r:id="rId64"/>
    <p:sldId id="504" r:id="rId65"/>
    <p:sldId id="507" r:id="rId66"/>
    <p:sldId id="508" r:id="rId67"/>
    <p:sldId id="509" r:id="rId68"/>
    <p:sldId id="510" r:id="rId69"/>
    <p:sldId id="511" r:id="rId70"/>
    <p:sldId id="512" r:id="rId71"/>
    <p:sldId id="513" r:id="rId72"/>
    <p:sldId id="515" r:id="rId73"/>
    <p:sldId id="514" r:id="rId74"/>
    <p:sldId id="516" r:id="rId75"/>
    <p:sldId id="517" r:id="rId76"/>
    <p:sldId id="518" r:id="rId77"/>
    <p:sldId id="525" r:id="rId78"/>
    <p:sldId id="521" r:id="rId79"/>
    <p:sldId id="522" r:id="rId80"/>
    <p:sldId id="523" r:id="rId81"/>
    <p:sldId id="524" r:id="rId82"/>
    <p:sldId id="519" r:id="rId83"/>
    <p:sldId id="526" r:id="rId84"/>
    <p:sldId id="520" r:id="rId85"/>
    <p:sldId id="527" r:id="rId86"/>
    <p:sldId id="528" r:id="rId87"/>
  </p:sldIdLst>
  <p:sldSz cx="12192000" cy="6858000"/>
  <p:notesSz cx="6858000" cy="9144000"/>
  <p:custDataLst>
    <p:tags r:id="rId8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19" autoAdjust="0"/>
    <p:restoredTop sz="94660"/>
  </p:normalViewPr>
  <p:slideViewPr>
    <p:cSldViewPr snapToGrid="0">
      <p:cViewPr varScale="1">
        <p:scale>
          <a:sx n="69" d="100"/>
          <a:sy n="69" d="100"/>
        </p:scale>
        <p:origin x="552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slide" Target="slides/slide53.xml" /><Relationship Id="rId56" Type="http://schemas.openxmlformats.org/officeDocument/2006/relationships/slide" Target="slides/slide54.xml" /><Relationship Id="rId57" Type="http://schemas.openxmlformats.org/officeDocument/2006/relationships/slide" Target="slides/slide55.xml" /><Relationship Id="rId58" Type="http://schemas.openxmlformats.org/officeDocument/2006/relationships/slide" Target="slides/slide56.xml" /><Relationship Id="rId59" Type="http://schemas.openxmlformats.org/officeDocument/2006/relationships/slide" Target="slides/slide57.xml" /><Relationship Id="rId6" Type="http://schemas.openxmlformats.org/officeDocument/2006/relationships/slide" Target="slides/slide4.xml" /><Relationship Id="rId60" Type="http://schemas.openxmlformats.org/officeDocument/2006/relationships/slide" Target="slides/slide58.xml" /><Relationship Id="rId61" Type="http://schemas.openxmlformats.org/officeDocument/2006/relationships/slide" Target="slides/slide59.xml" /><Relationship Id="rId62" Type="http://schemas.openxmlformats.org/officeDocument/2006/relationships/slide" Target="slides/slide60.xml" /><Relationship Id="rId63" Type="http://schemas.openxmlformats.org/officeDocument/2006/relationships/slide" Target="slides/slide61.xml" /><Relationship Id="rId64" Type="http://schemas.openxmlformats.org/officeDocument/2006/relationships/slide" Target="slides/slide62.xml" /><Relationship Id="rId65" Type="http://schemas.openxmlformats.org/officeDocument/2006/relationships/slide" Target="slides/slide63.xml" /><Relationship Id="rId66" Type="http://schemas.openxmlformats.org/officeDocument/2006/relationships/slide" Target="slides/slide64.xml" /><Relationship Id="rId67" Type="http://schemas.openxmlformats.org/officeDocument/2006/relationships/slide" Target="slides/slide65.xml" /><Relationship Id="rId68" Type="http://schemas.openxmlformats.org/officeDocument/2006/relationships/slide" Target="slides/slide66.xml" /><Relationship Id="rId69" Type="http://schemas.openxmlformats.org/officeDocument/2006/relationships/slide" Target="slides/slide67.xml" /><Relationship Id="rId7" Type="http://schemas.openxmlformats.org/officeDocument/2006/relationships/slide" Target="slides/slide5.xml" /><Relationship Id="rId70" Type="http://schemas.openxmlformats.org/officeDocument/2006/relationships/slide" Target="slides/slide68.xml" /><Relationship Id="rId71" Type="http://schemas.openxmlformats.org/officeDocument/2006/relationships/slide" Target="slides/slide69.xml" /><Relationship Id="rId72" Type="http://schemas.openxmlformats.org/officeDocument/2006/relationships/slide" Target="slides/slide70.xml" /><Relationship Id="rId73" Type="http://schemas.openxmlformats.org/officeDocument/2006/relationships/slide" Target="slides/slide71.xml" /><Relationship Id="rId74" Type="http://schemas.openxmlformats.org/officeDocument/2006/relationships/slide" Target="slides/slide72.xml" /><Relationship Id="rId75" Type="http://schemas.openxmlformats.org/officeDocument/2006/relationships/slide" Target="slides/slide73.xml" /><Relationship Id="rId76" Type="http://schemas.openxmlformats.org/officeDocument/2006/relationships/slide" Target="slides/slide74.xml" /><Relationship Id="rId77" Type="http://schemas.openxmlformats.org/officeDocument/2006/relationships/slide" Target="slides/slide75.xml" /><Relationship Id="rId78" Type="http://schemas.openxmlformats.org/officeDocument/2006/relationships/slide" Target="slides/slide76.xml" /><Relationship Id="rId79" Type="http://schemas.openxmlformats.org/officeDocument/2006/relationships/slide" Target="slides/slide77.xml" /><Relationship Id="rId8" Type="http://schemas.openxmlformats.org/officeDocument/2006/relationships/slide" Target="slides/slide6.xml" /><Relationship Id="rId80" Type="http://schemas.openxmlformats.org/officeDocument/2006/relationships/slide" Target="slides/slide78.xml" /><Relationship Id="rId81" Type="http://schemas.openxmlformats.org/officeDocument/2006/relationships/slide" Target="slides/slide79.xml" /><Relationship Id="rId82" Type="http://schemas.openxmlformats.org/officeDocument/2006/relationships/slide" Target="slides/slide80.xml" /><Relationship Id="rId83" Type="http://schemas.openxmlformats.org/officeDocument/2006/relationships/slide" Target="slides/slide81.xml" /><Relationship Id="rId84" Type="http://schemas.openxmlformats.org/officeDocument/2006/relationships/slide" Target="slides/slide82.xml" /><Relationship Id="rId85" Type="http://schemas.openxmlformats.org/officeDocument/2006/relationships/slide" Target="slides/slide83.xml" /><Relationship Id="rId86" Type="http://schemas.openxmlformats.org/officeDocument/2006/relationships/slide" Target="slides/slide84.xml" /><Relationship Id="rId87" Type="http://schemas.openxmlformats.org/officeDocument/2006/relationships/slide" Target="slides/slide85.xml" /><Relationship Id="rId88" Type="http://schemas.openxmlformats.org/officeDocument/2006/relationships/tags" Target="tags/tag857.xml" /><Relationship Id="rId89" Type="http://schemas.openxmlformats.org/officeDocument/2006/relationships/presProps" Target="presProps.xml" /><Relationship Id="rId9" Type="http://schemas.openxmlformats.org/officeDocument/2006/relationships/slide" Target="slides/slide7.xml" /><Relationship Id="rId90" Type="http://schemas.openxmlformats.org/officeDocument/2006/relationships/viewProps" Target="viewProps.xml" /><Relationship Id="rId91" Type="http://schemas.openxmlformats.org/officeDocument/2006/relationships/theme" Target="theme/theme1.xml" /><Relationship Id="rId92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2" Type="http://schemas.openxmlformats.org/officeDocument/2006/relationships/tags" Target="../tags/tag71.xml" /><Relationship Id="rId3" Type="http://schemas.openxmlformats.org/officeDocument/2006/relationships/tags" Target="../tags/tag72.xml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tags" Target="../tags/tag75.xml" /><Relationship Id="rId7" Type="http://schemas.openxmlformats.org/officeDocument/2006/relationships/tags" Target="../tags/tag76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91D4A891-F9A3-44B5-B733-09602E748DCB}" type="datetimeFigureOut">
              <a:rPr lang="zh-CN" altLang="en-US" smtClean="0"/>
              <a:t>2022/11/16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168F1ADB-5708-424B-B98F-4FE8806552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9.xml" /><Relationship Id="rId4" Type="http://schemas.openxmlformats.org/officeDocument/2006/relationships/tags" Target="../tags/tag80.xml" /><Relationship Id="rId5" Type="http://schemas.openxmlformats.org/officeDocument/2006/relationships/tags" Target="../tags/tag81.xml" /><Relationship Id="rId6" Type="http://schemas.openxmlformats.org/officeDocument/2006/relationships/tags" Target="../tags/tag82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7.xml" /><Relationship Id="rId4" Type="http://schemas.openxmlformats.org/officeDocument/2006/relationships/tags" Target="../tags/tag108.xml" /><Relationship Id="rId5" Type="http://schemas.openxmlformats.org/officeDocument/2006/relationships/tags" Target="../tags/tag109.xml" /><Relationship Id="rId6" Type="http://schemas.openxmlformats.org/officeDocument/2006/relationships/tags" Target="../tags/tag110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1.xml" /><Relationship Id="rId4" Type="http://schemas.openxmlformats.org/officeDocument/2006/relationships/tags" Target="../tags/tag142.xml" /><Relationship Id="rId5" Type="http://schemas.openxmlformats.org/officeDocument/2006/relationships/tags" Target="../tags/tag143.xml" /><Relationship Id="rId6" Type="http://schemas.openxmlformats.org/officeDocument/2006/relationships/tags" Target="../tags/tag144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4.xml" /><Relationship Id="rId4" Type="http://schemas.openxmlformats.org/officeDocument/2006/relationships/tags" Target="../tags/tag155.xml" /><Relationship Id="rId5" Type="http://schemas.openxmlformats.org/officeDocument/2006/relationships/tags" Target="../tags/tag156.xml" /><Relationship Id="rId6" Type="http://schemas.openxmlformats.org/officeDocument/2006/relationships/tags" Target="../tags/tag157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2.xml" /><Relationship Id="rId4" Type="http://schemas.openxmlformats.org/officeDocument/2006/relationships/tags" Target="../tags/tag173.xml" /><Relationship Id="rId5" Type="http://schemas.openxmlformats.org/officeDocument/2006/relationships/tags" Target="../tags/tag174.xml" /><Relationship Id="rId6" Type="http://schemas.openxmlformats.org/officeDocument/2006/relationships/tags" Target="../tags/tag175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1.xml" /><Relationship Id="rId4" Type="http://schemas.openxmlformats.org/officeDocument/2006/relationships/tags" Target="../tags/tag222.xml" /><Relationship Id="rId5" Type="http://schemas.openxmlformats.org/officeDocument/2006/relationships/tags" Target="../tags/tag223.xml" /><Relationship Id="rId6" Type="http://schemas.openxmlformats.org/officeDocument/2006/relationships/tags" Target="../tags/tag224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34.xml" /><Relationship Id="rId4" Type="http://schemas.openxmlformats.org/officeDocument/2006/relationships/tags" Target="../tags/tag235.xml" /><Relationship Id="rId5" Type="http://schemas.openxmlformats.org/officeDocument/2006/relationships/tags" Target="../tags/tag236.xml" /><Relationship Id="rId6" Type="http://schemas.openxmlformats.org/officeDocument/2006/relationships/tags" Target="../tags/tag237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2CF0B37-1F3A-40D3-AE2D-7DA935E0F4FE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72CF0B37-1F3A-40D3-AE2D-7DA935E0F4FE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tags" Target="../tags/tag52.xml" /><Relationship Id="rId6" Type="http://schemas.openxmlformats.org/officeDocument/2006/relationships/tags" Target="../tags/tag5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.xml" /><Relationship Id="rId2" Type="http://schemas.openxmlformats.org/officeDocument/2006/relationships/tags" Target="../tags/tag55.xml" /><Relationship Id="rId3" Type="http://schemas.openxmlformats.org/officeDocument/2006/relationships/tags" Target="../tags/tag56.xml" /><Relationship Id="rId4" Type="http://schemas.openxmlformats.org/officeDocument/2006/relationships/tags" Target="../tags/tag57.xml" /><Relationship Id="rId5" Type="http://schemas.openxmlformats.org/officeDocument/2006/relationships/tags" Target="../tags/tag58.xml" /><Relationship Id="rId6" Type="http://schemas.openxmlformats.org/officeDocument/2006/relationships/tags" Target="../tags/tag5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.xml" /><Relationship Id="rId2" Type="http://schemas.openxmlformats.org/officeDocument/2006/relationships/tags" Target="../tags/tag61.xml" /><Relationship Id="rId3" Type="http://schemas.openxmlformats.org/officeDocument/2006/relationships/tags" Target="../tags/tag62.xml" /><Relationship Id="rId4" Type="http://schemas.openxmlformats.org/officeDocument/2006/relationships/tags" Target="../tags/tag63.xml" /><Relationship Id="rId5" Type="http://schemas.openxmlformats.org/officeDocument/2006/relationships/tags" Target="../tags/tag64.xml" /><Relationship Id="rId6" Type="http://schemas.openxmlformats.org/officeDocument/2006/relationships/tags" Target="../tags/tag65.xml" /><Relationship Id="rId7" Type="http://schemas.openxmlformats.org/officeDocument/2006/relationships/tags" Target="../tags/tag66.xml" /><Relationship Id="rId8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.xml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.xml" /><Relationship Id="rId2" Type="http://schemas.openxmlformats.org/officeDocument/2006/relationships/tags" Target="../tags/tag4.xml" /><Relationship Id="rId3" Type="http://schemas.openxmlformats.org/officeDocument/2006/relationships/tags" Target="../tags/tag5.xml" /><Relationship Id="rId4" Type="http://schemas.openxmlformats.org/officeDocument/2006/relationships/tags" Target="../tags/tag6.xml" /><Relationship Id="rId5" Type="http://schemas.openxmlformats.org/officeDocument/2006/relationships/tags" Target="../tags/tag7.xml" /><Relationship Id="rId6" Type="http://schemas.openxmlformats.org/officeDocument/2006/relationships/tags" Target="../tags/tag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.xml" /><Relationship Id="rId2" Type="http://schemas.openxmlformats.org/officeDocument/2006/relationships/tags" Target="../tags/tag10.xml" /><Relationship Id="rId3" Type="http://schemas.openxmlformats.org/officeDocument/2006/relationships/tags" Target="../tags/tag11.xml" /><Relationship Id="rId4" Type="http://schemas.openxmlformats.org/officeDocument/2006/relationships/tags" Target="../tags/tag12.xml" /><Relationship Id="rId5" Type="http://schemas.openxmlformats.org/officeDocument/2006/relationships/tags" Target="../tags/tag13.xml" /><Relationship Id="rId6" Type="http://schemas.openxmlformats.org/officeDocument/2006/relationships/tags" Target="../tags/tag14.xml" /><Relationship Id="rId7" Type="http://schemas.openxmlformats.org/officeDocument/2006/relationships/tags" Target="../tags/tag1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tags" Target="../tags/tag22.xml" /><Relationship Id="rId8" Type="http://schemas.openxmlformats.org/officeDocument/2006/relationships/tags" Target="../tags/tag23.xml" /><Relationship Id="rId9" Type="http://schemas.openxmlformats.org/officeDocument/2006/relationships/tags" Target="../tags/tag2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.xml" /><Relationship Id="rId2" Type="http://schemas.openxmlformats.org/officeDocument/2006/relationships/tags" Target="../tags/tag26.xml" /><Relationship Id="rId3" Type="http://schemas.openxmlformats.org/officeDocument/2006/relationships/tags" Target="../tags/tag27.xml" /><Relationship Id="rId4" Type="http://schemas.openxmlformats.org/officeDocument/2006/relationships/tags" Target="../tags/tag28.xml" /><Relationship Id="rId5" Type="http://schemas.openxmlformats.org/officeDocument/2006/relationships/tags" Target="../tags/tag2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tags" Target="../tags/tag38.xml" /><Relationship Id="rId6" Type="http://schemas.openxmlformats.org/officeDocument/2006/relationships/tags" Target="../tags/tag39.xml" /><Relationship Id="rId7" Type="http://schemas.openxmlformats.org/officeDocument/2006/relationships/tags" Target="../tags/tag4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.xml" /><Relationship Id="rId2" Type="http://schemas.openxmlformats.org/officeDocument/2006/relationships/tags" Target="../tags/tag42.xml" /><Relationship Id="rId3" Type="http://schemas.openxmlformats.org/officeDocument/2006/relationships/tags" Target="../tags/tag43.xml" /><Relationship Id="rId4" Type="http://schemas.openxmlformats.org/officeDocument/2006/relationships/tags" Target="../tags/tag44.xml" /><Relationship Id="rId5" Type="http://schemas.openxmlformats.org/officeDocument/2006/relationships/tags" Target="../tags/tag45.xml" /><Relationship Id="rId6" Type="http://schemas.openxmlformats.org/officeDocument/2006/relationships/tags" Target="../tags/tag46.xml" /><Relationship Id="rId7" Type="http://schemas.openxmlformats.org/officeDocument/2006/relationships/tags" Target="../tags/tag4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  <a:lvl2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2pPr>
            <a:lvl3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3pPr>
            <a:lvl4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4pPr>
            <a:lvl5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A7299A6B-0115-4F4D-82E6-9E49BB5B72E3}" type="datetimeFigureOut">
              <a:rPr lang="zh-CN" altLang="en-US" smtClean="0"/>
              <a:t>2022/11/16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  <a:lvl2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2pPr>
            <a:lvl3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3pPr>
            <a:lvl4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4pPr>
            <a:lvl5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A7299A6B-0115-4F4D-82E6-9E49BB5B72E3}" type="datetimeFigureOut">
              <a:rPr lang="zh-CN" altLang="en-US" smtClean="0"/>
              <a:t>2022/11/16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8_Title Slide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Rectangle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印品黑体" panose="00000500000000000000" pitchFamily="2" charset="-122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  <p:custDataLst>
              <p:tags r:id="rId4"/>
            </p:custDataLst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 hasCustomPrompt="1"/>
            <p:custDataLst>
              <p:tags r:id="rId5"/>
            </p:custDataLst>
          </p:nvPr>
        </p:nvSpPr>
        <p:spPr>
          <a:xfrm>
            <a:off x="189878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  <p:custDataLst>
              <p:tags r:id="rId6"/>
            </p:custDataLst>
          </p:nvPr>
        </p:nvSpPr>
        <p:spPr>
          <a:xfrm>
            <a:off x="486296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  <p:custDataLst>
              <p:tags r:id="rId7"/>
            </p:custDataLst>
          </p:nvPr>
        </p:nvSpPr>
        <p:spPr>
          <a:xfrm>
            <a:off x="782714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A7299A6B-0115-4F4D-82E6-9E49BB5B72E3}" type="datetimeFigureOut">
              <a:rPr lang="zh-CN" altLang="en-US" smtClean="0"/>
              <a:t>2022/11/16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  <a:lvl2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2pPr>
            <a:lvl3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3pPr>
            <a:lvl4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4pPr>
            <a:lvl5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  <a:lvl2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2pPr>
            <a:lvl3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3pPr>
            <a:lvl4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4pPr>
            <a:lvl5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A7299A6B-0115-4F4D-82E6-9E49BB5B72E3}" type="datetimeFigureOut">
              <a:rPr lang="zh-CN" altLang="en-US" smtClean="0"/>
              <a:t>2022/11/16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  <a:lvl2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2pPr>
            <a:lvl3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3pPr>
            <a:lvl4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4pPr>
            <a:lvl5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  <a:lvl2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2pPr>
            <a:lvl3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3pPr>
            <a:lvl4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4pPr>
            <a:lvl5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A7299A6B-0115-4F4D-82E6-9E49BB5B72E3}" type="datetimeFigureOut">
              <a:rPr lang="zh-CN" altLang="en-US" smtClean="0"/>
              <a:t>2022/11/16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A7299A6B-0115-4F4D-82E6-9E49BB5B72E3}" type="datetimeFigureOut">
              <a:rPr lang="zh-CN" altLang="en-US" smtClean="0"/>
              <a:t>2022/11/16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A7299A6B-0115-4F4D-82E6-9E49BB5B72E3}" type="datetimeFigureOut">
              <a:rPr lang="zh-CN" altLang="en-US" smtClean="0"/>
              <a:t>2022/11/16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  <a:lvl2pPr>
              <a:defRPr sz="2800">
                <a:latin typeface="印品黑体" panose="00000500000000000000" pitchFamily="2" charset="-122"/>
                <a:ea typeface="印品黑体" panose="00000500000000000000" pitchFamily="2" charset="-122"/>
              </a:defRPr>
            </a:lvl2pPr>
            <a:lvl3pPr>
              <a:defRPr sz="2400">
                <a:latin typeface="印品黑体" panose="00000500000000000000" pitchFamily="2" charset="-122"/>
                <a:ea typeface="印品黑体" panose="00000500000000000000" pitchFamily="2" charset="-122"/>
              </a:defRPr>
            </a:lvl3pPr>
            <a:lvl4pPr>
              <a:defRPr sz="2000">
                <a:latin typeface="印品黑体" panose="00000500000000000000" pitchFamily="2" charset="-122"/>
                <a:ea typeface="印品黑体" panose="00000500000000000000" pitchFamily="2" charset="-122"/>
              </a:defRPr>
            </a:lvl4pPr>
            <a:lvl5pPr>
              <a:defRPr sz="2000">
                <a:latin typeface="印品黑体" panose="00000500000000000000" pitchFamily="2" charset="-122"/>
                <a:ea typeface="印品黑体" panose="00000500000000000000" pitchFamily="2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A7299A6B-0115-4F4D-82E6-9E49BB5B72E3}" type="datetimeFigureOut">
              <a:rPr lang="zh-CN" altLang="en-US" smtClean="0"/>
              <a:t>2022/11/16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A7299A6B-0115-4F4D-82E6-9E49BB5B72E3}" type="datetimeFigureOut">
              <a:rPr lang="zh-CN" altLang="en-US" smtClean="0"/>
              <a:t>2022/11/16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67.xml" /><Relationship Id="rId14" Type="http://schemas.openxmlformats.org/officeDocument/2006/relationships/image" Target="file:///D:\qq&#25991;&#20214;\712321467\Image\C2C\Image2\%7b75232B38-A165-1FB7-499C-2E1C792CACB5%7d.png" TargetMode="External" /><Relationship Id="rId15" Type="http://schemas.openxmlformats.org/officeDocument/2006/relationships/image" Target="../media/image1.png" /><Relationship Id="rId16" Type="http://schemas.openxmlformats.org/officeDocument/2006/relationships/tags" Target="../tags/tag68.xml" /><Relationship Id="rId17" Type="http://schemas.openxmlformats.org/officeDocument/2006/relationships/tags" Target="../tags/tag69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4F0EB"/>
        </a:solid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" name="图片 1073743875" descr="学科网 zxxk.com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5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>
    <mc:Choice xmlns:p14="http://schemas.microsoft.com/office/powerpoint/2010/main" Requires="p14">
      <p:transition p14:dur="0"/>
    </mc:Choice>
    <mc:Fallback>
      <p:transition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7.xml" /><Relationship Id="rId3" Type="http://schemas.openxmlformats.org/officeDocument/2006/relationships/tags" Target="../tags/tag7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76.xml" /><Relationship Id="rId4" Type="http://schemas.openxmlformats.org/officeDocument/2006/relationships/image" Target="../media/image22.png" /><Relationship Id="rId5" Type="http://schemas.openxmlformats.org/officeDocument/2006/relationships/tags" Target="../tags/tag177.xml" /><Relationship Id="rId6" Type="http://schemas.openxmlformats.org/officeDocument/2006/relationships/image" Target="../media/image2.tiff" /><Relationship Id="rId7" Type="http://schemas.openxmlformats.org/officeDocument/2006/relationships/tags" Target="../tags/tag178.xml" /><Relationship Id="rId8" Type="http://schemas.openxmlformats.org/officeDocument/2006/relationships/image" Target="../media/image23.tiff" /><Relationship Id="rId9" Type="http://schemas.openxmlformats.org/officeDocument/2006/relationships/tags" Target="../tags/tag17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8.xml" /><Relationship Id="rId11" Type="http://schemas.openxmlformats.org/officeDocument/2006/relationships/tags" Target="../tags/tag189.xml" /><Relationship Id="rId12" Type="http://schemas.openxmlformats.org/officeDocument/2006/relationships/tags" Target="../tags/tag190.xml" /><Relationship Id="rId13" Type="http://schemas.openxmlformats.org/officeDocument/2006/relationships/tags" Target="../tags/tag191.xml" /><Relationship Id="rId14" Type="http://schemas.openxmlformats.org/officeDocument/2006/relationships/tags" Target="../tags/tag192.xml" /><Relationship Id="rId15" Type="http://schemas.openxmlformats.org/officeDocument/2006/relationships/tags" Target="../tags/tag193.xml" /><Relationship Id="rId16" Type="http://schemas.openxmlformats.org/officeDocument/2006/relationships/tags" Target="../tags/tag194.xml" /><Relationship Id="rId17" Type="http://schemas.openxmlformats.org/officeDocument/2006/relationships/tags" Target="../tags/tag195.xml" /><Relationship Id="rId18" Type="http://schemas.openxmlformats.org/officeDocument/2006/relationships/tags" Target="../tags/tag196.xml" /><Relationship Id="rId19" Type="http://schemas.openxmlformats.org/officeDocument/2006/relationships/tags" Target="../tags/tag197.xml" /><Relationship Id="rId2" Type="http://schemas.openxmlformats.org/officeDocument/2006/relationships/tags" Target="../tags/tag180.xml" /><Relationship Id="rId20" Type="http://schemas.openxmlformats.org/officeDocument/2006/relationships/tags" Target="../tags/tag198.xml" /><Relationship Id="rId21" Type="http://schemas.openxmlformats.org/officeDocument/2006/relationships/tags" Target="../tags/tag199.xml" /><Relationship Id="rId22" Type="http://schemas.openxmlformats.org/officeDocument/2006/relationships/tags" Target="../tags/tag200.xml" /><Relationship Id="rId23" Type="http://schemas.openxmlformats.org/officeDocument/2006/relationships/tags" Target="../tags/tag201.xml" /><Relationship Id="rId3" Type="http://schemas.openxmlformats.org/officeDocument/2006/relationships/tags" Target="../tags/tag181.xml" /><Relationship Id="rId4" Type="http://schemas.openxmlformats.org/officeDocument/2006/relationships/tags" Target="../tags/tag182.xml" /><Relationship Id="rId5" Type="http://schemas.openxmlformats.org/officeDocument/2006/relationships/tags" Target="../tags/tag183.xml" /><Relationship Id="rId6" Type="http://schemas.openxmlformats.org/officeDocument/2006/relationships/tags" Target="../tags/tag184.xml" /><Relationship Id="rId7" Type="http://schemas.openxmlformats.org/officeDocument/2006/relationships/tags" Target="../tags/tag185.xml" /><Relationship Id="rId8" Type="http://schemas.openxmlformats.org/officeDocument/2006/relationships/tags" Target="../tags/tag186.xml" /><Relationship Id="rId9" Type="http://schemas.openxmlformats.org/officeDocument/2006/relationships/tags" Target="../tags/tag18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10.xml" /><Relationship Id="rId11" Type="http://schemas.openxmlformats.org/officeDocument/2006/relationships/tags" Target="../tags/tag211.xml" /><Relationship Id="rId12" Type="http://schemas.openxmlformats.org/officeDocument/2006/relationships/tags" Target="../tags/tag212.xml" /><Relationship Id="rId13" Type="http://schemas.openxmlformats.org/officeDocument/2006/relationships/tags" Target="../tags/tag213.xml" /><Relationship Id="rId14" Type="http://schemas.openxmlformats.org/officeDocument/2006/relationships/tags" Target="../tags/tag214.xml" /><Relationship Id="rId15" Type="http://schemas.openxmlformats.org/officeDocument/2006/relationships/tags" Target="../tags/tag215.xml" /><Relationship Id="rId16" Type="http://schemas.openxmlformats.org/officeDocument/2006/relationships/tags" Target="../tags/tag216.xml" /><Relationship Id="rId17" Type="http://schemas.openxmlformats.org/officeDocument/2006/relationships/tags" Target="../tags/tag217.xml" /><Relationship Id="rId18" Type="http://schemas.openxmlformats.org/officeDocument/2006/relationships/tags" Target="../tags/tag218.xml" /><Relationship Id="rId2" Type="http://schemas.openxmlformats.org/officeDocument/2006/relationships/tags" Target="../tags/tag202.xml" /><Relationship Id="rId3" Type="http://schemas.openxmlformats.org/officeDocument/2006/relationships/tags" Target="../tags/tag203.xml" /><Relationship Id="rId4" Type="http://schemas.openxmlformats.org/officeDocument/2006/relationships/tags" Target="../tags/tag204.xml" /><Relationship Id="rId5" Type="http://schemas.openxmlformats.org/officeDocument/2006/relationships/tags" Target="../tags/tag205.xml" /><Relationship Id="rId6" Type="http://schemas.openxmlformats.org/officeDocument/2006/relationships/tags" Target="../tags/tag206.xml" /><Relationship Id="rId7" Type="http://schemas.openxmlformats.org/officeDocument/2006/relationships/tags" Target="../tags/tag207.xml" /><Relationship Id="rId8" Type="http://schemas.openxmlformats.org/officeDocument/2006/relationships/tags" Target="../tags/tag208.xml" /><Relationship Id="rId9" Type="http://schemas.openxmlformats.org/officeDocument/2006/relationships/tags" Target="../tags/tag20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9.xml" /><Relationship Id="rId3" Type="http://schemas.openxmlformats.org/officeDocument/2006/relationships/tags" Target="../tags/tag22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microsoft.com/office/2007/relationships/hdphoto" Target="../media/image24.wdp" /><Relationship Id="rId11" Type="http://schemas.openxmlformats.org/officeDocument/2006/relationships/tags" Target="../tags/tag229.xml" /><Relationship Id="rId12" Type="http://schemas.openxmlformats.org/officeDocument/2006/relationships/image" Target="../media/image4.tiff" /><Relationship Id="rId13" Type="http://schemas.openxmlformats.org/officeDocument/2006/relationships/tags" Target="../tags/tag230.xml" /><Relationship Id="rId14" Type="http://schemas.openxmlformats.org/officeDocument/2006/relationships/image" Target="../media/image5.tiff" /><Relationship Id="rId15" Type="http://schemas.openxmlformats.org/officeDocument/2006/relationships/tags" Target="../tags/tag231.xml" /><Relationship Id="rId16" Type="http://schemas.openxmlformats.org/officeDocument/2006/relationships/tags" Target="../tags/tag232.xml" /><Relationship Id="rId17" Type="http://schemas.openxmlformats.org/officeDocument/2006/relationships/tags" Target="../tags/tag233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225.xml" /><Relationship Id="rId4" Type="http://schemas.openxmlformats.org/officeDocument/2006/relationships/image" Target="../media/image9.tiff" /><Relationship Id="rId5" Type="http://schemas.openxmlformats.org/officeDocument/2006/relationships/tags" Target="../tags/tag226.xml" /><Relationship Id="rId6" Type="http://schemas.openxmlformats.org/officeDocument/2006/relationships/image" Target="../media/image8.png" /><Relationship Id="rId7" Type="http://schemas.openxmlformats.org/officeDocument/2006/relationships/tags" Target="../tags/tag227.xml" /><Relationship Id="rId8" Type="http://schemas.openxmlformats.org/officeDocument/2006/relationships/tags" Target="../tags/tag228.xml" /><Relationship Id="rId9" Type="http://schemas.openxmlformats.org/officeDocument/2006/relationships/image" Target="../media/image10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microsoft.com/office/2007/relationships/hdphoto" Target="../media/image25.wdp" /><Relationship Id="rId11" Type="http://schemas.openxmlformats.org/officeDocument/2006/relationships/tags" Target="../tags/tag242.xml" /><Relationship Id="rId12" Type="http://schemas.openxmlformats.org/officeDocument/2006/relationships/image" Target="../media/image4.tiff" /><Relationship Id="rId13" Type="http://schemas.openxmlformats.org/officeDocument/2006/relationships/tags" Target="../tags/tag243.xml" /><Relationship Id="rId14" Type="http://schemas.openxmlformats.org/officeDocument/2006/relationships/image" Target="../media/image5.tiff" /><Relationship Id="rId15" Type="http://schemas.openxmlformats.org/officeDocument/2006/relationships/tags" Target="../tags/tag244.xml" /><Relationship Id="rId16" Type="http://schemas.openxmlformats.org/officeDocument/2006/relationships/tags" Target="../tags/tag245.xml" /><Relationship Id="rId17" Type="http://schemas.openxmlformats.org/officeDocument/2006/relationships/tags" Target="../tags/tag246.xml" /><Relationship Id="rId18" Type="http://schemas.openxmlformats.org/officeDocument/2006/relationships/tags" Target="../tags/tag247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238.xml" /><Relationship Id="rId4" Type="http://schemas.openxmlformats.org/officeDocument/2006/relationships/image" Target="../media/image9.tiff" /><Relationship Id="rId5" Type="http://schemas.openxmlformats.org/officeDocument/2006/relationships/tags" Target="../tags/tag239.xml" /><Relationship Id="rId6" Type="http://schemas.openxmlformats.org/officeDocument/2006/relationships/image" Target="../media/image8.png" /><Relationship Id="rId7" Type="http://schemas.openxmlformats.org/officeDocument/2006/relationships/tags" Target="../tags/tag240.xml" /><Relationship Id="rId8" Type="http://schemas.openxmlformats.org/officeDocument/2006/relationships/tags" Target="../tags/tag241.xml" /><Relationship Id="rId9" Type="http://schemas.openxmlformats.org/officeDocument/2006/relationships/image" Target="../media/image10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56.xml" /><Relationship Id="rId11" Type="http://schemas.openxmlformats.org/officeDocument/2006/relationships/tags" Target="../tags/tag257.xml" /><Relationship Id="rId2" Type="http://schemas.openxmlformats.org/officeDocument/2006/relationships/tags" Target="../tags/tag248.xml" /><Relationship Id="rId3" Type="http://schemas.openxmlformats.org/officeDocument/2006/relationships/tags" Target="../tags/tag249.xml" /><Relationship Id="rId4" Type="http://schemas.openxmlformats.org/officeDocument/2006/relationships/tags" Target="../tags/tag250.xml" /><Relationship Id="rId5" Type="http://schemas.openxmlformats.org/officeDocument/2006/relationships/tags" Target="../tags/tag251.xml" /><Relationship Id="rId6" Type="http://schemas.openxmlformats.org/officeDocument/2006/relationships/tags" Target="../tags/tag252.xml" /><Relationship Id="rId7" Type="http://schemas.openxmlformats.org/officeDocument/2006/relationships/tags" Target="../tags/tag253.xml" /><Relationship Id="rId8" Type="http://schemas.openxmlformats.org/officeDocument/2006/relationships/tags" Target="../tags/tag254.xml" /><Relationship Id="rId9" Type="http://schemas.openxmlformats.org/officeDocument/2006/relationships/tags" Target="../tags/tag25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66.xml" /><Relationship Id="rId11" Type="http://schemas.openxmlformats.org/officeDocument/2006/relationships/tags" Target="../tags/tag267.xml" /><Relationship Id="rId2" Type="http://schemas.openxmlformats.org/officeDocument/2006/relationships/tags" Target="../tags/tag258.xml" /><Relationship Id="rId3" Type="http://schemas.openxmlformats.org/officeDocument/2006/relationships/tags" Target="../tags/tag259.xml" /><Relationship Id="rId4" Type="http://schemas.openxmlformats.org/officeDocument/2006/relationships/tags" Target="../tags/tag260.xml" /><Relationship Id="rId5" Type="http://schemas.openxmlformats.org/officeDocument/2006/relationships/tags" Target="../tags/tag261.xml" /><Relationship Id="rId6" Type="http://schemas.openxmlformats.org/officeDocument/2006/relationships/tags" Target="../tags/tag262.xml" /><Relationship Id="rId7" Type="http://schemas.openxmlformats.org/officeDocument/2006/relationships/tags" Target="../tags/tag263.xml" /><Relationship Id="rId8" Type="http://schemas.openxmlformats.org/officeDocument/2006/relationships/tags" Target="../tags/tag264.xml" /><Relationship Id="rId9" Type="http://schemas.openxmlformats.org/officeDocument/2006/relationships/tags" Target="../tags/tag26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68.xml" /><Relationship Id="rId3" Type="http://schemas.openxmlformats.org/officeDocument/2006/relationships/tags" Target="../tags/tag26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74.xml" /><Relationship Id="rId11" Type="http://schemas.openxmlformats.org/officeDocument/2006/relationships/image" Target="../media/image5.tiff" /><Relationship Id="rId12" Type="http://schemas.openxmlformats.org/officeDocument/2006/relationships/tags" Target="../tags/tag275.xml" /><Relationship Id="rId13" Type="http://schemas.openxmlformats.org/officeDocument/2006/relationships/tags" Target="../tags/tag276.xml" /><Relationship Id="rId14" Type="http://schemas.openxmlformats.org/officeDocument/2006/relationships/tags" Target="../tags/tag277.xml" /><Relationship Id="rId15" Type="http://schemas.openxmlformats.org/officeDocument/2006/relationships/tags" Target="../tags/tag278.xml" /><Relationship Id="rId16" Type="http://schemas.openxmlformats.org/officeDocument/2006/relationships/tags" Target="../tags/tag279.xml" /><Relationship Id="rId17" Type="http://schemas.openxmlformats.org/officeDocument/2006/relationships/tags" Target="../tags/tag280.xml" /><Relationship Id="rId18" Type="http://schemas.openxmlformats.org/officeDocument/2006/relationships/tags" Target="../tags/tag281.xml" /><Relationship Id="rId19" Type="http://schemas.openxmlformats.org/officeDocument/2006/relationships/tags" Target="../tags/tag282.xml" /><Relationship Id="rId2" Type="http://schemas.openxmlformats.org/officeDocument/2006/relationships/tags" Target="../tags/tag270.xml" /><Relationship Id="rId20" Type="http://schemas.openxmlformats.org/officeDocument/2006/relationships/tags" Target="../tags/tag283.xml" /><Relationship Id="rId21" Type="http://schemas.openxmlformats.org/officeDocument/2006/relationships/tags" Target="../tags/tag284.xml" /><Relationship Id="rId3" Type="http://schemas.openxmlformats.org/officeDocument/2006/relationships/image" Target="../media/image8.png" /><Relationship Id="rId4" Type="http://schemas.openxmlformats.org/officeDocument/2006/relationships/tags" Target="../tags/tag271.xml" /><Relationship Id="rId5" Type="http://schemas.openxmlformats.org/officeDocument/2006/relationships/tags" Target="../tags/tag272.xml" /><Relationship Id="rId6" Type="http://schemas.openxmlformats.org/officeDocument/2006/relationships/image" Target="../media/image10.png" /><Relationship Id="rId7" Type="http://schemas.microsoft.com/office/2007/relationships/hdphoto" Target="../media/image24.wdp" /><Relationship Id="rId8" Type="http://schemas.openxmlformats.org/officeDocument/2006/relationships/tags" Target="../tags/tag273.xml" /><Relationship Id="rId9" Type="http://schemas.openxmlformats.org/officeDocument/2006/relationships/image" Target="../media/image4.tiff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5.tiff" /><Relationship Id="rId11" Type="http://schemas.openxmlformats.org/officeDocument/2006/relationships/tags" Target="../tags/tag87.xml" /><Relationship Id="rId12" Type="http://schemas.openxmlformats.org/officeDocument/2006/relationships/image" Target="../media/image6.png" /><Relationship Id="rId13" Type="http://schemas.openxmlformats.org/officeDocument/2006/relationships/tags" Target="../tags/tag88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83.xml" /><Relationship Id="rId4" Type="http://schemas.openxmlformats.org/officeDocument/2006/relationships/image" Target="../media/image2.tiff" /><Relationship Id="rId5" Type="http://schemas.openxmlformats.org/officeDocument/2006/relationships/tags" Target="../tags/tag84.xml" /><Relationship Id="rId6" Type="http://schemas.openxmlformats.org/officeDocument/2006/relationships/image" Target="../media/image3.tiff" /><Relationship Id="rId7" Type="http://schemas.openxmlformats.org/officeDocument/2006/relationships/tags" Target="../tags/tag85.xml" /><Relationship Id="rId8" Type="http://schemas.openxmlformats.org/officeDocument/2006/relationships/image" Target="../media/image4.tiff" /><Relationship Id="rId9" Type="http://schemas.openxmlformats.org/officeDocument/2006/relationships/tags" Target="../tags/tag8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90.xml" /><Relationship Id="rId11" Type="http://schemas.openxmlformats.org/officeDocument/2006/relationships/image" Target="../media/image4.tiff" /><Relationship Id="rId12" Type="http://schemas.openxmlformats.org/officeDocument/2006/relationships/tags" Target="../tags/tag291.xml" /><Relationship Id="rId13" Type="http://schemas.openxmlformats.org/officeDocument/2006/relationships/image" Target="../media/image5.tiff" /><Relationship Id="rId14" Type="http://schemas.openxmlformats.org/officeDocument/2006/relationships/tags" Target="../tags/tag292.xml" /><Relationship Id="rId2" Type="http://schemas.openxmlformats.org/officeDocument/2006/relationships/tags" Target="../tags/tag285.xml" /><Relationship Id="rId3" Type="http://schemas.openxmlformats.org/officeDocument/2006/relationships/tags" Target="../tags/tag286.xml" /><Relationship Id="rId4" Type="http://schemas.openxmlformats.org/officeDocument/2006/relationships/tags" Target="../tags/tag287.xml" /><Relationship Id="rId5" Type="http://schemas.openxmlformats.org/officeDocument/2006/relationships/image" Target="../media/image8.png" /><Relationship Id="rId6" Type="http://schemas.openxmlformats.org/officeDocument/2006/relationships/tags" Target="../tags/tag288.xml" /><Relationship Id="rId7" Type="http://schemas.openxmlformats.org/officeDocument/2006/relationships/tags" Target="../tags/tag289.xml" /><Relationship Id="rId8" Type="http://schemas.openxmlformats.org/officeDocument/2006/relationships/image" Target="../media/image10.png" /><Relationship Id="rId9" Type="http://schemas.microsoft.com/office/2007/relationships/hdphoto" Target="../media/image24.wdp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93.xml" /><Relationship Id="rId3" Type="http://schemas.openxmlformats.org/officeDocument/2006/relationships/tags" Target="../tags/tag29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99.xml" /><Relationship Id="rId11" Type="http://schemas.openxmlformats.org/officeDocument/2006/relationships/image" Target="../media/image6.png" /><Relationship Id="rId12" Type="http://schemas.openxmlformats.org/officeDocument/2006/relationships/tags" Target="../tags/tag300.xml" /><Relationship Id="rId13" Type="http://schemas.openxmlformats.org/officeDocument/2006/relationships/tags" Target="../tags/tag301.xml" /><Relationship Id="rId2" Type="http://schemas.openxmlformats.org/officeDocument/2006/relationships/tags" Target="../tags/tag295.xml" /><Relationship Id="rId3" Type="http://schemas.openxmlformats.org/officeDocument/2006/relationships/image" Target="../media/image2.tiff" /><Relationship Id="rId4" Type="http://schemas.openxmlformats.org/officeDocument/2006/relationships/tags" Target="../tags/tag296.xml" /><Relationship Id="rId5" Type="http://schemas.openxmlformats.org/officeDocument/2006/relationships/image" Target="../media/image3.tiff" /><Relationship Id="rId6" Type="http://schemas.openxmlformats.org/officeDocument/2006/relationships/tags" Target="../tags/tag297.xml" /><Relationship Id="rId7" Type="http://schemas.openxmlformats.org/officeDocument/2006/relationships/image" Target="../media/image4.tiff" /><Relationship Id="rId8" Type="http://schemas.openxmlformats.org/officeDocument/2006/relationships/tags" Target="../tags/tag298.xml" /><Relationship Id="rId9" Type="http://schemas.openxmlformats.org/officeDocument/2006/relationships/image" Target="../media/image5.tiff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02.xml" /><Relationship Id="rId3" Type="http://schemas.openxmlformats.org/officeDocument/2006/relationships/tags" Target="../tags/tag303.xml" /><Relationship Id="rId4" Type="http://schemas.openxmlformats.org/officeDocument/2006/relationships/tags" Target="../tags/tag30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05.xml" /><Relationship Id="rId3" Type="http://schemas.openxmlformats.org/officeDocument/2006/relationships/image" Target="../media/image23.tiff" /><Relationship Id="rId4" Type="http://schemas.openxmlformats.org/officeDocument/2006/relationships/tags" Target="../tags/tag306.xml" /><Relationship Id="rId5" Type="http://schemas.openxmlformats.org/officeDocument/2006/relationships/image" Target="../media/image22.png" /><Relationship Id="rId6" Type="http://schemas.openxmlformats.org/officeDocument/2006/relationships/tags" Target="../tags/tag307.xml" /><Relationship Id="rId7" Type="http://schemas.openxmlformats.org/officeDocument/2006/relationships/image" Target="../media/image2.tiff" /><Relationship Id="rId8" Type="http://schemas.openxmlformats.org/officeDocument/2006/relationships/tags" Target="../tags/tag30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17.xml" /><Relationship Id="rId11" Type="http://schemas.openxmlformats.org/officeDocument/2006/relationships/tags" Target="../tags/tag318.xml" /><Relationship Id="rId12" Type="http://schemas.openxmlformats.org/officeDocument/2006/relationships/tags" Target="../tags/tag319.xml" /><Relationship Id="rId13" Type="http://schemas.openxmlformats.org/officeDocument/2006/relationships/tags" Target="../tags/tag320.xml" /><Relationship Id="rId14" Type="http://schemas.openxmlformats.org/officeDocument/2006/relationships/tags" Target="../tags/tag321.xml" /><Relationship Id="rId2" Type="http://schemas.openxmlformats.org/officeDocument/2006/relationships/tags" Target="../tags/tag309.xml" /><Relationship Id="rId3" Type="http://schemas.openxmlformats.org/officeDocument/2006/relationships/tags" Target="../tags/tag310.xml" /><Relationship Id="rId4" Type="http://schemas.openxmlformats.org/officeDocument/2006/relationships/tags" Target="../tags/tag311.xml" /><Relationship Id="rId5" Type="http://schemas.openxmlformats.org/officeDocument/2006/relationships/tags" Target="../tags/tag312.xml" /><Relationship Id="rId6" Type="http://schemas.openxmlformats.org/officeDocument/2006/relationships/tags" Target="../tags/tag313.xml" /><Relationship Id="rId7" Type="http://schemas.openxmlformats.org/officeDocument/2006/relationships/tags" Target="../tags/tag314.xml" /><Relationship Id="rId8" Type="http://schemas.openxmlformats.org/officeDocument/2006/relationships/tags" Target="../tags/tag315.xml" /><Relationship Id="rId9" Type="http://schemas.openxmlformats.org/officeDocument/2006/relationships/tags" Target="../tags/tag31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30.xml" /><Relationship Id="rId11" Type="http://schemas.openxmlformats.org/officeDocument/2006/relationships/tags" Target="../tags/tag331.xml" /><Relationship Id="rId12" Type="http://schemas.openxmlformats.org/officeDocument/2006/relationships/tags" Target="../tags/tag332.xml" /><Relationship Id="rId13" Type="http://schemas.openxmlformats.org/officeDocument/2006/relationships/tags" Target="../tags/tag333.xml" /><Relationship Id="rId2" Type="http://schemas.openxmlformats.org/officeDocument/2006/relationships/tags" Target="../tags/tag322.xml" /><Relationship Id="rId3" Type="http://schemas.openxmlformats.org/officeDocument/2006/relationships/tags" Target="../tags/tag323.xml" /><Relationship Id="rId4" Type="http://schemas.openxmlformats.org/officeDocument/2006/relationships/tags" Target="../tags/tag324.xml" /><Relationship Id="rId5" Type="http://schemas.openxmlformats.org/officeDocument/2006/relationships/tags" Target="../tags/tag325.xml" /><Relationship Id="rId6" Type="http://schemas.openxmlformats.org/officeDocument/2006/relationships/tags" Target="../tags/tag326.xml" /><Relationship Id="rId7" Type="http://schemas.openxmlformats.org/officeDocument/2006/relationships/tags" Target="../tags/tag327.xml" /><Relationship Id="rId8" Type="http://schemas.openxmlformats.org/officeDocument/2006/relationships/tags" Target="../tags/tag328.xml" /><Relationship Id="rId9" Type="http://schemas.openxmlformats.org/officeDocument/2006/relationships/tags" Target="../tags/tag329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34.xml" /><Relationship Id="rId3" Type="http://schemas.openxmlformats.org/officeDocument/2006/relationships/tags" Target="../tags/tag33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44.xml" /><Relationship Id="rId11" Type="http://schemas.openxmlformats.org/officeDocument/2006/relationships/image" Target="../media/image8.png" /><Relationship Id="rId12" Type="http://schemas.openxmlformats.org/officeDocument/2006/relationships/tags" Target="../tags/tag345.xml" /><Relationship Id="rId13" Type="http://schemas.openxmlformats.org/officeDocument/2006/relationships/tags" Target="../tags/tag346.xml" /><Relationship Id="rId14" Type="http://schemas.openxmlformats.org/officeDocument/2006/relationships/image" Target="../media/image10.png" /><Relationship Id="rId15" Type="http://schemas.microsoft.com/office/2007/relationships/hdphoto" Target="../media/image25.wdp" /><Relationship Id="rId16" Type="http://schemas.openxmlformats.org/officeDocument/2006/relationships/tags" Target="../tags/tag347.xml" /><Relationship Id="rId17" Type="http://schemas.openxmlformats.org/officeDocument/2006/relationships/image" Target="../media/image4.tiff" /><Relationship Id="rId18" Type="http://schemas.openxmlformats.org/officeDocument/2006/relationships/tags" Target="../tags/tag348.xml" /><Relationship Id="rId19" Type="http://schemas.openxmlformats.org/officeDocument/2006/relationships/image" Target="../media/image5.tiff" /><Relationship Id="rId2" Type="http://schemas.openxmlformats.org/officeDocument/2006/relationships/tags" Target="../tags/tag336.xml" /><Relationship Id="rId20" Type="http://schemas.openxmlformats.org/officeDocument/2006/relationships/tags" Target="../tags/tag349.xml" /><Relationship Id="rId21" Type="http://schemas.openxmlformats.org/officeDocument/2006/relationships/tags" Target="../tags/tag350.xml" /><Relationship Id="rId22" Type="http://schemas.openxmlformats.org/officeDocument/2006/relationships/tags" Target="../tags/tag351.xml" /><Relationship Id="rId3" Type="http://schemas.openxmlformats.org/officeDocument/2006/relationships/tags" Target="../tags/tag337.xml" /><Relationship Id="rId4" Type="http://schemas.openxmlformats.org/officeDocument/2006/relationships/tags" Target="../tags/tag338.xml" /><Relationship Id="rId5" Type="http://schemas.openxmlformats.org/officeDocument/2006/relationships/tags" Target="../tags/tag339.xml" /><Relationship Id="rId6" Type="http://schemas.openxmlformats.org/officeDocument/2006/relationships/tags" Target="../tags/tag340.xml" /><Relationship Id="rId7" Type="http://schemas.openxmlformats.org/officeDocument/2006/relationships/tags" Target="../tags/tag341.xml" /><Relationship Id="rId8" Type="http://schemas.openxmlformats.org/officeDocument/2006/relationships/tags" Target="../tags/tag342.xml" /><Relationship Id="rId9" Type="http://schemas.openxmlformats.org/officeDocument/2006/relationships/tags" Target="../tags/tag34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60.xml" /><Relationship Id="rId11" Type="http://schemas.openxmlformats.org/officeDocument/2006/relationships/tags" Target="../tags/tag361.xml" /><Relationship Id="rId12" Type="http://schemas.openxmlformats.org/officeDocument/2006/relationships/tags" Target="../tags/tag362.xml" /><Relationship Id="rId13" Type="http://schemas.openxmlformats.org/officeDocument/2006/relationships/tags" Target="../tags/tag363.xml" /><Relationship Id="rId14" Type="http://schemas.openxmlformats.org/officeDocument/2006/relationships/tags" Target="../tags/tag364.xml" /><Relationship Id="rId15" Type="http://schemas.openxmlformats.org/officeDocument/2006/relationships/tags" Target="../tags/tag365.xml" /><Relationship Id="rId16" Type="http://schemas.openxmlformats.org/officeDocument/2006/relationships/tags" Target="../tags/tag366.xml" /><Relationship Id="rId17" Type="http://schemas.openxmlformats.org/officeDocument/2006/relationships/tags" Target="../tags/tag367.xml" /><Relationship Id="rId2" Type="http://schemas.openxmlformats.org/officeDocument/2006/relationships/tags" Target="../tags/tag352.xml" /><Relationship Id="rId3" Type="http://schemas.openxmlformats.org/officeDocument/2006/relationships/tags" Target="../tags/tag353.xml" /><Relationship Id="rId4" Type="http://schemas.openxmlformats.org/officeDocument/2006/relationships/tags" Target="../tags/tag354.xml" /><Relationship Id="rId5" Type="http://schemas.openxmlformats.org/officeDocument/2006/relationships/tags" Target="../tags/tag355.xml" /><Relationship Id="rId6" Type="http://schemas.openxmlformats.org/officeDocument/2006/relationships/tags" Target="../tags/tag356.xml" /><Relationship Id="rId7" Type="http://schemas.openxmlformats.org/officeDocument/2006/relationships/tags" Target="../tags/tag357.xml" /><Relationship Id="rId8" Type="http://schemas.openxmlformats.org/officeDocument/2006/relationships/tags" Target="../tags/tag358.xml" /><Relationship Id="rId9" Type="http://schemas.openxmlformats.org/officeDocument/2006/relationships/tags" Target="../tags/tag35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9.xml" /><Relationship Id="rId3" Type="http://schemas.openxmlformats.org/officeDocument/2006/relationships/tags" Target="../tags/tag90.xml" /><Relationship Id="rId4" Type="http://schemas.openxmlformats.org/officeDocument/2006/relationships/tags" Target="../tags/tag91.xml" /><Relationship Id="rId5" Type="http://schemas.openxmlformats.org/officeDocument/2006/relationships/image" Target="../media/image7.png" /><Relationship Id="rId6" Type="http://schemas.openxmlformats.org/officeDocument/2006/relationships/tags" Target="../tags/tag9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4.tiff" /><Relationship Id="rId11" Type="http://schemas.openxmlformats.org/officeDocument/2006/relationships/tags" Target="../tags/tag373.xml" /><Relationship Id="rId12" Type="http://schemas.openxmlformats.org/officeDocument/2006/relationships/image" Target="../media/image5.tiff" /><Relationship Id="rId13" Type="http://schemas.openxmlformats.org/officeDocument/2006/relationships/tags" Target="../tags/tag374.xml" /><Relationship Id="rId14" Type="http://schemas.openxmlformats.org/officeDocument/2006/relationships/tags" Target="../tags/tag375.xml" /><Relationship Id="rId15" Type="http://schemas.openxmlformats.org/officeDocument/2006/relationships/tags" Target="../tags/tag376.xml" /><Relationship Id="rId16" Type="http://schemas.openxmlformats.org/officeDocument/2006/relationships/tags" Target="../tags/tag377.xml" /><Relationship Id="rId17" Type="http://schemas.openxmlformats.org/officeDocument/2006/relationships/tags" Target="../tags/tag378.xml" /><Relationship Id="rId18" Type="http://schemas.openxmlformats.org/officeDocument/2006/relationships/tags" Target="../tags/tag379.xml" /><Relationship Id="rId19" Type="http://schemas.openxmlformats.org/officeDocument/2006/relationships/tags" Target="../tags/tag380.xml" /><Relationship Id="rId2" Type="http://schemas.openxmlformats.org/officeDocument/2006/relationships/tags" Target="../tags/tag368.xml" /><Relationship Id="rId3" Type="http://schemas.openxmlformats.org/officeDocument/2006/relationships/tags" Target="../tags/tag369.xml" /><Relationship Id="rId4" Type="http://schemas.openxmlformats.org/officeDocument/2006/relationships/image" Target="../media/image8.png" /><Relationship Id="rId5" Type="http://schemas.openxmlformats.org/officeDocument/2006/relationships/tags" Target="../tags/tag370.xml" /><Relationship Id="rId6" Type="http://schemas.openxmlformats.org/officeDocument/2006/relationships/tags" Target="../tags/tag371.xml" /><Relationship Id="rId7" Type="http://schemas.openxmlformats.org/officeDocument/2006/relationships/image" Target="../media/image10.png" /><Relationship Id="rId8" Type="http://schemas.microsoft.com/office/2007/relationships/hdphoto" Target="../media/image25.wdp" /><Relationship Id="rId9" Type="http://schemas.openxmlformats.org/officeDocument/2006/relationships/tags" Target="../tags/tag37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85.xml" /><Relationship Id="rId11" Type="http://schemas.openxmlformats.org/officeDocument/2006/relationships/image" Target="../media/image5.tiff" /><Relationship Id="rId12" Type="http://schemas.openxmlformats.org/officeDocument/2006/relationships/tags" Target="../tags/tag386.xml" /><Relationship Id="rId13" Type="http://schemas.openxmlformats.org/officeDocument/2006/relationships/tags" Target="../tags/tag387.xml" /><Relationship Id="rId14" Type="http://schemas.openxmlformats.org/officeDocument/2006/relationships/tags" Target="../tags/tag388.xml" /><Relationship Id="rId15" Type="http://schemas.openxmlformats.org/officeDocument/2006/relationships/tags" Target="../tags/tag389.xml" /><Relationship Id="rId16" Type="http://schemas.openxmlformats.org/officeDocument/2006/relationships/tags" Target="../tags/tag390.xml" /><Relationship Id="rId2" Type="http://schemas.openxmlformats.org/officeDocument/2006/relationships/tags" Target="../tags/tag381.xml" /><Relationship Id="rId3" Type="http://schemas.openxmlformats.org/officeDocument/2006/relationships/image" Target="../media/image8.png" /><Relationship Id="rId4" Type="http://schemas.openxmlformats.org/officeDocument/2006/relationships/tags" Target="../tags/tag382.xml" /><Relationship Id="rId5" Type="http://schemas.openxmlformats.org/officeDocument/2006/relationships/tags" Target="../tags/tag383.xml" /><Relationship Id="rId6" Type="http://schemas.openxmlformats.org/officeDocument/2006/relationships/image" Target="../media/image10.png" /><Relationship Id="rId7" Type="http://schemas.microsoft.com/office/2007/relationships/hdphoto" Target="../media/image25.wdp" /><Relationship Id="rId8" Type="http://schemas.openxmlformats.org/officeDocument/2006/relationships/tags" Target="../tags/tag384.xml" /><Relationship Id="rId9" Type="http://schemas.openxmlformats.org/officeDocument/2006/relationships/image" Target="../media/image4.tiff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99.xml" /><Relationship Id="rId11" Type="http://schemas.openxmlformats.org/officeDocument/2006/relationships/tags" Target="../tags/tag400.xml" /><Relationship Id="rId12" Type="http://schemas.openxmlformats.org/officeDocument/2006/relationships/tags" Target="../tags/tag401.xml" /><Relationship Id="rId13" Type="http://schemas.openxmlformats.org/officeDocument/2006/relationships/tags" Target="../tags/tag402.xml" /><Relationship Id="rId14" Type="http://schemas.openxmlformats.org/officeDocument/2006/relationships/tags" Target="../tags/tag403.xml" /><Relationship Id="rId2" Type="http://schemas.openxmlformats.org/officeDocument/2006/relationships/tags" Target="../tags/tag391.xml" /><Relationship Id="rId3" Type="http://schemas.openxmlformats.org/officeDocument/2006/relationships/tags" Target="../tags/tag392.xml" /><Relationship Id="rId4" Type="http://schemas.openxmlformats.org/officeDocument/2006/relationships/tags" Target="../tags/tag393.xml" /><Relationship Id="rId5" Type="http://schemas.openxmlformats.org/officeDocument/2006/relationships/tags" Target="../tags/tag394.xml" /><Relationship Id="rId6" Type="http://schemas.openxmlformats.org/officeDocument/2006/relationships/tags" Target="../tags/tag395.xml" /><Relationship Id="rId7" Type="http://schemas.openxmlformats.org/officeDocument/2006/relationships/tags" Target="../tags/tag396.xml" /><Relationship Id="rId8" Type="http://schemas.openxmlformats.org/officeDocument/2006/relationships/tags" Target="../tags/tag397.xml" /><Relationship Id="rId9" Type="http://schemas.openxmlformats.org/officeDocument/2006/relationships/tags" Target="../tags/tag398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04.xml" /><Relationship Id="rId3" Type="http://schemas.openxmlformats.org/officeDocument/2006/relationships/tags" Target="../tags/tag405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06.xml" /><Relationship Id="rId3" Type="http://schemas.openxmlformats.org/officeDocument/2006/relationships/tags" Target="../tags/tag407.xml" /><Relationship Id="rId4" Type="http://schemas.openxmlformats.org/officeDocument/2006/relationships/tags" Target="../tags/tag408.xml" /><Relationship Id="rId5" Type="http://schemas.openxmlformats.org/officeDocument/2006/relationships/tags" Target="../tags/tag409.xml" /><Relationship Id="rId6" Type="http://schemas.openxmlformats.org/officeDocument/2006/relationships/tags" Target="../tags/tag410.xml" /><Relationship Id="rId7" Type="http://schemas.openxmlformats.org/officeDocument/2006/relationships/tags" Target="../tags/tag411.xml" /><Relationship Id="rId8" Type="http://schemas.openxmlformats.org/officeDocument/2006/relationships/tags" Target="../tags/tag412.xml" /><Relationship Id="rId9" Type="http://schemas.openxmlformats.org/officeDocument/2006/relationships/tags" Target="../tags/tag413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14.xml" /><Relationship Id="rId3" Type="http://schemas.openxmlformats.org/officeDocument/2006/relationships/tags" Target="../tags/tag415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24.xml" /><Relationship Id="rId11" Type="http://schemas.openxmlformats.org/officeDocument/2006/relationships/tags" Target="../tags/tag425.xml" /><Relationship Id="rId12" Type="http://schemas.openxmlformats.org/officeDocument/2006/relationships/tags" Target="../tags/tag426.xml" /><Relationship Id="rId13" Type="http://schemas.openxmlformats.org/officeDocument/2006/relationships/tags" Target="../tags/tag427.xml" /><Relationship Id="rId14" Type="http://schemas.openxmlformats.org/officeDocument/2006/relationships/tags" Target="../tags/tag428.xml" /><Relationship Id="rId2" Type="http://schemas.openxmlformats.org/officeDocument/2006/relationships/tags" Target="../tags/tag416.xml" /><Relationship Id="rId3" Type="http://schemas.openxmlformats.org/officeDocument/2006/relationships/tags" Target="../tags/tag417.xml" /><Relationship Id="rId4" Type="http://schemas.openxmlformats.org/officeDocument/2006/relationships/tags" Target="../tags/tag418.xml" /><Relationship Id="rId5" Type="http://schemas.openxmlformats.org/officeDocument/2006/relationships/tags" Target="../tags/tag419.xml" /><Relationship Id="rId6" Type="http://schemas.openxmlformats.org/officeDocument/2006/relationships/tags" Target="../tags/tag420.xml" /><Relationship Id="rId7" Type="http://schemas.openxmlformats.org/officeDocument/2006/relationships/tags" Target="../tags/tag421.xml" /><Relationship Id="rId8" Type="http://schemas.openxmlformats.org/officeDocument/2006/relationships/tags" Target="../tags/tag422.xml" /><Relationship Id="rId9" Type="http://schemas.openxmlformats.org/officeDocument/2006/relationships/tags" Target="../tags/tag423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29.xml" /><Relationship Id="rId3" Type="http://schemas.openxmlformats.org/officeDocument/2006/relationships/tags" Target="../tags/tag430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35.xml" /><Relationship Id="rId11" Type="http://schemas.openxmlformats.org/officeDocument/2006/relationships/image" Target="../media/image5.tiff" /><Relationship Id="rId12" Type="http://schemas.openxmlformats.org/officeDocument/2006/relationships/tags" Target="../tags/tag436.xml" /><Relationship Id="rId13" Type="http://schemas.openxmlformats.org/officeDocument/2006/relationships/tags" Target="../tags/tag437.xml" /><Relationship Id="rId14" Type="http://schemas.openxmlformats.org/officeDocument/2006/relationships/tags" Target="../tags/tag438.xml" /><Relationship Id="rId15" Type="http://schemas.openxmlformats.org/officeDocument/2006/relationships/tags" Target="../tags/tag439.xml" /><Relationship Id="rId16" Type="http://schemas.openxmlformats.org/officeDocument/2006/relationships/tags" Target="../tags/tag440.xml" /><Relationship Id="rId17" Type="http://schemas.openxmlformats.org/officeDocument/2006/relationships/tags" Target="../tags/tag441.xml" /><Relationship Id="rId18" Type="http://schemas.openxmlformats.org/officeDocument/2006/relationships/tags" Target="../tags/tag442.xml" /><Relationship Id="rId19" Type="http://schemas.openxmlformats.org/officeDocument/2006/relationships/tags" Target="../tags/tag443.xml" /><Relationship Id="rId2" Type="http://schemas.openxmlformats.org/officeDocument/2006/relationships/tags" Target="../tags/tag431.xml" /><Relationship Id="rId20" Type="http://schemas.openxmlformats.org/officeDocument/2006/relationships/tags" Target="../tags/tag444.xml" /><Relationship Id="rId21" Type="http://schemas.openxmlformats.org/officeDocument/2006/relationships/tags" Target="../tags/tag445.xml" /><Relationship Id="rId22" Type="http://schemas.openxmlformats.org/officeDocument/2006/relationships/tags" Target="../tags/tag446.xml" /><Relationship Id="rId23" Type="http://schemas.openxmlformats.org/officeDocument/2006/relationships/tags" Target="../tags/tag447.xml" /><Relationship Id="rId24" Type="http://schemas.openxmlformats.org/officeDocument/2006/relationships/tags" Target="../tags/tag448.xml" /><Relationship Id="rId25" Type="http://schemas.openxmlformats.org/officeDocument/2006/relationships/tags" Target="../tags/tag449.xml" /><Relationship Id="rId26" Type="http://schemas.openxmlformats.org/officeDocument/2006/relationships/tags" Target="../tags/tag450.xml" /><Relationship Id="rId27" Type="http://schemas.openxmlformats.org/officeDocument/2006/relationships/tags" Target="../tags/tag451.xml" /><Relationship Id="rId28" Type="http://schemas.openxmlformats.org/officeDocument/2006/relationships/tags" Target="../tags/tag452.xml" /><Relationship Id="rId3" Type="http://schemas.openxmlformats.org/officeDocument/2006/relationships/image" Target="../media/image8.png" /><Relationship Id="rId4" Type="http://schemas.openxmlformats.org/officeDocument/2006/relationships/tags" Target="../tags/tag432.xml" /><Relationship Id="rId5" Type="http://schemas.openxmlformats.org/officeDocument/2006/relationships/tags" Target="../tags/tag433.xml" /><Relationship Id="rId6" Type="http://schemas.openxmlformats.org/officeDocument/2006/relationships/image" Target="../media/image10.png" /><Relationship Id="rId7" Type="http://schemas.microsoft.com/office/2007/relationships/hdphoto" Target="../media/image25.wdp" /><Relationship Id="rId8" Type="http://schemas.openxmlformats.org/officeDocument/2006/relationships/tags" Target="../tags/tag434.xml" /><Relationship Id="rId9" Type="http://schemas.openxmlformats.org/officeDocument/2006/relationships/image" Target="../media/image4.tiff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57.xml" /><Relationship Id="rId11" Type="http://schemas.openxmlformats.org/officeDocument/2006/relationships/image" Target="../media/image5.tiff" /><Relationship Id="rId12" Type="http://schemas.openxmlformats.org/officeDocument/2006/relationships/tags" Target="../tags/tag458.xml" /><Relationship Id="rId13" Type="http://schemas.openxmlformats.org/officeDocument/2006/relationships/tags" Target="../tags/tag459.xml" /><Relationship Id="rId14" Type="http://schemas.openxmlformats.org/officeDocument/2006/relationships/tags" Target="../tags/tag460.xml" /><Relationship Id="rId2" Type="http://schemas.openxmlformats.org/officeDocument/2006/relationships/tags" Target="../tags/tag453.xml" /><Relationship Id="rId3" Type="http://schemas.openxmlformats.org/officeDocument/2006/relationships/image" Target="../media/image8.png" /><Relationship Id="rId4" Type="http://schemas.openxmlformats.org/officeDocument/2006/relationships/tags" Target="../tags/tag454.xml" /><Relationship Id="rId5" Type="http://schemas.openxmlformats.org/officeDocument/2006/relationships/tags" Target="../tags/tag455.xml" /><Relationship Id="rId6" Type="http://schemas.openxmlformats.org/officeDocument/2006/relationships/image" Target="../media/image10.png" /><Relationship Id="rId7" Type="http://schemas.microsoft.com/office/2007/relationships/hdphoto" Target="../media/image25.wdp" /><Relationship Id="rId8" Type="http://schemas.openxmlformats.org/officeDocument/2006/relationships/tags" Target="../tags/tag456.xml" /><Relationship Id="rId9" Type="http://schemas.openxmlformats.org/officeDocument/2006/relationships/image" Target="../media/image4.tiff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microsoft.com/office/2007/relationships/hdphoto" Target="../media/image11.wdp" /><Relationship Id="rId11" Type="http://schemas.openxmlformats.org/officeDocument/2006/relationships/tags" Target="../tags/tag101.xml" /><Relationship Id="rId12" Type="http://schemas.openxmlformats.org/officeDocument/2006/relationships/image" Target="../media/image4.tiff" /><Relationship Id="rId13" Type="http://schemas.openxmlformats.org/officeDocument/2006/relationships/tags" Target="../tags/tag102.xml" /><Relationship Id="rId14" Type="http://schemas.openxmlformats.org/officeDocument/2006/relationships/image" Target="../media/image5.tiff" /><Relationship Id="rId15" Type="http://schemas.openxmlformats.org/officeDocument/2006/relationships/tags" Target="../tags/tag103.xml" /><Relationship Id="rId16" Type="http://schemas.openxmlformats.org/officeDocument/2006/relationships/tags" Target="../tags/tag104.xml" /><Relationship Id="rId17" Type="http://schemas.openxmlformats.org/officeDocument/2006/relationships/tags" Target="../tags/tag105.xml" /><Relationship Id="rId18" Type="http://schemas.openxmlformats.org/officeDocument/2006/relationships/image" Target="../media/image12.png" /><Relationship Id="rId19" Type="http://schemas.openxmlformats.org/officeDocument/2006/relationships/tags" Target="../tags/tag106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97.xml" /><Relationship Id="rId4" Type="http://schemas.openxmlformats.org/officeDocument/2006/relationships/image" Target="../media/image8.png" /><Relationship Id="rId5" Type="http://schemas.openxmlformats.org/officeDocument/2006/relationships/tags" Target="../tags/tag98.xml" /><Relationship Id="rId6" Type="http://schemas.openxmlformats.org/officeDocument/2006/relationships/image" Target="../media/image9.tiff" /><Relationship Id="rId7" Type="http://schemas.openxmlformats.org/officeDocument/2006/relationships/tags" Target="../tags/tag99.xml" /><Relationship Id="rId8" Type="http://schemas.openxmlformats.org/officeDocument/2006/relationships/tags" Target="../tags/tag100.xml" /><Relationship Id="rId9" Type="http://schemas.openxmlformats.org/officeDocument/2006/relationships/image" Target="../media/image10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65.xml" /><Relationship Id="rId11" Type="http://schemas.openxmlformats.org/officeDocument/2006/relationships/image" Target="../media/image5.tiff" /><Relationship Id="rId12" Type="http://schemas.openxmlformats.org/officeDocument/2006/relationships/tags" Target="../tags/tag466.xml" /><Relationship Id="rId13" Type="http://schemas.openxmlformats.org/officeDocument/2006/relationships/tags" Target="../tags/tag467.xml" /><Relationship Id="rId14" Type="http://schemas.openxmlformats.org/officeDocument/2006/relationships/tags" Target="../tags/tag468.xml" /><Relationship Id="rId2" Type="http://schemas.openxmlformats.org/officeDocument/2006/relationships/tags" Target="../tags/tag461.xml" /><Relationship Id="rId3" Type="http://schemas.openxmlformats.org/officeDocument/2006/relationships/image" Target="../media/image8.png" /><Relationship Id="rId4" Type="http://schemas.openxmlformats.org/officeDocument/2006/relationships/tags" Target="../tags/tag462.xml" /><Relationship Id="rId5" Type="http://schemas.openxmlformats.org/officeDocument/2006/relationships/tags" Target="../tags/tag463.xml" /><Relationship Id="rId6" Type="http://schemas.openxmlformats.org/officeDocument/2006/relationships/image" Target="../media/image10.png" /><Relationship Id="rId7" Type="http://schemas.microsoft.com/office/2007/relationships/hdphoto" Target="../media/image25.wdp" /><Relationship Id="rId8" Type="http://schemas.openxmlformats.org/officeDocument/2006/relationships/tags" Target="../tags/tag464.xml" /><Relationship Id="rId9" Type="http://schemas.openxmlformats.org/officeDocument/2006/relationships/image" Target="../media/image4.tiff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69.xml" /><Relationship Id="rId3" Type="http://schemas.openxmlformats.org/officeDocument/2006/relationships/tags" Target="../tags/tag470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75.xml" /><Relationship Id="rId11" Type="http://schemas.openxmlformats.org/officeDocument/2006/relationships/image" Target="../media/image6.png" /><Relationship Id="rId12" Type="http://schemas.openxmlformats.org/officeDocument/2006/relationships/tags" Target="../tags/tag476.xml" /><Relationship Id="rId13" Type="http://schemas.openxmlformats.org/officeDocument/2006/relationships/tags" Target="../tags/tag477.xml" /><Relationship Id="rId2" Type="http://schemas.openxmlformats.org/officeDocument/2006/relationships/tags" Target="../tags/tag471.xml" /><Relationship Id="rId3" Type="http://schemas.openxmlformats.org/officeDocument/2006/relationships/image" Target="../media/image2.tiff" /><Relationship Id="rId4" Type="http://schemas.openxmlformats.org/officeDocument/2006/relationships/tags" Target="../tags/tag472.xml" /><Relationship Id="rId5" Type="http://schemas.openxmlformats.org/officeDocument/2006/relationships/image" Target="../media/image3.tiff" /><Relationship Id="rId6" Type="http://schemas.openxmlformats.org/officeDocument/2006/relationships/tags" Target="../tags/tag473.xml" /><Relationship Id="rId7" Type="http://schemas.openxmlformats.org/officeDocument/2006/relationships/image" Target="../media/image4.tiff" /><Relationship Id="rId8" Type="http://schemas.openxmlformats.org/officeDocument/2006/relationships/tags" Target="../tags/tag474.xml" /><Relationship Id="rId9" Type="http://schemas.openxmlformats.org/officeDocument/2006/relationships/image" Target="../media/image5.tiff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78.xml" /><Relationship Id="rId3" Type="http://schemas.openxmlformats.org/officeDocument/2006/relationships/tags" Target="../tags/tag479.xml" /><Relationship Id="rId4" Type="http://schemas.openxmlformats.org/officeDocument/2006/relationships/tags" Target="../tags/tag480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81.xml" /><Relationship Id="rId3" Type="http://schemas.openxmlformats.org/officeDocument/2006/relationships/image" Target="../media/image23.tiff" /><Relationship Id="rId4" Type="http://schemas.openxmlformats.org/officeDocument/2006/relationships/tags" Target="../tags/tag482.xml" /><Relationship Id="rId5" Type="http://schemas.openxmlformats.org/officeDocument/2006/relationships/image" Target="../media/image22.png" /><Relationship Id="rId6" Type="http://schemas.openxmlformats.org/officeDocument/2006/relationships/tags" Target="../tags/tag483.xml" /><Relationship Id="rId7" Type="http://schemas.openxmlformats.org/officeDocument/2006/relationships/image" Target="../media/image2.tiff" /><Relationship Id="rId8" Type="http://schemas.openxmlformats.org/officeDocument/2006/relationships/tags" Target="../tags/tag484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93.xml" /><Relationship Id="rId11" Type="http://schemas.openxmlformats.org/officeDocument/2006/relationships/tags" Target="../tags/tag494.xml" /><Relationship Id="rId12" Type="http://schemas.openxmlformats.org/officeDocument/2006/relationships/tags" Target="../tags/tag495.xml" /><Relationship Id="rId13" Type="http://schemas.openxmlformats.org/officeDocument/2006/relationships/tags" Target="../tags/tag496.xml" /><Relationship Id="rId14" Type="http://schemas.openxmlformats.org/officeDocument/2006/relationships/tags" Target="../tags/tag497.xml" /><Relationship Id="rId15" Type="http://schemas.openxmlformats.org/officeDocument/2006/relationships/tags" Target="../tags/tag498.xml" /><Relationship Id="rId16" Type="http://schemas.openxmlformats.org/officeDocument/2006/relationships/tags" Target="../tags/tag499.xml" /><Relationship Id="rId17" Type="http://schemas.openxmlformats.org/officeDocument/2006/relationships/tags" Target="../tags/tag500.xml" /><Relationship Id="rId18" Type="http://schemas.openxmlformats.org/officeDocument/2006/relationships/tags" Target="../tags/tag501.xml" /><Relationship Id="rId19" Type="http://schemas.openxmlformats.org/officeDocument/2006/relationships/tags" Target="../tags/tag502.xml" /><Relationship Id="rId2" Type="http://schemas.openxmlformats.org/officeDocument/2006/relationships/tags" Target="../tags/tag485.xml" /><Relationship Id="rId20" Type="http://schemas.openxmlformats.org/officeDocument/2006/relationships/tags" Target="../tags/tag503.xml" /><Relationship Id="rId21" Type="http://schemas.openxmlformats.org/officeDocument/2006/relationships/tags" Target="../tags/tag504.xml" /><Relationship Id="rId22" Type="http://schemas.openxmlformats.org/officeDocument/2006/relationships/tags" Target="../tags/tag505.xml" /><Relationship Id="rId3" Type="http://schemas.openxmlformats.org/officeDocument/2006/relationships/tags" Target="../tags/tag486.xml" /><Relationship Id="rId4" Type="http://schemas.openxmlformats.org/officeDocument/2006/relationships/tags" Target="../tags/tag487.xml" /><Relationship Id="rId5" Type="http://schemas.openxmlformats.org/officeDocument/2006/relationships/tags" Target="../tags/tag488.xml" /><Relationship Id="rId6" Type="http://schemas.openxmlformats.org/officeDocument/2006/relationships/tags" Target="../tags/tag489.xml" /><Relationship Id="rId7" Type="http://schemas.openxmlformats.org/officeDocument/2006/relationships/tags" Target="../tags/tag490.xml" /><Relationship Id="rId8" Type="http://schemas.openxmlformats.org/officeDocument/2006/relationships/tags" Target="../tags/tag491.xml" /><Relationship Id="rId9" Type="http://schemas.openxmlformats.org/officeDocument/2006/relationships/tags" Target="../tags/tag49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14.xml" /><Relationship Id="rId11" Type="http://schemas.openxmlformats.org/officeDocument/2006/relationships/tags" Target="../tags/tag515.xml" /><Relationship Id="rId12" Type="http://schemas.openxmlformats.org/officeDocument/2006/relationships/tags" Target="../tags/tag516.xml" /><Relationship Id="rId13" Type="http://schemas.openxmlformats.org/officeDocument/2006/relationships/tags" Target="../tags/tag517.xml" /><Relationship Id="rId14" Type="http://schemas.openxmlformats.org/officeDocument/2006/relationships/tags" Target="../tags/tag518.xml" /><Relationship Id="rId15" Type="http://schemas.openxmlformats.org/officeDocument/2006/relationships/tags" Target="../tags/tag519.xml" /><Relationship Id="rId16" Type="http://schemas.openxmlformats.org/officeDocument/2006/relationships/tags" Target="../tags/tag520.xml" /><Relationship Id="rId17" Type="http://schemas.openxmlformats.org/officeDocument/2006/relationships/tags" Target="../tags/tag521.xml" /><Relationship Id="rId2" Type="http://schemas.openxmlformats.org/officeDocument/2006/relationships/tags" Target="../tags/tag506.xml" /><Relationship Id="rId3" Type="http://schemas.openxmlformats.org/officeDocument/2006/relationships/tags" Target="../tags/tag507.xml" /><Relationship Id="rId4" Type="http://schemas.openxmlformats.org/officeDocument/2006/relationships/tags" Target="../tags/tag508.xml" /><Relationship Id="rId5" Type="http://schemas.openxmlformats.org/officeDocument/2006/relationships/tags" Target="../tags/tag509.xml" /><Relationship Id="rId6" Type="http://schemas.openxmlformats.org/officeDocument/2006/relationships/tags" Target="../tags/tag510.xml" /><Relationship Id="rId7" Type="http://schemas.openxmlformats.org/officeDocument/2006/relationships/tags" Target="../tags/tag511.xml" /><Relationship Id="rId8" Type="http://schemas.openxmlformats.org/officeDocument/2006/relationships/tags" Target="../tags/tag512.xml" /><Relationship Id="rId9" Type="http://schemas.openxmlformats.org/officeDocument/2006/relationships/tags" Target="../tags/tag513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22.xml" /><Relationship Id="rId3" Type="http://schemas.openxmlformats.org/officeDocument/2006/relationships/tags" Target="../tags/tag523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28.xml" /><Relationship Id="rId11" Type="http://schemas.openxmlformats.org/officeDocument/2006/relationships/image" Target="../media/image5.tiff" /><Relationship Id="rId12" Type="http://schemas.openxmlformats.org/officeDocument/2006/relationships/tags" Target="../tags/tag529.xml" /><Relationship Id="rId13" Type="http://schemas.openxmlformats.org/officeDocument/2006/relationships/tags" Target="../tags/tag530.xml" /><Relationship Id="rId14" Type="http://schemas.openxmlformats.org/officeDocument/2006/relationships/tags" Target="../tags/tag531.xml" /><Relationship Id="rId15" Type="http://schemas.openxmlformats.org/officeDocument/2006/relationships/tags" Target="../tags/tag532.xml" /><Relationship Id="rId16" Type="http://schemas.openxmlformats.org/officeDocument/2006/relationships/tags" Target="../tags/tag533.xml" /><Relationship Id="rId17" Type="http://schemas.openxmlformats.org/officeDocument/2006/relationships/tags" Target="../tags/tag534.xml" /><Relationship Id="rId18" Type="http://schemas.openxmlformats.org/officeDocument/2006/relationships/tags" Target="../tags/tag535.xml" /><Relationship Id="rId19" Type="http://schemas.openxmlformats.org/officeDocument/2006/relationships/tags" Target="../tags/tag536.xml" /><Relationship Id="rId2" Type="http://schemas.openxmlformats.org/officeDocument/2006/relationships/tags" Target="../tags/tag524.xml" /><Relationship Id="rId20" Type="http://schemas.openxmlformats.org/officeDocument/2006/relationships/tags" Target="../tags/tag537.xml" /><Relationship Id="rId3" Type="http://schemas.openxmlformats.org/officeDocument/2006/relationships/image" Target="../media/image8.png" /><Relationship Id="rId4" Type="http://schemas.openxmlformats.org/officeDocument/2006/relationships/tags" Target="../tags/tag525.xml" /><Relationship Id="rId5" Type="http://schemas.openxmlformats.org/officeDocument/2006/relationships/tags" Target="../tags/tag526.xml" /><Relationship Id="rId6" Type="http://schemas.openxmlformats.org/officeDocument/2006/relationships/image" Target="../media/image10.png" /><Relationship Id="rId7" Type="http://schemas.microsoft.com/office/2007/relationships/hdphoto" Target="../media/image24.wdp" /><Relationship Id="rId8" Type="http://schemas.openxmlformats.org/officeDocument/2006/relationships/tags" Target="../tags/tag527.xml" /><Relationship Id="rId9" Type="http://schemas.openxmlformats.org/officeDocument/2006/relationships/image" Target="../media/image4.tiff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42.xml" /><Relationship Id="rId11" Type="http://schemas.openxmlformats.org/officeDocument/2006/relationships/image" Target="../media/image5.tiff" /><Relationship Id="rId12" Type="http://schemas.openxmlformats.org/officeDocument/2006/relationships/tags" Target="../tags/tag543.xml" /><Relationship Id="rId13" Type="http://schemas.openxmlformats.org/officeDocument/2006/relationships/tags" Target="../tags/tag544.xml" /><Relationship Id="rId14" Type="http://schemas.openxmlformats.org/officeDocument/2006/relationships/tags" Target="../tags/tag545.xml" /><Relationship Id="rId2" Type="http://schemas.openxmlformats.org/officeDocument/2006/relationships/tags" Target="../tags/tag538.xml" /><Relationship Id="rId3" Type="http://schemas.openxmlformats.org/officeDocument/2006/relationships/image" Target="../media/image8.png" /><Relationship Id="rId4" Type="http://schemas.openxmlformats.org/officeDocument/2006/relationships/tags" Target="../tags/tag539.xml" /><Relationship Id="rId5" Type="http://schemas.openxmlformats.org/officeDocument/2006/relationships/tags" Target="../tags/tag540.xml" /><Relationship Id="rId6" Type="http://schemas.openxmlformats.org/officeDocument/2006/relationships/image" Target="../media/image10.png" /><Relationship Id="rId7" Type="http://schemas.microsoft.com/office/2007/relationships/hdphoto" Target="../media/image24.wdp" /><Relationship Id="rId8" Type="http://schemas.openxmlformats.org/officeDocument/2006/relationships/tags" Target="../tags/tag541.xml" /><Relationship Id="rId9" Type="http://schemas.openxmlformats.org/officeDocument/2006/relationships/image" Target="../media/image4.tiff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microsoft.com/office/2007/relationships/hdphoto" Target="../media/image13.wdp" /><Relationship Id="rId11" Type="http://schemas.openxmlformats.org/officeDocument/2006/relationships/tags" Target="../tags/tag115.xml" /><Relationship Id="rId12" Type="http://schemas.openxmlformats.org/officeDocument/2006/relationships/image" Target="../media/image4.tiff" /><Relationship Id="rId13" Type="http://schemas.openxmlformats.org/officeDocument/2006/relationships/tags" Target="../tags/tag116.xml" /><Relationship Id="rId14" Type="http://schemas.openxmlformats.org/officeDocument/2006/relationships/image" Target="../media/image5.tiff" /><Relationship Id="rId15" Type="http://schemas.openxmlformats.org/officeDocument/2006/relationships/tags" Target="../tags/tag117.xml" /><Relationship Id="rId16" Type="http://schemas.openxmlformats.org/officeDocument/2006/relationships/tags" Target="../tags/tag118.xml" /><Relationship Id="rId17" Type="http://schemas.openxmlformats.org/officeDocument/2006/relationships/image" Target="../media/image14.png" /><Relationship Id="rId18" Type="http://schemas.microsoft.com/office/2007/relationships/hdphoto" Target="../media/image15.wdp" /><Relationship Id="rId19" Type="http://schemas.openxmlformats.org/officeDocument/2006/relationships/tags" Target="../tags/tag119.xml" /><Relationship Id="rId2" Type="http://schemas.openxmlformats.org/officeDocument/2006/relationships/notesSlide" Target="../notesSlides/notesSlide3.xml" /><Relationship Id="rId20" Type="http://schemas.openxmlformats.org/officeDocument/2006/relationships/tags" Target="../tags/tag120.xml" /><Relationship Id="rId21" Type="http://schemas.openxmlformats.org/officeDocument/2006/relationships/tags" Target="../tags/tag121.xml" /><Relationship Id="rId3" Type="http://schemas.openxmlformats.org/officeDocument/2006/relationships/tags" Target="../tags/tag111.xml" /><Relationship Id="rId4" Type="http://schemas.openxmlformats.org/officeDocument/2006/relationships/image" Target="../media/image9.tiff" /><Relationship Id="rId5" Type="http://schemas.openxmlformats.org/officeDocument/2006/relationships/tags" Target="../tags/tag112.xml" /><Relationship Id="rId6" Type="http://schemas.openxmlformats.org/officeDocument/2006/relationships/image" Target="../media/image8.png" /><Relationship Id="rId7" Type="http://schemas.openxmlformats.org/officeDocument/2006/relationships/tags" Target="../tags/tag113.xml" /><Relationship Id="rId8" Type="http://schemas.openxmlformats.org/officeDocument/2006/relationships/tags" Target="../tags/tag114.xml" /><Relationship Id="rId9" Type="http://schemas.openxmlformats.org/officeDocument/2006/relationships/image" Target="../media/image10.pn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50.xml" /><Relationship Id="rId11" Type="http://schemas.openxmlformats.org/officeDocument/2006/relationships/image" Target="../media/image5.tiff" /><Relationship Id="rId12" Type="http://schemas.openxmlformats.org/officeDocument/2006/relationships/tags" Target="../tags/tag551.xml" /><Relationship Id="rId13" Type="http://schemas.openxmlformats.org/officeDocument/2006/relationships/tags" Target="../tags/tag552.xml" /><Relationship Id="rId14" Type="http://schemas.openxmlformats.org/officeDocument/2006/relationships/tags" Target="../tags/tag553.xml" /><Relationship Id="rId15" Type="http://schemas.openxmlformats.org/officeDocument/2006/relationships/tags" Target="../tags/tag554.xml" /><Relationship Id="rId2" Type="http://schemas.openxmlformats.org/officeDocument/2006/relationships/tags" Target="../tags/tag546.xml" /><Relationship Id="rId3" Type="http://schemas.openxmlformats.org/officeDocument/2006/relationships/image" Target="../media/image8.png" /><Relationship Id="rId4" Type="http://schemas.openxmlformats.org/officeDocument/2006/relationships/tags" Target="../tags/tag547.xml" /><Relationship Id="rId5" Type="http://schemas.openxmlformats.org/officeDocument/2006/relationships/tags" Target="../tags/tag548.xml" /><Relationship Id="rId6" Type="http://schemas.openxmlformats.org/officeDocument/2006/relationships/image" Target="../media/image10.png" /><Relationship Id="rId7" Type="http://schemas.microsoft.com/office/2007/relationships/hdphoto" Target="../media/image24.wdp" /><Relationship Id="rId8" Type="http://schemas.openxmlformats.org/officeDocument/2006/relationships/tags" Target="../tags/tag549.xml" /><Relationship Id="rId9" Type="http://schemas.openxmlformats.org/officeDocument/2006/relationships/image" Target="../media/image4.tiff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63.xml" /><Relationship Id="rId11" Type="http://schemas.openxmlformats.org/officeDocument/2006/relationships/tags" Target="../tags/tag564.xml" /><Relationship Id="rId12" Type="http://schemas.openxmlformats.org/officeDocument/2006/relationships/tags" Target="../tags/tag565.xml" /><Relationship Id="rId13" Type="http://schemas.openxmlformats.org/officeDocument/2006/relationships/tags" Target="../tags/tag566.xml" /><Relationship Id="rId14" Type="http://schemas.openxmlformats.org/officeDocument/2006/relationships/tags" Target="../tags/tag567.xml" /><Relationship Id="rId15" Type="http://schemas.openxmlformats.org/officeDocument/2006/relationships/tags" Target="../tags/tag568.xml" /><Relationship Id="rId16" Type="http://schemas.openxmlformats.org/officeDocument/2006/relationships/tags" Target="../tags/tag569.xml" /><Relationship Id="rId2" Type="http://schemas.openxmlformats.org/officeDocument/2006/relationships/tags" Target="../tags/tag555.xml" /><Relationship Id="rId3" Type="http://schemas.openxmlformats.org/officeDocument/2006/relationships/tags" Target="../tags/tag556.xml" /><Relationship Id="rId4" Type="http://schemas.openxmlformats.org/officeDocument/2006/relationships/tags" Target="../tags/tag557.xml" /><Relationship Id="rId5" Type="http://schemas.openxmlformats.org/officeDocument/2006/relationships/tags" Target="../tags/tag558.xml" /><Relationship Id="rId6" Type="http://schemas.openxmlformats.org/officeDocument/2006/relationships/tags" Target="../tags/tag559.xml" /><Relationship Id="rId7" Type="http://schemas.openxmlformats.org/officeDocument/2006/relationships/tags" Target="../tags/tag560.xml" /><Relationship Id="rId8" Type="http://schemas.openxmlformats.org/officeDocument/2006/relationships/tags" Target="../tags/tag561.xml" /><Relationship Id="rId9" Type="http://schemas.openxmlformats.org/officeDocument/2006/relationships/tags" Target="../tags/tag562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78.xml" /><Relationship Id="rId11" Type="http://schemas.openxmlformats.org/officeDocument/2006/relationships/tags" Target="../tags/tag579.xml" /><Relationship Id="rId12" Type="http://schemas.openxmlformats.org/officeDocument/2006/relationships/tags" Target="../tags/tag580.xml" /><Relationship Id="rId13" Type="http://schemas.openxmlformats.org/officeDocument/2006/relationships/tags" Target="../tags/tag581.xml" /><Relationship Id="rId14" Type="http://schemas.openxmlformats.org/officeDocument/2006/relationships/tags" Target="../tags/tag582.xml" /><Relationship Id="rId15" Type="http://schemas.openxmlformats.org/officeDocument/2006/relationships/tags" Target="../tags/tag583.xml" /><Relationship Id="rId16" Type="http://schemas.openxmlformats.org/officeDocument/2006/relationships/tags" Target="../tags/tag584.xml" /><Relationship Id="rId17" Type="http://schemas.openxmlformats.org/officeDocument/2006/relationships/tags" Target="../tags/tag585.xml" /><Relationship Id="rId18" Type="http://schemas.openxmlformats.org/officeDocument/2006/relationships/tags" Target="../tags/tag586.xml" /><Relationship Id="rId2" Type="http://schemas.openxmlformats.org/officeDocument/2006/relationships/tags" Target="../tags/tag570.xml" /><Relationship Id="rId3" Type="http://schemas.openxmlformats.org/officeDocument/2006/relationships/tags" Target="../tags/tag571.xml" /><Relationship Id="rId4" Type="http://schemas.openxmlformats.org/officeDocument/2006/relationships/tags" Target="../tags/tag572.xml" /><Relationship Id="rId5" Type="http://schemas.openxmlformats.org/officeDocument/2006/relationships/tags" Target="../tags/tag573.xml" /><Relationship Id="rId6" Type="http://schemas.openxmlformats.org/officeDocument/2006/relationships/tags" Target="../tags/tag574.xml" /><Relationship Id="rId7" Type="http://schemas.openxmlformats.org/officeDocument/2006/relationships/tags" Target="../tags/tag575.xml" /><Relationship Id="rId8" Type="http://schemas.openxmlformats.org/officeDocument/2006/relationships/tags" Target="../tags/tag576.xml" /><Relationship Id="rId9" Type="http://schemas.openxmlformats.org/officeDocument/2006/relationships/tags" Target="../tags/tag577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87.xml" /><Relationship Id="rId3" Type="http://schemas.openxmlformats.org/officeDocument/2006/relationships/tags" Target="../tags/tag588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97.xml" /><Relationship Id="rId11" Type="http://schemas.openxmlformats.org/officeDocument/2006/relationships/tags" Target="../tags/tag598.xml" /><Relationship Id="rId12" Type="http://schemas.openxmlformats.org/officeDocument/2006/relationships/tags" Target="../tags/tag599.xml" /><Relationship Id="rId13" Type="http://schemas.openxmlformats.org/officeDocument/2006/relationships/tags" Target="../tags/tag600.xml" /><Relationship Id="rId14" Type="http://schemas.openxmlformats.org/officeDocument/2006/relationships/tags" Target="../tags/tag601.xml" /><Relationship Id="rId2" Type="http://schemas.openxmlformats.org/officeDocument/2006/relationships/tags" Target="../tags/tag589.xml" /><Relationship Id="rId3" Type="http://schemas.openxmlformats.org/officeDocument/2006/relationships/tags" Target="../tags/tag590.xml" /><Relationship Id="rId4" Type="http://schemas.openxmlformats.org/officeDocument/2006/relationships/tags" Target="../tags/tag591.xml" /><Relationship Id="rId5" Type="http://schemas.openxmlformats.org/officeDocument/2006/relationships/tags" Target="../tags/tag592.xml" /><Relationship Id="rId6" Type="http://schemas.openxmlformats.org/officeDocument/2006/relationships/tags" Target="../tags/tag593.xml" /><Relationship Id="rId7" Type="http://schemas.openxmlformats.org/officeDocument/2006/relationships/tags" Target="../tags/tag594.xml" /><Relationship Id="rId8" Type="http://schemas.openxmlformats.org/officeDocument/2006/relationships/tags" Target="../tags/tag595.xml" /><Relationship Id="rId9" Type="http://schemas.openxmlformats.org/officeDocument/2006/relationships/tags" Target="../tags/tag596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10.xml" /><Relationship Id="rId11" Type="http://schemas.openxmlformats.org/officeDocument/2006/relationships/tags" Target="../tags/tag611.xml" /><Relationship Id="rId2" Type="http://schemas.openxmlformats.org/officeDocument/2006/relationships/tags" Target="../tags/tag602.xml" /><Relationship Id="rId3" Type="http://schemas.openxmlformats.org/officeDocument/2006/relationships/tags" Target="../tags/tag603.xml" /><Relationship Id="rId4" Type="http://schemas.openxmlformats.org/officeDocument/2006/relationships/tags" Target="../tags/tag604.xml" /><Relationship Id="rId5" Type="http://schemas.openxmlformats.org/officeDocument/2006/relationships/tags" Target="../tags/tag605.xml" /><Relationship Id="rId6" Type="http://schemas.openxmlformats.org/officeDocument/2006/relationships/tags" Target="../tags/tag606.xml" /><Relationship Id="rId7" Type="http://schemas.openxmlformats.org/officeDocument/2006/relationships/tags" Target="../tags/tag607.xml" /><Relationship Id="rId8" Type="http://schemas.openxmlformats.org/officeDocument/2006/relationships/tags" Target="../tags/tag608.xml" /><Relationship Id="rId9" Type="http://schemas.openxmlformats.org/officeDocument/2006/relationships/tags" Target="../tags/tag609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12.xml" /><Relationship Id="rId3" Type="http://schemas.openxmlformats.org/officeDocument/2006/relationships/tags" Target="../tags/tag613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18.xml" /><Relationship Id="rId11" Type="http://schemas.openxmlformats.org/officeDocument/2006/relationships/image" Target="../media/image5.tiff" /><Relationship Id="rId12" Type="http://schemas.openxmlformats.org/officeDocument/2006/relationships/tags" Target="../tags/tag619.xml" /><Relationship Id="rId13" Type="http://schemas.openxmlformats.org/officeDocument/2006/relationships/tags" Target="../tags/tag620.xml" /><Relationship Id="rId14" Type="http://schemas.openxmlformats.org/officeDocument/2006/relationships/tags" Target="../tags/tag621.xml" /><Relationship Id="rId15" Type="http://schemas.openxmlformats.org/officeDocument/2006/relationships/tags" Target="../tags/tag622.xml" /><Relationship Id="rId16" Type="http://schemas.openxmlformats.org/officeDocument/2006/relationships/tags" Target="../tags/tag623.xml" /><Relationship Id="rId17" Type="http://schemas.openxmlformats.org/officeDocument/2006/relationships/tags" Target="../tags/tag624.xml" /><Relationship Id="rId18" Type="http://schemas.openxmlformats.org/officeDocument/2006/relationships/tags" Target="../tags/tag625.xml" /><Relationship Id="rId2" Type="http://schemas.openxmlformats.org/officeDocument/2006/relationships/tags" Target="../tags/tag614.xml" /><Relationship Id="rId3" Type="http://schemas.openxmlformats.org/officeDocument/2006/relationships/image" Target="../media/image8.png" /><Relationship Id="rId4" Type="http://schemas.openxmlformats.org/officeDocument/2006/relationships/tags" Target="../tags/tag615.xml" /><Relationship Id="rId5" Type="http://schemas.openxmlformats.org/officeDocument/2006/relationships/tags" Target="../tags/tag616.xml" /><Relationship Id="rId6" Type="http://schemas.openxmlformats.org/officeDocument/2006/relationships/image" Target="../media/image10.png" /><Relationship Id="rId7" Type="http://schemas.microsoft.com/office/2007/relationships/hdphoto" Target="../media/image24.wdp" /><Relationship Id="rId8" Type="http://schemas.openxmlformats.org/officeDocument/2006/relationships/tags" Target="../tags/tag617.xml" /><Relationship Id="rId9" Type="http://schemas.openxmlformats.org/officeDocument/2006/relationships/image" Target="../media/image4.tiff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30.xml" /><Relationship Id="rId11" Type="http://schemas.openxmlformats.org/officeDocument/2006/relationships/image" Target="../media/image5.tiff" /><Relationship Id="rId12" Type="http://schemas.openxmlformats.org/officeDocument/2006/relationships/tags" Target="../tags/tag631.xml" /><Relationship Id="rId13" Type="http://schemas.openxmlformats.org/officeDocument/2006/relationships/tags" Target="../tags/tag632.xml" /><Relationship Id="rId14" Type="http://schemas.openxmlformats.org/officeDocument/2006/relationships/tags" Target="../tags/tag633.xml" /><Relationship Id="rId15" Type="http://schemas.openxmlformats.org/officeDocument/2006/relationships/tags" Target="../tags/tag634.xml" /><Relationship Id="rId16" Type="http://schemas.openxmlformats.org/officeDocument/2006/relationships/tags" Target="../tags/tag635.xml" /><Relationship Id="rId17" Type="http://schemas.openxmlformats.org/officeDocument/2006/relationships/tags" Target="../tags/tag636.xml" /><Relationship Id="rId2" Type="http://schemas.openxmlformats.org/officeDocument/2006/relationships/tags" Target="../tags/tag626.xml" /><Relationship Id="rId3" Type="http://schemas.openxmlformats.org/officeDocument/2006/relationships/image" Target="../media/image8.png" /><Relationship Id="rId4" Type="http://schemas.openxmlformats.org/officeDocument/2006/relationships/tags" Target="../tags/tag627.xml" /><Relationship Id="rId5" Type="http://schemas.openxmlformats.org/officeDocument/2006/relationships/tags" Target="../tags/tag628.xml" /><Relationship Id="rId6" Type="http://schemas.openxmlformats.org/officeDocument/2006/relationships/image" Target="../media/image10.png" /><Relationship Id="rId7" Type="http://schemas.microsoft.com/office/2007/relationships/hdphoto" Target="../media/image24.wdp" /><Relationship Id="rId8" Type="http://schemas.openxmlformats.org/officeDocument/2006/relationships/tags" Target="../tags/tag629.xml" /><Relationship Id="rId9" Type="http://schemas.openxmlformats.org/officeDocument/2006/relationships/image" Target="../media/image4.tiff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41.xml" /><Relationship Id="rId11" Type="http://schemas.openxmlformats.org/officeDocument/2006/relationships/image" Target="../media/image5.tiff" /><Relationship Id="rId12" Type="http://schemas.openxmlformats.org/officeDocument/2006/relationships/tags" Target="../tags/tag642.xml" /><Relationship Id="rId13" Type="http://schemas.openxmlformats.org/officeDocument/2006/relationships/tags" Target="../tags/tag643.xml" /><Relationship Id="rId14" Type="http://schemas.openxmlformats.org/officeDocument/2006/relationships/tags" Target="../tags/tag644.xml" /><Relationship Id="rId2" Type="http://schemas.openxmlformats.org/officeDocument/2006/relationships/tags" Target="../tags/tag637.xml" /><Relationship Id="rId3" Type="http://schemas.openxmlformats.org/officeDocument/2006/relationships/image" Target="../media/image8.png" /><Relationship Id="rId4" Type="http://schemas.openxmlformats.org/officeDocument/2006/relationships/tags" Target="../tags/tag638.xml" /><Relationship Id="rId5" Type="http://schemas.openxmlformats.org/officeDocument/2006/relationships/tags" Target="../tags/tag639.xml" /><Relationship Id="rId6" Type="http://schemas.openxmlformats.org/officeDocument/2006/relationships/image" Target="../media/image10.png" /><Relationship Id="rId7" Type="http://schemas.microsoft.com/office/2007/relationships/hdphoto" Target="../media/image24.wdp" /><Relationship Id="rId8" Type="http://schemas.openxmlformats.org/officeDocument/2006/relationships/tags" Target="../tags/tag640.xml" /><Relationship Id="rId9" Type="http://schemas.openxmlformats.org/officeDocument/2006/relationships/image" Target="../media/image4.tiff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29.xml" /><Relationship Id="rId11" Type="http://schemas.openxmlformats.org/officeDocument/2006/relationships/tags" Target="../tags/tag130.xml" /><Relationship Id="rId12" Type="http://schemas.openxmlformats.org/officeDocument/2006/relationships/tags" Target="../tags/tag131.xml" /><Relationship Id="rId13" Type="http://schemas.openxmlformats.org/officeDocument/2006/relationships/tags" Target="../tags/tag132.xml" /><Relationship Id="rId14" Type="http://schemas.openxmlformats.org/officeDocument/2006/relationships/tags" Target="../tags/tag133.xml" /><Relationship Id="rId15" Type="http://schemas.openxmlformats.org/officeDocument/2006/relationships/tags" Target="../tags/tag134.xml" /><Relationship Id="rId16" Type="http://schemas.openxmlformats.org/officeDocument/2006/relationships/image" Target="../media/image17.jpeg" /><Relationship Id="rId17" Type="http://schemas.openxmlformats.org/officeDocument/2006/relationships/tags" Target="../tags/tag135.xml" /><Relationship Id="rId18" Type="http://schemas.openxmlformats.org/officeDocument/2006/relationships/tags" Target="../tags/tag136.xml" /><Relationship Id="rId19" Type="http://schemas.openxmlformats.org/officeDocument/2006/relationships/tags" Target="../tags/tag137.xml" /><Relationship Id="rId2" Type="http://schemas.openxmlformats.org/officeDocument/2006/relationships/tags" Target="../tags/tag122.xml" /><Relationship Id="rId20" Type="http://schemas.openxmlformats.org/officeDocument/2006/relationships/tags" Target="../tags/tag138.xml" /><Relationship Id="rId21" Type="http://schemas.openxmlformats.org/officeDocument/2006/relationships/tags" Target="../tags/tag139.xml" /><Relationship Id="rId22" Type="http://schemas.openxmlformats.org/officeDocument/2006/relationships/tags" Target="../tags/tag140.xml" /><Relationship Id="rId3" Type="http://schemas.openxmlformats.org/officeDocument/2006/relationships/tags" Target="../tags/tag123.xml" /><Relationship Id="rId4" Type="http://schemas.openxmlformats.org/officeDocument/2006/relationships/tags" Target="../tags/tag124.xml" /><Relationship Id="rId5" Type="http://schemas.openxmlformats.org/officeDocument/2006/relationships/tags" Target="../tags/tag125.xml" /><Relationship Id="rId6" Type="http://schemas.openxmlformats.org/officeDocument/2006/relationships/tags" Target="../tags/tag126.xml" /><Relationship Id="rId7" Type="http://schemas.openxmlformats.org/officeDocument/2006/relationships/image" Target="../media/image16.jpeg" /><Relationship Id="rId8" Type="http://schemas.openxmlformats.org/officeDocument/2006/relationships/tags" Target="../tags/tag127.xml" /><Relationship Id="rId9" Type="http://schemas.openxmlformats.org/officeDocument/2006/relationships/tags" Target="../tags/tag128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53.xml" /><Relationship Id="rId11" Type="http://schemas.openxmlformats.org/officeDocument/2006/relationships/tags" Target="../tags/tag654.xml" /><Relationship Id="rId2" Type="http://schemas.openxmlformats.org/officeDocument/2006/relationships/tags" Target="../tags/tag645.xml" /><Relationship Id="rId3" Type="http://schemas.openxmlformats.org/officeDocument/2006/relationships/tags" Target="../tags/tag646.xml" /><Relationship Id="rId4" Type="http://schemas.openxmlformats.org/officeDocument/2006/relationships/tags" Target="../tags/tag647.xml" /><Relationship Id="rId5" Type="http://schemas.openxmlformats.org/officeDocument/2006/relationships/tags" Target="../tags/tag648.xml" /><Relationship Id="rId6" Type="http://schemas.openxmlformats.org/officeDocument/2006/relationships/tags" Target="../tags/tag649.xml" /><Relationship Id="rId7" Type="http://schemas.openxmlformats.org/officeDocument/2006/relationships/tags" Target="../tags/tag650.xml" /><Relationship Id="rId8" Type="http://schemas.openxmlformats.org/officeDocument/2006/relationships/tags" Target="../tags/tag651.xml" /><Relationship Id="rId9" Type="http://schemas.openxmlformats.org/officeDocument/2006/relationships/tags" Target="../tags/tag652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55.xml" /><Relationship Id="rId3" Type="http://schemas.openxmlformats.org/officeDocument/2006/relationships/tags" Target="../tags/tag656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61.xml" /><Relationship Id="rId11" Type="http://schemas.openxmlformats.org/officeDocument/2006/relationships/image" Target="../media/image5.tiff" /><Relationship Id="rId12" Type="http://schemas.openxmlformats.org/officeDocument/2006/relationships/tags" Target="../tags/tag662.xml" /><Relationship Id="rId13" Type="http://schemas.openxmlformats.org/officeDocument/2006/relationships/tags" Target="../tags/tag663.xml" /><Relationship Id="rId14" Type="http://schemas.openxmlformats.org/officeDocument/2006/relationships/tags" Target="../tags/tag664.xml" /><Relationship Id="rId2" Type="http://schemas.openxmlformats.org/officeDocument/2006/relationships/tags" Target="../tags/tag657.xml" /><Relationship Id="rId3" Type="http://schemas.openxmlformats.org/officeDocument/2006/relationships/image" Target="../media/image8.png" /><Relationship Id="rId4" Type="http://schemas.openxmlformats.org/officeDocument/2006/relationships/tags" Target="../tags/tag658.xml" /><Relationship Id="rId5" Type="http://schemas.openxmlformats.org/officeDocument/2006/relationships/tags" Target="../tags/tag659.xml" /><Relationship Id="rId6" Type="http://schemas.openxmlformats.org/officeDocument/2006/relationships/image" Target="../media/image10.png" /><Relationship Id="rId7" Type="http://schemas.microsoft.com/office/2007/relationships/hdphoto" Target="../media/image24.wdp" /><Relationship Id="rId8" Type="http://schemas.openxmlformats.org/officeDocument/2006/relationships/tags" Target="../tags/tag660.xml" /><Relationship Id="rId9" Type="http://schemas.openxmlformats.org/officeDocument/2006/relationships/image" Target="../media/image4.tiff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69.xml" /><Relationship Id="rId11" Type="http://schemas.openxmlformats.org/officeDocument/2006/relationships/image" Target="../media/image5.tiff" /><Relationship Id="rId12" Type="http://schemas.openxmlformats.org/officeDocument/2006/relationships/tags" Target="../tags/tag670.xml" /><Relationship Id="rId13" Type="http://schemas.openxmlformats.org/officeDocument/2006/relationships/tags" Target="../tags/tag671.xml" /><Relationship Id="rId14" Type="http://schemas.openxmlformats.org/officeDocument/2006/relationships/tags" Target="../tags/tag672.xml" /><Relationship Id="rId2" Type="http://schemas.openxmlformats.org/officeDocument/2006/relationships/tags" Target="../tags/tag665.xml" /><Relationship Id="rId3" Type="http://schemas.openxmlformats.org/officeDocument/2006/relationships/image" Target="../media/image8.png" /><Relationship Id="rId4" Type="http://schemas.openxmlformats.org/officeDocument/2006/relationships/tags" Target="../tags/tag666.xml" /><Relationship Id="rId5" Type="http://schemas.openxmlformats.org/officeDocument/2006/relationships/tags" Target="../tags/tag667.xml" /><Relationship Id="rId6" Type="http://schemas.openxmlformats.org/officeDocument/2006/relationships/image" Target="../media/image10.png" /><Relationship Id="rId7" Type="http://schemas.microsoft.com/office/2007/relationships/hdphoto" Target="../media/image24.wdp" /><Relationship Id="rId8" Type="http://schemas.openxmlformats.org/officeDocument/2006/relationships/tags" Target="../tags/tag668.xml" /><Relationship Id="rId9" Type="http://schemas.openxmlformats.org/officeDocument/2006/relationships/image" Target="../media/image4.tiff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77.xml" /><Relationship Id="rId11" Type="http://schemas.openxmlformats.org/officeDocument/2006/relationships/image" Target="../media/image5.tiff" /><Relationship Id="rId12" Type="http://schemas.openxmlformats.org/officeDocument/2006/relationships/tags" Target="../tags/tag678.xml" /><Relationship Id="rId13" Type="http://schemas.openxmlformats.org/officeDocument/2006/relationships/tags" Target="../tags/tag679.xml" /><Relationship Id="rId14" Type="http://schemas.openxmlformats.org/officeDocument/2006/relationships/tags" Target="../tags/tag680.xml" /><Relationship Id="rId2" Type="http://schemas.openxmlformats.org/officeDocument/2006/relationships/tags" Target="../tags/tag673.xml" /><Relationship Id="rId3" Type="http://schemas.openxmlformats.org/officeDocument/2006/relationships/image" Target="../media/image8.png" /><Relationship Id="rId4" Type="http://schemas.openxmlformats.org/officeDocument/2006/relationships/tags" Target="../tags/tag674.xml" /><Relationship Id="rId5" Type="http://schemas.openxmlformats.org/officeDocument/2006/relationships/tags" Target="../tags/tag675.xml" /><Relationship Id="rId6" Type="http://schemas.openxmlformats.org/officeDocument/2006/relationships/image" Target="../media/image10.png" /><Relationship Id="rId7" Type="http://schemas.microsoft.com/office/2007/relationships/hdphoto" Target="../media/image25.wdp" /><Relationship Id="rId8" Type="http://schemas.openxmlformats.org/officeDocument/2006/relationships/tags" Target="../tags/tag676.xml" /><Relationship Id="rId9" Type="http://schemas.openxmlformats.org/officeDocument/2006/relationships/image" Target="../media/image4.tiff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81.xml" /><Relationship Id="rId3" Type="http://schemas.openxmlformats.org/officeDocument/2006/relationships/image" Target="../media/image26.jpeg" /><Relationship Id="rId4" Type="http://schemas.openxmlformats.org/officeDocument/2006/relationships/tags" Target="../tags/tag682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87.xml" /><Relationship Id="rId11" Type="http://schemas.openxmlformats.org/officeDocument/2006/relationships/image" Target="../media/image6.png" /><Relationship Id="rId12" Type="http://schemas.openxmlformats.org/officeDocument/2006/relationships/tags" Target="../tags/tag688.xml" /><Relationship Id="rId13" Type="http://schemas.openxmlformats.org/officeDocument/2006/relationships/tags" Target="../tags/tag689.xml" /><Relationship Id="rId2" Type="http://schemas.openxmlformats.org/officeDocument/2006/relationships/tags" Target="../tags/tag683.xml" /><Relationship Id="rId3" Type="http://schemas.openxmlformats.org/officeDocument/2006/relationships/image" Target="../media/image2.tiff" /><Relationship Id="rId4" Type="http://schemas.openxmlformats.org/officeDocument/2006/relationships/tags" Target="../tags/tag684.xml" /><Relationship Id="rId5" Type="http://schemas.openxmlformats.org/officeDocument/2006/relationships/image" Target="../media/image3.tiff" /><Relationship Id="rId6" Type="http://schemas.openxmlformats.org/officeDocument/2006/relationships/tags" Target="../tags/tag685.xml" /><Relationship Id="rId7" Type="http://schemas.openxmlformats.org/officeDocument/2006/relationships/image" Target="../media/image4.tiff" /><Relationship Id="rId8" Type="http://schemas.openxmlformats.org/officeDocument/2006/relationships/tags" Target="../tags/tag686.xml" /><Relationship Id="rId9" Type="http://schemas.openxmlformats.org/officeDocument/2006/relationships/image" Target="../media/image5.tiff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90.xml" /><Relationship Id="rId3" Type="http://schemas.openxmlformats.org/officeDocument/2006/relationships/tags" Target="../tags/tag691.xml" /><Relationship Id="rId4" Type="http://schemas.openxmlformats.org/officeDocument/2006/relationships/tags" Target="../tags/tag692.xm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93.xml" /><Relationship Id="rId3" Type="http://schemas.openxmlformats.org/officeDocument/2006/relationships/image" Target="../media/image23.tiff" /><Relationship Id="rId4" Type="http://schemas.openxmlformats.org/officeDocument/2006/relationships/tags" Target="../tags/tag694.xml" /><Relationship Id="rId5" Type="http://schemas.openxmlformats.org/officeDocument/2006/relationships/image" Target="../media/image22.png" /><Relationship Id="rId6" Type="http://schemas.openxmlformats.org/officeDocument/2006/relationships/tags" Target="../tags/tag695.xml" /><Relationship Id="rId7" Type="http://schemas.openxmlformats.org/officeDocument/2006/relationships/image" Target="../media/image2.tiff" /><Relationship Id="rId8" Type="http://schemas.openxmlformats.org/officeDocument/2006/relationships/tags" Target="../tags/tag696.xm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705.xml" /><Relationship Id="rId11" Type="http://schemas.openxmlformats.org/officeDocument/2006/relationships/tags" Target="../tags/tag706.xml" /><Relationship Id="rId12" Type="http://schemas.openxmlformats.org/officeDocument/2006/relationships/tags" Target="../tags/tag707.xml" /><Relationship Id="rId13" Type="http://schemas.openxmlformats.org/officeDocument/2006/relationships/tags" Target="../tags/tag708.xml" /><Relationship Id="rId14" Type="http://schemas.openxmlformats.org/officeDocument/2006/relationships/tags" Target="../tags/tag709.xml" /><Relationship Id="rId2" Type="http://schemas.openxmlformats.org/officeDocument/2006/relationships/tags" Target="../tags/tag697.xml" /><Relationship Id="rId3" Type="http://schemas.openxmlformats.org/officeDocument/2006/relationships/tags" Target="../tags/tag698.xml" /><Relationship Id="rId4" Type="http://schemas.openxmlformats.org/officeDocument/2006/relationships/tags" Target="../tags/tag699.xml" /><Relationship Id="rId5" Type="http://schemas.openxmlformats.org/officeDocument/2006/relationships/tags" Target="../tags/tag700.xml" /><Relationship Id="rId6" Type="http://schemas.openxmlformats.org/officeDocument/2006/relationships/tags" Target="../tags/tag701.xml" /><Relationship Id="rId7" Type="http://schemas.openxmlformats.org/officeDocument/2006/relationships/tags" Target="../tags/tag702.xml" /><Relationship Id="rId8" Type="http://schemas.openxmlformats.org/officeDocument/2006/relationships/tags" Target="../tags/tag703.xml" /><Relationship Id="rId9" Type="http://schemas.openxmlformats.org/officeDocument/2006/relationships/tags" Target="../tags/tag70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microsoft.com/office/2007/relationships/hdphoto" Target="../media/image18.wdp" /><Relationship Id="rId11" Type="http://schemas.openxmlformats.org/officeDocument/2006/relationships/tags" Target="../tags/tag149.xml" /><Relationship Id="rId12" Type="http://schemas.openxmlformats.org/officeDocument/2006/relationships/image" Target="../media/image4.tiff" /><Relationship Id="rId13" Type="http://schemas.openxmlformats.org/officeDocument/2006/relationships/tags" Target="../tags/tag150.xml" /><Relationship Id="rId14" Type="http://schemas.openxmlformats.org/officeDocument/2006/relationships/image" Target="../media/image5.tiff" /><Relationship Id="rId15" Type="http://schemas.openxmlformats.org/officeDocument/2006/relationships/tags" Target="../tags/tag151.xml" /><Relationship Id="rId16" Type="http://schemas.openxmlformats.org/officeDocument/2006/relationships/tags" Target="../tags/tag152.xml" /><Relationship Id="rId17" Type="http://schemas.openxmlformats.org/officeDocument/2006/relationships/image" Target="../media/image19.png" /><Relationship Id="rId18" Type="http://schemas.openxmlformats.org/officeDocument/2006/relationships/tags" Target="../tags/tag153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45.xml" /><Relationship Id="rId4" Type="http://schemas.openxmlformats.org/officeDocument/2006/relationships/image" Target="../media/image9.tiff" /><Relationship Id="rId5" Type="http://schemas.openxmlformats.org/officeDocument/2006/relationships/tags" Target="../tags/tag146.xml" /><Relationship Id="rId6" Type="http://schemas.openxmlformats.org/officeDocument/2006/relationships/image" Target="../media/image8.png" /><Relationship Id="rId7" Type="http://schemas.openxmlformats.org/officeDocument/2006/relationships/tags" Target="../tags/tag147.xml" /><Relationship Id="rId8" Type="http://schemas.openxmlformats.org/officeDocument/2006/relationships/tags" Target="../tags/tag148.xml" /><Relationship Id="rId9" Type="http://schemas.openxmlformats.org/officeDocument/2006/relationships/image" Target="../media/image10.png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10.xml" /><Relationship Id="rId3" Type="http://schemas.openxmlformats.org/officeDocument/2006/relationships/tags" Target="../tags/tag711.xml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716.xml" /><Relationship Id="rId11" Type="http://schemas.openxmlformats.org/officeDocument/2006/relationships/image" Target="../media/image5.tiff" /><Relationship Id="rId12" Type="http://schemas.openxmlformats.org/officeDocument/2006/relationships/tags" Target="../tags/tag717.xml" /><Relationship Id="rId13" Type="http://schemas.openxmlformats.org/officeDocument/2006/relationships/tags" Target="../tags/tag718.xml" /><Relationship Id="rId14" Type="http://schemas.openxmlformats.org/officeDocument/2006/relationships/tags" Target="../tags/tag719.xml" /><Relationship Id="rId2" Type="http://schemas.openxmlformats.org/officeDocument/2006/relationships/tags" Target="../tags/tag712.xml" /><Relationship Id="rId3" Type="http://schemas.openxmlformats.org/officeDocument/2006/relationships/image" Target="../media/image8.png" /><Relationship Id="rId4" Type="http://schemas.openxmlformats.org/officeDocument/2006/relationships/tags" Target="../tags/tag713.xml" /><Relationship Id="rId5" Type="http://schemas.openxmlformats.org/officeDocument/2006/relationships/tags" Target="../tags/tag714.xml" /><Relationship Id="rId6" Type="http://schemas.openxmlformats.org/officeDocument/2006/relationships/image" Target="../media/image10.png" /><Relationship Id="rId7" Type="http://schemas.microsoft.com/office/2007/relationships/hdphoto" Target="../media/image24.wdp" /><Relationship Id="rId8" Type="http://schemas.openxmlformats.org/officeDocument/2006/relationships/tags" Target="../tags/tag715.xml" /><Relationship Id="rId9" Type="http://schemas.openxmlformats.org/officeDocument/2006/relationships/image" Target="../media/image4.tiff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728.xml" /><Relationship Id="rId11" Type="http://schemas.openxmlformats.org/officeDocument/2006/relationships/tags" Target="../tags/tag729.xml" /><Relationship Id="rId12" Type="http://schemas.openxmlformats.org/officeDocument/2006/relationships/tags" Target="../tags/tag730.xml" /><Relationship Id="rId13" Type="http://schemas.openxmlformats.org/officeDocument/2006/relationships/tags" Target="../tags/tag731.xml" /><Relationship Id="rId14" Type="http://schemas.openxmlformats.org/officeDocument/2006/relationships/tags" Target="../tags/tag732.xml" /><Relationship Id="rId15" Type="http://schemas.openxmlformats.org/officeDocument/2006/relationships/tags" Target="../tags/tag733.xml" /><Relationship Id="rId16" Type="http://schemas.openxmlformats.org/officeDocument/2006/relationships/tags" Target="../tags/tag734.xml" /><Relationship Id="rId2" Type="http://schemas.openxmlformats.org/officeDocument/2006/relationships/tags" Target="../tags/tag720.xml" /><Relationship Id="rId3" Type="http://schemas.openxmlformats.org/officeDocument/2006/relationships/tags" Target="../tags/tag721.xml" /><Relationship Id="rId4" Type="http://schemas.openxmlformats.org/officeDocument/2006/relationships/tags" Target="../tags/tag722.xml" /><Relationship Id="rId5" Type="http://schemas.openxmlformats.org/officeDocument/2006/relationships/tags" Target="../tags/tag723.xml" /><Relationship Id="rId6" Type="http://schemas.openxmlformats.org/officeDocument/2006/relationships/tags" Target="../tags/tag724.xml" /><Relationship Id="rId7" Type="http://schemas.openxmlformats.org/officeDocument/2006/relationships/tags" Target="../tags/tag725.xml" /><Relationship Id="rId8" Type="http://schemas.openxmlformats.org/officeDocument/2006/relationships/tags" Target="../tags/tag726.xml" /><Relationship Id="rId9" Type="http://schemas.openxmlformats.org/officeDocument/2006/relationships/tags" Target="../tags/tag727.xml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35.xml" /><Relationship Id="rId3" Type="http://schemas.openxmlformats.org/officeDocument/2006/relationships/tags" Target="../tags/tag736.xml" /></Relationships>
</file>

<file path=ppt/slides/_rels/slide7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741.xml" /><Relationship Id="rId11" Type="http://schemas.openxmlformats.org/officeDocument/2006/relationships/image" Target="../media/image5.tiff" /><Relationship Id="rId12" Type="http://schemas.openxmlformats.org/officeDocument/2006/relationships/tags" Target="../tags/tag742.xml" /><Relationship Id="rId13" Type="http://schemas.openxmlformats.org/officeDocument/2006/relationships/tags" Target="../tags/tag743.xml" /><Relationship Id="rId14" Type="http://schemas.openxmlformats.org/officeDocument/2006/relationships/tags" Target="../tags/tag744.xml" /><Relationship Id="rId2" Type="http://schemas.openxmlformats.org/officeDocument/2006/relationships/tags" Target="../tags/tag737.xml" /><Relationship Id="rId3" Type="http://schemas.openxmlformats.org/officeDocument/2006/relationships/image" Target="../media/image8.png" /><Relationship Id="rId4" Type="http://schemas.openxmlformats.org/officeDocument/2006/relationships/tags" Target="../tags/tag738.xml" /><Relationship Id="rId5" Type="http://schemas.openxmlformats.org/officeDocument/2006/relationships/tags" Target="../tags/tag739.xml" /><Relationship Id="rId6" Type="http://schemas.openxmlformats.org/officeDocument/2006/relationships/image" Target="../media/image10.png" /><Relationship Id="rId7" Type="http://schemas.microsoft.com/office/2007/relationships/hdphoto" Target="../media/image24.wdp" /><Relationship Id="rId8" Type="http://schemas.openxmlformats.org/officeDocument/2006/relationships/tags" Target="../tags/tag740.xml" /><Relationship Id="rId9" Type="http://schemas.openxmlformats.org/officeDocument/2006/relationships/image" Target="../media/image4.tiff" /></Relationships>
</file>

<file path=ppt/slides/_rels/slide7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749.xml" /><Relationship Id="rId11" Type="http://schemas.openxmlformats.org/officeDocument/2006/relationships/image" Target="../media/image5.tiff" /><Relationship Id="rId12" Type="http://schemas.openxmlformats.org/officeDocument/2006/relationships/tags" Target="../tags/tag750.xml" /><Relationship Id="rId13" Type="http://schemas.openxmlformats.org/officeDocument/2006/relationships/tags" Target="../tags/tag751.xml" /><Relationship Id="rId14" Type="http://schemas.openxmlformats.org/officeDocument/2006/relationships/tags" Target="../tags/tag752.xml" /><Relationship Id="rId15" Type="http://schemas.openxmlformats.org/officeDocument/2006/relationships/tags" Target="../tags/tag753.xml" /><Relationship Id="rId16" Type="http://schemas.openxmlformats.org/officeDocument/2006/relationships/tags" Target="../tags/tag754.xml" /><Relationship Id="rId17" Type="http://schemas.openxmlformats.org/officeDocument/2006/relationships/tags" Target="../tags/tag755.xml" /><Relationship Id="rId18" Type="http://schemas.openxmlformats.org/officeDocument/2006/relationships/tags" Target="../tags/tag756.xml" /><Relationship Id="rId19" Type="http://schemas.openxmlformats.org/officeDocument/2006/relationships/tags" Target="../tags/tag757.xml" /><Relationship Id="rId2" Type="http://schemas.openxmlformats.org/officeDocument/2006/relationships/tags" Target="../tags/tag745.xml" /><Relationship Id="rId20" Type="http://schemas.openxmlformats.org/officeDocument/2006/relationships/tags" Target="../tags/tag758.xml" /><Relationship Id="rId21" Type="http://schemas.openxmlformats.org/officeDocument/2006/relationships/tags" Target="../tags/tag759.xml" /><Relationship Id="rId3" Type="http://schemas.openxmlformats.org/officeDocument/2006/relationships/image" Target="../media/image8.png" /><Relationship Id="rId4" Type="http://schemas.openxmlformats.org/officeDocument/2006/relationships/tags" Target="../tags/tag746.xml" /><Relationship Id="rId5" Type="http://schemas.openxmlformats.org/officeDocument/2006/relationships/tags" Target="../tags/tag747.xml" /><Relationship Id="rId6" Type="http://schemas.openxmlformats.org/officeDocument/2006/relationships/image" Target="../media/image10.png" /><Relationship Id="rId7" Type="http://schemas.microsoft.com/office/2007/relationships/hdphoto" Target="../media/image24.wdp" /><Relationship Id="rId8" Type="http://schemas.openxmlformats.org/officeDocument/2006/relationships/tags" Target="../tags/tag748.xml" /><Relationship Id="rId9" Type="http://schemas.openxmlformats.org/officeDocument/2006/relationships/image" Target="../media/image4.tiff" /></Relationships>
</file>

<file path=ppt/slides/_rels/slide7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764.xml" /><Relationship Id="rId11" Type="http://schemas.openxmlformats.org/officeDocument/2006/relationships/image" Target="../media/image5.tiff" /><Relationship Id="rId12" Type="http://schemas.openxmlformats.org/officeDocument/2006/relationships/tags" Target="../tags/tag765.xml" /><Relationship Id="rId13" Type="http://schemas.openxmlformats.org/officeDocument/2006/relationships/tags" Target="../tags/tag766.xml" /><Relationship Id="rId14" Type="http://schemas.openxmlformats.org/officeDocument/2006/relationships/tags" Target="../tags/tag767.xml" /><Relationship Id="rId15" Type="http://schemas.openxmlformats.org/officeDocument/2006/relationships/image" Target="../media/image27.tiff" /><Relationship Id="rId16" Type="http://schemas.openxmlformats.org/officeDocument/2006/relationships/tags" Target="../tags/tag768.xml" /><Relationship Id="rId2" Type="http://schemas.openxmlformats.org/officeDocument/2006/relationships/tags" Target="../tags/tag760.xml" /><Relationship Id="rId3" Type="http://schemas.openxmlformats.org/officeDocument/2006/relationships/image" Target="../media/image8.png" /><Relationship Id="rId4" Type="http://schemas.openxmlformats.org/officeDocument/2006/relationships/tags" Target="../tags/tag761.xml" /><Relationship Id="rId5" Type="http://schemas.openxmlformats.org/officeDocument/2006/relationships/tags" Target="../tags/tag762.xml" /><Relationship Id="rId6" Type="http://schemas.openxmlformats.org/officeDocument/2006/relationships/image" Target="../media/image10.png" /><Relationship Id="rId7" Type="http://schemas.microsoft.com/office/2007/relationships/hdphoto" Target="../media/image24.wdp" /><Relationship Id="rId8" Type="http://schemas.openxmlformats.org/officeDocument/2006/relationships/tags" Target="../tags/tag763.xml" /><Relationship Id="rId9" Type="http://schemas.openxmlformats.org/officeDocument/2006/relationships/image" Target="../media/image4.tiff" /></Relationships>
</file>

<file path=ppt/slides/_rels/slide7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773.xml" /><Relationship Id="rId11" Type="http://schemas.openxmlformats.org/officeDocument/2006/relationships/image" Target="../media/image5.tiff" /><Relationship Id="rId12" Type="http://schemas.openxmlformats.org/officeDocument/2006/relationships/tags" Target="../tags/tag774.xml" /><Relationship Id="rId13" Type="http://schemas.openxmlformats.org/officeDocument/2006/relationships/tags" Target="../tags/tag775.xml" /><Relationship Id="rId14" Type="http://schemas.openxmlformats.org/officeDocument/2006/relationships/tags" Target="../tags/tag776.xml" /><Relationship Id="rId15" Type="http://schemas.openxmlformats.org/officeDocument/2006/relationships/tags" Target="../tags/tag777.xml" /><Relationship Id="rId16" Type="http://schemas.openxmlformats.org/officeDocument/2006/relationships/tags" Target="../tags/tag778.xml" /><Relationship Id="rId17" Type="http://schemas.openxmlformats.org/officeDocument/2006/relationships/tags" Target="../tags/tag779.xml" /><Relationship Id="rId18" Type="http://schemas.openxmlformats.org/officeDocument/2006/relationships/tags" Target="../tags/tag780.xml" /><Relationship Id="rId2" Type="http://schemas.openxmlformats.org/officeDocument/2006/relationships/tags" Target="../tags/tag769.xml" /><Relationship Id="rId3" Type="http://schemas.openxmlformats.org/officeDocument/2006/relationships/image" Target="../media/image8.png" /><Relationship Id="rId4" Type="http://schemas.openxmlformats.org/officeDocument/2006/relationships/tags" Target="../tags/tag770.xml" /><Relationship Id="rId5" Type="http://schemas.openxmlformats.org/officeDocument/2006/relationships/tags" Target="../tags/tag771.xml" /><Relationship Id="rId6" Type="http://schemas.openxmlformats.org/officeDocument/2006/relationships/image" Target="../media/image10.png" /><Relationship Id="rId7" Type="http://schemas.microsoft.com/office/2007/relationships/hdphoto" Target="../media/image24.wdp" /><Relationship Id="rId8" Type="http://schemas.openxmlformats.org/officeDocument/2006/relationships/tags" Target="../tags/tag772.xml" /><Relationship Id="rId9" Type="http://schemas.openxmlformats.org/officeDocument/2006/relationships/image" Target="../media/image4.tiff" /></Relationships>
</file>

<file path=ppt/slides/_rels/slide7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785.xml" /><Relationship Id="rId11" Type="http://schemas.openxmlformats.org/officeDocument/2006/relationships/image" Target="../media/image5.tiff" /><Relationship Id="rId12" Type="http://schemas.openxmlformats.org/officeDocument/2006/relationships/tags" Target="../tags/tag786.xml" /><Relationship Id="rId13" Type="http://schemas.openxmlformats.org/officeDocument/2006/relationships/tags" Target="../tags/tag787.xml" /><Relationship Id="rId14" Type="http://schemas.openxmlformats.org/officeDocument/2006/relationships/tags" Target="../tags/tag788.xml" /><Relationship Id="rId15" Type="http://schemas.openxmlformats.org/officeDocument/2006/relationships/tags" Target="../tags/tag789.xml" /><Relationship Id="rId16" Type="http://schemas.openxmlformats.org/officeDocument/2006/relationships/tags" Target="../tags/tag790.xml" /><Relationship Id="rId2" Type="http://schemas.openxmlformats.org/officeDocument/2006/relationships/tags" Target="../tags/tag781.xml" /><Relationship Id="rId3" Type="http://schemas.openxmlformats.org/officeDocument/2006/relationships/image" Target="../media/image8.png" /><Relationship Id="rId4" Type="http://schemas.openxmlformats.org/officeDocument/2006/relationships/tags" Target="../tags/tag782.xml" /><Relationship Id="rId5" Type="http://schemas.openxmlformats.org/officeDocument/2006/relationships/tags" Target="../tags/tag783.xml" /><Relationship Id="rId6" Type="http://schemas.openxmlformats.org/officeDocument/2006/relationships/image" Target="../media/image10.png" /><Relationship Id="rId7" Type="http://schemas.microsoft.com/office/2007/relationships/hdphoto" Target="../media/image24.wdp" /><Relationship Id="rId8" Type="http://schemas.openxmlformats.org/officeDocument/2006/relationships/tags" Target="../tags/tag784.xml" /><Relationship Id="rId9" Type="http://schemas.openxmlformats.org/officeDocument/2006/relationships/image" Target="../media/image4.tiff" /></Relationships>
</file>

<file path=ppt/slides/_rels/slide7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795.xml" /><Relationship Id="rId11" Type="http://schemas.openxmlformats.org/officeDocument/2006/relationships/image" Target="../media/image5.tiff" /><Relationship Id="rId12" Type="http://schemas.openxmlformats.org/officeDocument/2006/relationships/tags" Target="../tags/tag796.xml" /><Relationship Id="rId13" Type="http://schemas.openxmlformats.org/officeDocument/2006/relationships/tags" Target="../tags/tag797.xml" /><Relationship Id="rId14" Type="http://schemas.openxmlformats.org/officeDocument/2006/relationships/tags" Target="../tags/tag798.xml" /><Relationship Id="rId15" Type="http://schemas.openxmlformats.org/officeDocument/2006/relationships/tags" Target="../tags/tag799.xml" /><Relationship Id="rId16" Type="http://schemas.openxmlformats.org/officeDocument/2006/relationships/tags" Target="../tags/tag800.xml" /><Relationship Id="rId17" Type="http://schemas.openxmlformats.org/officeDocument/2006/relationships/tags" Target="../tags/tag801.xml" /><Relationship Id="rId2" Type="http://schemas.openxmlformats.org/officeDocument/2006/relationships/tags" Target="../tags/tag791.xml" /><Relationship Id="rId3" Type="http://schemas.openxmlformats.org/officeDocument/2006/relationships/image" Target="../media/image8.png" /><Relationship Id="rId4" Type="http://schemas.openxmlformats.org/officeDocument/2006/relationships/tags" Target="../tags/tag792.xml" /><Relationship Id="rId5" Type="http://schemas.openxmlformats.org/officeDocument/2006/relationships/tags" Target="../tags/tag793.xml" /><Relationship Id="rId6" Type="http://schemas.openxmlformats.org/officeDocument/2006/relationships/image" Target="../media/image10.png" /><Relationship Id="rId7" Type="http://schemas.microsoft.com/office/2007/relationships/hdphoto" Target="../media/image24.wdp" /><Relationship Id="rId8" Type="http://schemas.openxmlformats.org/officeDocument/2006/relationships/tags" Target="../tags/tag794.xml" /><Relationship Id="rId9" Type="http://schemas.openxmlformats.org/officeDocument/2006/relationships/image" Target="../media/image4.tiff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microsoft.com/office/2007/relationships/hdphoto" Target="../media/image18.wdp" /><Relationship Id="rId11" Type="http://schemas.openxmlformats.org/officeDocument/2006/relationships/tags" Target="../tags/tag162.xml" /><Relationship Id="rId12" Type="http://schemas.openxmlformats.org/officeDocument/2006/relationships/image" Target="../media/image4.tiff" /><Relationship Id="rId13" Type="http://schemas.openxmlformats.org/officeDocument/2006/relationships/tags" Target="../tags/tag163.xml" /><Relationship Id="rId14" Type="http://schemas.openxmlformats.org/officeDocument/2006/relationships/image" Target="../media/image5.tiff" /><Relationship Id="rId15" Type="http://schemas.openxmlformats.org/officeDocument/2006/relationships/tags" Target="../tags/tag164.xml" /><Relationship Id="rId16" Type="http://schemas.openxmlformats.org/officeDocument/2006/relationships/image" Target="../media/image20.jpeg" /><Relationship Id="rId17" Type="http://schemas.openxmlformats.org/officeDocument/2006/relationships/tags" Target="../tags/tag165.xml" /><Relationship Id="rId18" Type="http://schemas.openxmlformats.org/officeDocument/2006/relationships/tags" Target="../tags/tag166.xml" /><Relationship Id="rId19" Type="http://schemas.openxmlformats.org/officeDocument/2006/relationships/image" Target="../media/image19.png" /><Relationship Id="rId2" Type="http://schemas.openxmlformats.org/officeDocument/2006/relationships/notesSlide" Target="../notesSlides/notesSlide5.xml" /><Relationship Id="rId20" Type="http://schemas.openxmlformats.org/officeDocument/2006/relationships/tags" Target="../tags/tag167.xml" /><Relationship Id="rId3" Type="http://schemas.openxmlformats.org/officeDocument/2006/relationships/tags" Target="../tags/tag158.xml" /><Relationship Id="rId4" Type="http://schemas.openxmlformats.org/officeDocument/2006/relationships/image" Target="../media/image9.tiff" /><Relationship Id="rId5" Type="http://schemas.openxmlformats.org/officeDocument/2006/relationships/tags" Target="../tags/tag159.xml" /><Relationship Id="rId6" Type="http://schemas.openxmlformats.org/officeDocument/2006/relationships/image" Target="../media/image8.png" /><Relationship Id="rId7" Type="http://schemas.openxmlformats.org/officeDocument/2006/relationships/tags" Target="../tags/tag160.xml" /><Relationship Id="rId8" Type="http://schemas.openxmlformats.org/officeDocument/2006/relationships/tags" Target="../tags/tag161.xml" /><Relationship Id="rId9" Type="http://schemas.openxmlformats.org/officeDocument/2006/relationships/image" Target="../media/image10.png" /></Relationships>
</file>

<file path=ppt/slides/_rels/slide8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806.xml" /><Relationship Id="rId11" Type="http://schemas.openxmlformats.org/officeDocument/2006/relationships/image" Target="../media/image5.tiff" /><Relationship Id="rId12" Type="http://schemas.openxmlformats.org/officeDocument/2006/relationships/tags" Target="../tags/tag807.xml" /><Relationship Id="rId13" Type="http://schemas.openxmlformats.org/officeDocument/2006/relationships/tags" Target="../tags/tag808.xml" /><Relationship Id="rId14" Type="http://schemas.openxmlformats.org/officeDocument/2006/relationships/tags" Target="../tags/tag809.xml" /><Relationship Id="rId15" Type="http://schemas.openxmlformats.org/officeDocument/2006/relationships/tags" Target="../tags/tag810.xml" /><Relationship Id="rId16" Type="http://schemas.openxmlformats.org/officeDocument/2006/relationships/tags" Target="../tags/tag811.xml" /><Relationship Id="rId17" Type="http://schemas.openxmlformats.org/officeDocument/2006/relationships/tags" Target="../tags/tag812.xml" /><Relationship Id="rId18" Type="http://schemas.openxmlformats.org/officeDocument/2006/relationships/tags" Target="../tags/tag813.xml" /><Relationship Id="rId19" Type="http://schemas.openxmlformats.org/officeDocument/2006/relationships/tags" Target="../tags/tag814.xml" /><Relationship Id="rId2" Type="http://schemas.openxmlformats.org/officeDocument/2006/relationships/tags" Target="../tags/tag802.xml" /><Relationship Id="rId20" Type="http://schemas.openxmlformats.org/officeDocument/2006/relationships/tags" Target="../tags/tag815.xml" /><Relationship Id="rId3" Type="http://schemas.openxmlformats.org/officeDocument/2006/relationships/image" Target="../media/image8.png" /><Relationship Id="rId4" Type="http://schemas.openxmlformats.org/officeDocument/2006/relationships/tags" Target="../tags/tag803.xml" /><Relationship Id="rId5" Type="http://schemas.openxmlformats.org/officeDocument/2006/relationships/tags" Target="../tags/tag804.xml" /><Relationship Id="rId6" Type="http://schemas.openxmlformats.org/officeDocument/2006/relationships/image" Target="../media/image10.png" /><Relationship Id="rId7" Type="http://schemas.microsoft.com/office/2007/relationships/hdphoto" Target="../media/image24.wdp" /><Relationship Id="rId8" Type="http://schemas.openxmlformats.org/officeDocument/2006/relationships/tags" Target="../tags/tag805.xml" /><Relationship Id="rId9" Type="http://schemas.openxmlformats.org/officeDocument/2006/relationships/image" Target="../media/image4.tiff" /></Relationships>
</file>

<file path=ppt/slides/_rels/slide8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820.xml" /><Relationship Id="rId11" Type="http://schemas.openxmlformats.org/officeDocument/2006/relationships/image" Target="../media/image5.tiff" /><Relationship Id="rId12" Type="http://schemas.openxmlformats.org/officeDocument/2006/relationships/tags" Target="../tags/tag821.xml" /><Relationship Id="rId13" Type="http://schemas.openxmlformats.org/officeDocument/2006/relationships/tags" Target="../tags/tag822.xml" /><Relationship Id="rId14" Type="http://schemas.openxmlformats.org/officeDocument/2006/relationships/tags" Target="../tags/tag823.xml" /><Relationship Id="rId2" Type="http://schemas.openxmlformats.org/officeDocument/2006/relationships/tags" Target="../tags/tag816.xml" /><Relationship Id="rId3" Type="http://schemas.openxmlformats.org/officeDocument/2006/relationships/image" Target="../media/image8.png" /><Relationship Id="rId4" Type="http://schemas.openxmlformats.org/officeDocument/2006/relationships/tags" Target="../tags/tag817.xml" /><Relationship Id="rId5" Type="http://schemas.openxmlformats.org/officeDocument/2006/relationships/tags" Target="../tags/tag818.xml" /><Relationship Id="rId6" Type="http://schemas.openxmlformats.org/officeDocument/2006/relationships/image" Target="../media/image10.png" /><Relationship Id="rId7" Type="http://schemas.microsoft.com/office/2007/relationships/hdphoto" Target="../media/image24.wdp" /><Relationship Id="rId8" Type="http://schemas.openxmlformats.org/officeDocument/2006/relationships/tags" Target="../tags/tag819.xml" /><Relationship Id="rId9" Type="http://schemas.openxmlformats.org/officeDocument/2006/relationships/image" Target="../media/image4.tiff" /></Relationships>
</file>

<file path=ppt/slides/_rels/slide8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828.xml" /><Relationship Id="rId11" Type="http://schemas.openxmlformats.org/officeDocument/2006/relationships/image" Target="../media/image5.tiff" /><Relationship Id="rId12" Type="http://schemas.openxmlformats.org/officeDocument/2006/relationships/tags" Target="../tags/tag829.xml" /><Relationship Id="rId13" Type="http://schemas.openxmlformats.org/officeDocument/2006/relationships/tags" Target="../tags/tag830.xml" /><Relationship Id="rId2" Type="http://schemas.openxmlformats.org/officeDocument/2006/relationships/tags" Target="../tags/tag824.xml" /><Relationship Id="rId3" Type="http://schemas.openxmlformats.org/officeDocument/2006/relationships/image" Target="../media/image8.png" /><Relationship Id="rId4" Type="http://schemas.openxmlformats.org/officeDocument/2006/relationships/tags" Target="../tags/tag825.xml" /><Relationship Id="rId5" Type="http://schemas.openxmlformats.org/officeDocument/2006/relationships/tags" Target="../tags/tag826.xml" /><Relationship Id="rId6" Type="http://schemas.openxmlformats.org/officeDocument/2006/relationships/image" Target="../media/image10.png" /><Relationship Id="rId7" Type="http://schemas.microsoft.com/office/2007/relationships/hdphoto" Target="../media/image24.wdp" /><Relationship Id="rId8" Type="http://schemas.openxmlformats.org/officeDocument/2006/relationships/tags" Target="../tags/tag827.xml" /><Relationship Id="rId9" Type="http://schemas.openxmlformats.org/officeDocument/2006/relationships/image" Target="../media/image4.tiff" /></Relationships>
</file>

<file path=ppt/slides/_rels/slide8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4.tiff" /><Relationship Id="rId11" Type="http://schemas.openxmlformats.org/officeDocument/2006/relationships/tags" Target="../tags/tag836.xml" /><Relationship Id="rId12" Type="http://schemas.openxmlformats.org/officeDocument/2006/relationships/image" Target="../media/image5.tiff" /><Relationship Id="rId13" Type="http://schemas.openxmlformats.org/officeDocument/2006/relationships/tags" Target="../tags/tag837.xml" /><Relationship Id="rId14" Type="http://schemas.openxmlformats.org/officeDocument/2006/relationships/tags" Target="../tags/tag838.xml" /><Relationship Id="rId15" Type="http://schemas.openxmlformats.org/officeDocument/2006/relationships/tags" Target="../tags/tag839.xml" /><Relationship Id="rId2" Type="http://schemas.openxmlformats.org/officeDocument/2006/relationships/tags" Target="../tags/tag831.xml" /><Relationship Id="rId3" Type="http://schemas.openxmlformats.org/officeDocument/2006/relationships/image" Target="../media/image9.tiff" /><Relationship Id="rId4" Type="http://schemas.openxmlformats.org/officeDocument/2006/relationships/tags" Target="../tags/tag832.xml" /><Relationship Id="rId5" Type="http://schemas.openxmlformats.org/officeDocument/2006/relationships/image" Target="../media/image8.png" /><Relationship Id="rId6" Type="http://schemas.openxmlformats.org/officeDocument/2006/relationships/tags" Target="../tags/tag833.xml" /><Relationship Id="rId7" Type="http://schemas.openxmlformats.org/officeDocument/2006/relationships/tags" Target="../tags/tag834.xml" /><Relationship Id="rId8" Type="http://schemas.openxmlformats.org/officeDocument/2006/relationships/image" Target="../media/image10.png" /><Relationship Id="rId9" Type="http://schemas.openxmlformats.org/officeDocument/2006/relationships/tags" Target="../tags/tag835.xml" /></Relationships>
</file>

<file path=ppt/slides/_rels/slide8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4.tiff" /><Relationship Id="rId11" Type="http://schemas.openxmlformats.org/officeDocument/2006/relationships/tags" Target="../tags/tag845.xml" /><Relationship Id="rId12" Type="http://schemas.openxmlformats.org/officeDocument/2006/relationships/image" Target="../media/image5.tiff" /><Relationship Id="rId13" Type="http://schemas.openxmlformats.org/officeDocument/2006/relationships/tags" Target="../tags/tag846.xml" /><Relationship Id="rId14" Type="http://schemas.openxmlformats.org/officeDocument/2006/relationships/tags" Target="../tags/tag847.xml" /><Relationship Id="rId15" Type="http://schemas.openxmlformats.org/officeDocument/2006/relationships/tags" Target="../tags/tag848.xml" /><Relationship Id="rId2" Type="http://schemas.openxmlformats.org/officeDocument/2006/relationships/tags" Target="../tags/tag840.xml" /><Relationship Id="rId3" Type="http://schemas.openxmlformats.org/officeDocument/2006/relationships/image" Target="../media/image9.tiff" /><Relationship Id="rId4" Type="http://schemas.openxmlformats.org/officeDocument/2006/relationships/tags" Target="../tags/tag841.xml" /><Relationship Id="rId5" Type="http://schemas.openxmlformats.org/officeDocument/2006/relationships/image" Target="../media/image8.png" /><Relationship Id="rId6" Type="http://schemas.openxmlformats.org/officeDocument/2006/relationships/tags" Target="../tags/tag842.xml" /><Relationship Id="rId7" Type="http://schemas.openxmlformats.org/officeDocument/2006/relationships/tags" Target="../tags/tag843.xml" /><Relationship Id="rId8" Type="http://schemas.openxmlformats.org/officeDocument/2006/relationships/image" Target="../media/image10.png" /><Relationship Id="rId9" Type="http://schemas.openxmlformats.org/officeDocument/2006/relationships/tags" Target="../tags/tag844.xml" /></Relationships>
</file>

<file path=ppt/slides/_rels/slide8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853.xml" /><Relationship Id="rId11" Type="http://schemas.openxmlformats.org/officeDocument/2006/relationships/image" Target="../media/image5.tiff" /><Relationship Id="rId12" Type="http://schemas.openxmlformats.org/officeDocument/2006/relationships/tags" Target="../tags/tag854.xml" /><Relationship Id="rId13" Type="http://schemas.openxmlformats.org/officeDocument/2006/relationships/tags" Target="../tags/tag855.xml" /><Relationship Id="rId14" Type="http://schemas.openxmlformats.org/officeDocument/2006/relationships/tags" Target="../tags/tag856.xml" /><Relationship Id="rId2" Type="http://schemas.openxmlformats.org/officeDocument/2006/relationships/tags" Target="../tags/tag849.xml" /><Relationship Id="rId3" Type="http://schemas.openxmlformats.org/officeDocument/2006/relationships/image" Target="../media/image8.png" /><Relationship Id="rId4" Type="http://schemas.openxmlformats.org/officeDocument/2006/relationships/tags" Target="../tags/tag850.xml" /><Relationship Id="rId5" Type="http://schemas.openxmlformats.org/officeDocument/2006/relationships/tags" Target="../tags/tag851.xml" /><Relationship Id="rId6" Type="http://schemas.openxmlformats.org/officeDocument/2006/relationships/image" Target="../media/image10.png" /><Relationship Id="rId7" Type="http://schemas.microsoft.com/office/2007/relationships/hdphoto" Target="../media/image25.wdp" /><Relationship Id="rId8" Type="http://schemas.openxmlformats.org/officeDocument/2006/relationships/tags" Target="../tags/tag852.xml" /><Relationship Id="rId9" Type="http://schemas.openxmlformats.org/officeDocument/2006/relationships/image" Target="../media/image4.tiff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8.xml" /><Relationship Id="rId3" Type="http://schemas.openxmlformats.org/officeDocument/2006/relationships/tags" Target="../tags/tag169.xml" /><Relationship Id="rId4" Type="http://schemas.openxmlformats.org/officeDocument/2006/relationships/tags" Target="../tags/tag170.xml" /><Relationship Id="rId5" Type="http://schemas.openxmlformats.org/officeDocument/2006/relationships/image" Target="../media/image21.jpeg" /><Relationship Id="rId6" Type="http://schemas.openxmlformats.org/officeDocument/2006/relationships/tags" Target="../tags/tag17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57382" y="1016001"/>
            <a:ext cx="10788073" cy="38248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465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问一问</a:t>
            </a:r>
            <a:r>
              <a:rPr lang="zh-CN" altLang="en-US" sz="346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大漠，对苦难的忍耐能持续多久</a:t>
            </a:r>
            <a:r>
              <a:rPr lang="zh-CN" altLang="en-US" sz="3465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3465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465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465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465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问一问</a:t>
            </a:r>
            <a:r>
              <a:rPr lang="zh-CN" altLang="en-US" sz="346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苍穹，对寂寞的坚守能坚持多长</a:t>
            </a:r>
            <a:r>
              <a:rPr lang="zh-CN" altLang="en-US" sz="3465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3465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465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465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465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2000年前</a:t>
            </a:r>
            <a:r>
              <a:rPr lang="zh-CN" altLang="en-US" sz="346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465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有一个人用</a:t>
            </a:r>
            <a:r>
              <a:rPr lang="zh-CN" altLang="en-US" sz="346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19年大好时光演绎了那份坚守，虽凄婉却感动了这片热土千年，他，就是瀚海青天中守望的灵魂，苏武</a:t>
            </a:r>
            <a:r>
              <a:rPr lang="zh-CN" altLang="en-US" sz="3465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465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465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465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465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今天</a:t>
            </a:r>
            <a:r>
              <a:rPr lang="zh-CN" altLang="en-US" sz="346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，我们来学习《苏武传》，体会忠诚、胆气、坚忍和顽强的力量。</a:t>
            </a:r>
          </a:p>
        </p:txBody>
      </p:sp>
    </p:spTree>
    <p:extLst>
      <p:ext uri="{BB962C8B-B14F-4D97-AF65-F5344CB8AC3E}">
        <p14:creationId xmlns:p14="http://schemas.microsoft.com/office/powerpoint/2010/main" val="276570314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1" name="图片 2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357" y="4160939"/>
            <a:ext cx="9455703" cy="269706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l="5657" t="-9613" r="49635" b="-3483"/>
          <a:stretch>
            <a:fillRect/>
          </a:stretch>
        </p:blipFill>
        <p:spPr>
          <a:xfrm>
            <a:off x="0" y="0"/>
            <a:ext cx="2852598" cy="3437467"/>
          </a:xfrm>
          <a:prstGeom prst="ellipse">
            <a:avLst/>
          </a:prstGeom>
          <a:ln>
            <a:noFill/>
          </a:ln>
          <a:effectLst>
            <a:softEdge rad="508000"/>
          </a:effectLst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595033" y="1464733"/>
            <a:ext cx="7239000" cy="2540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Rectangle 2"/>
          <p:cNvSpPr/>
          <p:nvPr>
            <p:custDataLst>
              <p:tags r:id="rId3"/>
            </p:custDataLst>
          </p:nvPr>
        </p:nvSpPr>
        <p:spPr>
          <a:xfrm>
            <a:off x="623570" y="1267460"/>
            <a:ext cx="11221085" cy="54063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武，字子卿。少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父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，兄弟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并</a:t>
            </a: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郎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稍</a:t>
            </a: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迁至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栘中厩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监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。时</a:t>
            </a:r>
          </a:p>
          <a:p>
            <a:pPr>
              <a:lnSpc>
                <a:spcPct val="120000"/>
              </a:lnSpc>
            </a:pPr>
            <a:endParaRPr lang="zh-CN" altLang="en-US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汉连伐胡，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通使相窥观。匈奴留汉使郭吉、路充国等前后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十</a:t>
            </a:r>
          </a:p>
          <a:p>
            <a:pPr>
              <a:lnSpc>
                <a:spcPct val="120000"/>
              </a:lnSpc>
            </a:pP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余辈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，匈奴使来，汉亦留之以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相当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。天汉元年，且鞮侯单于初</a:t>
            </a:r>
          </a:p>
          <a:p>
            <a:pPr>
              <a:lnSpc>
                <a:spcPct val="120000"/>
              </a:lnSpc>
            </a:pPr>
            <a:endParaRPr lang="zh-CN" altLang="en-US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立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，恐汉袭之，乃曰：“</a:t>
            </a:r>
            <a:r>
              <a:rPr lang="zh-CN" altLang="en-US" sz="32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汉天子我</a:t>
            </a:r>
            <a:r>
              <a:rPr lang="zh-CN" altLang="en-US" sz="3200" u="sng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丈人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行</a:t>
            </a:r>
            <a:r>
              <a:rPr lang="zh-CN" altLang="en-US" sz="32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也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。”尽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归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汉使路充</a:t>
            </a:r>
          </a:p>
          <a:p>
            <a:pPr>
              <a:lnSpc>
                <a:spcPct val="120000"/>
              </a:lnSpc>
            </a:pPr>
            <a:endParaRPr lang="zh-CN" altLang="en-US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国等。</a:t>
            </a:r>
          </a:p>
        </p:txBody>
      </p:sp>
      <p:sp>
        <p:nvSpPr>
          <p:cNvPr id="3" name="Text Box 3"/>
          <p:cNvSpPr txBox="1"/>
          <p:nvPr>
            <p:custDataLst>
              <p:tags r:id="rId4"/>
            </p:custDataLst>
          </p:nvPr>
        </p:nvSpPr>
        <p:spPr>
          <a:xfrm>
            <a:off x="3627438" y="266700"/>
            <a:ext cx="184731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zh-CN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AutoShap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35505" y="2098675"/>
            <a:ext cx="1086485" cy="503555"/>
          </a:xfrm>
          <a:prstGeom prst="wedgeRoundRectCallout">
            <a:avLst>
              <a:gd name="adj1" fmla="val 120075"/>
              <a:gd name="adj2" fmla="val -7887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凭借</a:t>
            </a:r>
          </a:p>
        </p:txBody>
      </p:sp>
      <p:sp>
        <p:nvSpPr>
          <p:cNvPr id="5" name="AutoShape 1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207578" y="3212465"/>
            <a:ext cx="1295400" cy="503238"/>
          </a:xfrm>
          <a:prstGeom prst="wedgeRoundRectCallout">
            <a:avLst>
              <a:gd name="adj1" fmla="val 11642"/>
              <a:gd name="adj2" fmla="val -83312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屡次</a:t>
            </a:r>
          </a:p>
        </p:txBody>
      </p:sp>
      <p:sp>
        <p:nvSpPr>
          <p:cNvPr id="6" name="AutoShape 1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95325" y="4401185"/>
            <a:ext cx="1368425" cy="503238"/>
          </a:xfrm>
          <a:prstGeom prst="wedgeRoundRectCallout">
            <a:avLst>
              <a:gd name="adj1" fmla="val -16774"/>
              <a:gd name="adj2" fmla="val -84195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十余批</a:t>
            </a:r>
          </a:p>
        </p:txBody>
      </p:sp>
      <p:sp>
        <p:nvSpPr>
          <p:cNvPr id="7" name="AutoShape 1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880735" y="4364355"/>
            <a:ext cx="992505" cy="576580"/>
          </a:xfrm>
          <a:prstGeom prst="wedgeRoundRectCallout">
            <a:avLst>
              <a:gd name="adj1" fmla="val 18074"/>
              <a:gd name="adj2" fmla="val -77863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相抵</a:t>
            </a:r>
          </a:p>
        </p:txBody>
      </p:sp>
      <p:sp>
        <p:nvSpPr>
          <p:cNvPr id="8" name="AutoShape 1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23570" y="5588635"/>
            <a:ext cx="1079500" cy="504825"/>
          </a:xfrm>
          <a:prstGeom prst="wedgeRoundRectCallout">
            <a:avLst>
              <a:gd name="adj1" fmla="val -21116"/>
              <a:gd name="adj2" fmla="val -85849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即位</a:t>
            </a:r>
          </a:p>
        </p:txBody>
      </p:sp>
      <p:sp>
        <p:nvSpPr>
          <p:cNvPr id="9" name="AutoShape 1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040370" y="4364355"/>
            <a:ext cx="962025" cy="504825"/>
          </a:xfrm>
          <a:prstGeom prst="wedgeRoundRectCallout">
            <a:avLst>
              <a:gd name="adj1" fmla="val -51887"/>
              <a:gd name="adj2" fmla="val 78993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长辈</a:t>
            </a:r>
          </a:p>
        </p:txBody>
      </p:sp>
      <p:sp>
        <p:nvSpPr>
          <p:cNvPr id="10" name="AutoShape 18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159375" y="5661025"/>
            <a:ext cx="2597150" cy="1026160"/>
          </a:xfrm>
          <a:prstGeom prst="wedgeRoundRectCallout">
            <a:avLst>
              <a:gd name="adj1" fmla="val 30908"/>
              <a:gd name="adj2" fmla="val -6340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strike="noStrike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丈人</a:t>
            </a:r>
            <a:r>
              <a:rPr lang="zh-CN" altLang="en-US" sz="2800" strike="noStrike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zh-CN" altLang="en-US" sz="2800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对长辈的尊称。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AutoShape 21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575685" y="2131695"/>
            <a:ext cx="2883535" cy="502920"/>
          </a:xfrm>
          <a:prstGeom prst="wedgeRoundRectCallout">
            <a:avLst>
              <a:gd name="adj1" fmla="val -2235"/>
              <a:gd name="adj2" fmla="val -7739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指他父亲的职任</a:t>
            </a:r>
          </a:p>
        </p:txBody>
      </p:sp>
      <p:sp>
        <p:nvSpPr>
          <p:cNvPr id="12" name="AutoShape 22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831898" y="5876290"/>
            <a:ext cx="3046413" cy="576263"/>
          </a:xfrm>
          <a:prstGeom prst="wedgeRoundRectCallout">
            <a:avLst>
              <a:gd name="adj1" fmla="val -14825"/>
              <a:gd name="adj2" fmla="val -108953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使动</a:t>
            </a:r>
            <a:r>
              <a:rPr kumimoji="0" lang="zh-CN" altLang="en-US" sz="280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，使</a:t>
            </a:r>
            <a:r>
              <a:rPr kumimoji="0" lang="en-US" altLang="zh-CN" sz="280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回</a:t>
            </a:r>
          </a:p>
        </p:txBody>
      </p:sp>
      <p:sp>
        <p:nvSpPr>
          <p:cNvPr id="13" name="AutoShape 23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671945" y="2027555"/>
            <a:ext cx="746125" cy="550545"/>
          </a:xfrm>
          <a:prstGeom prst="wedgeRoundRectCallout">
            <a:avLst>
              <a:gd name="adj1" fmla="val -60553"/>
              <a:gd name="adj2" fmla="val -82064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都</a:t>
            </a:r>
          </a:p>
        </p:txBody>
      </p:sp>
      <p:sp>
        <p:nvSpPr>
          <p:cNvPr id="14" name="圆角矩形标注 13"/>
          <p:cNvSpPr/>
          <p:nvPr>
            <p:custDataLst>
              <p:tags r:id="rId15"/>
            </p:custDataLst>
          </p:nvPr>
        </p:nvSpPr>
        <p:spPr>
          <a:xfrm>
            <a:off x="7988935" y="1988185"/>
            <a:ext cx="1013460" cy="590550"/>
          </a:xfrm>
          <a:prstGeom prst="wedgeRoundRectCallout">
            <a:avLst>
              <a:gd name="adj1" fmla="val -30750"/>
              <a:gd name="adj2" fmla="val -73991"/>
              <a:gd name="adj3" fmla="val 16667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渐渐</a:t>
            </a:r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16"/>
            </p:custDataLst>
          </p:nvPr>
        </p:nvSpPr>
        <p:spPr>
          <a:xfrm>
            <a:off x="262890" y="128270"/>
            <a:ext cx="1541145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36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6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段</a:t>
            </a:r>
          </a:p>
        </p:txBody>
      </p:sp>
      <p:sp>
        <p:nvSpPr>
          <p:cNvPr id="16" name="圆角矩形 15"/>
          <p:cNvSpPr/>
          <p:nvPr>
            <p:custDataLst>
              <p:tags r:id="rId17"/>
            </p:custDataLst>
          </p:nvPr>
        </p:nvSpPr>
        <p:spPr>
          <a:xfrm>
            <a:off x="191135" y="116205"/>
            <a:ext cx="1511935" cy="668655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60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标注 16"/>
          <p:cNvSpPr/>
          <p:nvPr>
            <p:custDataLst>
              <p:tags r:id="rId18"/>
            </p:custDataLst>
          </p:nvPr>
        </p:nvSpPr>
        <p:spPr>
          <a:xfrm>
            <a:off x="1859915" y="128270"/>
            <a:ext cx="2531110" cy="1250950"/>
          </a:xfrm>
          <a:prstGeom prst="wedgeRoundRectCallout">
            <a:avLst>
              <a:gd name="adj1" fmla="val 57501"/>
              <a:gd name="adj2" fmla="val 55583"/>
              <a:gd name="adj3" fmla="val 16667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normalizeH="0" baseline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苏武的父亲苏建，有功封平陵侯，做过代郡太守。</a:t>
            </a:r>
          </a:p>
        </p:txBody>
      </p:sp>
      <p:sp>
        <p:nvSpPr>
          <p:cNvPr id="18" name="圆角矩形标注 17"/>
          <p:cNvSpPr/>
          <p:nvPr>
            <p:custDataLst>
              <p:tags r:id="rId19"/>
            </p:custDataLst>
          </p:nvPr>
        </p:nvSpPr>
        <p:spPr>
          <a:xfrm>
            <a:off x="4655820" y="356235"/>
            <a:ext cx="2386965" cy="590550"/>
          </a:xfrm>
          <a:prstGeom prst="wedgeRoundRectCallout">
            <a:avLst>
              <a:gd name="adj1" fmla="val -5546"/>
              <a:gd name="adj2" fmla="val 126451"/>
              <a:gd name="adj3" fmla="val 16667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normalizeH="0" baseline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兄苏嘉，弟苏贤</a:t>
            </a:r>
          </a:p>
        </p:txBody>
      </p:sp>
      <p:sp>
        <p:nvSpPr>
          <p:cNvPr id="19" name="圆角矩形标注 18"/>
          <p:cNvSpPr/>
          <p:nvPr>
            <p:custDataLst>
              <p:tags r:id="rId20"/>
            </p:custDataLst>
          </p:nvPr>
        </p:nvSpPr>
        <p:spPr>
          <a:xfrm>
            <a:off x="7176135" y="44450"/>
            <a:ext cx="4196715" cy="1263015"/>
          </a:xfrm>
          <a:prstGeom prst="wedgeRoundRectCallout">
            <a:avLst>
              <a:gd name="adj1" fmla="val -39605"/>
              <a:gd name="adj2" fmla="val 61513"/>
              <a:gd name="adj3" fmla="val 16667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normalizeH="0" baseline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highlight>
                  <a:srgbClr val="C0C0C0"/>
                </a:highlight>
                <a:latin typeface="微软雅黑" panose="020b0503020204020204" pitchFamily="34" charset="-122"/>
                <a:ea typeface="微软雅黑" panose="020b0503020204020204" pitchFamily="34" charset="-122"/>
              </a:rPr>
              <a:t>郎：官名，汉代专指职位较低皇帝侍从。汉制年俸二千石以上，可保举其子弟为郎。</a:t>
            </a:r>
          </a:p>
        </p:txBody>
      </p:sp>
      <p:sp>
        <p:nvSpPr>
          <p:cNvPr id="20" name="圆角矩形标注 19"/>
          <p:cNvSpPr/>
          <p:nvPr>
            <p:custDataLst>
              <p:tags r:id="rId21"/>
            </p:custDataLst>
          </p:nvPr>
        </p:nvSpPr>
        <p:spPr>
          <a:xfrm>
            <a:off x="9984105" y="2059940"/>
            <a:ext cx="2049145" cy="590550"/>
          </a:xfrm>
          <a:prstGeom prst="wedgeRoundRectCallout">
            <a:avLst>
              <a:gd name="adj1" fmla="val -16253"/>
              <a:gd name="adj2" fmla="val -73978"/>
              <a:gd name="adj3" fmla="val 16667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管事的官员</a:t>
            </a:r>
          </a:p>
        </p:txBody>
      </p:sp>
      <p:sp>
        <p:nvSpPr>
          <p:cNvPr id="21" name="文本框 20"/>
          <p:cNvSpPr txBox="1"/>
          <p:nvPr>
            <p:custDataLst>
              <p:tags r:id="rId22"/>
            </p:custDataLst>
          </p:nvPr>
        </p:nvSpPr>
        <p:spPr>
          <a:xfrm>
            <a:off x="9264015" y="3356610"/>
            <a:ext cx="10026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jū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dī</a:t>
            </a:r>
          </a:p>
        </p:txBody>
      </p:sp>
      <p:sp>
        <p:nvSpPr>
          <p:cNvPr id="22" name="文本框 21"/>
          <p:cNvSpPr txBox="1"/>
          <p:nvPr>
            <p:custDataLst>
              <p:tags r:id="rId23"/>
            </p:custDataLst>
          </p:nvPr>
        </p:nvSpPr>
        <p:spPr>
          <a:xfrm>
            <a:off x="10200640" y="3356610"/>
            <a:ext cx="11474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800">
                <a:latin typeface="微软雅黑" panose="020b0503020204020204" pitchFamily="34" charset="-122"/>
                <a:ea typeface="微软雅黑" panose="020b0503020204020204" pitchFamily="34" charset="-122"/>
              </a:rPr>
              <a:t>chán</a:t>
            </a:r>
          </a:p>
        </p:txBody>
      </p:sp>
    </p:spTree>
    <p:extLst>
      <p:ext uri="{BB962C8B-B14F-4D97-AF65-F5344CB8AC3E}">
        <p14:creationId xmlns:p14="http://schemas.microsoft.com/office/powerpoint/2010/main" val="1129494668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7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Rectangle 2"/>
          <p:cNvSpPr/>
          <p:nvPr>
            <p:custDataLst>
              <p:tags r:id="rId3"/>
            </p:custDataLst>
          </p:nvPr>
        </p:nvSpPr>
        <p:spPr>
          <a:xfrm>
            <a:off x="489527" y="1712687"/>
            <a:ext cx="11129817" cy="332398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武帝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嘉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28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义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，乃遣武</a:t>
            </a:r>
            <a:r>
              <a:rPr lang="zh-CN" altLang="en-US" sz="28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中郎将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持节送</a:t>
            </a:r>
            <a:r>
              <a:rPr lang="zh-CN" altLang="en-US" sz="28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匈奴</a:t>
            </a:r>
            <a:r>
              <a:rPr lang="zh-CN" altLang="en-US" sz="28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28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留在汉者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厚赂单于，答其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善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意。武与副中郎将张胜及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假吏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常惠等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募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士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斥候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百余人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俱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既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至匈奴，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置</a:t>
            </a: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币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遗单于；单于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益</a:t>
            </a: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骄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，非汉所望也。 </a:t>
            </a:r>
          </a:p>
        </p:txBody>
      </p:sp>
      <p:sp>
        <p:nvSpPr>
          <p:cNvPr id="3" name="Text Box 3"/>
          <p:cNvSpPr txBox="1"/>
          <p:nvPr>
            <p:custDataLst>
              <p:tags r:id="rId4"/>
            </p:custDataLst>
          </p:nvPr>
        </p:nvSpPr>
        <p:spPr>
          <a:xfrm>
            <a:off x="3552166" y="266700"/>
            <a:ext cx="324432" cy="4117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zh-CN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AutoShape 1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225433" y="1474325"/>
            <a:ext cx="981404" cy="561063"/>
          </a:xfrm>
          <a:prstGeom prst="wedgeRoundRectCallout">
            <a:avLst>
              <a:gd name="adj1" fmla="val -40574"/>
              <a:gd name="adj2" fmla="val 95741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出使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1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411126" y="1452359"/>
            <a:ext cx="1094700" cy="562831"/>
          </a:xfrm>
          <a:prstGeom prst="wedgeRoundRectCallout">
            <a:avLst>
              <a:gd name="adj1" fmla="val -45308"/>
              <a:gd name="adj2" fmla="val 105435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使者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1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79155" y="1447285"/>
            <a:ext cx="1532600" cy="562831"/>
          </a:xfrm>
          <a:prstGeom prst="wedgeRoundRectCallout">
            <a:avLst>
              <a:gd name="adj1" fmla="val -3340"/>
              <a:gd name="adj2" fmla="val 82675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赞许</a:t>
            </a:r>
          </a:p>
        </p:txBody>
      </p:sp>
      <p:sp>
        <p:nvSpPr>
          <p:cNvPr id="7" name="AutoShape 1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026882" y="276194"/>
            <a:ext cx="2526840" cy="562831"/>
          </a:xfrm>
          <a:prstGeom prst="wedgeRoundRectCallout">
            <a:avLst>
              <a:gd name="adj1" fmla="val -52250"/>
              <a:gd name="adj2" fmla="val 29451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的身份</a:t>
            </a:r>
          </a:p>
        </p:txBody>
      </p:sp>
      <p:sp>
        <p:nvSpPr>
          <p:cNvPr id="8" name="AutoShape 1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955669" y="1577980"/>
            <a:ext cx="1266514" cy="561063"/>
          </a:xfrm>
          <a:prstGeom prst="wedgeRoundRectCallout">
            <a:avLst>
              <a:gd name="adj1" fmla="val -67074"/>
              <a:gd name="adj2" fmla="val 76185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趁机</a:t>
            </a:r>
          </a:p>
        </p:txBody>
      </p:sp>
      <p:sp>
        <p:nvSpPr>
          <p:cNvPr id="9" name="AutoShape 2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093423" y="4046922"/>
            <a:ext cx="1929554" cy="483187"/>
          </a:xfrm>
          <a:prstGeom prst="wedgeRoundRectCallout">
            <a:avLst>
              <a:gd name="adj1" fmla="val 3493"/>
              <a:gd name="adj2" fmla="val -132995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一同（前往）</a:t>
            </a:r>
          </a:p>
        </p:txBody>
      </p:sp>
      <p:sp>
        <p:nvSpPr>
          <p:cNvPr id="10" name="AutoShape 2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551709" y="4878131"/>
            <a:ext cx="1752919" cy="642480"/>
          </a:xfrm>
          <a:prstGeom prst="wedgeRoundRectCallout">
            <a:avLst>
              <a:gd name="adj1" fmla="val -22264"/>
              <a:gd name="adj2" fmla="val -7864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备办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财物</a:t>
            </a:r>
          </a:p>
        </p:txBody>
      </p:sp>
      <p:sp>
        <p:nvSpPr>
          <p:cNvPr id="11" name="AutoShape 2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970334" y="5081258"/>
            <a:ext cx="1789167" cy="679645"/>
          </a:xfrm>
          <a:prstGeom prst="wedgeRoundRectCallout">
            <a:avLst>
              <a:gd name="adj1" fmla="val -46382"/>
              <a:gd name="adj2" fmla="val -95184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渐渐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倨傲</a:t>
            </a:r>
          </a:p>
        </p:txBody>
      </p:sp>
      <p:sp>
        <p:nvSpPr>
          <p:cNvPr id="12" name="AutoShape 2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256567" y="3826649"/>
            <a:ext cx="765560" cy="561063"/>
          </a:xfrm>
          <a:prstGeom prst="wedgeRoundRectCallout">
            <a:avLst>
              <a:gd name="adj1" fmla="val 16730"/>
              <a:gd name="adj2" fmla="val -7186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好</a:t>
            </a:r>
          </a:p>
        </p:txBody>
      </p:sp>
      <p:sp>
        <p:nvSpPr>
          <p:cNvPr id="13" name="AutoShape 2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371514" y="2735950"/>
            <a:ext cx="3611418" cy="561063"/>
          </a:xfrm>
          <a:prstGeom prst="wedgeRoundRectCallout">
            <a:avLst>
              <a:gd name="adj1" fmla="val 70863"/>
              <a:gd name="adj2" fmla="val 57582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临时委任的使臣属官</a:t>
            </a:r>
          </a:p>
        </p:txBody>
      </p:sp>
      <p:sp>
        <p:nvSpPr>
          <p:cNvPr id="14" name="AutoShape 2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864918" y="2629403"/>
            <a:ext cx="2400495" cy="561063"/>
          </a:xfrm>
          <a:prstGeom prst="wedgeRoundRectCallout">
            <a:avLst>
              <a:gd name="adj1" fmla="val 17481"/>
              <a:gd name="adj2" fmla="val 77444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招募</a:t>
            </a:r>
          </a:p>
        </p:txBody>
      </p:sp>
      <p:sp>
        <p:nvSpPr>
          <p:cNvPr id="15" name="AutoShape 27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0623531" y="2612197"/>
            <a:ext cx="1106185" cy="561063"/>
          </a:xfrm>
          <a:prstGeom prst="wedgeRoundRectCallout">
            <a:avLst>
              <a:gd name="adj1" fmla="val -46329"/>
              <a:gd name="adj2" fmla="val 7870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已经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utoShape 2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210982" y="4988170"/>
            <a:ext cx="3412549" cy="481416"/>
          </a:xfrm>
          <a:prstGeom prst="wedgeRoundRectCallout">
            <a:avLst>
              <a:gd name="adj1" fmla="val -15122"/>
              <a:gd name="adj2" fmla="val -308023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侦察兵</a:t>
            </a:r>
          </a:p>
        </p:txBody>
      </p:sp>
      <p:sp>
        <p:nvSpPr>
          <p:cNvPr id="17" name="AutoShape 17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022127" y="1057307"/>
            <a:ext cx="1992291" cy="779956"/>
          </a:xfrm>
          <a:prstGeom prst="wedgeRoundRectCallout">
            <a:avLst>
              <a:gd name="adj1" fmla="val -38874"/>
              <a:gd name="adj2" fmla="val 108262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strike="noStrike" noProof="1">
                <a:solidFill>
                  <a:srgbClr val="1552D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宜，做事合乎情理</a:t>
            </a:r>
            <a:endParaRPr kumimoji="0" lang="zh-CN" altLang="en-US" sz="2800" i="0" u="none" strike="noStrike" kern="1200" cap="none" spc="0" normalizeH="0" baseline="0" noProof="1">
              <a:ln>
                <a:noFill/>
              </a:ln>
              <a:solidFill>
                <a:srgbClr val="1552D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35370195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Rectangle 2"/>
          <p:cNvSpPr/>
          <p:nvPr>
            <p:custDataLst>
              <p:tags r:id="rId3"/>
            </p:custDataLst>
          </p:nvPr>
        </p:nvSpPr>
        <p:spPr>
          <a:xfrm>
            <a:off x="362239" y="1058762"/>
            <a:ext cx="11549091" cy="483209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indent="720000"/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苏武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字子卿，年轻时凭着父亲的职位，兄弟三人都做了皇帝的侍从，并逐渐被提升为掌管皇帝鞍马鹰犬射猎工具的官。当时汉朝廷不断讨伐匈奴，多次互派使节彼此暗中侦察。匈奴扣留了汉使节郭吉、路充国等前后十余批人。匈奴使节前来，汉朝庭也扣留他们以相抵。 公元前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100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年，且鞮刚刚立为单于，唯恐受到汉的袭击，于是说：“汉皇帝，是我的长辈。”全部送还了汉廷使节路充国等人。 汉武帝赞许他这种通晓情理的做法，于是派遣苏武以中郎将的身份出使，持旄节护送扣留在汉的匈奴使者回国，顺便送给单于很丰厚的礼物，以答谢他的好意。苏武同副中郎将张胜以及临时委派的使臣属官常惠等，加上招募来的士卒、侦察人员百多人一同前往。到了匈奴那里，摆列财物赠给单于。单于越发傲慢，不是汉所期望的那样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5058259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alphaModFix amt="64000"/>
          </a:blip>
          <a:stretch>
            <a:fillRect/>
          </a:stretch>
        </p:blipFill>
        <p:spPr>
          <a:xfrm>
            <a:off x="7433733" y="4474109"/>
            <a:ext cx="4758267" cy="2383892"/>
          </a:xfrm>
          <a:prstGeom prst="rect">
            <a:avLst/>
          </a:prstGeom>
          <a:ln>
            <a:noFill/>
          </a:ln>
          <a:effectLst>
            <a:softEdge rad="457200"/>
          </a:effectLst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12" name="组 11"/>
          <p:cNvGrpSpPr/>
          <p:nvPr>
            <p:custDataLst>
              <p:tags r:id="rId8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13" name="图片 12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9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9" name="Text Box 3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238800" y="147465"/>
            <a:ext cx="10699198" cy="4263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36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苏武出使匈奴的背景怎样？出使的任务是什么？（用原文回答</a:t>
            </a:r>
            <a:r>
              <a:rPr lang="zh-CN" altLang="en-US" sz="3600" b="1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3600" b="1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“时汉连伐胡，数通使相窥观。匈奴留汉使郭吉、路充国等前后十余辈。匈奴使来，汉亦留之以相当。”</a:t>
            </a:r>
            <a:endParaRPr lang="en-US" sz="28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“送匈奴使留在汉者”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“厚赂单于，答其善意”</a:t>
            </a:r>
          </a:p>
        </p:txBody>
      </p:sp>
      <p:sp>
        <p:nvSpPr>
          <p:cNvPr id="10" name="矩形 9"/>
          <p:cNvSpPr/>
          <p:nvPr>
            <p:custDataLst>
              <p:tags r:id="rId17"/>
            </p:custDataLst>
          </p:nvPr>
        </p:nvSpPr>
        <p:spPr>
          <a:xfrm>
            <a:off x="1238800" y="4465726"/>
            <a:ext cx="99421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36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这样的背景暗示了什么</a:t>
            </a:r>
            <a:r>
              <a:rPr lang="zh-CN" altLang="en-US" sz="3600" b="1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endParaRPr lang="en-US" altLang="zh-CN" sz="3600" b="1" smtClean="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1200" b="1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alphaModFix amt="64000"/>
          </a:blip>
          <a:stretch>
            <a:fillRect/>
          </a:stretch>
        </p:blipFill>
        <p:spPr>
          <a:xfrm>
            <a:off x="7433733" y="4474109"/>
            <a:ext cx="4758267" cy="2383892"/>
          </a:xfrm>
          <a:prstGeom prst="rect">
            <a:avLst/>
          </a:prstGeom>
          <a:ln>
            <a:noFill/>
          </a:ln>
          <a:effectLst>
            <a:softEdge rad="457200"/>
          </a:effectLst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12" name="组 11"/>
          <p:cNvGrpSpPr/>
          <p:nvPr>
            <p:custDataLst>
              <p:tags r:id="rId8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13" name="图片 12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9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>
            <p:custDataLst>
              <p:tags r:id="rId16"/>
            </p:custDataLst>
          </p:nvPr>
        </p:nvSpPr>
        <p:spPr>
          <a:xfrm>
            <a:off x="1137202" y="330359"/>
            <a:ext cx="1078694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苏武出使匈奴的这一背景，</a:t>
            </a:r>
            <a:r>
              <a:rPr lang="zh-CN" altLang="en-US" sz="32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表明苏武出使时的严酷历史环境，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同时交代了匈奴尽管“尽归汉使路充国等”却只是因为“单于初立，恐汉袭之”的缓兵之计，</a:t>
            </a:r>
            <a:r>
              <a:rPr lang="zh-CN" altLang="en-US" sz="32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并非真心和好。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所以当汉武帝派苏武护送扣留在汉朝的匈奴使者还朝，并“厚赂单于”时，“单于益骄”，这也是后来单于悍然扣留苏武一行的原因</a:t>
            </a:r>
            <a:r>
              <a:rPr lang="zh-CN" altLang="en-US" sz="32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32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17"/>
            </p:custDataLst>
          </p:nvPr>
        </p:nvSpPr>
        <p:spPr>
          <a:xfrm>
            <a:off x="992918" y="4598243"/>
            <a:ext cx="9942181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36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拟一个小标题概括本段段意。</a:t>
            </a:r>
          </a:p>
        </p:txBody>
      </p:sp>
      <p:sp>
        <p:nvSpPr>
          <p:cNvPr id="11" name="文本框 10"/>
          <p:cNvSpPr txBox="1"/>
          <p:nvPr>
            <p:custDataLst>
              <p:tags r:id="rId18"/>
            </p:custDataLst>
          </p:nvPr>
        </p:nvSpPr>
        <p:spPr>
          <a:xfrm>
            <a:off x="1701036" y="5563950"/>
            <a:ext cx="4829637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出使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匈奴，以求通好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Rectangle 3"/>
          <p:cNvSpPr/>
          <p:nvPr>
            <p:custDataLst>
              <p:tags r:id="rId3"/>
            </p:custDataLst>
          </p:nvPr>
        </p:nvSpPr>
        <p:spPr>
          <a:xfrm>
            <a:off x="886691" y="1444066"/>
            <a:ext cx="10631054" cy="3582519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270000"/>
              </a:lnSpc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方欲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发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使送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武等，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缑王与长水虞常等谋反匈奴中。缑王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者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，昆邪王姊子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，与昆邪王俱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降汉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，后随浞野侯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胡中，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卫律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将降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阴</a:t>
            </a: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相与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谋劫单于母阏氏归汉。</a:t>
            </a:r>
          </a:p>
        </p:txBody>
      </p:sp>
      <p:sp>
        <p:nvSpPr>
          <p:cNvPr id="3" name="AutoShap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827122" y="1277812"/>
            <a:ext cx="2550914" cy="609599"/>
          </a:xfrm>
          <a:prstGeom prst="wedgeRoundRectCallout">
            <a:avLst>
              <a:gd name="adj1" fmla="val -23093"/>
              <a:gd name="adj2" fmla="val 8375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使者，护送</a:t>
            </a:r>
          </a:p>
        </p:txBody>
      </p:sp>
      <p:sp>
        <p:nvSpPr>
          <p:cNvPr id="4" name="AutoShap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489225" y="1277812"/>
            <a:ext cx="1764160" cy="609599"/>
          </a:xfrm>
          <a:prstGeom prst="wedgeRoundRectCallout">
            <a:avLst>
              <a:gd name="adj1" fmla="val -173898"/>
              <a:gd name="adj2" fmla="val 8802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适逢</a:t>
            </a:r>
          </a:p>
        </p:txBody>
      </p:sp>
      <p:sp>
        <p:nvSpPr>
          <p:cNvPr id="5" name="AutoShape 1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75870" y="3765261"/>
            <a:ext cx="2414977" cy="609599"/>
          </a:xfrm>
          <a:prstGeom prst="wedgeRoundRectCallout">
            <a:avLst>
              <a:gd name="adj1" fmla="val 10255"/>
              <a:gd name="adj2" fmla="val -7161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投降汉朝</a:t>
            </a:r>
          </a:p>
        </p:txBody>
      </p:sp>
      <p:sp>
        <p:nvSpPr>
          <p:cNvPr id="6" name="AutoShape 1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202218" y="2378978"/>
            <a:ext cx="1423844" cy="574674"/>
          </a:xfrm>
          <a:prstGeom prst="wedgeRoundRectCallout">
            <a:avLst>
              <a:gd name="adj1" fmla="val 25130"/>
              <a:gd name="adj2" fmla="val 8094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陷没</a:t>
            </a:r>
          </a:p>
        </p:txBody>
      </p:sp>
      <p:sp>
        <p:nvSpPr>
          <p:cNvPr id="7" name="AutoShape 1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503054" y="5279232"/>
            <a:ext cx="2257714" cy="609599"/>
          </a:xfrm>
          <a:prstGeom prst="wedgeRoundRectCallout">
            <a:avLst>
              <a:gd name="adj1" fmla="val -53403"/>
              <a:gd name="adj2" fmla="val -11432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暗地里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一起</a:t>
            </a:r>
          </a:p>
        </p:txBody>
      </p:sp>
      <p:sp>
        <p:nvSpPr>
          <p:cNvPr id="8" name="AutoShape 2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834004" y="2588356"/>
            <a:ext cx="2519362" cy="609599"/>
          </a:xfrm>
          <a:prstGeom prst="wedgeRoundRectCallout">
            <a:avLst>
              <a:gd name="adj1" fmla="val -30162"/>
              <a:gd name="adj2" fmla="val 6823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以及，还有</a:t>
            </a:r>
          </a:p>
        </p:txBody>
      </p:sp>
      <p:sp>
        <p:nvSpPr>
          <p:cNvPr id="19" name="AutoShape 3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22305" y="5279232"/>
            <a:ext cx="1604817" cy="1052513"/>
          </a:xfrm>
          <a:prstGeom prst="wedgeRoundRectCallout">
            <a:avLst>
              <a:gd name="adj1" fmla="val 9120"/>
              <a:gd name="adj2" fmla="val -8333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动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者，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的人</a:t>
            </a:r>
          </a:p>
        </p:txBody>
      </p:sp>
      <p:sp>
        <p:nvSpPr>
          <p:cNvPr id="22" name="文本框 21"/>
          <p:cNvSpPr txBox="1"/>
          <p:nvPr>
            <p:custDataLst>
              <p:tags r:id="rId11"/>
            </p:custDataLst>
          </p:nvPr>
        </p:nvSpPr>
        <p:spPr>
          <a:xfrm>
            <a:off x="262890" y="128270"/>
            <a:ext cx="1541145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36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6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段</a:t>
            </a:r>
            <a:endParaRPr lang="zh-CN" altLang="en-US" sz="36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048469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38835" y="1061698"/>
            <a:ext cx="10817225" cy="42526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会</a:t>
            </a:r>
            <a:r>
              <a:rPr kumimoji="0" lang="zh-CN" altLang="en-US" sz="3200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武等至匈奴。虞常在汉时，</a:t>
            </a:r>
            <a:r>
              <a:rPr kumimoji="0" lang="zh-CN" altLang="en-US" sz="320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素</a:t>
            </a:r>
            <a:r>
              <a:rPr kumimoji="0" lang="zh-CN" altLang="en-US" sz="3200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与副张胜</a:t>
            </a:r>
            <a:r>
              <a:rPr kumimoji="0" lang="zh-CN" altLang="en-US" sz="320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相知</a:t>
            </a:r>
            <a:r>
              <a:rPr kumimoji="0" lang="zh-CN" altLang="en-US" sz="3200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，私</a:t>
            </a:r>
            <a:r>
              <a:rPr kumimoji="0" lang="zh-CN" altLang="en-US" sz="320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候</a:t>
            </a:r>
            <a:r>
              <a:rPr kumimoji="0" lang="zh-CN" altLang="en-US" sz="3200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胜曰：“闻汉天子甚</a:t>
            </a:r>
            <a:r>
              <a:rPr kumimoji="0" lang="zh-CN" altLang="en-US" sz="320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怨</a:t>
            </a:r>
            <a:r>
              <a:rPr kumimoji="0" lang="zh-CN" altLang="en-US" sz="3200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卫律，常能为汉伏弩射杀之，吾母与弟在汉，</a:t>
            </a:r>
            <a:r>
              <a:rPr kumimoji="0" lang="zh-CN" altLang="en-US" sz="320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幸</a:t>
            </a:r>
            <a:r>
              <a:rPr kumimoji="0" lang="zh-CN" altLang="en-US" sz="3200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蒙</a:t>
            </a:r>
            <a:r>
              <a:rPr kumimoji="0" lang="zh-CN" altLang="en-US" sz="320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</a:t>
            </a:r>
            <a:r>
              <a:rPr kumimoji="0" lang="zh-CN" altLang="en-US" sz="3200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赏赐。”张胜许之，</a:t>
            </a:r>
            <a:r>
              <a:rPr kumimoji="0" lang="zh-CN" altLang="en-US" sz="3200" i="0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</a:t>
            </a:r>
            <a:r>
              <a:rPr kumimoji="0" lang="zh-CN" altLang="en-US" sz="320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货物</a:t>
            </a:r>
            <a:r>
              <a:rPr kumimoji="0" lang="zh-CN" altLang="en-US" sz="3200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与常。</a:t>
            </a:r>
          </a:p>
        </p:txBody>
      </p:sp>
      <p:sp>
        <p:nvSpPr>
          <p:cNvPr id="3" name="AutoShape 1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74615" y="980440"/>
            <a:ext cx="1065530" cy="609600"/>
          </a:xfrm>
          <a:prstGeom prst="wedgeRoundRectCallout">
            <a:avLst>
              <a:gd name="adj1" fmla="val 57134"/>
              <a:gd name="adj2" fmla="val 8333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平时</a:t>
            </a:r>
          </a:p>
        </p:txBody>
      </p:sp>
      <p:sp>
        <p:nvSpPr>
          <p:cNvPr id="4" name="AutoShape 1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83338" y="943928"/>
            <a:ext cx="2987675" cy="682625"/>
          </a:xfrm>
          <a:prstGeom prst="wedgeRoundRectCallout">
            <a:avLst>
              <a:gd name="adj1" fmla="val 16645"/>
              <a:gd name="adj2" fmla="val 753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相熟识，有交情</a:t>
            </a:r>
          </a:p>
        </p:txBody>
      </p:sp>
      <p:sp>
        <p:nvSpPr>
          <p:cNvPr id="5" name="AutoShape 1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840595" y="1017270"/>
            <a:ext cx="1057275" cy="609600"/>
          </a:xfrm>
          <a:prstGeom prst="wedgeRoundRectCallout">
            <a:avLst>
              <a:gd name="adj1" fmla="val -38097"/>
              <a:gd name="adj2" fmla="val 7708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拜访</a:t>
            </a:r>
          </a:p>
        </p:txBody>
      </p:sp>
      <p:sp>
        <p:nvSpPr>
          <p:cNvPr id="6" name="AutoShape 1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070860" y="2492375"/>
            <a:ext cx="1054100" cy="609600"/>
          </a:xfrm>
          <a:prstGeom prst="wedgeRoundRectCallout">
            <a:avLst>
              <a:gd name="adj1" fmla="val 1262"/>
              <a:gd name="adj2" fmla="val 7812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痛恨</a:t>
            </a:r>
          </a:p>
        </p:txBody>
      </p:sp>
      <p:sp>
        <p:nvSpPr>
          <p:cNvPr id="7" name="AutoShape 1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95325" y="3860483"/>
            <a:ext cx="1055688" cy="609600"/>
          </a:xfrm>
          <a:prstGeom prst="wedgeRoundRectCallout">
            <a:avLst>
              <a:gd name="adj1" fmla="val -15162"/>
              <a:gd name="adj2" fmla="val 8333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希望</a:t>
            </a:r>
          </a:p>
        </p:txBody>
      </p:sp>
      <p:sp>
        <p:nvSpPr>
          <p:cNvPr id="8" name="AutoShape 2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22300" y="907733"/>
            <a:ext cx="2952750" cy="609600"/>
          </a:xfrm>
          <a:prstGeom prst="wedgeRoundRectCallout">
            <a:avLst>
              <a:gd name="adj1" fmla="val -32043"/>
              <a:gd name="adj2" fmla="val 8682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适逢，正好碰上</a:t>
            </a:r>
          </a:p>
        </p:txBody>
      </p:sp>
      <p:sp>
        <p:nvSpPr>
          <p:cNvPr id="9" name="AutoShape 2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519420" y="5449570"/>
            <a:ext cx="4255135" cy="609600"/>
          </a:xfrm>
          <a:prstGeom prst="wedgeRoundRectCallout">
            <a:avLst>
              <a:gd name="adj1" fmla="val -23988"/>
              <a:gd name="adj2" fmla="val -7552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指一般财物（古今异义）</a:t>
            </a:r>
          </a:p>
        </p:txBody>
      </p:sp>
      <p:sp>
        <p:nvSpPr>
          <p:cNvPr id="10" name="AutoShape 23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415415" y="5445125"/>
            <a:ext cx="2519363" cy="609600"/>
          </a:xfrm>
          <a:prstGeom prst="wedgeRoundRectCallout">
            <a:avLst>
              <a:gd name="adj1" fmla="val -31602"/>
              <a:gd name="adj2" fmla="val -8020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汉天子，皇帝</a:t>
            </a:r>
          </a:p>
        </p:txBody>
      </p:sp>
    </p:spTree>
    <p:extLst>
      <p:ext uri="{BB962C8B-B14F-4D97-AF65-F5344CB8AC3E}">
        <p14:creationId xmlns:p14="http://schemas.microsoft.com/office/powerpoint/2010/main" val="3287950618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>
            <p:custDataLst>
              <p:tags r:id="rId3"/>
            </p:custDataLst>
          </p:nvPr>
        </p:nvSpPr>
        <p:spPr>
          <a:xfrm>
            <a:off x="320271" y="1236692"/>
            <a:ext cx="11591290" cy="39395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576000" eaLnBrk="0" latinLnBrk="1" hangingPunct="0">
              <a:spcBef>
                <a:spcPct val="0"/>
              </a:spcBef>
            </a:pPr>
            <a:r>
              <a:rPr lang="zh-CN" altLang="en-US" sz="3200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(匈奴)正要派遣使者送苏武等人(返汉),适逢匈奴国内的缑王与原长水校尉虞常等谋反匈奴中。缑王,是昆邪王姐姐的儿子,与昆邪王一起投降汉朝,后来又跟随浞野侯陷没在匈奴中。连同卫律所率领的那些被迫投降匈奴的人,暗地里一起密谋劫持单于的母亲阏氏归附汉朝。适逢苏武等人来到匈奴,虞常在汉朝的时候,平素与副使张胜有交情,私下拜访张胜说:“听说汉朝皇帝非常痛恨卫律,我虞常能为汉朝暗中用弩弓射死他,我母亲和弟弟都在汉朝,希望得到皇帝的赏赐。”张胜答应了,把财物给虞常。</a:t>
            </a:r>
          </a:p>
        </p:txBody>
      </p:sp>
    </p:spTree>
    <p:extLst>
      <p:ext uri="{BB962C8B-B14F-4D97-AF65-F5344CB8AC3E}">
        <p14:creationId xmlns:p14="http://schemas.microsoft.com/office/powerpoint/2010/main" val="2720669963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3" name="组 11"/>
          <p:cNvGrpSpPr/>
          <p:nvPr>
            <p:custDataLst>
              <p:tags r:id="rId5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7" name="Rectangle 5"/>
          <p:cNvSpPr/>
          <p:nvPr>
            <p:custDataLst>
              <p:tags r:id="rId13"/>
            </p:custDataLst>
          </p:nvPr>
        </p:nvSpPr>
        <p:spPr>
          <a:xfrm>
            <a:off x="1820140" y="682799"/>
            <a:ext cx="3240088" cy="583565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缑王、长水虞常</a:t>
            </a:r>
          </a:p>
        </p:txBody>
      </p:sp>
      <p:sp>
        <p:nvSpPr>
          <p:cNvPr id="8" name="Text Box 6"/>
          <p:cNvSpPr txBox="1"/>
          <p:nvPr>
            <p:custDataLst>
              <p:tags r:id="rId14"/>
            </p:custDataLst>
          </p:nvPr>
        </p:nvSpPr>
        <p:spPr>
          <a:xfrm>
            <a:off x="7652614" y="682799"/>
            <a:ext cx="2632710" cy="583565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卫律、单于母</a:t>
            </a:r>
          </a:p>
        </p:txBody>
      </p:sp>
      <p:sp>
        <p:nvSpPr>
          <p:cNvPr id="9" name="Rectangle 7"/>
          <p:cNvSpPr/>
          <p:nvPr>
            <p:custDataLst>
              <p:tags r:id="rId15"/>
            </p:custDataLst>
          </p:nvPr>
        </p:nvSpPr>
        <p:spPr>
          <a:xfrm>
            <a:off x="1747115" y="1690863"/>
            <a:ext cx="4537075" cy="583565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缑王、长水虞常、</a:t>
            </a:r>
            <a:r>
              <a:rPr lang="zh-CN" altLang="en-US" sz="3200" b="1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张胜</a:t>
            </a:r>
          </a:p>
        </p:txBody>
      </p:sp>
      <p:sp>
        <p:nvSpPr>
          <p:cNvPr id="10" name="Line 8"/>
          <p:cNvSpPr/>
          <p:nvPr>
            <p:custDataLst>
              <p:tags r:id="rId16"/>
            </p:custDataLst>
          </p:nvPr>
        </p:nvSpPr>
        <p:spPr>
          <a:xfrm>
            <a:off x="5131666" y="1186037"/>
            <a:ext cx="230505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9"/>
          <p:cNvSpPr txBox="1"/>
          <p:nvPr>
            <p:custDataLst>
              <p:tags r:id="rId17"/>
            </p:custDataLst>
          </p:nvPr>
        </p:nvSpPr>
        <p:spPr>
          <a:xfrm>
            <a:off x="5276128" y="393873"/>
            <a:ext cx="23050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匈奴内部</a:t>
            </a:r>
          </a:p>
        </p:txBody>
      </p:sp>
      <p:sp>
        <p:nvSpPr>
          <p:cNvPr id="12" name="Line 10"/>
          <p:cNvSpPr/>
          <p:nvPr>
            <p:custDataLst>
              <p:tags r:id="rId18"/>
            </p:custDataLst>
          </p:nvPr>
        </p:nvSpPr>
        <p:spPr>
          <a:xfrm flipV="1">
            <a:off x="6428653" y="1460989"/>
            <a:ext cx="1008062" cy="720724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11"/>
          <p:cNvSpPr txBox="1"/>
          <p:nvPr>
            <p:custDataLst>
              <p:tags r:id="rId19"/>
            </p:custDataLst>
          </p:nvPr>
        </p:nvSpPr>
        <p:spPr>
          <a:xfrm>
            <a:off x="7581178" y="1546399"/>
            <a:ext cx="3059112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汉朝与匈奴</a:t>
            </a:r>
          </a:p>
        </p:txBody>
      </p:sp>
      <p:sp>
        <p:nvSpPr>
          <p:cNvPr id="15" name="矩形 14"/>
          <p:cNvSpPr/>
          <p:nvPr>
            <p:custDataLst>
              <p:tags r:id="rId20"/>
            </p:custDataLst>
          </p:nvPr>
        </p:nvSpPr>
        <p:spPr>
          <a:xfrm>
            <a:off x="1142145" y="2712152"/>
            <a:ext cx="99421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拟</a:t>
            </a:r>
            <a:r>
              <a:rPr lang="zh-CN" altLang="en-US" sz="36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一个小标题概括本段段意。</a:t>
            </a:r>
          </a:p>
        </p:txBody>
      </p:sp>
      <p:sp>
        <p:nvSpPr>
          <p:cNvPr id="16" name="文本框 15"/>
          <p:cNvSpPr txBox="1"/>
          <p:nvPr>
            <p:custDataLst>
              <p:tags r:id="rId21"/>
            </p:custDataLst>
          </p:nvPr>
        </p:nvSpPr>
        <p:spPr>
          <a:xfrm>
            <a:off x="1820140" y="3873533"/>
            <a:ext cx="4829637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虞常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谋反，张胜参与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49889492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3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-1291" t="-12745" r="1291" b="-352"/>
          <a:stretch>
            <a:fillRect/>
          </a:stretch>
        </p:blipFill>
        <p:spPr>
          <a:xfrm flipH="1">
            <a:off x="3234267" y="1858731"/>
            <a:ext cx="9279466" cy="4999269"/>
          </a:xfrm>
          <a:prstGeom prst="trapezoid">
            <a:avLst>
              <a:gd name="adj" fmla="val 27054"/>
            </a:avLst>
          </a:prstGeom>
          <a:ln>
            <a:noFill/>
          </a:ln>
          <a:effectLst>
            <a:softEdge rad="508000"/>
          </a:effectLst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38021" y="-17857"/>
            <a:ext cx="3100441" cy="229662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309014" y="2166543"/>
            <a:ext cx="3120390" cy="2311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309014" y="4477943"/>
            <a:ext cx="1703070" cy="126153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533" y="267208"/>
            <a:ext cx="5218176" cy="3834384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13716" y="101314"/>
            <a:ext cx="2954655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smtClean="0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课后作业</a:t>
            </a:r>
            <a:endParaRPr lang="zh-CN" altLang="en-US" sz="5400" b="1">
              <a:solidFill>
                <a:srgbClr val="8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" name="TextBox 2"/>
          <p:cNvSpPr txBox="1"/>
          <p:nvPr>
            <p:custDataLst>
              <p:tags r:id="rId4"/>
            </p:custDataLst>
          </p:nvPr>
        </p:nvSpPr>
        <p:spPr>
          <a:xfrm>
            <a:off x="503555" y="1342045"/>
            <a:ext cx="11392881" cy="21005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576000" eaLnBrk="0" latinLnBrk="1" hangingPunct="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必做：抄写课后注释：</a:t>
            </a:r>
            <a:r>
              <a:rPr lang="en-US" altLang="zh-CN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P87  4,5,6,7,8,11,12,14,17,18,19</a:t>
            </a:r>
          </a:p>
          <a:p>
            <a:pPr indent="576000" eaLnBrk="0" latinLnBrk="1" hangingPunct="0">
              <a:lnSpc>
                <a:spcPct val="150000"/>
              </a:lnSpc>
              <a:spcBef>
                <a:spcPct val="0"/>
              </a:spcBef>
            </a:pPr>
            <a:r>
              <a:rPr lang="en-US" altLang="zh-CN" sz="3200" b="1" ker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 </a:t>
            </a:r>
            <a:r>
              <a:rPr lang="en-US" altLang="zh-CN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                   P88  7,8,10,11</a:t>
            </a:r>
          </a:p>
          <a:p>
            <a:pPr indent="576000" eaLnBrk="0" latinLnBrk="1" hangingPunct="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ker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选</a:t>
            </a:r>
            <a:r>
              <a:rPr lang="zh-CN" altLang="en-US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做：熟读</a:t>
            </a:r>
            <a:r>
              <a:rPr lang="en-US" altLang="zh-CN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《</a:t>
            </a:r>
            <a:r>
              <a:rPr lang="zh-CN" altLang="en-US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苏武传</a:t>
            </a:r>
            <a:r>
              <a:rPr lang="en-US" altLang="zh-CN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》</a:t>
            </a:r>
            <a:r>
              <a:rPr lang="zh-CN" altLang="en-US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第一二段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8" name="组 11"/>
          <p:cNvGrpSpPr/>
          <p:nvPr>
            <p:custDataLst>
              <p:tags r:id="rId7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9" name="图片 8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8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4656224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318661" y="1073551"/>
            <a:ext cx="10314539" cy="4570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“富贵不能淫，贫贱不能移，威武不能屈，此之谓大丈夫。”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                                        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——《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孟子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滕文公下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》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子曰：“行己有耻，使于四方，不辱君命，可谓士矣。”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                                        ——《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论语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子路篇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》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    对于这样的赞语，苏武无疑是当之无愧的。苏武牧羊十九年，历经磨难，全节归汉。他崇高的气节，已经成为中华民族精神中一笔宝贵的财富，一座永恒的丰碑。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    </a:t>
            </a:r>
            <a:endParaRPr altLang="zh-CN" sz="3200" smtClean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3218530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-1291" t="-12745" r="1291" b="-352"/>
          <a:stretch>
            <a:fillRect/>
          </a:stretch>
        </p:blipFill>
        <p:spPr>
          <a:xfrm flipH="1">
            <a:off x="3234267" y="1858731"/>
            <a:ext cx="9279466" cy="4999269"/>
          </a:xfrm>
          <a:prstGeom prst="trapezoid">
            <a:avLst>
              <a:gd name="adj" fmla="val 27054"/>
            </a:avLst>
          </a:prstGeom>
          <a:ln>
            <a:noFill/>
          </a:ln>
          <a:effectLst>
            <a:softEdge rad="508000"/>
          </a:effectLst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38021" y="-17857"/>
            <a:ext cx="3100441" cy="22966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309014" y="2166543"/>
            <a:ext cx="3120390" cy="2311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309014" y="4477943"/>
            <a:ext cx="1703070" cy="12615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533" y="267208"/>
            <a:ext cx="5218176" cy="3834384"/>
          </a:xfrm>
          <a:prstGeom prst="rect">
            <a:avLst/>
          </a:prstGeom>
        </p:spPr>
      </p:pic>
      <p:sp>
        <p:nvSpPr>
          <p:cNvPr id="7" name="Text Box 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429404" y="2278766"/>
            <a:ext cx="2954655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smtClean="0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第二课时</a:t>
            </a:r>
            <a:endParaRPr lang="zh-CN" altLang="en-US" sz="5400" b="1">
              <a:solidFill>
                <a:srgbClr val="8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5768109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13716" y="101314"/>
            <a:ext cx="2954655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smtClean="0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学习目标</a:t>
            </a:r>
            <a:endParaRPr lang="zh-CN" altLang="en-US" sz="5400" b="1">
              <a:solidFill>
                <a:srgbClr val="8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889693" y="1601297"/>
            <a:ext cx="1026408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宋体" panose="02010600030101010101" pitchFamily="2" charset="-122"/>
              </a:rPr>
              <a:t>掌握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宋体" panose="02010600030101010101" pitchFamily="2" charset="-122"/>
              </a:rPr>
              <a:t>文中重要的实词、虚词、特殊句式等文言知识</a:t>
            </a:r>
            <a:r>
              <a:rPr sz="3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sz="32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、结合文本，概括段落大意，梳理文本脉络。</a:t>
            </a:r>
            <a:endParaRPr lang="en-US" altLang="zh-CN" sz="320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、通过文中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对比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的手法，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体会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苏武的人物形象，感悟其忠贞的精神。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07331235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95033" y="1464733"/>
            <a:ext cx="7239000" cy="254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357" y="4160939"/>
            <a:ext cx="9455703" cy="26970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l="5657" t="-9613" r="49635" b="-3483"/>
          <a:stretch>
            <a:fillRect/>
          </a:stretch>
        </p:blipFill>
        <p:spPr>
          <a:xfrm>
            <a:off x="0" y="0"/>
            <a:ext cx="2852598" cy="3437467"/>
          </a:xfrm>
          <a:prstGeom prst="ellipse">
            <a:avLst/>
          </a:prstGeom>
          <a:ln>
            <a:noFill/>
          </a:ln>
          <a:effectLst>
            <a:softEdge rad="508000"/>
          </a:effectLst>
        </p:spPr>
      </p:pic>
    </p:spTree>
    <p:extLst>
      <p:ext uri="{BB962C8B-B14F-4D97-AF65-F5344CB8AC3E}">
        <p14:creationId xmlns:p14="http://schemas.microsoft.com/office/powerpoint/2010/main" val="4284780289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 Box 3"/>
          <p:cNvSpPr txBox="1"/>
          <p:nvPr>
            <p:custDataLst>
              <p:tags r:id="rId3"/>
            </p:custDataLst>
          </p:nvPr>
        </p:nvSpPr>
        <p:spPr>
          <a:xfrm>
            <a:off x="649605" y="836295"/>
            <a:ext cx="11292205" cy="45243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>
              <a:lnSpc>
                <a:spcPct val="300000"/>
              </a:lnSpc>
            </a:pPr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   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后月余，单于出猎，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独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阏氏子弟在。虞常等七十余人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欲发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，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其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一人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夜亡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，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告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之。单于子弟发兵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与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战，缑王等皆死，虞常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生得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。单于使卫律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治</a:t>
            </a:r>
            <a:r>
              <a:rPr lang="zh-CN" altLang="en-US" sz="32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其事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。张胜闻之，恐前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语发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，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以状</a:t>
            </a:r>
            <a:r>
              <a:rPr lang="zh-CN" altLang="en-US" sz="32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语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武。</a:t>
            </a:r>
          </a:p>
        </p:txBody>
      </p:sp>
      <p:sp>
        <p:nvSpPr>
          <p:cNvPr id="3" name="AutoShap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84713" y="856298"/>
            <a:ext cx="1003300" cy="609600"/>
          </a:xfrm>
          <a:prstGeom prst="wedgeRoundRectCallout">
            <a:avLst>
              <a:gd name="adj1" fmla="val -16134"/>
              <a:gd name="adj2" fmla="val 8150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只有</a:t>
            </a:r>
          </a:p>
        </p:txBody>
      </p:sp>
      <p:sp>
        <p:nvSpPr>
          <p:cNvPr id="4" name="AutoShap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623743" y="835978"/>
            <a:ext cx="1871663" cy="609600"/>
          </a:xfrm>
          <a:prstGeom prst="wedgeRoundRectCallout">
            <a:avLst>
              <a:gd name="adj1" fmla="val 18719"/>
              <a:gd name="adj2" fmla="val 8557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想要动手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49288" y="3788728"/>
            <a:ext cx="3097213" cy="576263"/>
          </a:xfrm>
          <a:prstGeom prst="wedgeRoundRectCallout">
            <a:avLst>
              <a:gd name="adj1" fmla="val 7785"/>
              <a:gd name="adj2" fmla="val -7154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[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在夜里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]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跑出来</a:t>
            </a:r>
          </a:p>
        </p:txBody>
      </p:sp>
      <p:sp>
        <p:nvSpPr>
          <p:cNvPr id="6" name="AutoShap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671945" y="2300605"/>
            <a:ext cx="1609725" cy="504825"/>
          </a:xfrm>
          <a:prstGeom prst="wedgeRoundRectCallout">
            <a:avLst>
              <a:gd name="adj1" fmla="val -25815"/>
              <a:gd name="adj2" fmla="val 10282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（之）</a:t>
            </a:r>
          </a:p>
        </p:txBody>
      </p:sp>
      <p:sp>
        <p:nvSpPr>
          <p:cNvPr id="7" name="AutoShap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51180" y="5329238"/>
            <a:ext cx="1484313" cy="609600"/>
          </a:xfrm>
          <a:prstGeom prst="wedgeRoundRectCallout">
            <a:avLst>
              <a:gd name="adj1" fmla="val -14278"/>
              <a:gd name="adj2" fmla="val -7296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被活捉</a:t>
            </a:r>
          </a:p>
        </p:txBody>
      </p:sp>
      <p:sp>
        <p:nvSpPr>
          <p:cNvPr id="8" name="AutoShap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071178" y="5410518"/>
            <a:ext cx="2736850" cy="576263"/>
          </a:xfrm>
          <a:prstGeom prst="wedgeRoundRectCallout">
            <a:avLst>
              <a:gd name="adj1" fmla="val -21866"/>
              <a:gd name="adj2" fmla="val -9022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审理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这个案件</a:t>
            </a:r>
          </a:p>
        </p:txBody>
      </p:sp>
      <p:sp>
        <p:nvSpPr>
          <p:cNvPr id="9" name="AutoShape 1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743383" y="3789045"/>
            <a:ext cx="1635125" cy="609600"/>
          </a:xfrm>
          <a:prstGeom prst="wedgeRoundRectCallout">
            <a:avLst>
              <a:gd name="adj1" fmla="val 41980"/>
              <a:gd name="adj2" fmla="val 8770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谈话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charset="-122"/>
            </a:endParaRPr>
          </a:p>
        </p:txBody>
      </p:sp>
      <p:sp>
        <p:nvSpPr>
          <p:cNvPr id="10" name="AutoShape 1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967855" y="5359400"/>
            <a:ext cx="2224405" cy="549275"/>
          </a:xfrm>
          <a:prstGeom prst="wedgeRoundRectCallout">
            <a:avLst>
              <a:gd name="adj1" fmla="val 19917"/>
              <a:gd name="adj2" fmla="val -8583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暴露、泄露</a:t>
            </a:r>
          </a:p>
        </p:txBody>
      </p:sp>
      <p:sp>
        <p:nvSpPr>
          <p:cNvPr id="11" name="AutoShape 1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9264015" y="5339080"/>
            <a:ext cx="2808288" cy="609600"/>
          </a:xfrm>
          <a:prstGeom prst="wedgeRoundRectCallout">
            <a:avLst>
              <a:gd name="adj1" fmla="val -29604"/>
              <a:gd name="adj2" fmla="val -8760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把情况</a:t>
            </a:r>
            <a:r>
              <a:rPr kumimoji="0" lang="zh-CN" altLang="en-US" sz="280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告诉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charset="-122"/>
            </a:endParaRPr>
          </a:p>
        </p:txBody>
      </p:sp>
      <p:sp>
        <p:nvSpPr>
          <p:cNvPr id="12" name="AutoShape 2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19063" y="2276475"/>
            <a:ext cx="1079500" cy="576263"/>
          </a:xfrm>
          <a:prstGeom prst="wedgeRoundRectCallout">
            <a:avLst>
              <a:gd name="adj1" fmla="val 25440"/>
              <a:gd name="adj2" fmla="val 8581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他们</a:t>
            </a: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262890" y="128270"/>
            <a:ext cx="1541145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36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6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段</a:t>
            </a:r>
            <a:endParaRPr lang="zh-CN" altLang="en-US" sz="36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132719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Text Box 3"/>
          <p:cNvSpPr txBox="1"/>
          <p:nvPr>
            <p:custDataLst>
              <p:tags r:id="rId3"/>
            </p:custDataLst>
          </p:nvPr>
        </p:nvSpPr>
        <p:spPr>
          <a:xfrm>
            <a:off x="981076" y="404813"/>
            <a:ext cx="10563224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武曰：“事如此，此必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我，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见</a:t>
            </a: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犯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乃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死，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</a:t>
            </a: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国！”欲自杀，胜、惠共止之。虞常果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张胜。单于怒，召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诸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贵人议，欲杀汉使者。左伊秩訾曰：“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谋单于，</a:t>
            </a:r>
            <a:r>
              <a:rPr lang="zh-CN" altLang="en-US" sz="2800" u="sng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何以</a:t>
            </a:r>
            <a:r>
              <a:rPr lang="zh-CN" altLang="en-US" sz="2800" u="sng">
                <a:latin typeface="微软雅黑" panose="020b0503020204020204" pitchFamily="34" charset="-122"/>
                <a:ea typeface="微软雅黑" panose="020b0503020204020204" pitchFamily="34" charset="-122"/>
              </a:rPr>
              <a:t>复</a:t>
            </a:r>
            <a:r>
              <a:rPr lang="zh-CN" altLang="en-US" sz="28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？宜皆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之。” </a:t>
            </a:r>
          </a:p>
        </p:txBody>
      </p:sp>
      <p:sp>
        <p:nvSpPr>
          <p:cNvPr id="5" name="AutoShape 1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248066" y="227015"/>
            <a:ext cx="2113533" cy="609599"/>
          </a:xfrm>
          <a:prstGeom prst="wedgeRoundRectCallout">
            <a:avLst>
              <a:gd name="adj1" fmla="val 67348"/>
              <a:gd name="adj2" fmla="val 9153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牵连</a:t>
            </a:r>
          </a:p>
        </p:txBody>
      </p:sp>
      <p:sp>
        <p:nvSpPr>
          <p:cNvPr id="6" name="AutoShape 1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461400" y="194283"/>
            <a:ext cx="3156006" cy="596495"/>
          </a:xfrm>
          <a:prstGeom prst="wedgeRoundRectCallout">
            <a:avLst>
              <a:gd name="adj1" fmla="val -4926"/>
              <a:gd name="adj2" fmla="val 10375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受到侮辱、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被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侮辱</a:t>
            </a:r>
          </a:p>
        </p:txBody>
      </p:sp>
      <p:sp>
        <p:nvSpPr>
          <p:cNvPr id="7" name="AutoShape 1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049299" y="1773238"/>
            <a:ext cx="1530727" cy="576264"/>
          </a:xfrm>
          <a:prstGeom prst="wedgeRoundRectCallout">
            <a:avLst>
              <a:gd name="adj1" fmla="val -14222"/>
              <a:gd name="adj2" fmla="val -9545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更加</a:t>
            </a:r>
          </a:p>
        </p:txBody>
      </p:sp>
      <p:sp>
        <p:nvSpPr>
          <p:cNvPr id="8" name="AutoShape 1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91455" y="1624945"/>
            <a:ext cx="1195188" cy="609525"/>
          </a:xfrm>
          <a:prstGeom prst="wedgeRoundRectCallout">
            <a:avLst>
              <a:gd name="adj1" fmla="val -22466"/>
              <a:gd name="adj2" fmla="val 7446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牵扯</a:t>
            </a:r>
          </a:p>
        </p:txBody>
      </p:sp>
      <p:sp>
        <p:nvSpPr>
          <p:cNvPr id="9" name="AutoShape 1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452107" y="2881154"/>
            <a:ext cx="1165377" cy="609599"/>
          </a:xfrm>
          <a:prstGeom prst="wedgeRoundRectCallout">
            <a:avLst>
              <a:gd name="adj1" fmla="val 25074"/>
              <a:gd name="adj2" fmla="val 7630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即使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1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755258" y="2881154"/>
            <a:ext cx="2764860" cy="609599"/>
          </a:xfrm>
          <a:prstGeom prst="wedgeRoundRectCallout">
            <a:avLst>
              <a:gd name="adj1" fmla="val -3169"/>
              <a:gd name="adj2" fmla="val 7448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以何”用什么</a:t>
            </a:r>
          </a:p>
        </p:txBody>
      </p:sp>
      <p:sp>
        <p:nvSpPr>
          <p:cNvPr id="11" name="AutoShape 2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970005" y="4315236"/>
            <a:ext cx="3689314" cy="699260"/>
          </a:xfrm>
          <a:prstGeom prst="wedgeRoundRectCallout">
            <a:avLst>
              <a:gd name="adj1" fmla="val -3208"/>
              <a:gd name="adj2" fmla="val -8401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使动用法，使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投降</a:t>
            </a:r>
          </a:p>
        </p:txBody>
      </p:sp>
      <p:sp>
        <p:nvSpPr>
          <p:cNvPr id="14" name="AutoShape 23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137688" y="1773238"/>
            <a:ext cx="1106668" cy="576264"/>
          </a:xfrm>
          <a:prstGeom prst="wedgeRoundRectCallout">
            <a:avLst>
              <a:gd name="adj1" fmla="val 74459"/>
              <a:gd name="adj2" fmla="val -10344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才</a:t>
            </a:r>
          </a:p>
        </p:txBody>
      </p:sp>
      <p:sp>
        <p:nvSpPr>
          <p:cNvPr id="15" name="AutoShape 2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763022" y="283370"/>
            <a:ext cx="2011517" cy="576264"/>
          </a:xfrm>
          <a:prstGeom prst="wedgeRoundRectCallout">
            <a:avLst>
              <a:gd name="adj1" fmla="val -38167"/>
              <a:gd name="adj2" fmla="val 10261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对不起</a:t>
            </a:r>
          </a:p>
        </p:txBody>
      </p:sp>
      <p:sp>
        <p:nvSpPr>
          <p:cNvPr id="16" name="AutoShape 25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657892" y="2958306"/>
            <a:ext cx="1156770" cy="609599"/>
          </a:xfrm>
          <a:prstGeom prst="wedgeRoundRectCallout">
            <a:avLst>
              <a:gd name="adj1" fmla="val 13622"/>
              <a:gd name="adj2" fmla="val -8411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众多</a:t>
            </a:r>
          </a:p>
        </p:txBody>
      </p:sp>
    </p:spTree>
    <p:extLst>
      <p:ext uri="{BB962C8B-B14F-4D97-AF65-F5344CB8AC3E}">
        <p14:creationId xmlns:p14="http://schemas.microsoft.com/office/powerpoint/2010/main" val="3667733219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4" grpId="0"/>
      <p:bldP spid="15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>
            <p:custDataLst>
              <p:tags r:id="rId3"/>
            </p:custDataLst>
          </p:nvPr>
        </p:nvSpPr>
        <p:spPr>
          <a:xfrm>
            <a:off x="351789" y="1029176"/>
            <a:ext cx="11697335" cy="44319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indent="576000" eaLnBrk="0" latinLnBrk="1" hangingPunct="0">
              <a:lnSpc>
                <a:spcPct val="150000"/>
              </a:lnSpc>
              <a:spcBef>
                <a:spcPct val="0"/>
              </a:spcBef>
              <a:defRPr sz="3200" ker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mtClean="0"/>
              <a:t>一个多月后</a:t>
            </a:r>
            <a:r>
              <a:rPr lang="zh-CN" altLang="en-US"/>
              <a:t>,单于外出打猎,只有阏氏和王室的子弟在家。虞常等七十多人准备动手,他们当中有一个人夜里逃跑了,告发了这件事。单于的子弟派士兵与他们战斗。缑王等人都死了,虞常被活捉。单于让卫律审理这个案件,张胜听说后,担心以前(与虞常)的谈话泄露,把情况告诉苏武。苏武说:“事情到了这种地步,这一定会牵连到我,等到被(匈奴)侮辱以后才死,更加对不起国家。”想自杀,张胜、常惠一起拦住了他。虞常果然牵扯出张胜。单于大怒,召集贵族大臣们商议,想要杀了汉朝使者。左伊秩訾说:“假使谋杀单于,又该用什么更重的处罚呢?应该让他们都投降。”</a:t>
            </a:r>
          </a:p>
        </p:txBody>
      </p:sp>
    </p:spTree>
    <p:extLst>
      <p:ext uri="{BB962C8B-B14F-4D97-AF65-F5344CB8AC3E}">
        <p14:creationId xmlns:p14="http://schemas.microsoft.com/office/powerpoint/2010/main" val="2991541985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721485" y="365772"/>
            <a:ext cx="9121775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6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altLang="zh-CN" smtClean="0"/>
              <a:t>1.</a:t>
            </a:r>
            <a:r>
              <a:rPr lang="zh-CN" altLang="en-US" smtClean="0"/>
              <a:t>结合第二段，简述</a:t>
            </a:r>
            <a:r>
              <a:rPr lang="zh-CN" altLang="en-US"/>
              <a:t>缑王、虞常谋反的经过。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145030" y="1222375"/>
            <a:ext cx="3027680" cy="6324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勾结卫律的部属</a:t>
            </a:r>
          </a:p>
        </p:txBody>
      </p:sp>
      <p:sp>
        <p:nvSpPr>
          <p:cNvPr id="4" name="AutoShape 4"/>
          <p:cNvSpPr/>
          <p:nvPr>
            <p:custDataLst>
              <p:tags r:id="rId5"/>
            </p:custDataLst>
          </p:nvPr>
        </p:nvSpPr>
        <p:spPr>
          <a:xfrm>
            <a:off x="3177540" y="1838960"/>
            <a:ext cx="406400" cy="416560"/>
          </a:xfrm>
          <a:prstGeom prst="downArrow">
            <a:avLst>
              <a:gd name="adj1" fmla="val 50000"/>
              <a:gd name="adj2" fmla="val 3533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lstStyle/>
          <a:p>
            <a:endParaRPr lang="zh-CN" altLang="en-US">
              <a:solidFill>
                <a:srgbClr val="C0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5" name="AutoShape 5"/>
          <p:cNvSpPr/>
          <p:nvPr>
            <p:custDataLst>
              <p:tags r:id="rId6"/>
            </p:custDataLst>
          </p:nvPr>
        </p:nvSpPr>
        <p:spPr>
          <a:xfrm>
            <a:off x="3177540" y="2971165"/>
            <a:ext cx="406400" cy="416560"/>
          </a:xfrm>
          <a:prstGeom prst="downArrow">
            <a:avLst>
              <a:gd name="adj1" fmla="val 50000"/>
              <a:gd name="adj2" fmla="val 3533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lstStyle/>
          <a:p>
            <a:endParaRPr lang="zh-CN" altLang="en-US">
              <a:solidFill>
                <a:srgbClr val="C0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6" name="AutoShape 6"/>
          <p:cNvSpPr/>
          <p:nvPr>
            <p:custDataLst>
              <p:tags r:id="rId7"/>
            </p:custDataLst>
          </p:nvPr>
        </p:nvSpPr>
        <p:spPr>
          <a:xfrm>
            <a:off x="3177540" y="4147185"/>
            <a:ext cx="406400" cy="416560"/>
          </a:xfrm>
          <a:prstGeom prst="downArrow">
            <a:avLst>
              <a:gd name="adj1" fmla="val 50000"/>
              <a:gd name="adj2" fmla="val 3533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lstStyle/>
          <a:p>
            <a:endParaRPr lang="zh-CN" altLang="en-US">
              <a:solidFill>
                <a:srgbClr val="C0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2145030" y="2308225"/>
            <a:ext cx="5059680" cy="6324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私候张胜，得到张胜的支持</a:t>
            </a: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2145030" y="3394075"/>
            <a:ext cx="3840480" cy="6324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趁单于出猎准备起事</a:t>
            </a: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2145030" y="4479925"/>
            <a:ext cx="3840480" cy="6324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被人告发，起事失败</a:t>
            </a: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16" name="组 11"/>
          <p:cNvGrpSpPr/>
          <p:nvPr>
            <p:custDataLst>
              <p:tags r:id="rId13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17" name="图片 16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4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7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19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20" name="矩形 19"/>
          <p:cNvSpPr/>
          <p:nvPr>
            <p:custDataLst>
              <p:tags r:id="rId21"/>
            </p:custDataLst>
          </p:nvPr>
        </p:nvSpPr>
        <p:spPr>
          <a:xfrm>
            <a:off x="1721485" y="5017135"/>
            <a:ext cx="99421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3600" b="1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拟</a:t>
            </a:r>
            <a:r>
              <a:rPr lang="zh-CN" altLang="en-US" sz="36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一个小标题概括本段段意。</a:t>
            </a:r>
          </a:p>
        </p:txBody>
      </p:sp>
      <p:sp>
        <p:nvSpPr>
          <p:cNvPr id="21" name="文本框 20"/>
          <p:cNvSpPr txBox="1"/>
          <p:nvPr>
            <p:custDataLst>
              <p:tags r:id="rId22"/>
            </p:custDataLst>
          </p:nvPr>
        </p:nvSpPr>
        <p:spPr>
          <a:xfrm>
            <a:off x="2340783" y="5940465"/>
            <a:ext cx="4829637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谋反未果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，欲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杀汉使</a:t>
            </a:r>
          </a:p>
        </p:txBody>
      </p:sp>
    </p:spTree>
    <p:extLst>
      <p:ext uri="{BB962C8B-B14F-4D97-AF65-F5344CB8AC3E}">
        <p14:creationId xmlns:p14="http://schemas.microsoft.com/office/powerpoint/2010/main" val="2173286748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40360" y="691387"/>
            <a:ext cx="11511915" cy="501675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单于使卫律召武</a:t>
            </a:r>
            <a:r>
              <a:rPr kumimoji="0" lang="zh-CN" altLang="en-US" sz="320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受辞</a:t>
            </a: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。武谓惠等：“屈节辱命，</a:t>
            </a:r>
            <a:r>
              <a:rPr kumimoji="0" lang="zh-CN" altLang="en-US" sz="3200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虽生</a:t>
            </a:r>
            <a:r>
              <a:rPr kumimoji="0" lang="zh-CN" altLang="en-US" sz="320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何面目以归汉</a:t>
            </a: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？”</a:t>
            </a: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引</a:t>
            </a: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佩刀</a:t>
            </a:r>
            <a:r>
              <a:rPr kumimoji="0" lang="zh-CN" altLang="en-US" sz="320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自刺</a:t>
            </a: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。卫律惊，自</a:t>
            </a:r>
            <a:r>
              <a:rPr kumimoji="0" lang="zh-CN" altLang="en-US" sz="320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抱持</a:t>
            </a: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武，驰召医。凿地为</a:t>
            </a: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坎</a:t>
            </a: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置</a:t>
            </a: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煴火，</a:t>
            </a: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覆</a:t>
            </a: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武其上，</a:t>
            </a: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蹈</a:t>
            </a: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其背，以出血。武气绝，半日复息。惠等哭，</a:t>
            </a:r>
            <a:r>
              <a:rPr kumimoji="0" lang="zh-CN" altLang="en-US" sz="320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舆</a:t>
            </a: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归营。单于</a:t>
            </a: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壮</a:t>
            </a: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其节，朝夕遣人</a:t>
            </a:r>
            <a:r>
              <a:rPr kumimoji="0" lang="zh-CN" altLang="en-US" sz="320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候问</a:t>
            </a: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武，而</a:t>
            </a:r>
            <a:r>
              <a:rPr kumimoji="0" lang="zh-CN" altLang="en-US" sz="320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收系</a:t>
            </a: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张胜。 </a:t>
            </a:r>
          </a:p>
        </p:txBody>
      </p:sp>
      <p:sp>
        <p:nvSpPr>
          <p:cNvPr id="3" name="AutoShap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00655" y="1943895"/>
            <a:ext cx="1833245" cy="551180"/>
          </a:xfrm>
          <a:prstGeom prst="wedgeRoundRectCallout">
            <a:avLst>
              <a:gd name="adj1" fmla="val 29120"/>
              <a:gd name="adj2" fmla="val -6875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听取供词</a:t>
            </a:r>
          </a:p>
        </p:txBody>
      </p:sp>
      <p:sp>
        <p:nvSpPr>
          <p:cNvPr id="4" name="AutoShape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989378" y="1969770"/>
            <a:ext cx="2233613" cy="538163"/>
          </a:xfrm>
          <a:prstGeom prst="wedgeRoundRectCallout">
            <a:avLst>
              <a:gd name="adj1" fmla="val -11208"/>
              <a:gd name="adj2" fmla="val -7879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即使活着</a:t>
            </a:r>
          </a:p>
        </p:txBody>
      </p:sp>
      <p:sp>
        <p:nvSpPr>
          <p:cNvPr id="5" name="AutoShape 1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739573" y="3149600"/>
            <a:ext cx="1736090" cy="540385"/>
          </a:xfrm>
          <a:prstGeom prst="wedgeRoundRectCallout">
            <a:avLst>
              <a:gd name="adj1" fmla="val -15070"/>
              <a:gd name="adj2" fmla="val -763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抱住扶好</a:t>
            </a:r>
          </a:p>
        </p:txBody>
      </p:sp>
      <p:sp>
        <p:nvSpPr>
          <p:cNvPr id="6" name="AutoShape 1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23327" y="4479290"/>
            <a:ext cx="758825" cy="504825"/>
          </a:xfrm>
          <a:prstGeom prst="wedgeRoundRectCallout">
            <a:avLst>
              <a:gd name="adj1" fmla="val -25146"/>
              <a:gd name="adj2" fmla="val -8308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放</a:t>
            </a:r>
          </a:p>
        </p:txBody>
      </p:sp>
      <p:sp>
        <p:nvSpPr>
          <p:cNvPr id="7" name="AutoShape 1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85190" y="5636260"/>
            <a:ext cx="1898015" cy="996315"/>
          </a:xfrm>
          <a:prstGeom prst="wedgeRoundRectCallout">
            <a:avLst>
              <a:gd name="adj1" fmla="val 22432"/>
              <a:gd name="adj2" fmla="val -6873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名作动，用车载送</a:t>
            </a:r>
          </a:p>
        </p:txBody>
      </p:sp>
      <p:sp>
        <p:nvSpPr>
          <p:cNvPr id="8" name="AutoShape 1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503295" y="5750560"/>
            <a:ext cx="3445510" cy="503555"/>
          </a:xfrm>
          <a:prstGeom prst="wedgeRoundRectCallout">
            <a:avLst>
              <a:gd name="adj1" fmla="val -15241"/>
              <a:gd name="adj2" fmla="val -95523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意动，认为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</a:t>
            </a:r>
            <a:r>
              <a:rPr lang="en-US" altLang="zh-CN" sz="280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…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豪壮</a:t>
            </a:r>
          </a:p>
        </p:txBody>
      </p:sp>
      <p:sp>
        <p:nvSpPr>
          <p:cNvPr id="9" name="AutoShape 16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623743" y="5732463"/>
            <a:ext cx="1690688" cy="609600"/>
          </a:xfrm>
          <a:prstGeom prst="wedgeRoundRectCallout">
            <a:avLst>
              <a:gd name="adj1" fmla="val -12948"/>
              <a:gd name="adj2" fmla="val -8171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逮捕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监禁</a:t>
            </a:r>
          </a:p>
        </p:txBody>
      </p:sp>
      <p:sp>
        <p:nvSpPr>
          <p:cNvPr id="10" name="AutoShape 17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390140" y="3183891"/>
            <a:ext cx="2232025" cy="576263"/>
          </a:xfrm>
          <a:prstGeom prst="wedgeRoundRectCallout">
            <a:avLst>
              <a:gd name="adj1" fmla="val -38037"/>
              <a:gd name="adj2" fmla="val -8515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拔出、拿出</a:t>
            </a:r>
          </a:p>
        </p:txBody>
      </p:sp>
      <p:sp>
        <p:nvSpPr>
          <p:cNvPr id="11" name="AutoShape 18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640013" y="4436428"/>
            <a:ext cx="1274762" cy="503238"/>
          </a:xfrm>
          <a:prstGeom prst="wedgeRoundRectCallout">
            <a:avLst>
              <a:gd name="adj1" fmla="val -15220"/>
              <a:gd name="adj2" fmla="val -8211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</a:t>
            </a:r>
            <a:r>
              <a:rPr kumimoji="0" lang="en-US" altLang="zh-CN" sz="2800" i="0" u="none" strike="noStrike" kern="1200" cap="none" spc="0" normalizeH="0" baseline="0" noProof="0"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</a:t>
            </a:r>
            <a:r>
              <a:rPr kumimoji="0" lang="zh-CN" altLang="en-US" sz="2800" i="0" u="none" strike="noStrike" kern="1200" cap="none" spc="0" normalizeH="0" baseline="0" noProof="0"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覆</a:t>
            </a:r>
          </a:p>
        </p:txBody>
      </p:sp>
      <p:sp>
        <p:nvSpPr>
          <p:cNvPr id="12" name="AutoShape 19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34963" y="4434841"/>
            <a:ext cx="636588" cy="504825"/>
          </a:xfrm>
          <a:prstGeom prst="wedgeRoundRectCallout">
            <a:avLst>
              <a:gd name="adj1" fmla="val 4064"/>
              <a:gd name="adj2" fmla="val -8433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坑</a:t>
            </a:r>
          </a:p>
        </p:txBody>
      </p:sp>
      <p:sp>
        <p:nvSpPr>
          <p:cNvPr id="13" name="AutoShape 20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368800" y="4436745"/>
            <a:ext cx="5254943" cy="530225"/>
          </a:xfrm>
          <a:prstGeom prst="wedgeRoundRectCallout">
            <a:avLst>
              <a:gd name="adj1" fmla="val -36207"/>
              <a:gd name="adj2" fmla="val -7634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同</a:t>
            </a:r>
            <a:r>
              <a:rPr kumimoji="0" lang="en-US" altLang="zh-CN" sz="2800" i="0" u="none" strike="noStrike" kern="1200" cap="none" spc="0" normalizeH="0" baseline="0" noProof="0"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kumimoji="0" lang="zh-CN" altLang="zh-CN" sz="2800" i="0" u="none" strike="noStrike" kern="1200" cap="none" spc="0" normalizeH="0" baseline="0" noProof="0"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搯（tāo）</a:t>
            </a:r>
            <a:r>
              <a:rPr kumimoji="0" lang="en-US" altLang="zh-CN" sz="2800" i="0" u="none" strike="noStrike" kern="1200" cap="none" spc="0" normalizeH="0" baseline="0" noProof="0"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kumimoji="0" lang="zh-CN" altLang="en-US" sz="2800" i="0" u="none" strike="noStrike" kern="1200" cap="none" spc="0" normalizeH="0" baseline="0" noProof="0"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，叩击，拍打</a:t>
            </a:r>
          </a:p>
        </p:txBody>
      </p:sp>
      <p:sp>
        <p:nvSpPr>
          <p:cNvPr id="14" name="AutoShape 21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607618" y="5732780"/>
            <a:ext cx="1114425" cy="538163"/>
          </a:xfrm>
          <a:prstGeom prst="wedgeRoundRectCallout">
            <a:avLst>
              <a:gd name="adj1" fmla="val 18347"/>
              <a:gd name="adj2" fmla="val -8492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问候</a:t>
            </a: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1514475" y="3298748"/>
            <a:ext cx="8731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800" err="1">
                <a:latin typeface="微软雅黑" panose="020b0503020204020204" pitchFamily="34" charset="-122"/>
                <a:ea typeface="微软雅黑" panose="020b0503020204020204" pitchFamily="34" charset="-122"/>
              </a:rPr>
              <a:t>yūn</a:t>
            </a:r>
            <a:endParaRPr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262890" y="128270"/>
            <a:ext cx="1541145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36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36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段</a:t>
            </a:r>
            <a:endParaRPr lang="zh-CN" altLang="en-US" sz="36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2414472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13716" y="101314"/>
            <a:ext cx="2954655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smtClean="0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学习目标</a:t>
            </a:r>
            <a:endParaRPr lang="zh-CN" altLang="en-US" sz="5400" b="1">
              <a:solidFill>
                <a:srgbClr val="8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889693" y="1601297"/>
            <a:ext cx="95012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宋体" panose="02010600030101010101" pitchFamily="2" charset="-122"/>
              </a:rPr>
              <a:t>了解班固以及《汉书》的相关知识，了解本文的历史背景，积累文学常识。</a:t>
            </a:r>
            <a:endParaRPr lang="en-US" altLang="zh-CN" sz="320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宋体" panose="02010600030101010101" pitchFamily="2" charset="-122"/>
              </a:rPr>
              <a:t>2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宋体" panose="02010600030101010101" pitchFamily="2" charset="-122"/>
              </a:rPr>
              <a:t>、掌握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宋体" panose="02010600030101010101" pitchFamily="2" charset="-122"/>
              </a:rPr>
              <a:t>文中重要的实词、虚词、特殊句式等文言知识</a:t>
            </a:r>
            <a:r>
              <a:rPr sz="3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sz="32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、结合文本，概括段落大意，梳理文本脉络。</a:t>
            </a:r>
            <a:endParaRPr lang="zh-CN" altLang="en-US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New picture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049000" y="10604500"/>
            <a:ext cx="317500" cy="228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180428630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114982" y="288458"/>
            <a:ext cx="10779050" cy="175432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6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altLang="zh-CN" smtClean="0">
                <a:sym typeface="宋体" panose="02010600030101010101" pitchFamily="2" charset="-122"/>
              </a:rPr>
              <a:t>1.</a:t>
            </a:r>
            <a:r>
              <a:rPr lang="zh-CN" altLang="en-US" smtClean="0">
                <a:sym typeface="宋体" panose="02010600030101010101" pitchFamily="2" charset="-122"/>
              </a:rPr>
              <a:t>苏武两次</a:t>
            </a:r>
            <a:r>
              <a:rPr lang="en-US" altLang="zh-CN" err="1" smtClean="0">
                <a:sym typeface="宋体" panose="02010600030101010101" pitchFamily="2" charset="-122"/>
              </a:rPr>
              <a:t>自杀的原因是什么？</a:t>
            </a:r>
            <a:r>
              <a:rPr lang="zh-CN" altLang="en-US">
                <a:sym typeface="宋体" panose="02010600030101010101" pitchFamily="2" charset="-122"/>
              </a:rPr>
              <a:t>众人对此产生了怎样的反响？</a:t>
            </a:r>
            <a:r>
              <a:rPr lang="en-US" altLang="zh-CN" smtClean="0">
                <a:sym typeface="宋体" panose="02010600030101010101" pitchFamily="2" charset="-122"/>
              </a:rPr>
              <a:t>（</a:t>
            </a:r>
            <a:r>
              <a:rPr lang="en-US" altLang="zh-CN" err="1">
                <a:sym typeface="+mn-ea"/>
              </a:rPr>
              <a:t>用原文回答</a:t>
            </a:r>
            <a:r>
              <a:rPr lang="en-US" altLang="zh-CN">
                <a:sym typeface="宋体" panose="02010600030101010101" pitchFamily="2" charset="-122"/>
              </a:rPr>
              <a:t>）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4" name="组 11"/>
          <p:cNvGrpSpPr/>
          <p:nvPr>
            <p:custDataLst>
              <p:tags r:id="rId6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7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>
            <p:custDataLst>
              <p:tags r:id="rId14"/>
            </p:custDataLst>
          </p:nvPr>
        </p:nvSpPr>
        <p:spPr>
          <a:xfrm>
            <a:off x="1114982" y="2090093"/>
            <a:ext cx="10401807" cy="109093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  <a:scene3d>
              <a:camera prst="orthographicFront"/>
              <a:lightRig rig="threePt" dir="t"/>
            </a:scene3d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spc="24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“事如此，此必及我，见犯乃死，重负国！”欲自杀，胜、惠共止之。</a:t>
            </a:r>
          </a:p>
        </p:txBody>
      </p:sp>
      <p:sp>
        <p:nvSpPr>
          <p:cNvPr id="10" name="Title 6"/>
          <p:cNvSpPr txBox="1"/>
          <p:nvPr>
            <p:custDataLst>
              <p:tags r:id="rId15"/>
            </p:custDataLst>
          </p:nvPr>
        </p:nvSpPr>
        <p:spPr>
          <a:xfrm>
            <a:off x="1087938" y="3228332"/>
            <a:ext cx="9828547" cy="11436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spc="12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“屈节辱命，虽生何面目以归汉？”引佩刀自刺。</a:t>
            </a:r>
          </a:p>
        </p:txBody>
      </p:sp>
      <p:sp>
        <p:nvSpPr>
          <p:cNvPr id="11" name="文本框 10"/>
          <p:cNvSpPr txBox="1"/>
          <p:nvPr>
            <p:custDataLst>
              <p:tags r:id="rId16"/>
            </p:custDataLst>
          </p:nvPr>
        </p:nvSpPr>
        <p:spPr>
          <a:xfrm>
            <a:off x="2844520" y="5680024"/>
            <a:ext cx="1581657" cy="632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重负国</a:t>
            </a:r>
          </a:p>
        </p:txBody>
      </p:sp>
      <p:sp>
        <p:nvSpPr>
          <p:cNvPr id="14" name="文本框 13"/>
          <p:cNvSpPr txBox="1"/>
          <p:nvPr>
            <p:custDataLst>
              <p:tags r:id="rId17"/>
            </p:custDataLst>
          </p:nvPr>
        </p:nvSpPr>
        <p:spPr>
          <a:xfrm>
            <a:off x="755606" y="4419276"/>
            <a:ext cx="11085839" cy="175432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6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altLang="zh-CN" smtClean="0">
                <a:sym typeface="宋体" panose="02010600030101010101" pitchFamily="2" charset="-122"/>
              </a:rPr>
              <a:t>2.</a:t>
            </a:r>
            <a:r>
              <a:rPr lang="zh-CN" altLang="en-US" smtClean="0">
                <a:sym typeface="宋体" panose="02010600030101010101" pitchFamily="2" charset="-122"/>
              </a:rPr>
              <a:t>在</a:t>
            </a:r>
            <a:r>
              <a:rPr lang="zh-CN" altLang="en-US">
                <a:sym typeface="宋体" panose="02010600030101010101" pitchFamily="2" charset="-122"/>
              </a:rPr>
              <a:t>他自杀的理由中</a:t>
            </a:r>
            <a:r>
              <a:rPr lang="zh-CN" altLang="en-US" smtClean="0">
                <a:sym typeface="宋体" panose="02010600030101010101" pitchFamily="2" charset="-122"/>
              </a:rPr>
              <a:t>，最</a:t>
            </a:r>
            <a:r>
              <a:rPr lang="zh-CN" altLang="en-US">
                <a:sym typeface="宋体" panose="02010600030101010101" pitchFamily="2" charset="-122"/>
              </a:rPr>
              <a:t>核心的两</a:t>
            </a:r>
            <a:r>
              <a:rPr lang="zh-CN" altLang="en-US" smtClean="0">
                <a:sym typeface="宋体" panose="02010600030101010101" pitchFamily="2" charset="-122"/>
              </a:rPr>
              <a:t>个原因，</a:t>
            </a:r>
            <a:r>
              <a:rPr lang="zh-CN" altLang="en-US">
                <a:sym typeface="宋体" panose="02010600030101010101" pitchFamily="2" charset="-122"/>
              </a:rPr>
              <a:t>是哪两</a:t>
            </a:r>
            <a:r>
              <a:rPr lang="zh-CN" altLang="en-US" smtClean="0">
                <a:sym typeface="宋体" panose="02010600030101010101" pitchFamily="2" charset="-122"/>
              </a:rPr>
              <a:t>个句话？</a:t>
            </a:r>
            <a:endParaRPr lang="zh-CN" altLang="en-US"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8"/>
            </p:custDataLst>
          </p:nvPr>
        </p:nvSpPr>
        <p:spPr>
          <a:xfrm>
            <a:off x="4641673" y="5662127"/>
            <a:ext cx="2721075" cy="632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屈节辱命</a:t>
            </a:r>
          </a:p>
        </p:txBody>
      </p:sp>
      <p:sp>
        <p:nvSpPr>
          <p:cNvPr id="13" name="Title 6"/>
          <p:cNvSpPr txBox="1"/>
          <p:nvPr>
            <p:custDataLst>
              <p:tags r:id="rId19"/>
            </p:custDataLst>
          </p:nvPr>
        </p:nvSpPr>
        <p:spPr>
          <a:xfrm>
            <a:off x="1469643" y="3800149"/>
            <a:ext cx="6344059" cy="107860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spcAft>
                <a:spcPts val="800"/>
              </a:spcAft>
            </a:pPr>
            <a:r>
              <a:rPr lang="zh-CN" altLang="en-US" sz="3200" spc="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卫律惊，惠等哭，单于壮其节。</a:t>
            </a:r>
          </a:p>
        </p:txBody>
      </p:sp>
    </p:spTree>
    <p:extLst>
      <p:ext uri="{BB962C8B-B14F-4D97-AF65-F5344CB8AC3E}">
        <p14:creationId xmlns:p14="http://schemas.microsoft.com/office/powerpoint/2010/main" val="3791052943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  <p:bldP spid="12" grpId="0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4" name="组 11"/>
          <p:cNvGrpSpPr/>
          <p:nvPr>
            <p:custDataLst>
              <p:tags r:id="rId5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1261243" y="212448"/>
            <a:ext cx="10930757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6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altLang="zh-CN" smtClean="0">
                <a:sym typeface="宋体" panose="02010600030101010101" pitchFamily="2" charset="-122"/>
              </a:rPr>
              <a:t>3.</a:t>
            </a:r>
            <a:r>
              <a:rPr lang="zh-CN" altLang="en-US">
                <a:sym typeface="宋体" panose="02010600030101010101" pitchFamily="2" charset="-122"/>
              </a:rPr>
              <a:t>从这两句</a:t>
            </a:r>
            <a:r>
              <a:rPr lang="zh-CN" altLang="en-US" smtClean="0">
                <a:sym typeface="宋体" panose="02010600030101010101" pitchFamily="2" charset="-122"/>
              </a:rPr>
              <a:t>话里，</a:t>
            </a:r>
            <a:r>
              <a:rPr lang="zh-CN" altLang="en-US">
                <a:sym typeface="宋体" panose="02010600030101010101" pitchFamily="2" charset="-122"/>
              </a:rPr>
              <a:t>我们能看到苏武什么样的品格？</a:t>
            </a:r>
          </a:p>
        </p:txBody>
      </p:sp>
      <p:sp>
        <p:nvSpPr>
          <p:cNvPr id="17" name="Title 6"/>
          <p:cNvSpPr txBox="1"/>
          <p:nvPr>
            <p:custDataLst>
              <p:tags r:id="rId14"/>
            </p:custDataLst>
          </p:nvPr>
        </p:nvSpPr>
        <p:spPr>
          <a:xfrm>
            <a:off x="1261243" y="1231522"/>
            <a:ext cx="10606907" cy="161513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spcAft>
                <a:spcPts val="800"/>
              </a:spcAft>
            </a:pPr>
            <a:r>
              <a:rPr lang="zh-CN" altLang="en-US" sz="3200" spc="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①把</a:t>
            </a:r>
            <a:r>
              <a:rPr lang="zh-CN" altLang="en-US" sz="3200" spc="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国家民族利益放在首位</a:t>
            </a:r>
            <a:r>
              <a:rPr lang="zh-CN" altLang="en-US" sz="3200" spc="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，</a:t>
            </a:r>
            <a:endParaRPr lang="en-US" altLang="zh-CN" sz="3200" spc="20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  <a:p>
            <a:pPr lvl="0">
              <a:lnSpc>
                <a:spcPct val="110000"/>
              </a:lnSpc>
              <a:spcAft>
                <a:spcPts val="800"/>
              </a:spcAft>
            </a:pPr>
            <a:r>
              <a:rPr lang="zh-CN" altLang="en-US" sz="3200" spc="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②</a:t>
            </a:r>
            <a:r>
              <a:rPr lang="zh-CN" altLang="en-US" sz="3200" spc="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“忠贞爱国”“宁死不屈”</a:t>
            </a:r>
            <a:r>
              <a:rPr lang="zh-CN" altLang="en-US" sz="3200" spc="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“舍生取义”</a:t>
            </a:r>
            <a:r>
              <a:rPr lang="zh-CN" altLang="en-US" sz="3200" spc="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的浩然正气。</a:t>
            </a:r>
          </a:p>
        </p:txBody>
      </p:sp>
      <p:sp>
        <p:nvSpPr>
          <p:cNvPr id="11" name="矩形 10"/>
          <p:cNvSpPr/>
          <p:nvPr>
            <p:custDataLst>
              <p:tags r:id="rId15"/>
            </p:custDataLst>
          </p:nvPr>
        </p:nvSpPr>
        <p:spPr>
          <a:xfrm>
            <a:off x="1261243" y="3101070"/>
            <a:ext cx="99421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3600" b="1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拟</a:t>
            </a:r>
            <a:r>
              <a:rPr lang="zh-CN" altLang="en-US" sz="36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一个小标题概括本段段意。</a:t>
            </a:r>
          </a:p>
        </p:txBody>
      </p:sp>
      <p:sp>
        <p:nvSpPr>
          <p:cNvPr id="12" name="文本框 11"/>
          <p:cNvSpPr txBox="1"/>
          <p:nvPr>
            <p:custDataLst>
              <p:tags r:id="rId16"/>
            </p:custDataLst>
          </p:nvPr>
        </p:nvSpPr>
        <p:spPr>
          <a:xfrm>
            <a:off x="1880541" y="4024400"/>
            <a:ext cx="4829637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舍生取义，匈奴急医</a:t>
            </a:r>
          </a:p>
        </p:txBody>
      </p:sp>
    </p:spTree>
    <p:extLst>
      <p:ext uri="{BB962C8B-B14F-4D97-AF65-F5344CB8AC3E}">
        <p14:creationId xmlns:p14="http://schemas.microsoft.com/office/powerpoint/2010/main" val="3553129378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62890" y="128270"/>
            <a:ext cx="1541145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36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36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段</a:t>
            </a:r>
            <a:endParaRPr lang="zh-CN" altLang="en-US" sz="36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Rectangle 2"/>
          <p:cNvSpPr/>
          <p:nvPr>
            <p:custDataLst>
              <p:tags r:id="rId4"/>
            </p:custDataLst>
          </p:nvPr>
        </p:nvSpPr>
        <p:spPr>
          <a:xfrm>
            <a:off x="413385" y="-317"/>
            <a:ext cx="11365230" cy="67373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270000"/>
              </a:lnSpc>
            </a:pPr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武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益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愈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。单于使使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晓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武，会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论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虞常，欲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因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此时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降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武。剑斩虞常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，律曰：“汉使张胜谋杀单于近臣，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当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死；单于</a:t>
            </a: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募降者赦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罪。”举剑欲击之，胜请降。律谓武曰：“副有罪，当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相坐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。”武曰：“本无谋，又非亲属，</a:t>
            </a:r>
            <a:r>
              <a:rPr lang="zh-CN" altLang="en-US" sz="32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何</a:t>
            </a:r>
            <a:r>
              <a:rPr lang="zh-CN" altLang="en-US" sz="32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谓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相坐？”复举剑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拟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之，武不动。</a:t>
            </a:r>
          </a:p>
        </p:txBody>
      </p:sp>
      <p:sp>
        <p:nvSpPr>
          <p:cNvPr id="6" name="AutoShap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155383" y="1412558"/>
            <a:ext cx="1800225" cy="609600"/>
          </a:xfrm>
          <a:prstGeom prst="wedgeRoundRectCallout">
            <a:avLst>
              <a:gd name="adj1" fmla="val -17550"/>
              <a:gd name="adj2" fmla="val -7291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渐渐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痊愈</a:t>
            </a:r>
          </a:p>
        </p:txBody>
      </p:sp>
      <p:sp>
        <p:nvSpPr>
          <p:cNvPr id="7" name="AutoShap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604578" y="1285875"/>
            <a:ext cx="1274763" cy="609600"/>
          </a:xfrm>
          <a:prstGeom prst="wedgeRoundRectCallout">
            <a:avLst>
              <a:gd name="adj1" fmla="val 20361"/>
              <a:gd name="adj2" fmla="val -7291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通知</a:t>
            </a:r>
          </a:p>
        </p:txBody>
      </p:sp>
      <p:sp>
        <p:nvSpPr>
          <p:cNvPr id="8" name="AutoShape 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735955" y="1412558"/>
            <a:ext cx="992505" cy="609600"/>
          </a:xfrm>
          <a:prstGeom prst="wedgeRoundRectCallout">
            <a:avLst>
              <a:gd name="adj1" fmla="val 154"/>
              <a:gd name="adj2" fmla="val -9234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判罪</a:t>
            </a:r>
          </a:p>
        </p:txBody>
      </p:sp>
      <p:sp>
        <p:nvSpPr>
          <p:cNvPr id="9" name="AutoShape 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119870" y="1377632"/>
            <a:ext cx="1800225" cy="503238"/>
          </a:xfrm>
          <a:prstGeom prst="wedgeRoundRectCallout">
            <a:avLst>
              <a:gd name="adj1" fmla="val -31710"/>
              <a:gd name="adj2" fmla="val -84069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投降</a:t>
            </a:r>
          </a:p>
        </p:txBody>
      </p:sp>
      <p:sp>
        <p:nvSpPr>
          <p:cNvPr id="10" name="AutoShape 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98183" y="2672397"/>
            <a:ext cx="914400" cy="504825"/>
          </a:xfrm>
          <a:prstGeom prst="wedgeRoundRectCallout">
            <a:avLst>
              <a:gd name="adj1" fmla="val -2602"/>
              <a:gd name="adj2" fmla="val -8679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后</a:t>
            </a:r>
          </a:p>
        </p:txBody>
      </p:sp>
      <p:sp>
        <p:nvSpPr>
          <p:cNvPr id="11" name="AutoShape 1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560945" y="2672397"/>
            <a:ext cx="1160145" cy="504825"/>
          </a:xfrm>
          <a:prstGeom prst="wedgeRoundRectCallout">
            <a:avLst>
              <a:gd name="adj1" fmla="val -12712"/>
              <a:gd name="adj2" fmla="val -9779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判处</a:t>
            </a:r>
          </a:p>
        </p:txBody>
      </p:sp>
      <p:sp>
        <p:nvSpPr>
          <p:cNvPr id="12" name="AutoShape 1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245600" y="4004151"/>
            <a:ext cx="2683510" cy="609600"/>
          </a:xfrm>
          <a:prstGeom prst="wedgeRoundRectCallout">
            <a:avLst>
              <a:gd name="adj1" fmla="val 4141"/>
              <a:gd name="adj2" fmla="val -7843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相连坐（治罪）</a:t>
            </a:r>
          </a:p>
        </p:txBody>
      </p:sp>
      <p:sp>
        <p:nvSpPr>
          <p:cNvPr id="13" name="AutoShape 1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944620" y="5391785"/>
            <a:ext cx="3283585" cy="609600"/>
          </a:xfrm>
          <a:prstGeom prst="wedgeRoundRectCallout">
            <a:avLst>
              <a:gd name="adj1" fmla="val 11889"/>
              <a:gd name="adj2" fmla="val -87500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谓何”，说什么</a:t>
            </a:r>
          </a:p>
        </p:txBody>
      </p:sp>
      <p:sp>
        <p:nvSpPr>
          <p:cNvPr id="14" name="AutoShape 1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9000490" y="5391785"/>
            <a:ext cx="1202055" cy="609600"/>
          </a:xfrm>
          <a:prstGeom prst="wedgeRoundRectCallout">
            <a:avLst>
              <a:gd name="adj1" fmla="val -311"/>
              <a:gd name="adj2" fmla="val -11151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比画</a:t>
            </a:r>
          </a:p>
        </p:txBody>
      </p:sp>
      <p:sp>
        <p:nvSpPr>
          <p:cNvPr id="15" name="AutoShape 19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743825" y="1450658"/>
            <a:ext cx="977265" cy="504825"/>
          </a:xfrm>
          <a:prstGeom prst="wedgeRoundRectCallout">
            <a:avLst>
              <a:gd name="adj1" fmla="val -13235"/>
              <a:gd name="adj2" fmla="val -10396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趁机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3518673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>
            <p:custDataLst>
              <p:tags r:id="rId3"/>
            </p:custDataLst>
          </p:nvPr>
        </p:nvSpPr>
        <p:spPr>
          <a:xfrm>
            <a:off x="494665" y="1534001"/>
            <a:ext cx="11697335" cy="3447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indent="576000" eaLnBrk="0" latinLnBrk="1" hangingPunct="0">
              <a:lnSpc>
                <a:spcPct val="150000"/>
              </a:lnSpc>
              <a:spcBef>
                <a:spcPct val="0"/>
              </a:spcBef>
              <a:defRPr sz="3200" ker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mtClean="0"/>
              <a:t>苏武</a:t>
            </a:r>
            <a:r>
              <a:rPr lang="zh-CN" altLang="en-US"/>
              <a:t>渐渐痊愈</a:t>
            </a:r>
            <a:r>
              <a:rPr lang="en-US" altLang="zh-CN"/>
              <a:t>,</a:t>
            </a:r>
            <a:r>
              <a:rPr lang="zh-CN" altLang="en-US"/>
              <a:t>单于派使者通知苏武</a:t>
            </a:r>
            <a:r>
              <a:rPr lang="en-US" altLang="zh-CN"/>
              <a:t>,</a:t>
            </a:r>
            <a:r>
              <a:rPr lang="zh-CN" altLang="en-US"/>
              <a:t>会同判定虞常的罪</a:t>
            </a:r>
            <a:r>
              <a:rPr lang="en-US" altLang="zh-CN"/>
              <a:t>,</a:t>
            </a:r>
            <a:r>
              <a:rPr lang="zh-CN" altLang="en-US"/>
              <a:t>想趁这个时候让苏武投降。用剑斩杀虞常后</a:t>
            </a:r>
            <a:r>
              <a:rPr lang="en-US" altLang="zh-CN"/>
              <a:t>,</a:t>
            </a:r>
            <a:r>
              <a:rPr lang="zh-CN" altLang="en-US"/>
              <a:t>卫律说</a:t>
            </a:r>
            <a:r>
              <a:rPr lang="en-US" altLang="zh-CN"/>
              <a:t>:“</a:t>
            </a:r>
            <a:r>
              <a:rPr lang="zh-CN" altLang="en-US"/>
              <a:t>汉使张胜谋杀单于亲近之臣</a:t>
            </a:r>
            <a:r>
              <a:rPr lang="en-US" altLang="zh-CN"/>
              <a:t>,</a:t>
            </a:r>
            <a:r>
              <a:rPr lang="zh-CN" altLang="en-US"/>
              <a:t>判处死罪。单于招募投降的人就免罪。”举起剑想要杀张胜</a:t>
            </a:r>
            <a:r>
              <a:rPr lang="en-US" altLang="zh-CN"/>
              <a:t>,</a:t>
            </a:r>
            <a:r>
              <a:rPr lang="zh-CN" altLang="en-US"/>
              <a:t>张胜请求投降。卫律对苏武说</a:t>
            </a:r>
            <a:r>
              <a:rPr lang="en-US" altLang="zh-CN"/>
              <a:t>:“</a:t>
            </a:r>
            <a:r>
              <a:rPr lang="zh-CN" altLang="en-US"/>
              <a:t>副使有罪</a:t>
            </a:r>
            <a:r>
              <a:rPr lang="en-US" altLang="zh-CN"/>
              <a:t>,</a:t>
            </a:r>
            <a:r>
              <a:rPr lang="zh-CN" altLang="en-US"/>
              <a:t>有关的人应相连坐</a:t>
            </a:r>
            <a:r>
              <a:rPr lang="en-US" altLang="zh-CN"/>
              <a:t>(</a:t>
            </a:r>
            <a:r>
              <a:rPr lang="zh-CN" altLang="en-US"/>
              <a:t>治罪</a:t>
            </a:r>
            <a:r>
              <a:rPr lang="en-US" altLang="zh-CN"/>
              <a:t>)</a:t>
            </a:r>
            <a:r>
              <a:rPr lang="zh-CN" altLang="en-US"/>
              <a:t>。”苏武说</a:t>
            </a:r>
            <a:r>
              <a:rPr lang="en-US" altLang="zh-CN"/>
              <a:t>:“</a:t>
            </a:r>
            <a:r>
              <a:rPr lang="zh-CN" altLang="en-US"/>
              <a:t>我本来没有参与谋划</a:t>
            </a:r>
            <a:r>
              <a:rPr lang="en-US" altLang="zh-CN"/>
              <a:t>,</a:t>
            </a:r>
            <a:r>
              <a:rPr lang="zh-CN" altLang="en-US"/>
              <a:t>又不是他们的亲属</a:t>
            </a:r>
            <a:r>
              <a:rPr lang="en-US" altLang="zh-CN"/>
              <a:t>,</a:t>
            </a:r>
            <a:r>
              <a:rPr lang="zh-CN" altLang="en-US"/>
              <a:t>说什么连坐</a:t>
            </a:r>
            <a:r>
              <a:rPr lang="en-US" altLang="zh-CN"/>
              <a:t>(</a:t>
            </a:r>
            <a:r>
              <a:rPr lang="zh-CN" altLang="en-US"/>
              <a:t>治罪</a:t>
            </a:r>
            <a:r>
              <a:rPr lang="en-US" altLang="zh-CN"/>
              <a:t>)?”</a:t>
            </a:r>
            <a:r>
              <a:rPr lang="zh-CN" altLang="en-US"/>
              <a:t>卫律再次举起剑向苏武比画着要杀他</a:t>
            </a:r>
            <a:r>
              <a:rPr lang="en-US" altLang="zh-CN"/>
              <a:t>,</a:t>
            </a:r>
            <a:r>
              <a:rPr lang="zh-CN" altLang="en-US"/>
              <a:t>苏武神色不改</a:t>
            </a:r>
            <a:r>
              <a:rPr lang="zh-CN" altLang="en-US" smtClean="0"/>
              <a:t>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803967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Rectangle 2"/>
          <p:cNvSpPr/>
          <p:nvPr>
            <p:custDataLst>
              <p:tags r:id="rId3"/>
            </p:custDataLst>
          </p:nvPr>
        </p:nvSpPr>
        <p:spPr>
          <a:xfrm>
            <a:off x="805815" y="985688"/>
            <a:ext cx="10855325" cy="397031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律曰：“苏君，律前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负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汉归匈奴，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幸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蒙大恩，赐号称王，拥众数万，马畜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弥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山，富贵如此。苏君今日降，明日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复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然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空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身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膏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草野，谁复知之？”武不应。</a:t>
            </a:r>
          </a:p>
        </p:txBody>
      </p:sp>
      <p:sp>
        <p:nvSpPr>
          <p:cNvPr id="3" name="AutoShape 1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077566" y="2361247"/>
            <a:ext cx="998538" cy="609600"/>
          </a:xfrm>
          <a:prstGeom prst="wedgeRoundRectCallout">
            <a:avLst>
              <a:gd name="adj1" fmla="val -28356"/>
              <a:gd name="adj2" fmla="val -9427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背叛</a:t>
            </a:r>
          </a:p>
        </p:txBody>
      </p:sp>
      <p:sp>
        <p:nvSpPr>
          <p:cNvPr id="4" name="AutoShape 1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40542" y="3712701"/>
            <a:ext cx="914400" cy="503238"/>
          </a:xfrm>
          <a:prstGeom prst="wedgeRoundRectCallout">
            <a:avLst>
              <a:gd name="adj1" fmla="val 72222"/>
              <a:gd name="adj2" fmla="val -11561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满</a:t>
            </a:r>
          </a:p>
        </p:txBody>
      </p:sp>
      <p:sp>
        <p:nvSpPr>
          <p:cNvPr id="5" name="AutoShape 1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787639" y="2193781"/>
            <a:ext cx="1439863" cy="609600"/>
          </a:xfrm>
          <a:prstGeom prst="wedgeRoundRectCallout">
            <a:avLst>
              <a:gd name="adj1" fmla="val -1873"/>
              <a:gd name="adj2" fmla="val 6584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白白地</a:t>
            </a:r>
          </a:p>
        </p:txBody>
      </p:sp>
      <p:sp>
        <p:nvSpPr>
          <p:cNvPr id="6" name="AutoShape 1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204142" y="4320198"/>
            <a:ext cx="3886835" cy="609600"/>
          </a:xfrm>
          <a:prstGeom prst="wedgeRoundRectCallout">
            <a:avLst>
              <a:gd name="adj1" fmla="val -11961"/>
              <a:gd name="adj2" fmla="val -20741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使动，使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</a:t>
            </a:r>
            <a:r>
              <a:rPr lang="en-US" altLang="zh-CN" sz="280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…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滋润肥美</a:t>
            </a:r>
          </a:p>
        </p:txBody>
      </p:sp>
      <p:sp>
        <p:nvSpPr>
          <p:cNvPr id="7" name="AutoShape 1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761326" y="2361247"/>
            <a:ext cx="1584325" cy="609600"/>
          </a:xfrm>
          <a:prstGeom prst="wedgeRoundRectCallout">
            <a:avLst>
              <a:gd name="adj1" fmla="val -11523"/>
              <a:gd name="adj2" fmla="val -9963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幸运地</a:t>
            </a:r>
          </a:p>
        </p:txBody>
      </p:sp>
      <p:sp>
        <p:nvSpPr>
          <p:cNvPr id="8" name="AutoShape 2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940425" y="3816960"/>
            <a:ext cx="2089150" cy="503238"/>
          </a:xfrm>
          <a:prstGeom prst="wedgeRoundRectCallout">
            <a:avLst>
              <a:gd name="adj1" fmla="val 39726"/>
              <a:gd name="adj2" fmla="val -9921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也会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这样</a:t>
            </a:r>
          </a:p>
        </p:txBody>
      </p:sp>
    </p:spTree>
    <p:extLst>
      <p:ext uri="{BB962C8B-B14F-4D97-AF65-F5344CB8AC3E}">
        <p14:creationId xmlns:p14="http://schemas.microsoft.com/office/powerpoint/2010/main" val="1308985594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>
            <p:custDataLst>
              <p:tags r:id="rId3"/>
            </p:custDataLst>
          </p:nvPr>
        </p:nvSpPr>
        <p:spPr>
          <a:xfrm>
            <a:off x="1021138" y="1875746"/>
            <a:ext cx="9997844" cy="2462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indent="576000" eaLnBrk="0" latinLnBrk="1" hangingPunct="0">
              <a:lnSpc>
                <a:spcPct val="150000"/>
              </a:lnSpc>
              <a:spcBef>
                <a:spcPct val="0"/>
              </a:spcBef>
              <a:defRPr sz="3200" ker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/>
              <a:t> 卫律说：“苏君！我卫律以前背弃汉廷，归顺匈奴，幸运地受到单于的大恩，赐我爵号，让我称王；拥有奴隶数万、马和其他牲畜满山，如此富贵！苏君你今日投降，明日也是这样。白白地用身体给草地做肥料，又有谁知道你呢！”苏武毫无反应。</a:t>
            </a:r>
          </a:p>
        </p:txBody>
      </p:sp>
    </p:spTree>
    <p:extLst>
      <p:ext uri="{BB962C8B-B14F-4D97-AF65-F5344CB8AC3E}">
        <p14:creationId xmlns:p14="http://schemas.microsoft.com/office/powerpoint/2010/main" val="2500975998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60097" y="541620"/>
            <a:ext cx="9589010" cy="54775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律曰：“君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因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我降，与君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兄弟；今不听吾计，后虽复欲见我，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尚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可得乎？”武骂律曰：“</a:t>
            </a:r>
            <a:r>
              <a:rPr kumimoji="0" lang="zh-CN" altLang="en-US" sz="2800" i="0" u="sng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汝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为人臣子，不顾恩义，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畔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主背亲，</a:t>
            </a:r>
            <a:r>
              <a:rPr kumimoji="0" lang="zh-CN" altLang="en-US" sz="2800" i="0" u="sng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kumimoji="0" lang="zh-CN" altLang="en-US" sz="280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降虏于蛮夷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，何以汝</a:t>
            </a:r>
            <a:r>
              <a:rPr kumimoji="0" lang="zh-CN" altLang="en-US" sz="2800" i="0" u="sng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见？且单于信汝，</a:t>
            </a:r>
            <a:r>
              <a:rPr kumimoji="0" lang="zh-CN" altLang="en-US" sz="2800" i="0" u="sng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决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人死生，不平心持正，反欲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斗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两主，观祸败。</a:t>
            </a:r>
            <a:r>
              <a:rPr kumimoji="0" lang="zh-CN" altLang="en-US" sz="2800" i="0" u="sng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若</a:t>
            </a:r>
            <a:r>
              <a:rPr kumimoji="0" lang="zh-CN" altLang="en-US" sz="280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知我不降明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，欲令两国相攻，匈奴之祸，从我始矣！” </a:t>
            </a:r>
          </a:p>
        </p:txBody>
      </p:sp>
      <p:sp>
        <p:nvSpPr>
          <p:cNvPr id="4" name="AutoShape 1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457796" y="1597493"/>
            <a:ext cx="1285529" cy="502912"/>
          </a:xfrm>
          <a:prstGeom prst="wedgeRoundRectCallout">
            <a:avLst>
              <a:gd name="adj1" fmla="val 11135"/>
              <a:gd name="adj2" fmla="val -6961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1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450518" y="1612335"/>
            <a:ext cx="2074107" cy="504824"/>
          </a:xfrm>
          <a:prstGeom prst="wedgeRoundRectCallout">
            <a:avLst>
              <a:gd name="adj1" fmla="val -5255"/>
              <a:gd name="adj2" fmla="val -7704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做，结交为</a:t>
            </a:r>
          </a:p>
        </p:txBody>
      </p:sp>
      <p:sp>
        <p:nvSpPr>
          <p:cNvPr id="6" name="AutoShape 1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351956" y="2700353"/>
            <a:ext cx="1762719" cy="502858"/>
          </a:xfrm>
          <a:prstGeom prst="wedgeRoundRectCallout">
            <a:avLst>
              <a:gd name="adj1" fmla="val -2277"/>
              <a:gd name="adj2" fmla="val -9077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哪，怎么</a:t>
            </a:r>
          </a:p>
        </p:txBody>
      </p:sp>
      <p:sp>
        <p:nvSpPr>
          <p:cNvPr id="7" name="AutoShape 1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913326" y="1501916"/>
            <a:ext cx="914400" cy="503238"/>
          </a:xfrm>
          <a:prstGeom prst="wedgeRoundRectCallout">
            <a:avLst>
              <a:gd name="adj1" fmla="val -89280"/>
              <a:gd name="adj2" fmla="val 7854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</a:p>
        </p:txBody>
      </p:sp>
      <p:sp>
        <p:nvSpPr>
          <p:cNvPr id="8" name="AutoShape 1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913229" y="2693999"/>
            <a:ext cx="2821592" cy="502858"/>
          </a:xfrm>
          <a:prstGeom prst="wedgeRoundRectCallout">
            <a:avLst>
              <a:gd name="adj1" fmla="val 36363"/>
              <a:gd name="adj2" fmla="val -8791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同“叛”，背叛</a:t>
            </a:r>
          </a:p>
        </p:txBody>
      </p:sp>
      <p:sp>
        <p:nvSpPr>
          <p:cNvPr id="9" name="AutoShape 1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557263" y="2675431"/>
            <a:ext cx="706879" cy="480847"/>
          </a:xfrm>
          <a:prstGeom prst="wedgeRoundRectCallout">
            <a:avLst>
              <a:gd name="adj1" fmla="val -132658"/>
              <a:gd name="adj2" fmla="val 7218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</a:p>
        </p:txBody>
      </p:sp>
      <p:sp>
        <p:nvSpPr>
          <p:cNvPr id="11" name="AutoShape 2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229114" y="3767155"/>
            <a:ext cx="1368424" cy="503238"/>
          </a:xfrm>
          <a:prstGeom prst="wedgeRoundRectCallout">
            <a:avLst>
              <a:gd name="adj1" fmla="val -30573"/>
              <a:gd name="adj2" fmla="val -8569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语气词</a:t>
            </a:r>
          </a:p>
        </p:txBody>
      </p:sp>
      <p:sp>
        <p:nvSpPr>
          <p:cNvPr id="12" name="AutoShape 2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0018552" y="3765842"/>
            <a:ext cx="2121485" cy="504551"/>
          </a:xfrm>
          <a:prstGeom prst="wedgeRoundRectCallout">
            <a:avLst>
              <a:gd name="adj1" fmla="val -45160"/>
              <a:gd name="adj2" fmla="val -8929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决定，判定</a:t>
            </a:r>
          </a:p>
        </p:txBody>
      </p:sp>
      <p:sp>
        <p:nvSpPr>
          <p:cNvPr id="13" name="AutoShape 2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864948" y="4756304"/>
            <a:ext cx="1727833" cy="557038"/>
          </a:xfrm>
          <a:prstGeom prst="wedgeRoundRectCallout">
            <a:avLst>
              <a:gd name="adj1" fmla="val -17074"/>
              <a:gd name="adj2" fmla="val -6337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相斗</a:t>
            </a:r>
          </a:p>
        </p:txBody>
      </p:sp>
      <p:sp>
        <p:nvSpPr>
          <p:cNvPr id="14" name="AutoShape 2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021238" y="4957545"/>
            <a:ext cx="914400" cy="503238"/>
          </a:xfrm>
          <a:prstGeom prst="wedgeRoundRectCallout">
            <a:avLst>
              <a:gd name="adj1" fmla="val -18507"/>
              <a:gd name="adj2" fmla="val -10585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</a:p>
        </p:txBody>
      </p:sp>
      <p:sp>
        <p:nvSpPr>
          <p:cNvPr id="17" name="AutoShape 28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827726" y="3765842"/>
            <a:ext cx="871112" cy="504551"/>
          </a:xfrm>
          <a:prstGeom prst="wedgeRoundRectCallout">
            <a:avLst>
              <a:gd name="adj1" fmla="val 161341"/>
              <a:gd name="adj2" fmla="val -9617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</a:p>
        </p:txBody>
      </p:sp>
    </p:spTree>
    <p:extLst>
      <p:ext uri="{BB962C8B-B14F-4D97-AF65-F5344CB8AC3E}">
        <p14:creationId xmlns:p14="http://schemas.microsoft.com/office/powerpoint/2010/main" val="942753505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>
            <p:custDataLst>
              <p:tags r:id="rId3"/>
            </p:custDataLst>
          </p:nvPr>
        </p:nvSpPr>
        <p:spPr>
          <a:xfrm>
            <a:off x="313689" y="1410176"/>
            <a:ext cx="11697335" cy="38779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indent="576000" eaLnBrk="0" latinLnBrk="1" hangingPunct="0">
              <a:lnSpc>
                <a:spcPct val="150000"/>
              </a:lnSpc>
              <a:spcBef>
                <a:spcPct val="0"/>
              </a:spcBef>
              <a:defRPr sz="3200" ker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smtClean="0"/>
              <a:t>卫律</a:t>
            </a:r>
            <a:r>
              <a:rPr lang="zh-CN" altLang="en-US" sz="2800"/>
              <a:t>说</a:t>
            </a:r>
            <a:r>
              <a:rPr lang="en-US" altLang="zh-CN" sz="2800"/>
              <a:t>:“</a:t>
            </a:r>
            <a:r>
              <a:rPr lang="zh-CN" altLang="en-US" sz="2800"/>
              <a:t>苏先生</a:t>
            </a:r>
            <a:r>
              <a:rPr lang="en-US" altLang="zh-CN" sz="2800"/>
              <a:t>,</a:t>
            </a:r>
            <a:r>
              <a:rPr lang="zh-CN" altLang="en-US" sz="2800"/>
              <a:t>我先前背叛汉朝投奔匈奴</a:t>
            </a:r>
            <a:r>
              <a:rPr lang="en-US" altLang="zh-CN" sz="2800"/>
              <a:t>,</a:t>
            </a:r>
            <a:r>
              <a:rPr lang="zh-CN" altLang="en-US" sz="2800"/>
              <a:t>幸而受到单于的大恩</a:t>
            </a:r>
            <a:r>
              <a:rPr lang="en-US" altLang="zh-CN" sz="2800"/>
              <a:t>,</a:t>
            </a:r>
            <a:r>
              <a:rPr lang="zh-CN" altLang="en-US" sz="2800"/>
              <a:t>赐给我爵号称王。有几万手下</a:t>
            </a:r>
            <a:r>
              <a:rPr lang="en-US" altLang="zh-CN" sz="2800"/>
              <a:t>,</a:t>
            </a:r>
            <a:r>
              <a:rPr lang="zh-CN" altLang="en-US" sz="2800"/>
              <a:t>满山的牛羊</a:t>
            </a:r>
            <a:r>
              <a:rPr lang="en-US" altLang="zh-CN" sz="2800"/>
              <a:t>,</a:t>
            </a:r>
            <a:r>
              <a:rPr lang="zh-CN" altLang="en-US" sz="2800"/>
              <a:t>富贵到这种地步</a:t>
            </a:r>
            <a:r>
              <a:rPr lang="en-US" altLang="zh-CN" sz="2800"/>
              <a:t>!</a:t>
            </a:r>
            <a:r>
              <a:rPr lang="zh-CN" altLang="en-US" sz="2800"/>
              <a:t>苏先生今天投降了</a:t>
            </a:r>
            <a:r>
              <a:rPr lang="en-US" altLang="zh-CN" sz="2800"/>
              <a:t>,</a:t>
            </a:r>
            <a:r>
              <a:rPr lang="zh-CN" altLang="en-US" sz="2800"/>
              <a:t>明天也会这样。白白地拿身体给荒野做肥料</a:t>
            </a:r>
            <a:r>
              <a:rPr lang="en-US" altLang="zh-CN" sz="2800"/>
              <a:t>,</a:t>
            </a:r>
            <a:r>
              <a:rPr lang="zh-CN" altLang="en-US" sz="2800"/>
              <a:t>谁又能知道呢</a:t>
            </a:r>
            <a:r>
              <a:rPr lang="en-US" altLang="zh-CN" sz="2800"/>
              <a:t>!”</a:t>
            </a:r>
            <a:r>
              <a:rPr lang="zh-CN" altLang="en-US" sz="2800"/>
              <a:t>苏武没有回应。卫律又说</a:t>
            </a:r>
            <a:r>
              <a:rPr lang="en-US" altLang="zh-CN" sz="2800"/>
              <a:t>:“</a:t>
            </a:r>
            <a:r>
              <a:rPr lang="zh-CN" altLang="en-US" sz="2800"/>
              <a:t>你通过我投降</a:t>
            </a:r>
            <a:r>
              <a:rPr lang="en-US" altLang="zh-CN" sz="2800"/>
              <a:t>,</a:t>
            </a:r>
            <a:r>
              <a:rPr lang="zh-CN" altLang="en-US" sz="2800"/>
              <a:t>我就和你结为兄弟</a:t>
            </a:r>
            <a:r>
              <a:rPr lang="en-US" altLang="zh-CN" sz="2800"/>
              <a:t>;</a:t>
            </a:r>
            <a:r>
              <a:rPr lang="zh-CN" altLang="en-US" sz="2800"/>
              <a:t>现在不听我的建议</a:t>
            </a:r>
            <a:r>
              <a:rPr lang="en-US" altLang="zh-CN" sz="2800"/>
              <a:t>,</a:t>
            </a:r>
            <a:r>
              <a:rPr lang="zh-CN" altLang="en-US" sz="2800"/>
              <a:t>以后即使想再见我</a:t>
            </a:r>
            <a:r>
              <a:rPr lang="en-US" altLang="zh-CN" sz="2800"/>
              <a:t>,</a:t>
            </a:r>
            <a:r>
              <a:rPr lang="zh-CN" altLang="en-US" sz="2800"/>
              <a:t>还能做到吗</a:t>
            </a:r>
            <a:r>
              <a:rPr lang="en-US" altLang="zh-CN" sz="2800"/>
              <a:t>?”</a:t>
            </a:r>
            <a:r>
              <a:rPr lang="zh-CN" altLang="en-US" sz="2800"/>
              <a:t>苏武大骂卫律说</a:t>
            </a:r>
            <a:r>
              <a:rPr lang="en-US" altLang="zh-CN" sz="2800"/>
              <a:t>:“</a:t>
            </a:r>
            <a:r>
              <a:rPr lang="zh-CN" altLang="en-US" sz="2800"/>
              <a:t>你本是汉朝大臣</a:t>
            </a:r>
            <a:r>
              <a:rPr lang="en-US" altLang="zh-CN" sz="2800"/>
              <a:t>,</a:t>
            </a:r>
            <a:r>
              <a:rPr lang="zh-CN" altLang="en-US" sz="2800"/>
              <a:t>不顾恩德</a:t>
            </a:r>
            <a:r>
              <a:rPr lang="en-US" altLang="zh-CN" sz="2800"/>
              <a:t>,</a:t>
            </a:r>
            <a:r>
              <a:rPr lang="zh-CN" altLang="en-US" sz="2800"/>
              <a:t>背叛主上</a:t>
            </a:r>
            <a:r>
              <a:rPr lang="en-US" altLang="zh-CN" sz="2800"/>
              <a:t>,</a:t>
            </a:r>
            <a:r>
              <a:rPr lang="zh-CN" altLang="en-US" sz="2800"/>
              <a:t>背弃双亲</a:t>
            </a:r>
            <a:r>
              <a:rPr lang="en-US" altLang="zh-CN" sz="2800"/>
              <a:t>,</a:t>
            </a:r>
            <a:r>
              <a:rPr lang="zh-CN" altLang="en-US" sz="2800"/>
              <a:t>在异族那里做俘虏</a:t>
            </a:r>
            <a:r>
              <a:rPr lang="en-US" altLang="zh-CN" sz="2800"/>
              <a:t>,</a:t>
            </a:r>
            <a:r>
              <a:rPr lang="zh-CN" altLang="en-US" sz="2800"/>
              <a:t>我要见你干什么</a:t>
            </a:r>
            <a:r>
              <a:rPr lang="en-US" altLang="zh-CN" sz="2800"/>
              <a:t>?</a:t>
            </a:r>
            <a:r>
              <a:rPr lang="zh-CN" altLang="en-US" sz="2800"/>
              <a:t>况且单于信任你</a:t>
            </a:r>
            <a:r>
              <a:rPr lang="en-US" altLang="zh-CN" sz="2800"/>
              <a:t>,</a:t>
            </a:r>
            <a:r>
              <a:rPr lang="zh-CN" altLang="en-US" sz="2800"/>
              <a:t>让你来判定人的生死</a:t>
            </a:r>
            <a:r>
              <a:rPr lang="en-US" altLang="zh-CN" sz="2800"/>
              <a:t>,</a:t>
            </a:r>
            <a:r>
              <a:rPr lang="zh-CN" altLang="en-US" sz="2800"/>
              <a:t>你不公平处理</a:t>
            </a:r>
            <a:r>
              <a:rPr lang="en-US" altLang="zh-CN" sz="2800"/>
              <a:t>,</a:t>
            </a:r>
            <a:r>
              <a:rPr lang="zh-CN" altLang="en-US" sz="2800"/>
              <a:t>反而想挑拨汉天子和单于的关系</a:t>
            </a:r>
            <a:r>
              <a:rPr lang="en-US" altLang="zh-CN" sz="2800"/>
              <a:t>,(</a:t>
            </a:r>
            <a:r>
              <a:rPr lang="zh-CN" altLang="en-US" sz="2800"/>
              <a:t>从旁</a:t>
            </a:r>
            <a:r>
              <a:rPr lang="en-US" altLang="zh-CN" sz="2800"/>
              <a:t>)</a:t>
            </a:r>
            <a:r>
              <a:rPr lang="zh-CN" altLang="en-US" sz="2800"/>
              <a:t>观看祸败。你明明知道我不会投降</a:t>
            </a:r>
            <a:r>
              <a:rPr lang="en-US" altLang="zh-CN" sz="2800"/>
              <a:t>,</a:t>
            </a:r>
            <a:r>
              <a:rPr lang="zh-CN" altLang="en-US" sz="2800"/>
              <a:t>想要两国互相攻打</a:t>
            </a:r>
            <a:r>
              <a:rPr lang="en-US" altLang="zh-CN" sz="2800"/>
              <a:t>,</a:t>
            </a:r>
            <a:r>
              <a:rPr lang="zh-CN" altLang="en-US" sz="2800"/>
              <a:t>匈奴的灾难</a:t>
            </a:r>
            <a:r>
              <a:rPr lang="en-US" altLang="zh-CN" sz="2800"/>
              <a:t>,</a:t>
            </a:r>
            <a:r>
              <a:rPr lang="zh-CN" altLang="en-US" sz="2800"/>
              <a:t>就要从</a:t>
            </a:r>
            <a:r>
              <a:rPr lang="en-US" altLang="zh-CN" sz="2800"/>
              <a:t>(</a:t>
            </a:r>
            <a:r>
              <a:rPr lang="zh-CN" altLang="en-US" sz="2800"/>
              <a:t>杀死</a:t>
            </a:r>
            <a:r>
              <a:rPr lang="en-US" altLang="zh-CN" sz="2800"/>
              <a:t>)</a:t>
            </a:r>
            <a:r>
              <a:rPr lang="zh-CN" altLang="en-US" sz="2800"/>
              <a:t>我开始了。”</a:t>
            </a:r>
          </a:p>
        </p:txBody>
      </p:sp>
    </p:spTree>
    <p:extLst>
      <p:ext uri="{BB962C8B-B14F-4D97-AF65-F5344CB8AC3E}">
        <p14:creationId xmlns:p14="http://schemas.microsoft.com/office/powerpoint/2010/main" val="648554598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3" name="组 11"/>
          <p:cNvGrpSpPr/>
          <p:nvPr>
            <p:custDataLst>
              <p:tags r:id="rId5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1238800" y="-158280"/>
            <a:ext cx="10930757" cy="175432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6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altLang="zh-CN" smtClean="0">
                <a:sym typeface="宋体" panose="02010600030101010101" pitchFamily="2" charset="-122"/>
              </a:rPr>
              <a:t>1.</a:t>
            </a:r>
            <a:r>
              <a:rPr lang="zh-CN" altLang="en-US" smtClean="0">
                <a:sym typeface="宋体" panose="02010600030101010101" pitchFamily="2" charset="-122"/>
              </a:rPr>
              <a:t>卫律</a:t>
            </a:r>
            <a:r>
              <a:rPr lang="zh-CN" altLang="en-US">
                <a:sym typeface="宋体" panose="02010600030101010101" pitchFamily="2" charset="-122"/>
              </a:rPr>
              <a:t>是怎样一步步招降的？苏武是怎样应对的</a:t>
            </a:r>
            <a:r>
              <a:rPr lang="zh-CN" altLang="en-US" smtClean="0">
                <a:sym typeface="宋体" panose="02010600030101010101" pitchFamily="2" charset="-122"/>
              </a:rPr>
              <a:t>？据此分析两人的人物形象。</a:t>
            </a:r>
            <a:endParaRPr lang="zh-CN" altLang="en-US"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4"/>
            </p:custDataLst>
          </p:nvPr>
        </p:nvSpPr>
        <p:spPr>
          <a:xfrm>
            <a:off x="2339340" y="1285441"/>
            <a:ext cx="3923665" cy="3537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①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恐吓：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杀虞常，降张胜，吓苏武。</a:t>
            </a:r>
          </a:p>
          <a:p>
            <a:pPr>
              <a:lnSpc>
                <a:spcPct val="14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②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威逼：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副有罪，当相坐；复举剑拟之。</a:t>
            </a:r>
          </a:p>
          <a:p>
            <a:pPr>
              <a:lnSpc>
                <a:spcPct val="140000"/>
              </a:lnSpc>
            </a:pP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5"/>
            </p:custDataLst>
          </p:nvPr>
        </p:nvSpPr>
        <p:spPr>
          <a:xfrm>
            <a:off x="6226175" y="3589221"/>
            <a:ext cx="23749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“武不动”</a:t>
            </a:r>
          </a:p>
        </p:txBody>
      </p:sp>
      <p:sp>
        <p:nvSpPr>
          <p:cNvPr id="10" name="文本框 9"/>
          <p:cNvSpPr txBox="1"/>
          <p:nvPr>
            <p:custDataLst>
              <p:tags r:id="rId16"/>
            </p:custDataLst>
          </p:nvPr>
        </p:nvSpPr>
        <p:spPr>
          <a:xfrm>
            <a:off x="6226175" y="4238826"/>
            <a:ext cx="24479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武不应”</a:t>
            </a:r>
          </a:p>
        </p:txBody>
      </p:sp>
      <p:sp>
        <p:nvSpPr>
          <p:cNvPr id="11" name="文本框 10"/>
          <p:cNvSpPr txBox="1"/>
          <p:nvPr>
            <p:custDataLst>
              <p:tags r:id="rId17"/>
            </p:custDataLst>
          </p:nvPr>
        </p:nvSpPr>
        <p:spPr>
          <a:xfrm>
            <a:off x="6226175" y="4884939"/>
            <a:ext cx="18084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骂律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”</a:t>
            </a:r>
          </a:p>
        </p:txBody>
      </p:sp>
      <p:sp>
        <p:nvSpPr>
          <p:cNvPr id="12" name="文本框 11"/>
          <p:cNvSpPr txBox="1"/>
          <p:nvPr>
            <p:custDataLst>
              <p:tags r:id="rId18"/>
            </p:custDataLst>
          </p:nvPr>
        </p:nvSpPr>
        <p:spPr>
          <a:xfrm>
            <a:off x="8171498" y="3589221"/>
            <a:ext cx="30226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——视死如归</a:t>
            </a:r>
          </a:p>
        </p:txBody>
      </p:sp>
      <p:sp>
        <p:nvSpPr>
          <p:cNvPr id="13" name="文本框 12"/>
          <p:cNvSpPr txBox="1"/>
          <p:nvPr>
            <p:custDataLst>
              <p:tags r:id="rId19"/>
            </p:custDataLst>
          </p:nvPr>
        </p:nvSpPr>
        <p:spPr>
          <a:xfrm>
            <a:off x="8171498" y="4237239"/>
            <a:ext cx="30226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——忠贞不二</a:t>
            </a:r>
          </a:p>
        </p:txBody>
      </p:sp>
      <p:sp>
        <p:nvSpPr>
          <p:cNvPr id="14" name="文本框 13"/>
          <p:cNvSpPr txBox="1"/>
          <p:nvPr>
            <p:custDataLst>
              <p:tags r:id="rId20"/>
            </p:custDataLst>
          </p:nvPr>
        </p:nvSpPr>
        <p:spPr>
          <a:xfrm>
            <a:off x="8171498" y="4884939"/>
            <a:ext cx="303053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—— 一身正气</a:t>
            </a:r>
          </a:p>
        </p:txBody>
      </p:sp>
      <p:sp>
        <p:nvSpPr>
          <p:cNvPr id="15" name="文本框 14"/>
          <p:cNvSpPr txBox="1"/>
          <p:nvPr>
            <p:custDataLst>
              <p:tags r:id="rId21"/>
            </p:custDataLst>
          </p:nvPr>
        </p:nvSpPr>
        <p:spPr>
          <a:xfrm>
            <a:off x="7164070" y="1501341"/>
            <a:ext cx="3707130" cy="1137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苏武：</a:t>
            </a:r>
            <a:r>
              <a:rPr lang="zh-CN" altLang="en-US" sz="32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自始至终都以强硬的姿态抵抗　</a:t>
            </a:r>
          </a:p>
        </p:txBody>
      </p:sp>
      <p:sp>
        <p:nvSpPr>
          <p:cNvPr id="16" name="流程图: 可选过程 58369"/>
          <p:cNvSpPr/>
          <p:nvPr>
            <p:custDataLst>
              <p:tags r:id="rId22"/>
            </p:custDataLst>
          </p:nvPr>
        </p:nvSpPr>
        <p:spPr>
          <a:xfrm>
            <a:off x="1367155" y="1789631"/>
            <a:ext cx="653415" cy="2379345"/>
          </a:xfrm>
          <a:prstGeom prst="flowChartAlternateProcess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文本框 58377"/>
          <p:cNvSpPr txBox="1"/>
          <p:nvPr>
            <p:custDataLst>
              <p:tags r:id="rId23"/>
            </p:custDataLst>
          </p:nvPr>
        </p:nvSpPr>
        <p:spPr>
          <a:xfrm>
            <a:off x="683260" y="1862021"/>
            <a:ext cx="19551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3600" b="1">
                <a:latin typeface="Arial" panose="020b0604020202020204" pitchFamily="34" charset="0"/>
                <a:ea typeface="微软雅黑" panose="020b0503020204020204" pitchFamily="34" charset="-122"/>
              </a:rPr>
              <a:t>卫</a:t>
            </a:r>
          </a:p>
          <a:p>
            <a:pPr algn="ctr"/>
            <a:r>
              <a:rPr lang="zh-CN" altLang="en-US" sz="3600" b="1">
                <a:latin typeface="Arial" panose="020b0604020202020204" pitchFamily="34" charset="0"/>
                <a:ea typeface="微软雅黑" panose="020b0503020204020204" pitchFamily="34" charset="-122"/>
              </a:rPr>
              <a:t>律</a:t>
            </a:r>
          </a:p>
          <a:p>
            <a:pPr algn="ctr"/>
            <a:r>
              <a:rPr lang="zh-CN" altLang="en-US" sz="3600" b="1">
                <a:latin typeface="Arial" panose="020b0604020202020204" pitchFamily="34" charset="0"/>
                <a:ea typeface="微软雅黑" panose="020b0503020204020204" pitchFamily="34" charset="-122"/>
              </a:rPr>
              <a:t>招</a:t>
            </a:r>
          </a:p>
          <a:p>
            <a:pPr algn="ctr"/>
            <a:r>
              <a:rPr lang="zh-CN" altLang="en-US" sz="3600" b="1">
                <a:latin typeface="Arial" panose="020b0604020202020204" pitchFamily="34" charset="0"/>
                <a:ea typeface="微软雅黑" panose="020b0503020204020204" pitchFamily="34" charset="-122"/>
              </a:rPr>
              <a:t>降</a:t>
            </a:r>
          </a:p>
        </p:txBody>
      </p:sp>
      <p:sp>
        <p:nvSpPr>
          <p:cNvPr id="18" name="左大括号 17"/>
          <p:cNvSpPr/>
          <p:nvPr>
            <p:custDataLst>
              <p:tags r:id="rId24"/>
            </p:custDataLst>
          </p:nvPr>
        </p:nvSpPr>
        <p:spPr>
          <a:xfrm>
            <a:off x="2051050" y="1789631"/>
            <a:ext cx="360045" cy="2447925"/>
          </a:xfrm>
          <a:prstGeom prst="leftBrac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6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5"/>
            </p:custDataLst>
          </p:nvPr>
        </p:nvSpPr>
        <p:spPr>
          <a:xfrm>
            <a:off x="1349375" y="5390081"/>
            <a:ext cx="4876800" cy="1137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卫律：</a:t>
            </a:r>
            <a:r>
              <a:rPr lang="zh-CN" altLang="en-US" sz="32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气焰嚣张、傲慢自大、阴险狡诈，卖国求荣 </a:t>
            </a:r>
          </a:p>
        </p:txBody>
      </p:sp>
      <p:sp>
        <p:nvSpPr>
          <p:cNvPr id="20" name="下箭头 19"/>
          <p:cNvSpPr/>
          <p:nvPr>
            <p:custDataLst>
              <p:tags r:id="rId26"/>
            </p:custDataLst>
          </p:nvPr>
        </p:nvSpPr>
        <p:spPr>
          <a:xfrm>
            <a:off x="3419475" y="4813501"/>
            <a:ext cx="432435" cy="576580"/>
          </a:xfrm>
          <a:prstGeom prst="down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6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21" name="上箭头 20"/>
          <p:cNvSpPr/>
          <p:nvPr>
            <p:custDataLst>
              <p:tags r:id="rId27"/>
            </p:custDataLst>
          </p:nvPr>
        </p:nvSpPr>
        <p:spPr>
          <a:xfrm>
            <a:off x="8531860" y="2615766"/>
            <a:ext cx="575945" cy="935990"/>
          </a:xfrm>
          <a:prstGeom prst="up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6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2339340" y="4022291"/>
            <a:ext cx="1402080" cy="780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③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利诱</a:t>
            </a:r>
          </a:p>
        </p:txBody>
      </p:sp>
    </p:spTree>
    <p:extLst>
      <p:ext uri="{BB962C8B-B14F-4D97-AF65-F5344CB8AC3E}">
        <p14:creationId xmlns:p14="http://schemas.microsoft.com/office/powerpoint/2010/main" val="332327448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20" grpId="0"/>
      <p:bldP spid="21" grpId="0"/>
      <p:bldP spid="2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3" name="组 11"/>
          <p:cNvGrpSpPr/>
          <p:nvPr>
            <p:custDataLst>
              <p:tags r:id="rId5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>
            <p:custDataLst>
              <p:tags r:id="rId13"/>
            </p:custDataLst>
          </p:nvPr>
        </p:nvSpPr>
        <p:spPr>
          <a:xfrm>
            <a:off x="1845310" y="653145"/>
            <a:ext cx="99421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拟</a:t>
            </a:r>
            <a:r>
              <a:rPr lang="zh-CN" altLang="en-US" sz="36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一个小标题概括本段段意。</a:t>
            </a:r>
          </a:p>
        </p:txBody>
      </p:sp>
      <p:sp>
        <p:nvSpPr>
          <p:cNvPr id="24" name="文本框 23"/>
          <p:cNvSpPr txBox="1"/>
          <p:nvPr>
            <p:custDataLst>
              <p:tags r:id="rId14"/>
            </p:custDataLst>
          </p:nvPr>
        </p:nvSpPr>
        <p:spPr>
          <a:xfrm>
            <a:off x="2445558" y="1868863"/>
            <a:ext cx="4829637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卫律劝降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，苏武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不屈</a:t>
            </a:r>
          </a:p>
        </p:txBody>
      </p:sp>
    </p:spTree>
    <p:extLst>
      <p:ext uri="{BB962C8B-B14F-4D97-AF65-F5344CB8AC3E}">
        <p14:creationId xmlns:p14="http://schemas.microsoft.com/office/powerpoint/2010/main" val="3646817319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alphaModFix amt="64000"/>
          </a:blip>
          <a:stretch>
            <a:fillRect/>
          </a:stretch>
        </p:blipFill>
        <p:spPr>
          <a:xfrm>
            <a:off x="7433733" y="4474109"/>
            <a:ext cx="4758267" cy="2383892"/>
          </a:xfrm>
          <a:prstGeom prst="rect">
            <a:avLst/>
          </a:prstGeom>
          <a:ln>
            <a:noFill/>
          </a:ln>
          <a:effectLst>
            <a:softEdge rad="457200"/>
          </a:effectLst>
        </p:spPr>
      </p:pic>
      <p:grpSp>
        <p:nvGrpSpPr>
          <p:cNvPr id="4" name="组 3"/>
          <p:cNvGrpSpPr/>
          <p:nvPr>
            <p:custDataLst>
              <p:tags r:id="rId8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9" name="图片 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9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17" name="Rectangle 2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26473" y="962798"/>
            <a:ext cx="11416179" cy="56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50000"/>
              </a:lnSpc>
              <a:buSzPct val="85000"/>
            </a:pPr>
            <a:r>
              <a:rPr lang="en-US" altLang="zh-CN" sz="32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32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altLang="zh-CN" sz="32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4000" b="1" spc="300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班固，</a:t>
            </a:r>
            <a:r>
              <a:rPr lang="zh-CN" altLang="en-US" sz="32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</a:t>
            </a:r>
            <a:r>
              <a:rPr lang="zh-CN" altLang="en-US" sz="3200" b="1" u="sng" spc="300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孟坚</a:t>
            </a:r>
            <a:r>
              <a:rPr lang="zh-CN" altLang="zh-CN" sz="32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32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扶风安陵</a:t>
            </a:r>
            <a:r>
              <a:rPr lang="zh-CN" altLang="zh-CN" sz="32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32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今陕西咸阳东北</a:t>
            </a:r>
            <a:r>
              <a:rPr lang="zh-CN" altLang="zh-CN" sz="32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32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</a:t>
            </a:r>
            <a:r>
              <a:rPr lang="zh-CN" altLang="zh-CN" sz="32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32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东汉著名</a:t>
            </a:r>
            <a:r>
              <a:rPr lang="zh-CN" altLang="en-US" sz="3200" b="1" spc="300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史学家</a:t>
            </a:r>
            <a:r>
              <a:rPr lang="zh-CN" altLang="zh-CN" sz="3200" b="1" spc="300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3200" b="1" spc="30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文学家。</a:t>
            </a:r>
            <a:r>
              <a:rPr lang="zh-CN" altLang="en-US" sz="3200" b="1" spc="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史学与司马迁齐名，世称</a:t>
            </a:r>
            <a:r>
              <a:rPr lang="zh-CN" altLang="en-US" sz="3200" b="1" spc="30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“班马”；</a:t>
            </a:r>
            <a:r>
              <a:rPr lang="zh-CN" altLang="en-US" sz="3200" b="1" spc="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文学与张衡齐名，世称</a:t>
            </a:r>
            <a:r>
              <a:rPr lang="zh-CN" altLang="en-US" sz="3200" b="1" spc="30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“班张”</a:t>
            </a:r>
            <a:r>
              <a:rPr lang="zh-CN" altLang="en-US" sz="3200" b="1" spc="300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sz="3200" b="1" spc="300" smtClean="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SzPct val="85000"/>
            </a:pPr>
            <a:r>
              <a:rPr lang="zh-CN" altLang="en-US" sz="28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少年时就能作文诵诗赋</a:t>
            </a:r>
            <a:r>
              <a:rPr lang="zh-CN" altLang="zh-CN" sz="28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8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长大后博览群书。后任兰台令，经过</a:t>
            </a:r>
            <a:r>
              <a:rPr lang="zh-CN" altLang="zh-CN" sz="28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altLang="en-US" sz="28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多年的努力，写成</a:t>
            </a:r>
            <a:r>
              <a:rPr lang="zh-CN" altLang="zh-CN" sz="2800" b="1" spc="300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2800" b="1" spc="300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汉书</a:t>
            </a:r>
            <a:r>
              <a:rPr lang="zh-CN" altLang="zh-CN" sz="2800" b="1" spc="300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28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。和帝永元元年初</a:t>
            </a:r>
            <a:r>
              <a:rPr lang="zh-CN" altLang="zh-CN" sz="28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8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班固随大将军窦宪出征匈奴</a:t>
            </a:r>
            <a:r>
              <a:rPr lang="zh-CN" altLang="zh-CN" sz="28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8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为中护军。后来</a:t>
            </a:r>
            <a:r>
              <a:rPr lang="zh-CN" altLang="zh-CN" sz="28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</a:t>
            </a:r>
            <a:r>
              <a:rPr lang="zh-CN" altLang="en-US" sz="28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班固因</a:t>
            </a:r>
            <a:r>
              <a:rPr lang="zh-CN" altLang="en-US" sz="2800" b="1" u="sng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窦宪专权受到株连</a:t>
            </a:r>
            <a:r>
              <a:rPr lang="zh-CN" altLang="zh-CN" sz="28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8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死于狱中。其作品</a:t>
            </a:r>
            <a:r>
              <a:rPr lang="zh-CN" altLang="zh-CN" sz="28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28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汉书</a:t>
            </a:r>
            <a:r>
              <a:rPr lang="zh-CN" altLang="zh-CN" sz="28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28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由其妹</a:t>
            </a:r>
            <a:r>
              <a:rPr lang="zh-CN" altLang="en-US" sz="2800" b="1" spc="300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班昭</a:t>
            </a:r>
            <a:r>
              <a:rPr lang="zh-CN" altLang="en-US" sz="28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和同郡人</a:t>
            </a:r>
            <a:r>
              <a:rPr lang="zh-CN" altLang="en-US" sz="2800" b="1" spc="30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马续</a:t>
            </a:r>
            <a:r>
              <a:rPr lang="zh-CN" altLang="en-US" sz="28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续写</a:t>
            </a:r>
            <a:r>
              <a:rPr lang="zh-CN" altLang="en-US" sz="2800" b="1" spc="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完成</a:t>
            </a:r>
            <a:r>
              <a:rPr lang="zh-CN" altLang="en-US" sz="28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sz="2800" b="1" spc="3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SzPct val="85000"/>
            </a:pPr>
            <a:r>
              <a:rPr lang="zh-CN" altLang="en-US" sz="2800" b="1" spc="3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代表作品</a:t>
            </a:r>
            <a:r>
              <a:rPr lang="zh-CN" altLang="en-US" sz="2800" b="1" spc="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 sz="3200" b="1" spc="30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3200" b="1" spc="30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汉书</a:t>
            </a:r>
            <a:r>
              <a:rPr lang="en-US" altLang="zh-CN" sz="3200" b="1" spc="30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》《</a:t>
            </a:r>
            <a:r>
              <a:rPr lang="zh-CN" altLang="en-US" sz="3200" b="1" spc="30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两都赋</a:t>
            </a:r>
            <a:r>
              <a:rPr lang="en-US" altLang="zh-CN" sz="3200" b="1" spc="30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》《</a:t>
            </a:r>
            <a:r>
              <a:rPr lang="zh-CN" altLang="en-US" sz="3200" b="1" spc="30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咏史诗</a:t>
            </a:r>
            <a:r>
              <a:rPr lang="en-US" altLang="zh-CN" sz="3200" b="1" spc="30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3200" b="1" spc="30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</a:p>
        </p:txBody>
      </p:sp>
      <p:sp>
        <p:nvSpPr>
          <p:cNvPr id="18" name="Text Box 4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913716" y="101314"/>
            <a:ext cx="2954655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作者</a:t>
            </a:r>
            <a:r>
              <a:rPr lang="zh-CN" altLang="en-US" sz="5400" b="1" smtClean="0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班固</a:t>
            </a:r>
            <a:endParaRPr lang="zh-CN" altLang="en-US" sz="5400" b="1">
              <a:solidFill>
                <a:srgbClr val="8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pic>
        <p:nvPicPr>
          <p:cNvPr id="20" name="New picture"/>
          <p:cNvPicPr/>
          <p:nvPr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2433300" y="10439400"/>
            <a:ext cx="355600" cy="2667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3" name="组 11"/>
          <p:cNvGrpSpPr/>
          <p:nvPr>
            <p:custDataLst>
              <p:tags r:id="rId5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8" name="Text Box 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913716" y="101314"/>
            <a:ext cx="2954655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smtClean="0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课后作业</a:t>
            </a:r>
            <a:endParaRPr lang="zh-CN" altLang="en-US" sz="5400" b="1">
              <a:solidFill>
                <a:srgbClr val="8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9" name="TextBox 2"/>
          <p:cNvSpPr txBox="1"/>
          <p:nvPr>
            <p:custDataLst>
              <p:tags r:id="rId14"/>
            </p:custDataLst>
          </p:nvPr>
        </p:nvSpPr>
        <p:spPr>
          <a:xfrm>
            <a:off x="503555" y="1342045"/>
            <a:ext cx="11392881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576000" eaLnBrk="0" latinLnBrk="1" hangingPunct="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必做：抄写课后注释：</a:t>
            </a:r>
            <a:r>
              <a:rPr lang="en-US" altLang="zh-CN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P88  13,14,15,17,18,19,20,21,22,</a:t>
            </a:r>
          </a:p>
          <a:p>
            <a:pPr indent="576000" eaLnBrk="0" latinLnBrk="1" hangingPunct="0">
              <a:lnSpc>
                <a:spcPct val="150000"/>
              </a:lnSpc>
              <a:spcBef>
                <a:spcPct val="0"/>
              </a:spcBef>
            </a:pPr>
            <a:r>
              <a:rPr lang="en-US" altLang="zh-CN" sz="3200" b="1" ker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 </a:t>
            </a:r>
            <a:r>
              <a:rPr lang="en-US" altLang="zh-CN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                        26,27,31</a:t>
            </a:r>
          </a:p>
          <a:p>
            <a:pPr indent="576000" eaLnBrk="0" latinLnBrk="1" hangingPunct="0">
              <a:lnSpc>
                <a:spcPct val="150000"/>
              </a:lnSpc>
              <a:spcBef>
                <a:spcPct val="0"/>
              </a:spcBef>
            </a:pPr>
            <a:r>
              <a:rPr lang="en-US" altLang="zh-CN" sz="3200" b="1" ker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 </a:t>
            </a:r>
            <a:r>
              <a:rPr lang="en-US" altLang="zh-CN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                   P89  1,2,4,9,10,16,18</a:t>
            </a:r>
          </a:p>
          <a:p>
            <a:pPr indent="576000" eaLnBrk="0" latinLnBrk="1" hangingPunct="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ker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选</a:t>
            </a:r>
            <a:r>
              <a:rPr lang="zh-CN" altLang="en-US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做：熟读</a:t>
            </a:r>
            <a:r>
              <a:rPr lang="en-US" altLang="zh-CN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《</a:t>
            </a:r>
            <a:r>
              <a:rPr lang="zh-CN" altLang="en-US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苏武传</a:t>
            </a:r>
            <a:r>
              <a:rPr lang="en-US" altLang="zh-CN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》</a:t>
            </a:r>
            <a:r>
              <a:rPr lang="zh-CN" altLang="en-US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第三、四、五段</a:t>
            </a:r>
          </a:p>
        </p:txBody>
      </p:sp>
    </p:spTree>
    <p:extLst>
      <p:ext uri="{BB962C8B-B14F-4D97-AF65-F5344CB8AC3E}">
        <p14:creationId xmlns:p14="http://schemas.microsoft.com/office/powerpoint/2010/main" val="864901268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798953" y="1969480"/>
            <a:ext cx="8508829" cy="1858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        孔子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称：“志士仁人，有杀身以成仁，无求生以害仁。使于四方，不辱君命”，苏武有之矣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。</a:t>
            </a:r>
            <a:endParaRPr lang="en-US" altLang="zh-CN" sz="2800" smtClean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  <a:sym typeface="+mn-ea"/>
            </a:endParaRP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班固</a:t>
            </a:r>
          </a:p>
        </p:txBody>
      </p:sp>
    </p:spTree>
    <p:extLst>
      <p:ext uri="{BB962C8B-B14F-4D97-AF65-F5344CB8AC3E}">
        <p14:creationId xmlns:p14="http://schemas.microsoft.com/office/powerpoint/2010/main" val="1895308730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-1291" t="-12745" r="1291" b="-352"/>
          <a:stretch>
            <a:fillRect/>
          </a:stretch>
        </p:blipFill>
        <p:spPr>
          <a:xfrm flipH="1">
            <a:off x="3234267" y="1858731"/>
            <a:ext cx="9279466" cy="4999269"/>
          </a:xfrm>
          <a:prstGeom prst="trapezoid">
            <a:avLst>
              <a:gd name="adj" fmla="val 27054"/>
            </a:avLst>
          </a:prstGeom>
          <a:ln>
            <a:noFill/>
          </a:ln>
          <a:effectLst>
            <a:softEdge rad="508000"/>
          </a:effectLst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38021" y="-17857"/>
            <a:ext cx="3100441" cy="22966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309014" y="2166543"/>
            <a:ext cx="3120390" cy="2311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309014" y="4477943"/>
            <a:ext cx="1703070" cy="12615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533" y="267208"/>
            <a:ext cx="5218176" cy="3834384"/>
          </a:xfrm>
          <a:prstGeom prst="rect">
            <a:avLst/>
          </a:prstGeom>
        </p:spPr>
      </p:pic>
      <p:sp>
        <p:nvSpPr>
          <p:cNvPr id="7" name="Text Box 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429404" y="2278766"/>
            <a:ext cx="2954655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smtClean="0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第三课时</a:t>
            </a:r>
            <a:endParaRPr lang="zh-CN" altLang="en-US" sz="5400" b="1">
              <a:solidFill>
                <a:srgbClr val="8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0847174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13716" y="101314"/>
            <a:ext cx="2954655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smtClean="0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学习目标</a:t>
            </a:r>
            <a:endParaRPr lang="zh-CN" altLang="en-US" sz="5400" b="1">
              <a:solidFill>
                <a:srgbClr val="8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889693" y="1601297"/>
            <a:ext cx="1026408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宋体" panose="02010600030101010101" pitchFamily="2" charset="-122"/>
              </a:rPr>
              <a:t>掌握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宋体" panose="02010600030101010101" pitchFamily="2" charset="-122"/>
              </a:rPr>
              <a:t>文中重要的实词、虚词、特殊句式等文言知识</a:t>
            </a:r>
            <a:r>
              <a:rPr sz="3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sz="32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、结合文本，概括段落大意，梳理文本脉络。</a:t>
            </a:r>
            <a:endParaRPr lang="en-US" altLang="zh-CN" sz="320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、通过文中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对比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的手法，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体会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苏武的人物形象，感悟其忠贞的精神。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73435385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95033" y="1464733"/>
            <a:ext cx="7239000" cy="254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357" y="4160939"/>
            <a:ext cx="9455703" cy="26970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l="5657" t="-9613" r="49635" b="-3483"/>
          <a:stretch>
            <a:fillRect/>
          </a:stretch>
        </p:blipFill>
        <p:spPr>
          <a:xfrm>
            <a:off x="0" y="0"/>
            <a:ext cx="2852598" cy="3437467"/>
          </a:xfrm>
          <a:prstGeom prst="ellipse">
            <a:avLst/>
          </a:prstGeom>
          <a:ln>
            <a:noFill/>
          </a:ln>
          <a:effectLst>
            <a:softEdge rad="508000"/>
          </a:effectLst>
        </p:spPr>
      </p:pic>
    </p:spTree>
    <p:extLst>
      <p:ext uri="{BB962C8B-B14F-4D97-AF65-F5344CB8AC3E}">
        <p14:creationId xmlns:p14="http://schemas.microsoft.com/office/powerpoint/2010/main" val="2400299504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62890" y="128270"/>
            <a:ext cx="1541145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36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36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段</a:t>
            </a:r>
            <a:endParaRPr lang="zh-CN" altLang="en-US" sz="36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Text Box 3"/>
          <p:cNvSpPr txBox="1"/>
          <p:nvPr>
            <p:custDataLst>
              <p:tags r:id="rId4"/>
            </p:custDataLst>
          </p:nvPr>
        </p:nvSpPr>
        <p:spPr>
          <a:xfrm>
            <a:off x="262890" y="143510"/>
            <a:ext cx="11688965" cy="69843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280000"/>
              </a:lnSpc>
            </a:pPr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律知武终不可胁，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单于。单于愈益欲降之，乃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幽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武置大窖中，绝不饮食。天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雨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雪，武卧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啮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雪，与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旃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毛并咽之，数日不死。匈奴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以为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神。乃</a:t>
            </a:r>
            <a:r>
              <a:rPr lang="zh-CN" altLang="en-US" sz="32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徙</a:t>
            </a:r>
            <a:r>
              <a:rPr lang="zh-CN" altLang="en-US" sz="32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武北海上无人处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，使牧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羝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。羝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乳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乃得归。</a:t>
            </a:r>
            <a:r>
              <a:rPr lang="zh-CN" altLang="en-US" sz="32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别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其官属常惠等各置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他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所。武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既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至海上，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廪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食不至，掘野鼠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去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草实而食之。</a:t>
            </a:r>
          </a:p>
        </p:txBody>
      </p:sp>
      <p:sp>
        <p:nvSpPr>
          <p:cNvPr id="23" name="AutoShap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877830" y="68739"/>
            <a:ext cx="2305050" cy="609600"/>
          </a:xfrm>
          <a:prstGeom prst="wedgeRoundRectCallout">
            <a:avLst>
              <a:gd name="adj1" fmla="val -30964"/>
              <a:gd name="adj2" fmla="val 7151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告诉，报告</a:t>
            </a:r>
          </a:p>
        </p:txBody>
      </p:sp>
      <p:sp>
        <p:nvSpPr>
          <p:cNvPr id="24" name="AutoShap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600483" y="1499711"/>
            <a:ext cx="1150938" cy="609600"/>
          </a:xfrm>
          <a:prstGeom prst="wedgeRoundRectCallout">
            <a:avLst>
              <a:gd name="adj1" fmla="val 51102"/>
              <a:gd name="adj2" fmla="val -9296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囚禁</a:t>
            </a:r>
          </a:p>
        </p:txBody>
      </p:sp>
      <p:sp>
        <p:nvSpPr>
          <p:cNvPr id="25" name="AutoShape 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609064" y="2764191"/>
            <a:ext cx="2374900" cy="609600"/>
          </a:xfrm>
          <a:prstGeom prst="wedgeRoundRectCallout">
            <a:avLst>
              <a:gd name="adj1" fmla="val 46593"/>
              <a:gd name="adj2" fmla="val -79690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名作动，下</a:t>
            </a:r>
          </a:p>
        </p:txBody>
      </p:sp>
      <p:sp>
        <p:nvSpPr>
          <p:cNvPr id="26" name="AutoShape 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527117" y="2812801"/>
            <a:ext cx="1655763" cy="609600"/>
          </a:xfrm>
          <a:prstGeom prst="wedgeRoundRectCallout">
            <a:avLst>
              <a:gd name="adj1" fmla="val 33758"/>
              <a:gd name="adj2" fmla="val -7499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咬，嚼</a:t>
            </a:r>
          </a:p>
        </p:txBody>
      </p:sp>
      <p:sp>
        <p:nvSpPr>
          <p:cNvPr id="27" name="AutoShape 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353378" y="2791504"/>
            <a:ext cx="1439863" cy="609600"/>
          </a:xfrm>
          <a:prstGeom prst="wedgeRoundRectCallout">
            <a:avLst>
              <a:gd name="adj1" fmla="val 23208"/>
              <a:gd name="adj2" fmla="val -73456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同“毡”</a:t>
            </a:r>
          </a:p>
        </p:txBody>
      </p:sp>
      <p:sp>
        <p:nvSpPr>
          <p:cNvPr id="28" name="AutoShape 1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22305" y="4322128"/>
            <a:ext cx="2303463" cy="433388"/>
          </a:xfrm>
          <a:prstGeom prst="wedgeRoundRectCallout">
            <a:avLst>
              <a:gd name="adj1" fmla="val 6292"/>
              <a:gd name="adj2" fmla="val -11073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</a:t>
            </a:r>
            <a:r>
              <a:rPr kumimoji="0" lang="en-US" altLang="zh-CN" sz="280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作为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AutoShape 1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208379" y="4322128"/>
            <a:ext cx="973138" cy="490538"/>
          </a:xfrm>
          <a:prstGeom prst="wedgeRoundRectCallout">
            <a:avLst>
              <a:gd name="adj1" fmla="val -31306"/>
              <a:gd name="adj2" fmla="val -9349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流放</a:t>
            </a:r>
          </a:p>
        </p:txBody>
      </p:sp>
      <p:sp>
        <p:nvSpPr>
          <p:cNvPr id="30" name="AutoShape 1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659822" y="4213056"/>
            <a:ext cx="1223963" cy="609600"/>
          </a:xfrm>
          <a:prstGeom prst="wedgeRoundRectCallout">
            <a:avLst>
              <a:gd name="adj1" fmla="val 60998"/>
              <a:gd name="adj2" fmla="val -7421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公羊</a:t>
            </a:r>
          </a:p>
        </p:txBody>
      </p:sp>
      <p:sp>
        <p:nvSpPr>
          <p:cNvPr id="31" name="AutoShape 1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215571" y="4216029"/>
            <a:ext cx="2592388" cy="609600"/>
          </a:xfrm>
          <a:prstGeom prst="wedgeRoundRectCallout">
            <a:avLst>
              <a:gd name="adj1" fmla="val -12976"/>
              <a:gd name="adj2" fmla="val -7692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名作动，生子</a:t>
            </a:r>
          </a:p>
        </p:txBody>
      </p:sp>
      <p:sp>
        <p:nvSpPr>
          <p:cNvPr id="32" name="AutoShape 14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9956164" y="2865648"/>
            <a:ext cx="2120265" cy="538480"/>
          </a:xfrm>
          <a:prstGeom prst="wedgeRoundRectCallout">
            <a:avLst>
              <a:gd name="adj1" fmla="val 3158"/>
              <a:gd name="adj2" fmla="val 7508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分开、离析</a:t>
            </a:r>
          </a:p>
        </p:txBody>
      </p:sp>
      <p:sp>
        <p:nvSpPr>
          <p:cNvPr id="33" name="AutoShape 1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464262" y="5779875"/>
            <a:ext cx="3326765" cy="803910"/>
          </a:xfrm>
          <a:prstGeom prst="wedgeRoundRectCallout">
            <a:avLst>
              <a:gd name="adj1" fmla="val 5204"/>
              <a:gd name="adj2" fmla="val -99446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同“弆”</a:t>
            </a:r>
            <a:r>
              <a:rPr kumimoji="0" lang="en-US" altLang="zh-CN" sz="3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</a:t>
            </a:r>
            <a:r>
              <a:rPr kumimoji="0" lang="en-US" altLang="en-US" sz="36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ǔ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，收藏</a:t>
            </a:r>
          </a:p>
        </p:txBody>
      </p:sp>
      <p:sp>
        <p:nvSpPr>
          <p:cNvPr id="34" name="AutoShape 27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181517" y="5601335"/>
            <a:ext cx="1060450" cy="609600"/>
          </a:xfrm>
          <a:prstGeom prst="wedgeRoundRectCallout">
            <a:avLst>
              <a:gd name="adj1" fmla="val 33323"/>
              <a:gd name="adj2" fmla="val -8192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已经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5" name="AutoShape 27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241967" y="5801042"/>
            <a:ext cx="2490528" cy="1014095"/>
          </a:xfrm>
          <a:prstGeom prst="wedgeRoundRectCallout">
            <a:avLst>
              <a:gd name="adj1" fmla="val 25065"/>
              <a:gd name="adj2" fmla="val -8988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本义：米仓。</a:t>
            </a:r>
            <a:r>
              <a:rPr kumimoji="0" lang="zh-CN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此指公家</a:t>
            </a:r>
          </a:p>
        </p:txBody>
      </p:sp>
      <p:sp>
        <p:nvSpPr>
          <p:cNvPr id="36" name="AutoShape 14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292482" y="5715318"/>
            <a:ext cx="1008063" cy="609600"/>
          </a:xfrm>
          <a:prstGeom prst="wedgeRoundRectCallout">
            <a:avLst>
              <a:gd name="adj1" fmla="val 64240"/>
              <a:gd name="adj2" fmla="val -10239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别的</a:t>
            </a:r>
          </a:p>
        </p:txBody>
      </p:sp>
      <p:sp>
        <p:nvSpPr>
          <p:cNvPr id="37" name="文本框 36"/>
          <p:cNvSpPr txBox="1"/>
          <p:nvPr>
            <p:custDataLst>
              <p:tags r:id="rId19"/>
            </p:custDataLst>
          </p:nvPr>
        </p:nvSpPr>
        <p:spPr>
          <a:xfrm>
            <a:off x="3535393" y="1687585"/>
            <a:ext cx="8731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800" err="1">
                <a:latin typeface="微软雅黑" panose="020b0503020204020204" pitchFamily="34" charset="-122"/>
                <a:ea typeface="微软雅黑" panose="020b0503020204020204" pitchFamily="34" charset="-122"/>
              </a:rPr>
              <a:t>yù</a:t>
            </a:r>
            <a:endParaRPr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20"/>
            </p:custDataLst>
          </p:nvPr>
        </p:nvSpPr>
        <p:spPr>
          <a:xfrm>
            <a:off x="5526924" y="1737368"/>
            <a:ext cx="8731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800">
                <a:latin typeface="微软雅黑" panose="020b0503020204020204" pitchFamily="34" charset="-122"/>
                <a:ea typeface="微软雅黑" panose="020b0503020204020204" pitchFamily="34" charset="-122"/>
              </a:rPr>
              <a:t>niè</a:t>
            </a:r>
          </a:p>
        </p:txBody>
      </p:sp>
      <p:sp>
        <p:nvSpPr>
          <p:cNvPr id="39" name="文本框 38"/>
          <p:cNvSpPr txBox="1"/>
          <p:nvPr>
            <p:custDataLst>
              <p:tags r:id="rId21"/>
            </p:custDataLst>
          </p:nvPr>
        </p:nvSpPr>
        <p:spPr>
          <a:xfrm>
            <a:off x="7037590" y="1804511"/>
            <a:ext cx="1050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800" err="1">
                <a:latin typeface="微软雅黑" panose="020b0503020204020204" pitchFamily="34" charset="-122"/>
                <a:ea typeface="微软雅黑" panose="020b0503020204020204" pitchFamily="34" charset="-122"/>
              </a:rPr>
              <a:t>zhān</a:t>
            </a:r>
            <a:endParaRPr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22"/>
            </p:custDataLst>
          </p:nvPr>
        </p:nvSpPr>
        <p:spPr>
          <a:xfrm>
            <a:off x="7669101" y="3160206"/>
            <a:ext cx="5784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800" err="1">
                <a:latin typeface="微软雅黑" panose="020b0503020204020204" pitchFamily="34" charset="-122"/>
                <a:ea typeface="微软雅黑" panose="020b0503020204020204" pitchFamily="34" charset="-122"/>
              </a:rPr>
              <a:t>dī</a:t>
            </a:r>
            <a:endParaRPr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9207386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 Box 3"/>
          <p:cNvSpPr txBox="1"/>
          <p:nvPr>
            <p:custDataLst>
              <p:tags r:id="rId3"/>
            </p:custDataLst>
          </p:nvPr>
        </p:nvSpPr>
        <p:spPr>
          <a:xfrm>
            <a:off x="603885" y="143510"/>
            <a:ext cx="10864215" cy="572996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杖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汉节牧羊，卧起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操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，节旄尽落。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五六年，单于弟</a:t>
            </a: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於靬王</a:t>
            </a:r>
            <a:r>
              <a:rPr lang="zh-CN" altLang="en-US" sz="3200" u="sng">
                <a:latin typeface="微软雅黑" panose="020b0503020204020204" pitchFamily="34" charset="-122"/>
                <a:ea typeface="微软雅黑" panose="020b0503020204020204" pitchFamily="34" charset="-122"/>
              </a:rPr>
              <a:t>弋</a:t>
            </a:r>
            <a:r>
              <a:rPr lang="zh-CN" altLang="en-US" sz="32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射</a:t>
            </a:r>
            <a:r>
              <a:rPr lang="zh-CN" altLang="en-US" sz="32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海上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。武能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纺缴，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檠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弓弩，於靬王爱之，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其衣食。三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余，王病，赐武马畜、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服匿</a:t>
            </a: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穹庐。王死后，人众徙去。其冬，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丁令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盗武牛羊，武复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穷厄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" name="AutoShape 1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7850" y="208916"/>
            <a:ext cx="2461750" cy="588328"/>
          </a:xfrm>
          <a:prstGeom prst="wedgeRoundRectCallout">
            <a:avLst>
              <a:gd name="adj1" fmla="val -41407"/>
              <a:gd name="adj2" fmla="val 7430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名做动执、拄</a:t>
            </a:r>
          </a:p>
        </p:txBody>
      </p:sp>
      <p:sp>
        <p:nvSpPr>
          <p:cNvPr id="4" name="AutoShape 1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59147" y="1517991"/>
            <a:ext cx="1366838" cy="609600"/>
          </a:xfrm>
          <a:prstGeom prst="wedgeRoundRectCallout">
            <a:avLst>
              <a:gd name="adj1" fmla="val 81010"/>
              <a:gd name="adj2" fmla="val -7598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拿着</a:t>
            </a:r>
          </a:p>
        </p:txBody>
      </p:sp>
      <p:sp>
        <p:nvSpPr>
          <p:cNvPr id="5" name="AutoShape 1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822757" y="1517991"/>
            <a:ext cx="1368425" cy="609600"/>
          </a:xfrm>
          <a:prstGeom prst="wedgeRoundRectCallout">
            <a:avLst>
              <a:gd name="adj1" fmla="val -8815"/>
              <a:gd name="adj2" fmla="val -7500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过了</a:t>
            </a:r>
          </a:p>
        </p:txBody>
      </p:sp>
      <p:sp>
        <p:nvSpPr>
          <p:cNvPr id="6" name="AutoShape 1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99198" y="3163311"/>
            <a:ext cx="1366838" cy="609600"/>
          </a:xfrm>
          <a:prstGeom prst="wedgeRoundRectCallout">
            <a:avLst>
              <a:gd name="adj1" fmla="val 48838"/>
              <a:gd name="adj2" fmla="val -9635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打猎</a:t>
            </a:r>
          </a:p>
        </p:txBody>
      </p:sp>
      <p:sp>
        <p:nvSpPr>
          <p:cNvPr id="7" name="AutoShape 20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486314" y="2958718"/>
            <a:ext cx="2520950" cy="609600"/>
          </a:xfrm>
          <a:prstGeom prst="wedgeRoundRectCallout">
            <a:avLst>
              <a:gd name="adj1" fmla="val 14483"/>
              <a:gd name="adj2" fmla="val -77031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名作动，结网</a:t>
            </a:r>
          </a:p>
        </p:txBody>
      </p:sp>
      <p:sp>
        <p:nvSpPr>
          <p:cNvPr id="8" name="AutoShape 2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231765" y="2934858"/>
            <a:ext cx="3465195" cy="609600"/>
          </a:xfrm>
          <a:prstGeom prst="wedgeRoundRectCallout">
            <a:avLst>
              <a:gd name="adj1" fmla="val -34339"/>
              <a:gd name="adj2" fmla="val -70445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名作动，用檠矫正</a:t>
            </a:r>
          </a:p>
        </p:txBody>
      </p:sp>
      <p:sp>
        <p:nvSpPr>
          <p:cNvPr id="9" name="AutoShape 2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432232" y="3008493"/>
            <a:ext cx="1001713" cy="609600"/>
          </a:xfrm>
          <a:prstGeom prst="wedgeRoundRectCallout">
            <a:avLst>
              <a:gd name="adj1" fmla="val -12949"/>
              <a:gd name="adj2" fmla="val -8125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供给</a:t>
            </a:r>
          </a:p>
        </p:txBody>
      </p:sp>
      <p:sp>
        <p:nvSpPr>
          <p:cNvPr id="10" name="AutoShape 23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87850" y="4420235"/>
            <a:ext cx="914400" cy="609600"/>
          </a:xfrm>
          <a:prstGeom prst="wedgeRoundRectCallout">
            <a:avLst>
              <a:gd name="adj1" fmla="val 14412"/>
              <a:gd name="adj2" fmla="val -8177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11" name="AutoShape 2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515571" y="5941354"/>
            <a:ext cx="5527675" cy="671513"/>
          </a:xfrm>
          <a:prstGeom prst="wedgeRoundRectCallout">
            <a:avLst>
              <a:gd name="adj1" fmla="val -23113"/>
              <a:gd name="adj2" fmla="val -6347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陷于困境。穷，失意。厄，困窘</a:t>
            </a:r>
          </a:p>
        </p:txBody>
      </p:sp>
      <p:sp>
        <p:nvSpPr>
          <p:cNvPr id="12" name="AutoShape 27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766036" y="6142110"/>
            <a:ext cx="1383564" cy="609600"/>
          </a:xfrm>
          <a:prstGeom prst="wedgeRoundRectCallout">
            <a:avLst>
              <a:gd name="adj1" fmla="val -231"/>
              <a:gd name="adj2" fmla="val -11536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丁</a:t>
            </a:r>
            <a:r>
              <a:rPr kumimoji="0" lang="zh-CN" altLang="en-US" sz="280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灵人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>
            <a:off x="10200640" y="548640"/>
            <a:ext cx="15595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800">
                <a:latin typeface="微软雅黑" panose="020b0503020204020204" pitchFamily="34" charset="-122"/>
                <a:ea typeface="微软雅黑" panose="020b0503020204020204" pitchFamily="34" charset="-122"/>
              </a:rPr>
              <a:t>wūjiān</a:t>
            </a:r>
          </a:p>
        </p:txBody>
      </p:sp>
      <p:sp>
        <p:nvSpPr>
          <p:cNvPr id="14" name="文本框 13"/>
          <p:cNvSpPr txBox="1"/>
          <p:nvPr>
            <p:custDataLst>
              <p:tags r:id="rId15"/>
            </p:custDataLst>
          </p:nvPr>
        </p:nvSpPr>
        <p:spPr>
          <a:xfrm>
            <a:off x="5231765" y="1887391"/>
            <a:ext cx="1050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800" err="1">
                <a:latin typeface="微软雅黑" panose="020b0503020204020204" pitchFamily="34" charset="-122"/>
                <a:ea typeface="微软雅黑" panose="020b0503020204020204" pitchFamily="34" charset="-122"/>
              </a:rPr>
              <a:t>qíng</a:t>
            </a:r>
            <a:endParaRPr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AutoShape 23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408584" y="4587126"/>
            <a:ext cx="2609850" cy="609600"/>
          </a:xfrm>
          <a:prstGeom prst="wedgeRoundRectCallout">
            <a:avLst>
              <a:gd name="adj1" fmla="val -31703"/>
              <a:gd name="adj2" fmla="val -10229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盛酒酪的容器</a:t>
            </a:r>
          </a:p>
        </p:txBody>
      </p:sp>
      <p:sp>
        <p:nvSpPr>
          <p:cNvPr id="16" name="文本框 15"/>
          <p:cNvSpPr txBox="1"/>
          <p:nvPr>
            <p:custDataLst>
              <p:tags r:id="rId17"/>
            </p:custDataLst>
          </p:nvPr>
        </p:nvSpPr>
        <p:spPr>
          <a:xfrm>
            <a:off x="3983009" y="1865981"/>
            <a:ext cx="102425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800" err="1">
                <a:latin typeface="微软雅黑" panose="020b0503020204020204" pitchFamily="34" charset="-122"/>
                <a:ea typeface="微软雅黑" panose="020b0503020204020204" pitchFamily="34" charset="-122"/>
              </a:rPr>
              <a:t>zhuó</a:t>
            </a:r>
            <a:endParaRPr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0754134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>
            <p:custDataLst>
              <p:tags r:id="rId3"/>
            </p:custDataLst>
          </p:nvPr>
        </p:nvSpPr>
        <p:spPr>
          <a:xfrm>
            <a:off x="462011" y="1110794"/>
            <a:ext cx="11463689" cy="47397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indent="576000" eaLnBrk="0" latinLnBrk="1" hangingPunct="0">
              <a:lnSpc>
                <a:spcPct val="150000"/>
              </a:lnSpc>
              <a:spcBef>
                <a:spcPct val="0"/>
              </a:spcBef>
              <a:defRPr sz="3200" ker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smtClean="0"/>
              <a:t>卫律</a:t>
            </a:r>
            <a:r>
              <a:rPr lang="zh-CN" altLang="en-US" sz="2800"/>
              <a:t>知道苏武终究不可威逼而致屈服</a:t>
            </a:r>
            <a:r>
              <a:rPr lang="en-US" altLang="zh-CN" sz="2800"/>
              <a:t>,</a:t>
            </a:r>
            <a:r>
              <a:rPr lang="zh-CN" altLang="en-US" sz="2800"/>
              <a:t>就禀告了单于。单于更想使他投降了。就把苏武囚禁在大地窖里面</a:t>
            </a:r>
            <a:r>
              <a:rPr lang="en-US" altLang="zh-CN" sz="2800"/>
              <a:t>,</a:t>
            </a:r>
            <a:r>
              <a:rPr lang="zh-CN" altLang="en-US" sz="2800"/>
              <a:t>断绝供应</a:t>
            </a:r>
            <a:r>
              <a:rPr lang="en-US" altLang="zh-CN" sz="2800"/>
              <a:t>,</a:t>
            </a:r>
            <a:r>
              <a:rPr lang="zh-CN" altLang="en-US" sz="2800"/>
              <a:t>不给他喝的、吃的。天降雪</a:t>
            </a:r>
            <a:r>
              <a:rPr lang="en-US" altLang="zh-CN" sz="2800"/>
              <a:t>,</a:t>
            </a:r>
            <a:r>
              <a:rPr lang="zh-CN" altLang="en-US" sz="2800"/>
              <a:t>苏武躺着嚼雪</a:t>
            </a:r>
            <a:r>
              <a:rPr lang="en-US" altLang="zh-CN" sz="2800"/>
              <a:t>,</a:t>
            </a:r>
            <a:r>
              <a:rPr lang="zh-CN" altLang="en-US" sz="2800"/>
              <a:t>把雪同毡毛一起吞下去</a:t>
            </a:r>
            <a:r>
              <a:rPr lang="en-US" altLang="zh-CN" sz="2800"/>
              <a:t>,</a:t>
            </a:r>
            <a:r>
              <a:rPr lang="zh-CN" altLang="en-US" sz="2800"/>
              <a:t>过了几天都没有死。匈奴人认为他是神灵。</a:t>
            </a:r>
            <a:r>
              <a:rPr lang="en-US" altLang="zh-CN" sz="2800"/>
              <a:t>(</a:t>
            </a:r>
            <a:r>
              <a:rPr lang="zh-CN" altLang="en-US" sz="2800"/>
              <a:t>后来</a:t>
            </a:r>
            <a:r>
              <a:rPr lang="en-US" altLang="zh-CN" sz="2800"/>
              <a:t>)</a:t>
            </a:r>
            <a:r>
              <a:rPr lang="zh-CN" altLang="en-US" sz="2800"/>
              <a:t>就把他流放到北海的无人区</a:t>
            </a:r>
            <a:r>
              <a:rPr lang="en-US" altLang="zh-CN" sz="2800"/>
              <a:t>,</a:t>
            </a:r>
            <a:r>
              <a:rPr lang="zh-CN" altLang="en-US" sz="2800"/>
              <a:t>让他放公羊</a:t>
            </a:r>
            <a:r>
              <a:rPr lang="en-US" altLang="zh-CN" sz="2800"/>
              <a:t>,</a:t>
            </a:r>
            <a:r>
              <a:rPr lang="zh-CN" altLang="en-US" sz="2800"/>
              <a:t>公羊生了小羊才能回。分开他的随从官吏常惠等人</a:t>
            </a:r>
            <a:r>
              <a:rPr lang="en-US" altLang="zh-CN" sz="2800"/>
              <a:t>,</a:t>
            </a:r>
            <a:r>
              <a:rPr lang="zh-CN" altLang="en-US" sz="2800"/>
              <a:t>分别囚禁到另外的地方。苏武到北海后</a:t>
            </a:r>
            <a:r>
              <a:rPr lang="en-US" altLang="zh-CN" sz="2800"/>
              <a:t>,</a:t>
            </a:r>
            <a:r>
              <a:rPr lang="zh-CN" altLang="en-US" sz="2800"/>
              <a:t>官府发给的粮食不来</a:t>
            </a:r>
            <a:r>
              <a:rPr lang="en-US" altLang="zh-CN" sz="2800"/>
              <a:t>,(</a:t>
            </a:r>
            <a:r>
              <a:rPr lang="zh-CN" altLang="en-US" sz="2800"/>
              <a:t>他只好</a:t>
            </a:r>
            <a:r>
              <a:rPr lang="en-US" altLang="zh-CN" sz="2800"/>
              <a:t>)</a:t>
            </a:r>
            <a:r>
              <a:rPr lang="zh-CN" altLang="en-US" sz="2800"/>
              <a:t>挖野鼠穴中藏的草实充饥。拄着汉朝的旄节牧羊</a:t>
            </a:r>
            <a:r>
              <a:rPr lang="en-US" altLang="zh-CN" sz="2800"/>
              <a:t>,</a:t>
            </a:r>
            <a:r>
              <a:rPr lang="zh-CN" altLang="en-US" sz="2800"/>
              <a:t>睡觉起来都拿着</a:t>
            </a:r>
            <a:r>
              <a:rPr lang="en-US" altLang="zh-CN" sz="2800"/>
              <a:t>,</a:t>
            </a:r>
            <a:r>
              <a:rPr lang="zh-CN" altLang="en-US" sz="2800"/>
              <a:t>旄节上牦尾全部脱落。一共过了五六年</a:t>
            </a:r>
            <a:r>
              <a:rPr lang="en-US" altLang="zh-CN" sz="2800"/>
              <a:t>,</a:t>
            </a:r>
            <a:r>
              <a:rPr lang="zh-CN" altLang="en-US" sz="2800"/>
              <a:t>单于的弟弟於靬王到北海打猎。苏武会结网</a:t>
            </a:r>
            <a:r>
              <a:rPr lang="en-US" altLang="zh-CN" sz="2800"/>
              <a:t>,</a:t>
            </a:r>
            <a:r>
              <a:rPr lang="zh-CN" altLang="en-US" sz="2800"/>
              <a:t>纺制系在箭尾的丝绳</a:t>
            </a:r>
            <a:r>
              <a:rPr lang="en-US" altLang="zh-CN" sz="2800"/>
              <a:t>,</a:t>
            </a:r>
            <a:r>
              <a:rPr lang="zh-CN" altLang="en-US" sz="2800"/>
              <a:t>矫正弓弩</a:t>
            </a:r>
            <a:r>
              <a:rPr lang="en-US" altLang="zh-CN" sz="2800"/>
              <a:t>,</a:t>
            </a:r>
            <a:r>
              <a:rPr lang="zh-CN" altLang="en-US" sz="2800"/>
              <a:t>於靬王器重他</a:t>
            </a:r>
            <a:r>
              <a:rPr lang="en-US" altLang="zh-CN" sz="2800"/>
              <a:t>,</a:t>
            </a:r>
            <a:r>
              <a:rPr lang="zh-CN" altLang="en-US" sz="2800"/>
              <a:t>供给他衣服、食物。三年多之后</a:t>
            </a:r>
            <a:r>
              <a:rPr lang="en-US" altLang="zh-CN" sz="2800"/>
              <a:t>,</a:t>
            </a:r>
            <a:r>
              <a:rPr lang="zh-CN" altLang="en-US" sz="2800"/>
              <a:t>於靬王病了</a:t>
            </a:r>
            <a:r>
              <a:rPr lang="en-US" altLang="zh-CN" sz="2800"/>
              <a:t>,</a:t>
            </a:r>
            <a:r>
              <a:rPr lang="zh-CN" altLang="en-US" sz="2800"/>
              <a:t>赐给苏武马匹牲畜、盛酒酪的器皿、圆顶的毡帐篷。於靬王死后</a:t>
            </a:r>
            <a:r>
              <a:rPr lang="en-US" altLang="zh-CN" sz="2800"/>
              <a:t>,</a:t>
            </a:r>
            <a:r>
              <a:rPr lang="zh-CN" altLang="en-US" sz="2800"/>
              <a:t>他的部下也都迁离。这年冬天</a:t>
            </a:r>
            <a:r>
              <a:rPr lang="en-US" altLang="zh-CN" sz="2800"/>
              <a:t>,</a:t>
            </a:r>
            <a:r>
              <a:rPr lang="zh-CN" altLang="en-US" sz="2800"/>
              <a:t>丁灵人偷走了苏武的牛羊</a:t>
            </a:r>
            <a:r>
              <a:rPr lang="en-US" altLang="zh-CN" sz="2800"/>
              <a:t>,</a:t>
            </a:r>
            <a:r>
              <a:rPr lang="zh-CN" altLang="en-US" sz="2800"/>
              <a:t>苏武又陷于困顿。</a:t>
            </a:r>
          </a:p>
        </p:txBody>
      </p:sp>
    </p:spTree>
    <p:extLst>
      <p:ext uri="{BB962C8B-B14F-4D97-AF65-F5344CB8AC3E}">
        <p14:creationId xmlns:p14="http://schemas.microsoft.com/office/powerpoint/2010/main" val="3847840158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75302"/>
            <a:ext cx="991796" cy="1047336"/>
          </a:xfrm>
          <a:prstGeom prst="rect">
            <a:avLst/>
          </a:prstGeom>
        </p:spPr>
      </p:pic>
      <p:grpSp>
        <p:nvGrpSpPr>
          <p:cNvPr id="3" name="组 11"/>
          <p:cNvGrpSpPr/>
          <p:nvPr>
            <p:custDataLst>
              <p:tags r:id="rId5"/>
            </p:custDataLst>
          </p:nvPr>
        </p:nvGrpSpPr>
        <p:grpSpPr>
          <a:xfrm>
            <a:off x="123186" y="156701"/>
            <a:ext cx="1018959" cy="1721398"/>
            <a:chExt cx="1018959" cy="172139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1114982" y="288458"/>
            <a:ext cx="10779050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6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altLang="zh-CN" smtClean="0">
                <a:sym typeface="宋体" panose="02010600030101010101" pitchFamily="2" charset="-122"/>
              </a:rPr>
              <a:t>1.</a:t>
            </a:r>
            <a:r>
              <a:rPr lang="zh-CN" altLang="en-US">
                <a:sym typeface="宋体" panose="02010600030101010101" pitchFamily="2" charset="-122"/>
              </a:rPr>
              <a:t>苏武不愿意投降，匈奴是怎样对待他的</a:t>
            </a:r>
            <a:r>
              <a:rPr lang="zh-CN" altLang="en-US" smtClean="0">
                <a:sym typeface="宋体" panose="02010600030101010101" pitchFamily="2" charset="-122"/>
              </a:rPr>
              <a:t>？</a:t>
            </a:r>
            <a:endParaRPr lang="zh-CN" altLang="en-US">
              <a:sym typeface="宋体" panose="02010600030101010101" pitchFamily="2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14"/>
            </p:custDataLst>
          </p:nvPr>
        </p:nvSpPr>
        <p:spPr>
          <a:xfrm>
            <a:off x="635358" y="1012013"/>
            <a:ext cx="9266023" cy="25899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10000"/>
              </a:lnSpc>
              <a:spcAft>
                <a:spcPts val="800"/>
              </a:spcAft>
            </a:pPr>
            <a:r>
              <a:rPr lang="zh-CN" altLang="en-US" sz="3200" spc="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（</a:t>
            </a:r>
            <a:r>
              <a:rPr lang="en-US" altLang="zh-CN" sz="3200" spc="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1</a:t>
            </a:r>
            <a:r>
              <a:rPr lang="zh-CN" altLang="en-US" sz="3200" spc="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）“幽武”</a:t>
            </a:r>
            <a:r>
              <a:rPr lang="zh-CN" altLang="en-US" sz="3200" spc="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、“置大窖中，绝不饮食”、“啮雪，咽毡毛”、“掘野鼠去草实而食之”等。</a:t>
            </a:r>
          </a:p>
          <a:p>
            <a:pPr lvl="0">
              <a:lnSpc>
                <a:spcPct val="110000"/>
              </a:lnSpc>
              <a:spcAft>
                <a:spcPts val="800"/>
              </a:spcAft>
            </a:pPr>
            <a:r>
              <a:rPr lang="zh-CN" altLang="en-US" sz="3200" spc="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（</a:t>
            </a:r>
            <a:r>
              <a:rPr lang="en-US" altLang="zh-CN" sz="3200" spc="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2</a:t>
            </a:r>
            <a:r>
              <a:rPr lang="zh-CN" altLang="en-US" sz="3200" spc="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） “</a:t>
            </a:r>
            <a:r>
              <a:rPr lang="zh-CN" altLang="en-US" sz="3200" spc="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羝乳乃得归”、“别其官属常惠等”等。</a:t>
            </a:r>
          </a:p>
        </p:txBody>
      </p:sp>
      <p:sp>
        <p:nvSpPr>
          <p:cNvPr id="9" name="文本框 8"/>
          <p:cNvSpPr txBox="1"/>
          <p:nvPr>
            <p:custDataLst>
              <p:tags r:id="rId15"/>
            </p:custDataLst>
          </p:nvPr>
        </p:nvSpPr>
        <p:spPr>
          <a:xfrm>
            <a:off x="9094307" y="1400201"/>
            <a:ext cx="30226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——肉体折磨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6"/>
            </p:custDataLst>
          </p:nvPr>
        </p:nvSpPr>
        <p:spPr>
          <a:xfrm>
            <a:off x="9094307" y="2209276"/>
            <a:ext cx="30226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——精神折磨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7"/>
            </p:custDataLst>
          </p:nvPr>
        </p:nvSpPr>
        <p:spPr>
          <a:xfrm>
            <a:off x="925186" y="3346026"/>
            <a:ext cx="10779050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6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altLang="zh-CN" smtClean="0">
                <a:sym typeface="宋体" panose="02010600030101010101" pitchFamily="2" charset="-122"/>
              </a:rPr>
              <a:t>2.</a:t>
            </a:r>
            <a:r>
              <a:rPr lang="zh-CN" altLang="en-US">
                <a:sym typeface="宋体" panose="02010600030101010101" pitchFamily="2" charset="-122"/>
              </a:rPr>
              <a:t>最能</a:t>
            </a:r>
            <a:r>
              <a:rPr lang="zh-CN" altLang="en-US" smtClean="0">
                <a:sym typeface="宋体" panose="02010600030101010101" pitchFamily="2" charset="-122"/>
              </a:rPr>
              <a:t>体现苏武气节</a:t>
            </a:r>
            <a:r>
              <a:rPr lang="zh-CN" altLang="en-US">
                <a:sym typeface="宋体" panose="02010600030101010101" pitchFamily="2" charset="-122"/>
              </a:rPr>
              <a:t>的一句话是哪一句？</a:t>
            </a:r>
          </a:p>
        </p:txBody>
      </p:sp>
      <p:sp>
        <p:nvSpPr>
          <p:cNvPr id="13" name="文本框 12"/>
          <p:cNvSpPr txBox="1"/>
          <p:nvPr>
            <p:custDataLst>
              <p:tags r:id="rId18"/>
            </p:custDataLst>
          </p:nvPr>
        </p:nvSpPr>
        <p:spPr>
          <a:xfrm>
            <a:off x="1271606" y="4255754"/>
            <a:ext cx="9478774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255905"/>
            <a:r>
              <a:rPr lang="en-US" altLang="zh-CN" sz="3200" b="1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杖汉节牧羊，卧起操持，节旄尽落。”</a:t>
            </a:r>
          </a:p>
        </p:txBody>
      </p:sp>
      <p:sp>
        <p:nvSpPr>
          <p:cNvPr id="14" name="文本框 13"/>
          <p:cNvSpPr txBox="1"/>
          <p:nvPr>
            <p:custDataLst>
              <p:tags r:id="rId19"/>
            </p:custDataLst>
          </p:nvPr>
        </p:nvSpPr>
        <p:spPr>
          <a:xfrm>
            <a:off x="755606" y="5566269"/>
            <a:ext cx="10753148" cy="107721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苏武品质——艰难环境中仍不忘“汉节”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，</a:t>
            </a:r>
            <a:endParaRPr lang="en-US" altLang="zh-CN" sz="32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</a:t>
            </a:r>
            <a:r>
              <a:rPr lang="en-US" altLang="zh-CN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             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穷困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之中更显示出他的节操和正气。</a:t>
            </a:r>
          </a:p>
        </p:txBody>
      </p:sp>
      <p:sp>
        <p:nvSpPr>
          <p:cNvPr id="15" name="下箭头 14"/>
          <p:cNvSpPr/>
          <p:nvPr>
            <p:custDataLst>
              <p:tags r:id="rId20"/>
            </p:custDataLst>
          </p:nvPr>
        </p:nvSpPr>
        <p:spPr>
          <a:xfrm>
            <a:off x="4171384" y="4840529"/>
            <a:ext cx="797779" cy="693176"/>
          </a:xfrm>
          <a:prstGeom prst="down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1961135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3" grpId="0"/>
      <p:bldP spid="1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75302"/>
            <a:ext cx="991796" cy="1047336"/>
          </a:xfrm>
          <a:prstGeom prst="rect">
            <a:avLst/>
          </a:prstGeom>
        </p:spPr>
      </p:pic>
      <p:grpSp>
        <p:nvGrpSpPr>
          <p:cNvPr id="3" name="组 11"/>
          <p:cNvGrpSpPr/>
          <p:nvPr>
            <p:custDataLst>
              <p:tags r:id="rId5"/>
            </p:custDataLst>
          </p:nvPr>
        </p:nvGrpSpPr>
        <p:grpSpPr>
          <a:xfrm>
            <a:off x="123186" y="156701"/>
            <a:ext cx="1018959" cy="1721398"/>
            <a:chExt cx="1018959" cy="172139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1114982" y="288458"/>
            <a:ext cx="10779050" cy="16564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6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altLang="zh-CN" smtClean="0">
                <a:sym typeface="宋体" panose="02010600030101010101" pitchFamily="2" charset="-122"/>
              </a:rPr>
              <a:t>3.</a:t>
            </a:r>
            <a:r>
              <a:rPr lang="zh-CN" altLang="en-US" smtClean="0">
                <a:sym typeface="宋体" panose="02010600030101010101" pitchFamily="2" charset="-122"/>
              </a:rPr>
              <a:t>苏武</a:t>
            </a:r>
            <a:r>
              <a:rPr lang="zh-CN" altLang="en-US">
                <a:sym typeface="宋体" panose="02010600030101010101" pitchFamily="2" charset="-122"/>
              </a:rPr>
              <a:t>在被囚禁流放以前两度要自杀，后来又想方设法要活下去。这是否矛盾？</a:t>
            </a:r>
          </a:p>
        </p:txBody>
      </p:sp>
      <p:sp>
        <p:nvSpPr>
          <p:cNvPr id="8" name="Title 6"/>
          <p:cNvSpPr txBox="1"/>
          <p:nvPr>
            <p:custDataLst>
              <p:tags r:id="rId14"/>
            </p:custDataLst>
          </p:nvPr>
        </p:nvSpPr>
        <p:spPr>
          <a:xfrm>
            <a:off x="812800" y="1958502"/>
            <a:ext cx="11081232" cy="479327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不矛盾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3200" b="1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3200" b="1">
                <a:latin typeface="Aharoni" panose="02010803020104030203" charset="0"/>
                <a:ea typeface="微软雅黑" panose="020b0503020204020204" pitchFamily="34" charset="-122"/>
                <a:cs typeface="Aharoni" panose="02010803020104030203" charset="0"/>
              </a:rPr>
              <a:t> </a:t>
            </a:r>
            <a:r>
              <a:rPr lang="zh-CN" altLang="en-US" sz="3200">
                <a:latin typeface="Aharoni" panose="02010803020104030203" charset="0"/>
                <a:ea typeface="微软雅黑" panose="020b0503020204020204" pitchFamily="34" charset="-122"/>
                <a:cs typeface="Aharoni" panose="02010803020104030203" charset="0"/>
              </a:rPr>
              <a:t>第一次自杀是因为苏武意识到一旦被匈奴审讯，就会给国家带来耻辱，所以要</a:t>
            </a:r>
            <a:r>
              <a:rPr lang="zh-CN" altLang="en-US" sz="3200">
                <a:solidFill>
                  <a:srgbClr val="FF0000"/>
                </a:solidFill>
                <a:latin typeface="Aharoni" panose="02010803020104030203" charset="0"/>
                <a:ea typeface="微软雅黑" panose="020b0503020204020204" pitchFamily="34" charset="-122"/>
                <a:cs typeface="Aharoni" panose="02010803020104030203" charset="0"/>
              </a:rPr>
              <a:t>自杀避免受辱</a:t>
            </a:r>
            <a:r>
              <a:rPr lang="zh-CN" altLang="en-US" sz="3200">
                <a:latin typeface="Aharoni" panose="02010803020104030203" charset="0"/>
                <a:ea typeface="微软雅黑" panose="020b0503020204020204" pitchFamily="34" charset="-122"/>
                <a:cs typeface="Aharoni" panose="02010803020104030203" charset="0"/>
              </a:rPr>
              <a:t>;第二次自杀是在审讯时他说完一番大义凛然的话语后，这是</a:t>
            </a:r>
            <a:r>
              <a:rPr lang="zh-CN" altLang="en-US" sz="3200">
                <a:solidFill>
                  <a:srgbClr val="FF0000"/>
                </a:solidFill>
                <a:latin typeface="Aharoni" panose="02010803020104030203" charset="0"/>
                <a:ea typeface="微软雅黑" panose="020b0503020204020204" pitchFamily="34" charset="-122"/>
                <a:cs typeface="Aharoni" panose="02010803020104030203" charset="0"/>
              </a:rPr>
              <a:t>为了杀身息祸，为国雪耻</a:t>
            </a:r>
            <a:r>
              <a:rPr lang="zh-CN" altLang="en-US" sz="3200">
                <a:latin typeface="Aharoni" panose="02010803020104030203" charset="0"/>
                <a:ea typeface="微软雅黑" panose="020b0503020204020204" pitchFamily="34" charset="-122"/>
                <a:cs typeface="Aharoni" panose="02010803020104030203" charset="0"/>
              </a:rPr>
              <a:t>。但是后来匈奴转为劝降，劝降失败后企图用艰苦的生活条件来消磨苏武的意志，所以苏武采取的反抗方式也由之前的求死转为求生，因为</a:t>
            </a:r>
            <a:r>
              <a:rPr lang="zh-CN" altLang="en-US" sz="3200">
                <a:solidFill>
                  <a:srgbClr val="FF0000"/>
                </a:solidFill>
                <a:latin typeface="Aharoni" panose="02010803020104030203" charset="0"/>
                <a:ea typeface="微软雅黑" panose="020b0503020204020204" pitchFamily="34" charset="-122"/>
                <a:cs typeface="Aharoni" panose="02010803020104030203" charset="0"/>
              </a:rPr>
              <a:t>他要证明汉使的气节不可折辱</a:t>
            </a:r>
            <a:r>
              <a:rPr lang="zh-CN" altLang="en-US" sz="3200">
                <a:latin typeface="Aharoni" panose="02010803020104030203" charset="0"/>
                <a:ea typeface="微软雅黑" panose="020b0503020204020204" pitchFamily="34" charset="-122"/>
                <a:cs typeface="Aharoni" panose="02010803020104030203" charset="0"/>
              </a:rPr>
              <a:t>，所以，当他在北海上牧羊时，他“杖汉节牧羊，卧起操持，节旄尽落。”时时提醒自己不忘使命</a:t>
            </a:r>
            <a:r>
              <a:rPr lang="zh-CN" altLang="en-US" sz="3200" smtClean="0">
                <a:latin typeface="Aharoni" panose="02010803020104030203" charset="0"/>
                <a:ea typeface="微软雅黑" panose="020b0503020204020204" pitchFamily="34" charset="-122"/>
                <a:cs typeface="Aharoni" panose="02010803020104030203" charset="0"/>
              </a:rPr>
              <a:t>。</a:t>
            </a:r>
            <a:endParaRPr lang="zh-CN" altLang="en-US" sz="3200">
              <a:solidFill>
                <a:srgbClr val="0000FF"/>
              </a:solidFill>
              <a:latin typeface="Aharoni" panose="02010803020104030203" charset="0"/>
              <a:ea typeface="微软雅黑" panose="020b0503020204020204" pitchFamily="34" charset="-122"/>
              <a:cs typeface="Aharoni" panose="0201080302010403020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708939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alphaModFix amt="64000"/>
          </a:blip>
          <a:stretch>
            <a:fillRect/>
          </a:stretch>
        </p:blipFill>
        <p:spPr>
          <a:xfrm>
            <a:off x="7433733" y="4474109"/>
            <a:ext cx="4758267" cy="2383892"/>
          </a:xfrm>
          <a:prstGeom prst="rect">
            <a:avLst/>
          </a:prstGeom>
          <a:ln>
            <a:noFill/>
          </a:ln>
          <a:effectLst>
            <a:softEdge rad="457200"/>
          </a:effectLst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12" name="组 11"/>
          <p:cNvGrpSpPr/>
          <p:nvPr>
            <p:custDataLst>
              <p:tags r:id="rId8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13" name="图片 12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9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16" name="Rectangle 2"/>
          <p:cNvSpPr txBox="1">
            <a:spLocks noChangeArrowheads="1"/>
          </p:cNvSpPr>
          <p:nvPr>
            <p:custDataLst>
              <p:tags r:id="rId16"/>
            </p:custDataLst>
          </p:nvPr>
        </p:nvSpPr>
        <p:spPr>
          <a:xfrm>
            <a:off x="2890980" y="891939"/>
            <a:ext cx="9033165" cy="5314898"/>
          </a:xfrm>
          <a:noFill/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《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汉书</a:t>
            </a:r>
            <a:r>
              <a:rPr lang="en-US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》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是我国</a:t>
            </a:r>
            <a:r>
              <a:rPr lang="zh-CN" altLang="en-US" sz="4000" b="1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第一部纪传体断代史,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是古代传记文学名著。其中还收录了西汉大量的辞赋和散文,有总集的性质。</a:t>
            </a:r>
            <a:endParaRPr lang="en-US" altLang="zh-CN" sz="3200" b="1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i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内容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：记录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了汉高祖元年(前206)至王莽地皇四年(23)共230年的历史，共10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0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篇，分为</a:t>
            </a:r>
            <a:r>
              <a:rPr lang="zh-CN" altLang="en-US" sz="32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十二帝纪、八表、十志、七十列传。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3200" b="1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100000" l="6429" r="9119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6818" y="962798"/>
            <a:ext cx="2861035" cy="286103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3913716" y="101314"/>
            <a:ext cx="6878806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400" b="1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《</a:t>
            </a:r>
            <a:r>
              <a:rPr lang="zh-CN" altLang="en-US" sz="5400" b="1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汉书</a:t>
            </a:r>
            <a:r>
              <a:rPr lang="en-US" altLang="zh-CN" sz="5400" b="1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》(《</a:t>
            </a:r>
            <a:r>
              <a:rPr lang="zh-CN" altLang="en-US" sz="5400" b="1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前汉书</a:t>
            </a:r>
            <a:r>
              <a:rPr lang="en-US" altLang="zh-CN" sz="5400" b="1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》)</a:t>
            </a:r>
          </a:p>
        </p:txBody>
      </p:sp>
      <p:sp>
        <p:nvSpPr>
          <p:cNvPr id="11" name="Rectangle 6"/>
          <p:cNvSpPr txBox="1">
            <a:spLocks noChangeArrowheads="1"/>
          </p:cNvSpPr>
          <p:nvPr>
            <p:custDataLst>
              <p:tags r:id="rId21"/>
            </p:custDataLst>
          </p:nvPr>
        </p:nvSpPr>
        <p:spPr>
          <a:xfrm>
            <a:off x="436818" y="3885680"/>
            <a:ext cx="11635109" cy="2819920"/>
          </a:xfr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汉书</a:t>
            </a:r>
            <a:r>
              <a:rPr lang="en-US" altLang="zh-CN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价值：</a:t>
            </a:r>
            <a:endParaRPr lang="en-US" altLang="zh-CN" smtClea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史学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价值: 作者能尊重客观实际，揭露统治阶级的残暴，赞扬清廉的官吏，流露了对人民的同情。</a:t>
            </a:r>
          </a:p>
          <a:p>
            <a:pPr marL="0" indent="0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文学</a:t>
            </a:r>
            <a:r>
              <a:rPr lang="zh-CN" altLang="en-US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价值: 叙事详明，详赡严密，语言典雅繁复，富于文采，有骈体化倾，对后世散文发展影响很大。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75302"/>
            <a:ext cx="991796" cy="1047336"/>
          </a:xfrm>
          <a:prstGeom prst="rect">
            <a:avLst/>
          </a:prstGeom>
        </p:spPr>
      </p:pic>
      <p:grpSp>
        <p:nvGrpSpPr>
          <p:cNvPr id="3" name="组 11"/>
          <p:cNvGrpSpPr/>
          <p:nvPr>
            <p:custDataLst>
              <p:tags r:id="rId5"/>
            </p:custDataLst>
          </p:nvPr>
        </p:nvGrpSpPr>
        <p:grpSpPr>
          <a:xfrm>
            <a:off x="123186" y="156701"/>
            <a:ext cx="1018959" cy="1721398"/>
            <a:chExt cx="1018959" cy="172139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>
            <p:custDataLst>
              <p:tags r:id="rId13"/>
            </p:custDataLst>
          </p:nvPr>
        </p:nvSpPr>
        <p:spPr>
          <a:xfrm>
            <a:off x="1833365" y="972034"/>
            <a:ext cx="969361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苏武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不畏艰苦，长年累月与恶劣环境作斗争的生存勇气，展现了他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顽强的意志和坚忍不拔的精神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他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的求生求死都是为了维护国家民族的尊严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，展现了他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刚正不阿的气节和忠贞的爱国精神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/>
          </a:p>
        </p:txBody>
      </p:sp>
      <p:sp>
        <p:nvSpPr>
          <p:cNvPr id="16" name="矩形 15"/>
          <p:cNvSpPr/>
          <p:nvPr>
            <p:custDataLst>
              <p:tags r:id="rId14"/>
            </p:custDataLst>
          </p:nvPr>
        </p:nvSpPr>
        <p:spPr>
          <a:xfrm>
            <a:off x="1833365" y="3488709"/>
            <a:ext cx="99421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拟</a:t>
            </a:r>
            <a:r>
              <a:rPr lang="zh-CN" altLang="en-US" sz="36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一个小标题概括本段段意。</a:t>
            </a: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2405904" y="4519699"/>
            <a:ext cx="4829637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北海牧羊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，贫贱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不移</a:t>
            </a:r>
          </a:p>
        </p:txBody>
      </p:sp>
    </p:spTree>
    <p:extLst>
      <p:ext uri="{BB962C8B-B14F-4D97-AF65-F5344CB8AC3E}">
        <p14:creationId xmlns:p14="http://schemas.microsoft.com/office/powerpoint/2010/main" val="536192827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62890" y="128270"/>
            <a:ext cx="1541145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36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zh-CN" altLang="en-US" sz="36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段</a:t>
            </a:r>
            <a:endParaRPr lang="zh-CN" altLang="en-US" sz="36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Rectangle 2"/>
          <p:cNvSpPr/>
          <p:nvPr>
            <p:custDataLst>
              <p:tags r:id="rId4"/>
            </p:custDataLst>
          </p:nvPr>
        </p:nvSpPr>
        <p:spPr>
          <a:xfrm>
            <a:off x="985990" y="573515"/>
            <a:ext cx="9230067" cy="5262979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300000"/>
              </a:lnSpc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初，武与李陵俱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侍中。武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匈奴，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，陵降，不敢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武。久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，单于使陵至海上，为武置酒设乐。</a:t>
            </a: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谓武曰：“单于闻陵与子卿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素厚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，故使陵来</a:t>
            </a: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足下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，虚心欲相待。终不得归汉，空</a:t>
            </a:r>
            <a:r>
              <a:rPr lang="zh-CN" altLang="en-US" sz="28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</a:t>
            </a:r>
            <a:r>
              <a:rPr lang="zh-CN" altLang="en-US" sz="2800" u="sng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苦</a:t>
            </a:r>
            <a:r>
              <a:rPr lang="zh-CN" altLang="en-US" sz="2800" u="sng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亡</a:t>
            </a:r>
            <a:r>
              <a:rPr lang="zh-CN" altLang="en-US" sz="28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人之地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，信义</a:t>
            </a:r>
            <a:r>
              <a:rPr lang="zh-CN" altLang="en-US" sz="2800" u="sng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</a:t>
            </a:r>
            <a:r>
              <a:rPr lang="zh-CN" altLang="en-US" sz="28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800" u="sng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见</a:t>
            </a:r>
            <a:r>
              <a:rPr lang="zh-CN" altLang="en-US" sz="28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乎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4" name="AutoShap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592722" y="652555"/>
            <a:ext cx="1511300" cy="609599"/>
          </a:xfrm>
          <a:prstGeom prst="wedgeRoundRectCallout">
            <a:avLst>
              <a:gd name="adj1" fmla="val 3708"/>
              <a:gd name="adj2" fmla="val 7499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第二年</a:t>
            </a:r>
          </a:p>
        </p:txBody>
      </p:sp>
      <p:sp>
        <p:nvSpPr>
          <p:cNvPr id="5" name="AutoShape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474800" y="3122190"/>
            <a:ext cx="1261665" cy="609599"/>
          </a:xfrm>
          <a:prstGeom prst="wedgeRoundRectCallout">
            <a:avLst>
              <a:gd name="adj1" fmla="val -40440"/>
              <a:gd name="adj2" fmla="val -7578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访求</a:t>
            </a:r>
          </a:p>
        </p:txBody>
      </p:sp>
      <p:sp>
        <p:nvSpPr>
          <p:cNvPr id="6" name="AutoShape 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037347" y="3111316"/>
            <a:ext cx="1295400" cy="609599"/>
          </a:xfrm>
          <a:prstGeom prst="wedgeRoundRectCallout">
            <a:avLst>
              <a:gd name="adj1" fmla="val -50120"/>
              <a:gd name="adj2" fmla="val -7760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趁机</a:t>
            </a:r>
          </a:p>
        </p:txBody>
      </p:sp>
      <p:sp>
        <p:nvSpPr>
          <p:cNvPr id="7" name="AutoShape 10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459565" y="3096870"/>
            <a:ext cx="2663824" cy="609599"/>
          </a:xfrm>
          <a:prstGeom prst="wedgeRoundRectCallout">
            <a:avLst>
              <a:gd name="adj1" fmla="val 4891"/>
              <a:gd name="adj2" fmla="val 7263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一向关系很好</a:t>
            </a:r>
          </a:p>
        </p:txBody>
      </p:sp>
      <p:sp>
        <p:nvSpPr>
          <p:cNvPr id="8" name="AutoShape 1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096609" y="3006541"/>
            <a:ext cx="1079500" cy="609599"/>
          </a:xfrm>
          <a:prstGeom prst="wedgeRoundRectCallout">
            <a:avLst>
              <a:gd name="adj1" fmla="val -38384"/>
              <a:gd name="adj2" fmla="val 8906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劝说</a:t>
            </a:r>
          </a:p>
        </p:txBody>
      </p:sp>
      <p:sp>
        <p:nvSpPr>
          <p:cNvPr id="9" name="AutoShape 1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548148" y="4438185"/>
            <a:ext cx="1800224" cy="576264"/>
          </a:xfrm>
          <a:prstGeom prst="wedgeRoundRectCallout">
            <a:avLst>
              <a:gd name="adj1" fmla="val 25720"/>
              <a:gd name="adj2" fmla="val -7540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尊称，你</a:t>
            </a:r>
          </a:p>
        </p:txBody>
      </p:sp>
      <p:sp>
        <p:nvSpPr>
          <p:cNvPr id="10" name="AutoShape 13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035325" y="5717584"/>
            <a:ext cx="1296988" cy="609599"/>
          </a:xfrm>
          <a:prstGeom prst="wedgeRoundRectCallout">
            <a:avLst>
              <a:gd name="adj1" fmla="val 83378"/>
              <a:gd name="adj2" fmla="val -5748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受苦</a:t>
            </a:r>
          </a:p>
        </p:txBody>
      </p:sp>
      <p:sp>
        <p:nvSpPr>
          <p:cNvPr id="11" name="AutoShape 1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680682" y="5851015"/>
            <a:ext cx="1584324" cy="609599"/>
          </a:xfrm>
          <a:prstGeom prst="wedgeRoundRectCallout">
            <a:avLst>
              <a:gd name="adj1" fmla="val -13177"/>
              <a:gd name="adj2" fmla="val -8642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同“无”</a:t>
            </a:r>
          </a:p>
        </p:txBody>
      </p:sp>
      <p:sp>
        <p:nvSpPr>
          <p:cNvPr id="12" name="AutoShape 15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689392" y="5851341"/>
            <a:ext cx="1150938" cy="609599"/>
          </a:xfrm>
          <a:prstGeom prst="wedgeRoundRectCallout">
            <a:avLst>
              <a:gd name="adj1" fmla="val 31255"/>
              <a:gd name="adj2" fmla="val -8008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哪里</a:t>
            </a:r>
          </a:p>
        </p:txBody>
      </p:sp>
      <p:sp>
        <p:nvSpPr>
          <p:cNvPr id="13" name="AutoShape 16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107737" y="5851282"/>
            <a:ext cx="2808288" cy="609599"/>
          </a:xfrm>
          <a:prstGeom prst="wedgeRoundRectCallout">
            <a:avLst>
              <a:gd name="adj1" fmla="val -37080"/>
              <a:gd name="adj2" fmla="val -8432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同“现”表现</a:t>
            </a:r>
          </a:p>
        </p:txBody>
      </p:sp>
      <p:sp>
        <p:nvSpPr>
          <p:cNvPr id="14" name="AutoShape 30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648827" y="530005"/>
            <a:ext cx="1295400" cy="609599"/>
          </a:xfrm>
          <a:prstGeom prst="wedgeRoundRectCallout">
            <a:avLst>
              <a:gd name="adj1" fmla="val 1214"/>
              <a:gd name="adj2" fmla="val 6374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出使</a:t>
            </a:r>
          </a:p>
        </p:txBody>
      </p:sp>
      <p:sp>
        <p:nvSpPr>
          <p:cNvPr id="15" name="AutoShape 31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404266" y="1777154"/>
            <a:ext cx="2736850" cy="609599"/>
          </a:xfrm>
          <a:prstGeom prst="wedgeRoundRectCallout">
            <a:avLst>
              <a:gd name="adj1" fmla="val -27421"/>
              <a:gd name="adj2" fmla="val 6907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音节助词，不译</a:t>
            </a:r>
          </a:p>
        </p:txBody>
      </p:sp>
    </p:spTree>
    <p:extLst>
      <p:ext uri="{BB962C8B-B14F-4D97-AF65-F5344CB8AC3E}">
        <p14:creationId xmlns:p14="http://schemas.microsoft.com/office/powerpoint/2010/main" val="3401556051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Rectangle 2"/>
          <p:cNvSpPr/>
          <p:nvPr>
            <p:custDataLst>
              <p:tags r:id="rId3"/>
            </p:custDataLst>
          </p:nvPr>
        </p:nvSpPr>
        <p:spPr>
          <a:xfrm>
            <a:off x="447675" y="496561"/>
            <a:ext cx="11353800" cy="590931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pPr>
              <a:lnSpc>
                <a:spcPct val="270000"/>
              </a:lnSpc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长君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为奉车，从至雍棫阳宫，扶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辇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，触柱折辕，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劾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大不敬，伏剑自刎，赐钱二百万以葬。</a:t>
            </a: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孺卿</a:t>
            </a:r>
            <a:r>
              <a:rPr lang="zh-CN" altLang="en-US" sz="2800" u="sng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altLang="en-US" sz="2800" u="sng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祠</a:t>
            </a:r>
            <a:r>
              <a:rPr lang="zh-CN" altLang="en-US" sz="2800" u="sng">
                <a:latin typeface="微软雅黑" panose="020b0503020204020204" pitchFamily="34" charset="-122"/>
                <a:ea typeface="微软雅黑" panose="020b0503020204020204" pitchFamily="34" charset="-122"/>
              </a:rPr>
              <a:t>河东后土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宦骑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与黄门驸马争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船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，推堕驸马河中溺死，宦骑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亡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，诏使孺卿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逐捕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，不得，惶恐饮药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死。来时太夫人已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不幸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，陵送葬至阳陵。</a:t>
            </a: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子卿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年少，闻已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更嫁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矣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独有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女弟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二人，两女一男，今复十余年，存亡不可知。人生如朝露，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何久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自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苦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如此？</a:t>
            </a:r>
            <a:endParaRPr lang="zh-CN" altLang="en-US"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860273" y="475887"/>
            <a:ext cx="1295400" cy="503238"/>
          </a:xfrm>
          <a:prstGeom prst="wedgeRoundRectCallout">
            <a:avLst>
              <a:gd name="adj1" fmla="val 14550"/>
              <a:gd name="adj2" fmla="val 7501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殿阶</a:t>
            </a:r>
          </a:p>
        </p:txBody>
      </p:sp>
      <p:sp>
        <p:nvSpPr>
          <p:cNvPr id="4" name="AutoShape 2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872473" y="218966"/>
            <a:ext cx="1754077" cy="609525"/>
          </a:xfrm>
          <a:prstGeom prst="wedgeRoundRectCallout">
            <a:avLst>
              <a:gd name="adj1" fmla="val 31246"/>
              <a:gd name="adj2" fmla="val 9722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被弹劾</a:t>
            </a:r>
          </a:p>
        </p:txBody>
      </p:sp>
      <p:sp>
        <p:nvSpPr>
          <p:cNvPr id="5" name="AutoShape 2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548485" y="2873196"/>
            <a:ext cx="1150938" cy="504824"/>
          </a:xfrm>
          <a:prstGeom prst="wedgeRoundRectCallout">
            <a:avLst>
              <a:gd name="adj1" fmla="val 28069"/>
              <a:gd name="adj2" fmla="val -8962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跟随</a:t>
            </a:r>
          </a:p>
        </p:txBody>
      </p:sp>
      <p:sp>
        <p:nvSpPr>
          <p:cNvPr id="6" name="AutoShape 2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232424" y="1641120"/>
            <a:ext cx="1296988" cy="609599"/>
          </a:xfrm>
          <a:prstGeom prst="wedgeRoundRectCallout">
            <a:avLst>
              <a:gd name="adj1" fmla="val 60676"/>
              <a:gd name="adj2" fmla="val 5145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上船</a:t>
            </a:r>
          </a:p>
        </p:txBody>
      </p:sp>
      <p:sp>
        <p:nvSpPr>
          <p:cNvPr id="7" name="AutoShape 2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855066" y="3978867"/>
            <a:ext cx="1150938" cy="485333"/>
          </a:xfrm>
          <a:prstGeom prst="wedgeRoundRectCallout">
            <a:avLst>
              <a:gd name="adj1" fmla="val -12208"/>
              <a:gd name="adj2" fmla="val -8229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逃跑</a:t>
            </a:r>
          </a:p>
        </p:txBody>
      </p:sp>
      <p:sp>
        <p:nvSpPr>
          <p:cNvPr id="8" name="AutoShape 2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434948" y="3873053"/>
            <a:ext cx="1441450" cy="609599"/>
          </a:xfrm>
          <a:prstGeom prst="wedgeRoundRectCallout">
            <a:avLst>
              <a:gd name="adj1" fmla="val -28963"/>
              <a:gd name="adj2" fmla="val -6588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追捕</a:t>
            </a:r>
          </a:p>
        </p:txBody>
      </p:sp>
      <p:sp>
        <p:nvSpPr>
          <p:cNvPr id="10" name="AutoShape 2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771088" y="5186673"/>
            <a:ext cx="1512888" cy="609599"/>
          </a:xfrm>
          <a:prstGeom prst="wedgeRoundRectCallout">
            <a:avLst>
              <a:gd name="adj1" fmla="val -17051"/>
              <a:gd name="adj2" fmla="val -7760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去世</a:t>
            </a:r>
          </a:p>
        </p:txBody>
      </p:sp>
      <p:sp>
        <p:nvSpPr>
          <p:cNvPr id="11" name="AutoShape 28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571274" y="5091423"/>
            <a:ext cx="1106602" cy="609599"/>
          </a:xfrm>
          <a:prstGeom prst="wedgeRoundRectCallout">
            <a:avLst>
              <a:gd name="adj1" fmla="val 28953"/>
              <a:gd name="adj2" fmla="val -8153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妻子</a:t>
            </a:r>
          </a:p>
        </p:txBody>
      </p:sp>
      <p:sp>
        <p:nvSpPr>
          <p:cNvPr id="12" name="AutoShape 29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587741" y="3852348"/>
            <a:ext cx="1130300" cy="609599"/>
          </a:xfrm>
          <a:prstGeom prst="wedgeRoundRectCallout">
            <a:avLst>
              <a:gd name="adj1" fmla="val -46054"/>
              <a:gd name="adj2" fmla="val 7623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改嫁</a:t>
            </a:r>
          </a:p>
        </p:txBody>
      </p:sp>
      <p:sp>
        <p:nvSpPr>
          <p:cNvPr id="13" name="AutoShape 30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717877" y="479097"/>
            <a:ext cx="2059069" cy="502858"/>
          </a:xfrm>
          <a:prstGeom prst="wedgeRoundRectCallout">
            <a:avLst>
              <a:gd name="adj1" fmla="val 64890"/>
              <a:gd name="adj2" fmla="val 7070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皇帝的车子</a:t>
            </a:r>
          </a:p>
        </p:txBody>
      </p:sp>
      <p:sp>
        <p:nvSpPr>
          <p:cNvPr id="15" name="AutoShape 33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372042" y="2935262"/>
            <a:ext cx="1150938" cy="504824"/>
          </a:xfrm>
          <a:prstGeom prst="wedgeRoundRectCallout">
            <a:avLst>
              <a:gd name="adj1" fmla="val -104935"/>
              <a:gd name="adj2" fmla="val -10262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祭祀</a:t>
            </a:r>
          </a:p>
        </p:txBody>
      </p:sp>
      <p:sp>
        <p:nvSpPr>
          <p:cNvPr id="17" name="AutoShape 3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285346" y="5065047"/>
            <a:ext cx="792164" cy="609599"/>
          </a:xfrm>
          <a:prstGeom prst="wedgeRoundRectCallout">
            <a:avLst>
              <a:gd name="adj1" fmla="val 113678"/>
              <a:gd name="adj2" fmla="val -5894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</a:p>
        </p:txBody>
      </p:sp>
      <p:sp>
        <p:nvSpPr>
          <p:cNvPr id="16" name="AutoShape 9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0529412" y="5091423"/>
            <a:ext cx="1368424" cy="609599"/>
          </a:xfrm>
          <a:prstGeom prst="wedgeRoundRectCallout">
            <a:avLst>
              <a:gd name="adj1" fmla="val -23435"/>
              <a:gd name="adj2" fmla="val -7187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妹妹</a:t>
            </a:r>
          </a:p>
        </p:txBody>
      </p:sp>
      <p:sp>
        <p:nvSpPr>
          <p:cNvPr id="18" name="AutoShape 10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286967" y="5065046"/>
            <a:ext cx="2305050" cy="609599"/>
          </a:xfrm>
          <a:prstGeom prst="wedgeRoundRectCallout">
            <a:avLst>
              <a:gd name="adj1" fmla="val 47657"/>
              <a:gd name="adj2" fmla="val 6328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何必久久的</a:t>
            </a:r>
          </a:p>
        </p:txBody>
      </p:sp>
      <p:sp>
        <p:nvSpPr>
          <p:cNvPr id="19" name="AutoShape 28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8749511" y="6199294"/>
            <a:ext cx="2233225" cy="609599"/>
          </a:xfrm>
          <a:prstGeom prst="wedgeRoundRectCallout">
            <a:avLst>
              <a:gd name="adj1" fmla="val 37161"/>
              <a:gd name="adj2" fmla="val -6463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en-US" altLang="zh-CN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受苦</a:t>
            </a:r>
          </a:p>
        </p:txBody>
      </p:sp>
    </p:spTree>
    <p:extLst>
      <p:ext uri="{BB962C8B-B14F-4D97-AF65-F5344CB8AC3E}">
        <p14:creationId xmlns:p14="http://schemas.microsoft.com/office/powerpoint/2010/main" val="3441844838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5" grpId="0"/>
      <p:bldP spid="17" grpId="0"/>
      <p:bldP spid="16" grpId="0"/>
      <p:bldP spid="18" grpId="0"/>
      <p:bldP spid="1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>
            <p:custDataLst>
              <p:tags r:id="rId3"/>
            </p:custDataLst>
          </p:nvPr>
        </p:nvSpPr>
        <p:spPr>
          <a:xfrm>
            <a:off x="596324" y="610229"/>
            <a:ext cx="11100376" cy="5601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indent="576000" eaLnBrk="0" latinLnBrk="1" hangingPunct="0">
              <a:lnSpc>
                <a:spcPct val="150000"/>
              </a:lnSpc>
              <a:spcBef>
                <a:spcPct val="0"/>
              </a:spcBef>
              <a:defRPr sz="3200" ker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/>
              <a:t>当初，苏武与李陵都做皇帝的侍从。苏武出使匈奴，第二年，李陵投降匈奴，不敢访求苏武。过了很久，单于派遣李陵去北海，为苏武备办酒宴安排歌舞。李陵趁机对苏武说：“单于听说我与你一向关系很好，所以派我来劝说足下，愿谦诚地对待你。你终究不能回归汉朝了，白白地在荒无人烟的地方受苦，信义何处显现呢</a:t>
            </a:r>
            <a:r>
              <a:rPr lang="zh-CN" altLang="en-US" sz="2800" smtClean="0"/>
              <a:t>？以前</a:t>
            </a:r>
            <a:r>
              <a:rPr lang="zh-CN" altLang="en-US" sz="2800"/>
              <a:t>你的大哥做奉车都尉，跟随皇上到雍城的棫阳宫，扶着皇帝的车驾下殿阶，碰到柱子，折断了车辕，被定为大不敬的罪，用剑自杀了，只不过赐钱二百万用以下葬。你弟弟孺卿跟随皇上祭祀河东土神，骑着马的宦官与黄门驸马抢着上船，把黄门驸马推下去掉到河中淹死了。骑着马的宦官逃走了。皇上命令孺卿去追捕，他抓不到，因害怕而服毒自杀。我来的时候，你的母亲已去世，我送葬到阳陵。你的夫人年纪轻，听说已改嫁了。家中只有两个妹妹，两个女儿和一个男孩，如今又十多年了，生死不知。人生像早晨的露水，何必长久地像这样折磨自己！</a:t>
            </a:r>
          </a:p>
        </p:txBody>
      </p:sp>
    </p:spTree>
    <p:extLst>
      <p:ext uri="{BB962C8B-B14F-4D97-AF65-F5344CB8AC3E}">
        <p14:creationId xmlns:p14="http://schemas.microsoft.com/office/powerpoint/2010/main" val="2875574092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Rectangle 3"/>
          <p:cNvSpPr/>
          <p:nvPr>
            <p:custDataLst>
              <p:tags r:id="rId3"/>
            </p:custDataLst>
          </p:nvPr>
        </p:nvSpPr>
        <p:spPr>
          <a:xfrm>
            <a:off x="2015991" y="1105908"/>
            <a:ext cx="8952395" cy="52629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陵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始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降时，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忽忽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如狂，</a:t>
            </a:r>
            <a:r>
              <a:rPr lang="zh-CN" altLang="en-US" sz="2800" u="sng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自痛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负汉；加以老母系保宫。子卿不欲降，何以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陵？且陛下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春秋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高，法令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亡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常，大臣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亡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罪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夷灭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者数十家，安危不可知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800" u="sng">
                <a:latin typeface="微软雅黑" panose="020b0503020204020204" pitchFamily="34" charset="-122"/>
                <a:ea typeface="微软雅黑" panose="020b0503020204020204" pitchFamily="34" charset="-122"/>
              </a:rPr>
              <a:t>子卿</a:t>
            </a:r>
            <a:r>
              <a:rPr lang="zh-CN" altLang="en-US" sz="2800" u="sng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尚</a:t>
            </a:r>
            <a:r>
              <a:rPr lang="zh-CN" altLang="en-US" sz="2800" u="sng">
                <a:latin typeface="微软雅黑" panose="020b0503020204020204" pitchFamily="34" charset="-122"/>
                <a:ea typeface="微软雅黑" panose="020b0503020204020204" pitchFamily="34" charset="-122"/>
              </a:rPr>
              <a:t>复谁为乎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愿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听陵计，勿复有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！”</a:t>
            </a:r>
            <a:endParaRPr lang="zh-CN" altLang="en-US"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1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732422" y="2368694"/>
            <a:ext cx="1728788" cy="609599"/>
          </a:xfrm>
          <a:prstGeom prst="wedgeRoundRectCallout">
            <a:avLst>
              <a:gd name="adj1" fmla="val -18227"/>
              <a:gd name="adj2" fmla="val -8177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精神恍惚</a:t>
            </a:r>
          </a:p>
        </p:txBody>
      </p:sp>
      <p:sp>
        <p:nvSpPr>
          <p:cNvPr id="6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769311" y="954977"/>
            <a:ext cx="2159000" cy="609599"/>
          </a:xfrm>
          <a:prstGeom prst="wedgeRoundRectCallout">
            <a:avLst>
              <a:gd name="adj1" fmla="val -40954"/>
              <a:gd name="adj2" fmla="val 9322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痛恨自己</a:t>
            </a:r>
          </a:p>
        </p:txBody>
      </p:sp>
      <p:sp>
        <p:nvSpPr>
          <p:cNvPr id="7" name="AutoShape 1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139618" y="3633313"/>
            <a:ext cx="1152524" cy="609599"/>
          </a:xfrm>
          <a:prstGeom prst="wedgeRoundRectCallout">
            <a:avLst>
              <a:gd name="adj1" fmla="val 8954"/>
              <a:gd name="adj2" fmla="val -7083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超过</a:t>
            </a:r>
          </a:p>
        </p:txBody>
      </p:sp>
      <p:sp>
        <p:nvSpPr>
          <p:cNvPr id="8" name="AutoShape 14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191997" y="3709924"/>
            <a:ext cx="1439864" cy="609599"/>
          </a:xfrm>
          <a:prstGeom prst="wedgeRoundRectCallout">
            <a:avLst>
              <a:gd name="adj1" fmla="val 25903"/>
              <a:gd name="adj2" fmla="val -9299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年纪</a:t>
            </a:r>
          </a:p>
        </p:txBody>
      </p:sp>
      <p:sp>
        <p:nvSpPr>
          <p:cNvPr id="9" name="AutoShape 1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211771" y="5009609"/>
            <a:ext cx="3095624" cy="609599"/>
          </a:xfrm>
          <a:prstGeom prst="wedgeRoundRectCallout">
            <a:avLst>
              <a:gd name="adj1" fmla="val -49755"/>
              <a:gd name="adj2" fmla="val -9022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被消灭，全家杀尽</a:t>
            </a:r>
          </a:p>
        </p:txBody>
      </p:sp>
      <p:sp>
        <p:nvSpPr>
          <p:cNvPr id="10" name="AutoShape 2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059247" y="2368694"/>
            <a:ext cx="1152524" cy="609599"/>
          </a:xfrm>
          <a:prstGeom prst="wedgeRoundRectCallout">
            <a:avLst>
              <a:gd name="adj1" fmla="val -4134"/>
              <a:gd name="adj2" fmla="val -7760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刚刚</a:t>
            </a:r>
          </a:p>
        </p:txBody>
      </p:sp>
      <p:sp>
        <p:nvSpPr>
          <p:cNvPr id="11" name="AutoShape 26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237554" y="2325033"/>
            <a:ext cx="1584324" cy="609599"/>
          </a:xfrm>
          <a:prstGeom prst="wedgeRoundRectCallout">
            <a:avLst>
              <a:gd name="adj1" fmla="val -63889"/>
              <a:gd name="adj2" fmla="val 7874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同“无”</a:t>
            </a:r>
          </a:p>
        </p:txBody>
      </p:sp>
      <p:sp>
        <p:nvSpPr>
          <p:cNvPr id="12" name="AutoShape 27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37605" y="4818841"/>
            <a:ext cx="1584324" cy="609599"/>
          </a:xfrm>
          <a:prstGeom prst="wedgeRoundRectCallout">
            <a:avLst>
              <a:gd name="adj1" fmla="val 50650"/>
              <a:gd name="adj2" fmla="val -6571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同“无”</a:t>
            </a:r>
          </a:p>
        </p:txBody>
      </p:sp>
      <p:sp>
        <p:nvSpPr>
          <p:cNvPr id="14" name="AutoShape 16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845726" y="5009608"/>
            <a:ext cx="792164" cy="609599"/>
          </a:xfrm>
          <a:prstGeom prst="wedgeRoundRectCallout">
            <a:avLst>
              <a:gd name="adj1" fmla="val 16134"/>
              <a:gd name="adj2" fmla="val -8567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还</a:t>
            </a:r>
          </a:p>
        </p:txBody>
      </p:sp>
      <p:sp>
        <p:nvSpPr>
          <p:cNvPr id="15" name="AutoShape 18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0247661" y="3544158"/>
            <a:ext cx="1441450" cy="609599"/>
          </a:xfrm>
          <a:prstGeom prst="wedgeRoundRectCallout">
            <a:avLst>
              <a:gd name="adj1" fmla="val -36973"/>
              <a:gd name="adj2" fmla="val 8054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希望</a:t>
            </a:r>
          </a:p>
        </p:txBody>
      </p:sp>
      <p:sp>
        <p:nvSpPr>
          <p:cNvPr id="16" name="AutoShape 19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526321" y="6142636"/>
            <a:ext cx="914400" cy="609599"/>
          </a:xfrm>
          <a:prstGeom prst="wedgeRoundRectCallout">
            <a:avLst>
              <a:gd name="adj1" fmla="val -27949"/>
              <a:gd name="adj2" fmla="val -7265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</a:p>
        </p:txBody>
      </p:sp>
    </p:spTree>
    <p:extLst>
      <p:ext uri="{BB962C8B-B14F-4D97-AF65-F5344CB8AC3E}">
        <p14:creationId xmlns:p14="http://schemas.microsoft.com/office/powerpoint/2010/main" val="569720314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Rectangle 3"/>
          <p:cNvSpPr/>
          <p:nvPr>
            <p:custDataLst>
              <p:tags r:id="rId3"/>
            </p:custDataLst>
          </p:nvPr>
        </p:nvSpPr>
        <p:spPr>
          <a:xfrm>
            <a:off x="1339428" y="663061"/>
            <a:ext cx="9006575" cy="52629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武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曰：“武父子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亡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功德，</a:t>
            </a:r>
            <a:r>
              <a:rPr lang="zh-CN" altLang="en-US" sz="28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皆</a:t>
            </a:r>
            <a:r>
              <a:rPr lang="zh-CN" altLang="en-US" sz="2800" u="sng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8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陛下</a:t>
            </a:r>
            <a:r>
              <a:rPr lang="zh-CN" altLang="en-US" sz="2800" u="sng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800" u="sng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成就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，位列将，爵通侯，兄弟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亲近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，常愿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肝脑涂地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。今得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杀身自效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虽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蒙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斧钺汤镬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诚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甘乐之。臣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君，犹子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父也。子为父死，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亡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恨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，愿无复再言。” </a:t>
            </a:r>
          </a:p>
        </p:txBody>
      </p:sp>
      <p:sp>
        <p:nvSpPr>
          <p:cNvPr id="6" name="AutoShape 2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789278" y="1915141"/>
            <a:ext cx="2376488" cy="609599"/>
          </a:xfrm>
          <a:prstGeom prst="wedgeRoundRectCallout">
            <a:avLst>
              <a:gd name="adj1" fmla="val -24417"/>
              <a:gd name="adj2" fmla="val -8255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栽培，提拔</a:t>
            </a:r>
          </a:p>
        </p:txBody>
      </p:sp>
      <p:sp>
        <p:nvSpPr>
          <p:cNvPr id="7" name="AutoShape 2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883923" y="3222599"/>
            <a:ext cx="2663824" cy="609599"/>
          </a:xfrm>
          <a:prstGeom prst="wedgeRoundRectCallout">
            <a:avLst>
              <a:gd name="adj1" fmla="val -35296"/>
              <a:gd name="adj2" fmla="val -8377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成为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亲近之臣</a:t>
            </a:r>
          </a:p>
        </p:txBody>
      </p:sp>
      <p:sp>
        <p:nvSpPr>
          <p:cNvPr id="8" name="AutoShape 2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068764" y="3222598"/>
            <a:ext cx="3046786" cy="609599"/>
          </a:xfrm>
          <a:prstGeom prst="wedgeRoundRectCallout">
            <a:avLst>
              <a:gd name="adj1" fmla="val -8769"/>
              <a:gd name="adj2" fmla="val -8984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牺牲自己报效朝廷</a:t>
            </a:r>
          </a:p>
        </p:txBody>
      </p:sp>
      <p:sp>
        <p:nvSpPr>
          <p:cNvPr id="9" name="AutoShape 24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997116" y="4458347"/>
            <a:ext cx="1584324" cy="609599"/>
          </a:xfrm>
          <a:prstGeom prst="wedgeRoundRectCallout">
            <a:avLst>
              <a:gd name="adj1" fmla="val -75750"/>
              <a:gd name="adj2" fmla="val -6796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侍奉</a:t>
            </a:r>
          </a:p>
        </p:txBody>
      </p:sp>
      <p:sp>
        <p:nvSpPr>
          <p:cNvPr id="10" name="AutoShape 2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813246" y="1774800"/>
            <a:ext cx="1296988" cy="609599"/>
          </a:xfrm>
          <a:prstGeom prst="wedgeRoundRectCallout">
            <a:avLst>
              <a:gd name="adj1" fmla="val -74432"/>
              <a:gd name="adj2" fmla="val 7746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即使</a:t>
            </a:r>
          </a:p>
        </p:txBody>
      </p:sp>
      <p:sp>
        <p:nvSpPr>
          <p:cNvPr id="11" name="AutoShape 2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936690" y="4458348"/>
            <a:ext cx="1584324" cy="609599"/>
          </a:xfrm>
          <a:prstGeom prst="wedgeRoundRectCallout">
            <a:avLst>
              <a:gd name="adj1" fmla="val -21614"/>
              <a:gd name="adj2" fmla="val -7805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的确</a:t>
            </a:r>
          </a:p>
        </p:txBody>
      </p:sp>
      <p:sp>
        <p:nvSpPr>
          <p:cNvPr id="12" name="AutoShape 2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47266" y="5928375"/>
            <a:ext cx="1584324" cy="609599"/>
          </a:xfrm>
          <a:prstGeom prst="wedgeRoundRectCallout">
            <a:avLst>
              <a:gd name="adj1" fmla="val 13455"/>
              <a:gd name="adj2" fmla="val -10942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同“无”</a:t>
            </a:r>
          </a:p>
        </p:txBody>
      </p:sp>
      <p:sp>
        <p:nvSpPr>
          <p:cNvPr id="13" name="AutoShape 27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198627" y="5783627"/>
            <a:ext cx="1060450" cy="609600"/>
          </a:xfrm>
          <a:prstGeom prst="wedgeRoundRectCallout">
            <a:avLst>
              <a:gd name="adj1" fmla="val -118682"/>
              <a:gd name="adj2" fmla="val -7552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遗憾</a:t>
            </a:r>
          </a:p>
        </p:txBody>
      </p:sp>
    </p:spTree>
    <p:extLst>
      <p:ext uri="{BB962C8B-B14F-4D97-AF65-F5344CB8AC3E}">
        <p14:creationId xmlns:p14="http://schemas.microsoft.com/office/powerpoint/2010/main" val="4094843604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>
            <p:custDataLst>
              <p:tags r:id="rId3"/>
            </p:custDataLst>
          </p:nvPr>
        </p:nvSpPr>
        <p:spPr>
          <a:xfrm>
            <a:off x="481735" y="1447800"/>
            <a:ext cx="11195915" cy="38779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indent="576000" eaLnBrk="0" latinLnBrk="1" hangingPunct="0">
              <a:lnSpc>
                <a:spcPct val="150000"/>
              </a:lnSpc>
              <a:spcBef>
                <a:spcPct val="0"/>
              </a:spcBef>
              <a:defRPr sz="3200" ker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smtClean="0"/>
              <a:t>我</a:t>
            </a:r>
            <a:r>
              <a:rPr lang="zh-CN" altLang="en-US" sz="2800"/>
              <a:t>刚投降时，精神恍惚，好像要发狂，自己痛心对不起汉廷，加上老母关押在保宫，你不想投降的心情，怎能超过当时我李陵呢！并且皇上年纪大了，法令随时变更，大臣无罪而全家被杀的有几十家，安危不可预料。 你还打算为谁守节呢？希望你听从我的劝告，不要再说什么了！” 苏武说：“我苏武父子无功劳和恩德，都是皇帝栽培提拔的，官职升到列将，爵位封为通侯，兄弟三人都是皇帝的亲近之臣，常常希望为朝庭献出生命。现在得到牺牲生命自己奉献的机会，即使遭受斧钺和汤镬的极刑，的确甘心乐意。大臣侍奉君王，就像儿子侍奉父亲，儿子为父亲而死，没有遗憾的，希望你不要再说了！”</a:t>
            </a:r>
          </a:p>
        </p:txBody>
      </p:sp>
    </p:spTree>
    <p:extLst>
      <p:ext uri="{BB962C8B-B14F-4D97-AF65-F5344CB8AC3E}">
        <p14:creationId xmlns:p14="http://schemas.microsoft.com/office/powerpoint/2010/main" val="3990195656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3" name="组 11"/>
          <p:cNvGrpSpPr/>
          <p:nvPr>
            <p:custDataLst>
              <p:tags r:id="rId5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1114982" y="288458"/>
            <a:ext cx="10779050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6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altLang="zh-CN" smtClean="0">
                <a:sym typeface="宋体" panose="02010600030101010101" pitchFamily="2" charset="-122"/>
              </a:rPr>
              <a:t>1.</a:t>
            </a:r>
            <a:r>
              <a:rPr lang="zh-CN" altLang="en-US">
                <a:sym typeface="宋体" panose="02010600030101010101" pitchFamily="2" charset="-122"/>
              </a:rPr>
              <a:t>李陵是怎样劝降苏武的呢？能分成几</a:t>
            </a:r>
            <a:r>
              <a:rPr lang="zh-CN" altLang="en-US" smtClean="0">
                <a:sym typeface="宋体" panose="02010600030101010101" pitchFamily="2" charset="-122"/>
              </a:rPr>
              <a:t>个层次</a:t>
            </a:r>
            <a:r>
              <a:rPr lang="zh-CN" altLang="en-US">
                <a:sym typeface="宋体" panose="02010600030101010101" pitchFamily="2" charset="-122"/>
              </a:rPr>
              <a:t>。</a:t>
            </a:r>
          </a:p>
        </p:txBody>
      </p:sp>
      <p:sp>
        <p:nvSpPr>
          <p:cNvPr id="8" name="Title 6"/>
          <p:cNvSpPr txBox="1"/>
          <p:nvPr>
            <p:custDataLst>
              <p:tags r:id="rId14"/>
            </p:custDataLst>
          </p:nvPr>
        </p:nvSpPr>
        <p:spPr>
          <a:xfrm>
            <a:off x="369068" y="2012779"/>
            <a:ext cx="9736904" cy="416949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10000"/>
              </a:lnSpc>
              <a:spcAft>
                <a:spcPts val="800"/>
              </a:spcAft>
            </a:pPr>
            <a:r>
              <a:rPr lang="zh-CN" altLang="en-US" sz="2800" spc="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第一层至</a:t>
            </a:r>
            <a:r>
              <a:rPr lang="zh-CN" altLang="en-US" sz="2800" spc="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“信义安所见乎”</a:t>
            </a:r>
            <a:r>
              <a:rPr lang="zh-CN" altLang="en-US" sz="2800" spc="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。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终不得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归</a:t>
            </a:r>
            <a:endParaRPr lang="en-US" altLang="zh-CN" sz="3200" spc="20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spcAft>
                <a:spcPts val="800"/>
              </a:spcAft>
            </a:pPr>
            <a:r>
              <a:rPr lang="zh-CN" altLang="en-US" sz="2800" spc="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第二</a:t>
            </a:r>
            <a:r>
              <a:rPr lang="zh-CN" altLang="en-US" sz="2800" spc="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层至</a:t>
            </a:r>
            <a:r>
              <a:rPr lang="zh-CN" altLang="en-US" sz="2800" spc="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“存亡不可知”</a:t>
            </a:r>
            <a:r>
              <a:rPr lang="zh-CN" altLang="en-US" sz="2800" spc="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。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家人不幸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遭遇</a:t>
            </a:r>
            <a:r>
              <a:rPr lang="zh-CN" altLang="en-US" sz="3200" spc="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 </a:t>
            </a:r>
            <a:endParaRPr lang="en-US" altLang="zh-CN" sz="3200" spc="20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spcAft>
                <a:spcPts val="800"/>
              </a:spcAft>
            </a:pPr>
            <a:r>
              <a:rPr lang="zh-CN" altLang="en-US" sz="2800" spc="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第三</a:t>
            </a:r>
            <a:r>
              <a:rPr lang="zh-CN" altLang="en-US" sz="2800" spc="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层至</a:t>
            </a:r>
            <a:r>
              <a:rPr lang="zh-CN" altLang="en-US" sz="2800" spc="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“何以过陵”</a:t>
            </a:r>
            <a:r>
              <a:rPr lang="zh-CN" altLang="en-US" sz="2800" spc="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。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自己投降的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经历</a:t>
            </a:r>
            <a:endParaRPr lang="en-US" altLang="zh-CN" sz="3200" spc="20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spcAft>
                <a:spcPts val="800"/>
              </a:spcAft>
            </a:pPr>
            <a:r>
              <a:rPr lang="zh-CN" altLang="en-US" sz="2800" spc="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第四层</a:t>
            </a:r>
            <a:r>
              <a:rPr lang="zh-CN" altLang="en-US" sz="2800" spc="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讲</a:t>
            </a:r>
            <a:r>
              <a:rPr lang="zh-CN" altLang="en-US" sz="2800" spc="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汉武帝年事已高</a:t>
            </a:r>
            <a:r>
              <a:rPr lang="zh-CN" altLang="en-US" sz="2800" spc="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。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现在的皇帝不值得为他守节</a:t>
            </a:r>
          </a:p>
          <a:p>
            <a:pPr lvl="0">
              <a:lnSpc>
                <a:spcPct val="110000"/>
              </a:lnSpc>
              <a:spcAft>
                <a:spcPts val="800"/>
              </a:spcAft>
            </a:pPr>
            <a:endParaRPr lang="zh-CN" altLang="en-US" sz="2800" spc="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8143788" y="2546255"/>
            <a:ext cx="3022600" cy="59625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>
              <a:lnSpc>
                <a:spcPct val="110000"/>
              </a:lnSpc>
              <a:spcAft>
                <a:spcPts val="800"/>
              </a:spcAft>
            </a:pPr>
            <a:r>
              <a:rPr lang="en-US" altLang="zh-CN" sz="32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——</a:t>
            </a:r>
            <a:r>
              <a:rPr lang="zh-CN" altLang="en-US" sz="32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晓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之以理</a:t>
            </a:r>
            <a:endParaRPr lang="en-US" altLang="zh-CN" sz="32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8143788" y="3142508"/>
            <a:ext cx="3870315" cy="59625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  <a:spcAft>
                <a:spcPts val="800"/>
              </a:spcAft>
            </a:pPr>
            <a:r>
              <a:rPr lang="en-US" altLang="zh-CN" sz="32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——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断其思亲之</a:t>
            </a:r>
            <a:r>
              <a:rPr lang="zh-CN" altLang="en-US" sz="32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念</a:t>
            </a:r>
            <a:endParaRPr lang="zh-CN" altLang="en-US" sz="2800" spc="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8143788" y="3738761"/>
            <a:ext cx="4168284" cy="63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>
              <a:lnSpc>
                <a:spcPct val="110000"/>
              </a:lnSpc>
              <a:spcAft>
                <a:spcPts val="800"/>
              </a:spcAft>
            </a:pPr>
            <a:r>
              <a:rPr lang="en-US" altLang="zh-CN" sz="32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——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以自己来作对比</a:t>
            </a:r>
            <a:endParaRPr lang="zh-CN" altLang="en-US" sz="2800" spc="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8143788" y="4979402"/>
            <a:ext cx="4168284" cy="59625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  <a:spcAft>
                <a:spcPts val="800"/>
              </a:spcAft>
            </a:pPr>
            <a:r>
              <a:rPr lang="en-US" altLang="zh-CN" sz="32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——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断其忠君之</a:t>
            </a:r>
            <a:r>
              <a:rPr lang="zh-CN" altLang="en-US" sz="32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想</a:t>
            </a:r>
            <a:endParaRPr lang="zh-CN" altLang="en-US" sz="2800" spc="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2429792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13" grpId="0"/>
      <p:bldP spid="14" grpId="0"/>
      <p:bldP spid="15" grpId="0"/>
      <p:bldP spid="1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3" name="组 11"/>
          <p:cNvGrpSpPr/>
          <p:nvPr>
            <p:custDataLst>
              <p:tags r:id="rId5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7" name="Text Box 3"/>
          <p:cNvSpPr txBox="1"/>
          <p:nvPr>
            <p:custDataLst>
              <p:tags r:id="rId13"/>
            </p:custDataLst>
          </p:nvPr>
        </p:nvSpPr>
        <p:spPr>
          <a:xfrm>
            <a:off x="1270010" y="1302732"/>
            <a:ext cx="9712026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）武父子亡功德，皆为陛下所成就，位列将，爵通侯，兄弟亲近，常愿肝脑涂地。</a:t>
            </a:r>
            <a:endParaRPr lang="en-US" altLang="zh-CN" sz="32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）今得杀身自效，虽蒙斧钺汤镬，诚甘乐之。臣事君，犹子事父也。子为父死，亡所恨，愿无复再言。</a:t>
            </a:r>
            <a:endParaRPr lang="en-US" altLang="zh-CN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4"/>
            </p:custDataLst>
          </p:nvPr>
        </p:nvSpPr>
        <p:spPr>
          <a:xfrm>
            <a:off x="1114982" y="288458"/>
            <a:ext cx="7123854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6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altLang="zh-CN">
                <a:sym typeface="宋体" panose="02010600030101010101" pitchFamily="2" charset="-122"/>
              </a:rPr>
              <a:t>2.</a:t>
            </a:r>
            <a:r>
              <a:rPr lang="zh-CN" altLang="en-US">
                <a:sym typeface="宋体" panose="02010600030101010101" pitchFamily="2" charset="-122"/>
              </a:rPr>
              <a:t>苏武是怎样反驳李陵的？</a:t>
            </a:r>
          </a:p>
        </p:txBody>
      </p:sp>
      <p:sp>
        <p:nvSpPr>
          <p:cNvPr id="10" name="文本框 9"/>
          <p:cNvSpPr txBox="1"/>
          <p:nvPr>
            <p:custDataLst>
              <p:tags r:id="rId15"/>
            </p:custDataLst>
          </p:nvPr>
        </p:nvSpPr>
        <p:spPr>
          <a:xfrm>
            <a:off x="4310696" y="2533838"/>
            <a:ext cx="5433667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——蒙受国家大恩，愿报恩</a:t>
            </a:r>
          </a:p>
        </p:txBody>
      </p:sp>
      <p:sp>
        <p:nvSpPr>
          <p:cNvPr id="11" name="文本框 10"/>
          <p:cNvSpPr txBox="1"/>
          <p:nvPr>
            <p:custDataLst>
              <p:tags r:id="rId16"/>
            </p:custDataLst>
          </p:nvPr>
        </p:nvSpPr>
        <p:spPr>
          <a:xfrm>
            <a:off x="4310695" y="4547365"/>
            <a:ext cx="554450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——从君臣关系看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，应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如此</a:t>
            </a:r>
          </a:p>
        </p:txBody>
      </p:sp>
      <p:sp>
        <p:nvSpPr>
          <p:cNvPr id="12" name="Title 6"/>
          <p:cNvSpPr txBox="1"/>
          <p:nvPr>
            <p:custDataLst>
              <p:tags r:id="rId17"/>
            </p:custDataLst>
          </p:nvPr>
        </p:nvSpPr>
        <p:spPr>
          <a:xfrm>
            <a:off x="160909" y="5132140"/>
            <a:ext cx="11901782" cy="161964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10000"/>
              </a:lnSpc>
              <a:spcAft>
                <a:spcPts val="800"/>
              </a:spcAft>
            </a:pPr>
            <a:r>
              <a:rPr lang="zh-CN" altLang="en-US" sz="3200" b="1" spc="16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对于李陵动之以情晓之以理的劝降，苏武</a:t>
            </a:r>
            <a:r>
              <a:rPr lang="zh-CN" altLang="en-US" sz="3200" b="1" spc="16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全然</a:t>
            </a:r>
            <a:r>
              <a:rPr lang="zh-CN" altLang="en-US" sz="3600" b="1" spc="16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不为所动</a:t>
            </a:r>
            <a:r>
              <a:rPr lang="zh-CN" altLang="en-US" sz="3200" b="1" spc="16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，始终表明自己忠君不二的坚定立场， 后称李陵为“王”，划清二人的关系，表明自己的立场，使其最终羞愧难当。</a:t>
            </a:r>
          </a:p>
        </p:txBody>
      </p:sp>
    </p:spTree>
    <p:extLst>
      <p:ext uri="{BB962C8B-B14F-4D97-AF65-F5344CB8AC3E}">
        <p14:creationId xmlns:p14="http://schemas.microsoft.com/office/powerpoint/2010/main" val="155300447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3" name="组 11"/>
          <p:cNvGrpSpPr/>
          <p:nvPr>
            <p:custDataLst>
              <p:tags r:id="rId5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1510091" y="841067"/>
            <a:ext cx="99421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拟</a:t>
            </a:r>
            <a:r>
              <a:rPr lang="zh-CN" altLang="en-US" sz="36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一个小标题概括本段段意。</a:t>
            </a:r>
          </a:p>
        </p:txBody>
      </p:sp>
      <p:sp>
        <p:nvSpPr>
          <p:cNvPr id="8" name="文本框 7"/>
          <p:cNvSpPr txBox="1"/>
          <p:nvPr>
            <p:custDataLst>
              <p:tags r:id="rId14"/>
            </p:custDataLst>
          </p:nvPr>
        </p:nvSpPr>
        <p:spPr>
          <a:xfrm>
            <a:off x="2082630" y="1872057"/>
            <a:ext cx="4829637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李陵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劝降，岿然不动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76315973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>
            <p:custDataLst>
              <p:tags r:id="rId3"/>
            </p:custDataLst>
          </p:nvPr>
        </p:nvGrpSpPr>
        <p:grpSpPr>
          <a:xfrm>
            <a:off x="482598" y="1466632"/>
            <a:ext cx="5750560" cy="4063114"/>
            <a:chOff x="482598" y="1466632"/>
            <a:chExt cx="5750560" cy="4063114"/>
          </a:xfrm>
        </p:grpSpPr>
        <p:grpSp>
          <p:nvGrpSpPr>
            <p:cNvPr id="3" name="组合 2"/>
            <p:cNvGrpSpPr/>
            <p:nvPr>
              <p:custDataLst>
                <p:tags r:id="rId4"/>
              </p:custDataLst>
            </p:nvPr>
          </p:nvGrpSpPr>
          <p:grpSpPr>
            <a:xfrm>
              <a:off x="482598" y="1466632"/>
              <a:ext cx="5613400" cy="4063114"/>
              <a:chOff x="804861" y="1590492"/>
              <a:chExt cx="5613400" cy="4063114"/>
            </a:xfrm>
          </p:grpSpPr>
          <p:sp>
            <p:nvSpPr>
              <p:cNvPr id="7" name="淘宝店chenying0907 6"/>
              <p:cNvSpPr/>
              <p:nvPr>
                <p:custDataLst>
                  <p:tags r:id="rId5"/>
                </p:custDataLst>
              </p:nvPr>
            </p:nvSpPr>
            <p:spPr>
              <a:xfrm>
                <a:off x="804861" y="2177141"/>
                <a:ext cx="5613400" cy="347646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3F76A3"/>
                </a:solidFill>
              </a:ln>
              <a:effectLst>
                <a:outerShdw blurRad="177800" dist="38100" dir="5400000" algn="t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>
                <p:custDataLst>
                  <p:tags r:id="rId6"/>
                </p:custDataLst>
              </p:nvPr>
            </p:nvSpPr>
            <p:spPr>
              <a:xfrm>
                <a:off x="3200081" y="2311852"/>
                <a:ext cx="2143760" cy="7683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4400" b="1">
                    <a:solidFill>
                      <a:srgbClr val="FF0000"/>
                    </a:solidFill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《史记》</a:t>
                </a:r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989653" y="1590492"/>
                <a:ext cx="2050075" cy="1527306"/>
              </a:xfrm>
              <a:prstGeom prst="rect">
                <a:avLst/>
              </a:prstGeom>
            </p:spPr>
          </p:pic>
        </p:grpSp>
        <p:sp>
          <p:nvSpPr>
            <p:cNvPr id="4" name="矩形 3"/>
            <p:cNvSpPr/>
            <p:nvPr>
              <p:custDataLst>
                <p:tags r:id="rId9"/>
              </p:custDataLst>
            </p:nvPr>
          </p:nvSpPr>
          <p:spPr>
            <a:xfrm>
              <a:off x="591356" y="3400992"/>
              <a:ext cx="471635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体裁</a:t>
              </a:r>
              <a:r>
                <a:rPr lang="zh-CN" altLang="en-US" sz="3200" b="1" smtClean="0">
                  <a:solidFill>
                    <a:schemeClr val="tx1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：第一</a:t>
              </a:r>
              <a:r>
                <a:rPr lang="zh-CN" altLang="en-US" sz="3200" b="1">
                  <a:solidFill>
                    <a:schemeClr val="tx1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部纪传体</a:t>
              </a:r>
              <a:r>
                <a:rPr lang="zh-CN" altLang="en-US" sz="3200" b="1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通史</a:t>
              </a:r>
            </a:p>
          </p:txBody>
        </p:sp>
        <p:sp>
          <p:nvSpPr>
            <p:cNvPr id="5" name="矩形 4"/>
            <p:cNvSpPr/>
            <p:nvPr>
              <p:custDataLst>
                <p:tags r:id="rId10"/>
              </p:custDataLst>
            </p:nvPr>
          </p:nvSpPr>
          <p:spPr>
            <a:xfrm>
              <a:off x="591356" y="4042656"/>
              <a:ext cx="3861435" cy="583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时间跨度</a:t>
              </a:r>
              <a:r>
                <a:rPr lang="zh-CN" altLang="en-US" sz="3200" b="1">
                  <a:solidFill>
                    <a:schemeClr val="tx1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：3000多年</a:t>
              </a:r>
            </a:p>
          </p:txBody>
        </p:sp>
        <p:sp>
          <p:nvSpPr>
            <p:cNvPr id="6" name="矩形 5"/>
            <p:cNvSpPr/>
            <p:nvPr>
              <p:custDataLst>
                <p:tags r:id="rId11"/>
              </p:custDataLst>
            </p:nvPr>
          </p:nvSpPr>
          <p:spPr>
            <a:xfrm>
              <a:off x="482598" y="4683542"/>
              <a:ext cx="5750560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体例</a:t>
              </a:r>
              <a:r>
                <a:rPr lang="zh-CN" altLang="en-US" sz="3200" b="1">
                  <a:solidFill>
                    <a:schemeClr val="tx1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：</a:t>
              </a:r>
              <a:r>
                <a:rPr lang="zh-CN" altLang="en-US" sz="2800" b="1">
                  <a:solidFill>
                    <a:schemeClr val="tx1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本纪、列传、世家、书、表</a:t>
              </a:r>
            </a:p>
          </p:txBody>
        </p:sp>
      </p:grpSp>
      <p:grpSp>
        <p:nvGrpSpPr>
          <p:cNvPr id="10" name="组合 9"/>
          <p:cNvGrpSpPr/>
          <p:nvPr>
            <p:custDataLst>
              <p:tags r:id="rId12"/>
            </p:custDataLst>
          </p:nvPr>
        </p:nvGrpSpPr>
        <p:grpSpPr>
          <a:xfrm>
            <a:off x="6233474" y="1430105"/>
            <a:ext cx="5463226" cy="4099642"/>
            <a:chOff x="6233474" y="1430105"/>
            <a:chExt cx="5463226" cy="4099642"/>
          </a:xfrm>
        </p:grpSpPr>
        <p:grpSp>
          <p:nvGrpSpPr>
            <p:cNvPr id="11" name="组合 10"/>
            <p:cNvGrpSpPr/>
            <p:nvPr>
              <p:custDataLst>
                <p:tags r:id="rId13"/>
              </p:custDataLst>
            </p:nvPr>
          </p:nvGrpSpPr>
          <p:grpSpPr>
            <a:xfrm>
              <a:off x="6233474" y="1430105"/>
              <a:ext cx="5463226" cy="4099642"/>
              <a:chOff x="6580333" y="1553965"/>
              <a:chExt cx="5463226" cy="4099642"/>
            </a:xfrm>
          </p:grpSpPr>
          <p:sp>
            <p:nvSpPr>
              <p:cNvPr id="15" name="淘宝店chenying0907 6"/>
              <p:cNvSpPr/>
              <p:nvPr>
                <p:custDataLst>
                  <p:tags r:id="rId14"/>
                </p:custDataLst>
              </p:nvPr>
            </p:nvSpPr>
            <p:spPr>
              <a:xfrm>
                <a:off x="6580333" y="2177141"/>
                <a:ext cx="5463226" cy="347646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3F76A3"/>
                </a:solidFill>
              </a:ln>
              <a:effectLst>
                <a:outerShdw blurRad="127000" dist="381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>
                <p:custDataLst>
                  <p:tags r:id="rId15"/>
                </p:custDataLst>
              </p:nvPr>
            </p:nvSpPr>
            <p:spPr>
              <a:xfrm>
                <a:off x="9022543" y="2260720"/>
                <a:ext cx="2728595" cy="7683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>
                  <a:buClrTx/>
                  <a:buSzTx/>
                  <a:buFontTx/>
                </a:pPr>
                <a:r>
                  <a:rPr lang="zh-CN" altLang="en-US" sz="4400" b="1">
                    <a:solidFill>
                      <a:srgbClr val="FF0000"/>
                    </a:solidFill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《汉书》</a:t>
                </a:r>
              </a:p>
            </p:txBody>
          </p:sp>
          <p:pic>
            <p:nvPicPr>
              <p:cNvPr id="17" name="图片 16"/>
              <p:cNvPicPr>
                <a:picLocks noChangeAspect="1"/>
              </p:cNvPicPr>
              <p:nvPr>
                <p:custDataLst>
                  <p:tags r:id="rId17"/>
                </p:custDataLst>
              </p:nvPr>
            </p:nvPicPr>
            <p:blipFill>
              <a:blip r:embed="rId1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674967" y="1553965"/>
                <a:ext cx="2311177" cy="1527306"/>
              </a:xfrm>
              <a:prstGeom prst="rect">
                <a:avLst/>
              </a:prstGeom>
            </p:spPr>
          </p:pic>
        </p:grpSp>
        <p:sp>
          <p:nvSpPr>
            <p:cNvPr id="12" name="矩形 11"/>
            <p:cNvSpPr/>
            <p:nvPr>
              <p:custDataLst>
                <p:tags r:id="rId18"/>
              </p:custDataLst>
            </p:nvPr>
          </p:nvSpPr>
          <p:spPr>
            <a:xfrm>
              <a:off x="6328108" y="3400992"/>
              <a:ext cx="512832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smtClean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体裁</a:t>
              </a:r>
              <a:r>
                <a:rPr lang="zh-CN" altLang="en-US" sz="3200" b="1" smtClean="0">
                  <a:solidFill>
                    <a:schemeClr val="tx1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：第一</a:t>
              </a:r>
              <a:r>
                <a:rPr lang="zh-CN" altLang="en-US" sz="3200" b="1">
                  <a:solidFill>
                    <a:schemeClr val="tx1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部纪传体</a:t>
              </a:r>
              <a:r>
                <a:rPr lang="zh-CN" altLang="en-US" sz="3200" b="1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断代史</a:t>
              </a:r>
            </a:p>
          </p:txBody>
        </p:sp>
        <p:sp>
          <p:nvSpPr>
            <p:cNvPr id="13" name="矩形 12"/>
            <p:cNvSpPr/>
            <p:nvPr>
              <p:custDataLst>
                <p:tags r:id="rId19"/>
              </p:custDataLst>
            </p:nvPr>
          </p:nvSpPr>
          <p:spPr>
            <a:xfrm>
              <a:off x="6328108" y="4042656"/>
              <a:ext cx="4064635" cy="583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时间跨度</a:t>
              </a:r>
              <a:r>
                <a:rPr lang="zh-CN" altLang="en-US" sz="3200" b="1">
                  <a:solidFill>
                    <a:schemeClr val="tx1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：230年左右</a:t>
              </a:r>
            </a:p>
          </p:txBody>
        </p:sp>
        <p:sp>
          <p:nvSpPr>
            <p:cNvPr id="14" name="矩形 13"/>
            <p:cNvSpPr/>
            <p:nvPr>
              <p:custDataLst>
                <p:tags r:id="rId20"/>
              </p:custDataLst>
            </p:nvPr>
          </p:nvSpPr>
          <p:spPr>
            <a:xfrm>
              <a:off x="6328108" y="4674659"/>
              <a:ext cx="466666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体例</a:t>
              </a:r>
              <a:r>
                <a:rPr lang="zh-CN" altLang="en-US" sz="3200" b="1" smtClean="0">
                  <a:solidFill>
                    <a:schemeClr val="tx1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：</a:t>
              </a:r>
              <a:r>
                <a:rPr lang="zh-CN" altLang="en-US" sz="2800" b="1" smtClean="0">
                  <a:solidFill>
                    <a:schemeClr val="tx1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帝纪</a:t>
              </a:r>
              <a:r>
                <a:rPr lang="zh-CN" altLang="en-US" sz="2800" b="1">
                  <a:solidFill>
                    <a:schemeClr val="tx1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、表、志</a:t>
              </a:r>
              <a:r>
                <a:rPr lang="zh-CN" altLang="en-US" sz="2800" b="1" smtClean="0">
                  <a:solidFill>
                    <a:schemeClr val="tx1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、列传</a:t>
              </a:r>
              <a:endParaRPr lang="zh-CN" altLang="en-US" sz="28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8" name="矩形 17"/>
          <p:cNvSpPr/>
          <p:nvPr>
            <p:custDataLst>
              <p:tags r:id="rId21"/>
            </p:custDataLst>
          </p:nvPr>
        </p:nvSpPr>
        <p:spPr>
          <a:xfrm>
            <a:off x="0" y="5638529"/>
            <a:ext cx="12192000" cy="1219471"/>
          </a:xfrm>
          <a:prstGeom prst="rect">
            <a:avLst/>
          </a:prstGeom>
          <a:solidFill>
            <a:srgbClr val="3752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两书合称为：“史汉”</a:t>
            </a:r>
          </a:p>
        </p:txBody>
      </p:sp>
      <p:sp>
        <p:nvSpPr>
          <p:cNvPr id="20" name="Text Box 4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3357878" y="78010"/>
            <a:ext cx="6417141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400" b="1" smtClean="0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《</a:t>
            </a:r>
            <a:r>
              <a:rPr lang="zh-CN" altLang="en-US" sz="5400" b="1" smtClean="0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汉书</a:t>
            </a:r>
            <a:r>
              <a:rPr lang="en-US" altLang="zh-CN" sz="5400" b="1" smtClean="0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》</a:t>
            </a:r>
            <a:r>
              <a:rPr lang="zh-CN" altLang="en-US" sz="5400" b="1" smtClean="0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与</a:t>
            </a:r>
            <a:r>
              <a:rPr lang="en-US" altLang="zh-CN" sz="5400" b="1" smtClean="0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《</a:t>
            </a:r>
            <a:r>
              <a:rPr lang="zh-CN" altLang="en-US" sz="5400" b="1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史记</a:t>
            </a:r>
            <a:r>
              <a:rPr lang="en-US" altLang="zh-CN" sz="5400" b="1" smtClean="0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》</a:t>
            </a:r>
            <a:endParaRPr lang="en-US" altLang="zh-CN" sz="5400" b="1">
              <a:solidFill>
                <a:srgbClr val="8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014575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62890" y="128270"/>
            <a:ext cx="1541145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36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36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段</a:t>
            </a:r>
            <a:endParaRPr lang="zh-CN" altLang="en-US" sz="36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Rectangle 2"/>
          <p:cNvSpPr/>
          <p:nvPr>
            <p:custDataLst>
              <p:tags r:id="rId4"/>
            </p:custDataLst>
          </p:nvPr>
        </p:nvSpPr>
        <p:spPr>
          <a:xfrm>
            <a:off x="1029769" y="516124"/>
            <a:ext cx="9439168" cy="5262979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300000"/>
              </a:lnSpc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陵与武饮数日，复曰：“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子卿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壹听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陵言。”武曰：“自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已死久矣！王必欲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武，请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今日之欢，</a:t>
            </a:r>
            <a:r>
              <a:rPr lang="zh-CN" altLang="en-US" sz="2800" u="sng">
                <a:latin typeface="微软雅黑" panose="020b0503020204020204" pitchFamily="34" charset="-122"/>
                <a:ea typeface="微软雅黑" panose="020b0503020204020204" pitchFamily="34" charset="-122"/>
              </a:rPr>
              <a:t>效</a:t>
            </a:r>
            <a:r>
              <a:rPr lang="zh-CN" altLang="en-US" sz="28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死于前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！”陵见其至诚，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喟然叹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曰：“嗟呼！义士！陵与卫律之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罪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于天！”因泣下</a:t>
            </a:r>
            <a:r>
              <a:rPr lang="zh-CN" altLang="en-US" sz="280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沾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衿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，与武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81187" y="468630"/>
            <a:ext cx="2027975" cy="609599"/>
          </a:xfrm>
          <a:prstGeom prst="wedgeRoundRectCallout">
            <a:avLst>
              <a:gd name="adj1" fmla="val 10822"/>
              <a:gd name="adj2" fmla="val 8476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一定听一听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251486" y="1787060"/>
            <a:ext cx="2303464" cy="609599"/>
          </a:xfrm>
          <a:prstGeom prst="wedgeRoundRectCallout">
            <a:avLst>
              <a:gd name="adj1" fmla="val -44392"/>
              <a:gd name="adj2" fmla="val 7771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料想，断定</a:t>
            </a:r>
          </a:p>
        </p:txBody>
      </p:sp>
      <p:sp>
        <p:nvSpPr>
          <p:cNvPr id="7" name="AutoShape 1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455157" y="3114059"/>
            <a:ext cx="1828043" cy="609599"/>
          </a:xfrm>
          <a:prstGeom prst="wedgeRoundRectCallout">
            <a:avLst>
              <a:gd name="adj1" fmla="val 6710"/>
              <a:gd name="adj2" fmla="val -6979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kumimoji="0" lang="en-US" altLang="zh-CN" sz="280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投降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1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073778" y="4384995"/>
            <a:ext cx="1295400" cy="609599"/>
          </a:xfrm>
          <a:prstGeom prst="wedgeRoundRectCallout">
            <a:avLst>
              <a:gd name="adj1" fmla="val -26593"/>
              <a:gd name="adj2" fmla="val -8281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感叹</a:t>
            </a:r>
          </a:p>
        </p:txBody>
      </p:sp>
      <p:sp>
        <p:nvSpPr>
          <p:cNvPr id="10" name="AutoShape 1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39271" y="5779103"/>
            <a:ext cx="3848668" cy="576264"/>
          </a:xfrm>
          <a:prstGeom prst="wedgeRoundRectCallout">
            <a:avLst>
              <a:gd name="adj1" fmla="val 26260"/>
              <a:gd name="adj2" fmla="val -9856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同“襟”，沾湿了衣襟</a:t>
            </a:r>
          </a:p>
        </p:txBody>
      </p:sp>
      <p:sp>
        <p:nvSpPr>
          <p:cNvPr id="11" name="AutoShape 16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878437" y="5582133"/>
            <a:ext cx="3241674" cy="609599"/>
          </a:xfrm>
          <a:prstGeom prst="wedgeRoundRectCallout">
            <a:avLst>
              <a:gd name="adj1" fmla="val -39071"/>
              <a:gd name="adj2" fmla="val -7409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同“诀”，辞别</a:t>
            </a:r>
          </a:p>
        </p:txBody>
      </p:sp>
      <p:sp>
        <p:nvSpPr>
          <p:cNvPr id="12" name="AutoShape 10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717191" y="1702667"/>
            <a:ext cx="2233614" cy="609599"/>
          </a:xfrm>
          <a:prstGeom prst="wedgeRoundRectCallout">
            <a:avLst>
              <a:gd name="adj1" fmla="val 94"/>
              <a:gd name="adj2" fmla="val 8627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尽，结束</a:t>
            </a:r>
          </a:p>
        </p:txBody>
      </p:sp>
    </p:spTree>
    <p:extLst>
      <p:ext uri="{BB962C8B-B14F-4D97-AF65-F5344CB8AC3E}">
        <p14:creationId xmlns:p14="http://schemas.microsoft.com/office/powerpoint/2010/main" val="2383599449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>
            <p:custDataLst>
              <p:tags r:id="rId3"/>
            </p:custDataLst>
          </p:nvPr>
        </p:nvSpPr>
        <p:spPr>
          <a:xfrm>
            <a:off x="1219490" y="1539296"/>
            <a:ext cx="9245599" cy="2585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indent="576000" eaLnBrk="0" latinLnBrk="1" hangingPunct="0">
              <a:lnSpc>
                <a:spcPct val="150000"/>
              </a:lnSpc>
              <a:spcBef>
                <a:spcPct val="0"/>
              </a:spcBef>
              <a:defRPr sz="3200" ker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/>
              <a:t>李陵与苏武喝了几天酒</a:t>
            </a:r>
            <a:r>
              <a:rPr lang="en-US" altLang="zh-CN" sz="2800"/>
              <a:t>,</a:t>
            </a:r>
            <a:r>
              <a:rPr lang="zh-CN" altLang="en-US" sz="2800"/>
              <a:t>又说</a:t>
            </a:r>
            <a:r>
              <a:rPr lang="en-US" altLang="zh-CN" sz="2800"/>
              <a:t>:“</a:t>
            </a:r>
            <a:r>
              <a:rPr lang="zh-CN" altLang="en-US" sz="2800"/>
              <a:t>子卿一定听我的话呀</a:t>
            </a:r>
            <a:r>
              <a:rPr lang="en-US" altLang="zh-CN" sz="2800"/>
              <a:t>!”</a:t>
            </a:r>
            <a:r>
              <a:rPr lang="zh-CN" altLang="en-US" sz="2800"/>
              <a:t>苏武说</a:t>
            </a:r>
            <a:r>
              <a:rPr lang="en-US" altLang="zh-CN" sz="2800"/>
              <a:t>:“</a:t>
            </a:r>
            <a:r>
              <a:rPr lang="zh-CN" altLang="en-US" sz="2800"/>
              <a:t>我早就断定自己已经死了</a:t>
            </a:r>
            <a:r>
              <a:rPr lang="en-US" altLang="zh-CN" sz="2800"/>
              <a:t>!</a:t>
            </a:r>
            <a:r>
              <a:rPr lang="zh-CN" altLang="en-US" sz="2800"/>
              <a:t>您</a:t>
            </a:r>
            <a:r>
              <a:rPr lang="en-US" altLang="zh-CN" sz="2800"/>
              <a:t>(</a:t>
            </a:r>
            <a:r>
              <a:rPr lang="zh-CN" altLang="en-US" sz="2800"/>
              <a:t>如果</a:t>
            </a:r>
            <a:r>
              <a:rPr lang="en-US" altLang="zh-CN" sz="2800"/>
              <a:t>)</a:t>
            </a:r>
            <a:r>
              <a:rPr lang="zh-CN" altLang="en-US" sz="2800"/>
              <a:t>一定要逼迫我投降</a:t>
            </a:r>
            <a:r>
              <a:rPr lang="en-US" altLang="zh-CN" sz="2800"/>
              <a:t>,</a:t>
            </a:r>
            <a:r>
              <a:rPr lang="zh-CN" altLang="en-US" sz="2800"/>
              <a:t>那就请结束今天的欢聚</a:t>
            </a:r>
            <a:r>
              <a:rPr lang="en-US" altLang="zh-CN" sz="2800"/>
              <a:t>,</a:t>
            </a:r>
            <a:r>
              <a:rPr lang="zh-CN" altLang="en-US" sz="2800"/>
              <a:t>在您面前死去</a:t>
            </a:r>
            <a:r>
              <a:rPr lang="en-US" altLang="zh-CN" sz="2800"/>
              <a:t>!”</a:t>
            </a:r>
            <a:r>
              <a:rPr lang="zh-CN" altLang="en-US" sz="2800"/>
              <a:t>李陵见他极真诚</a:t>
            </a:r>
            <a:r>
              <a:rPr lang="en-US" altLang="zh-CN" sz="2800"/>
              <a:t>,</a:t>
            </a:r>
            <a:r>
              <a:rPr lang="zh-CN" altLang="en-US" sz="2800"/>
              <a:t>长叹一声说</a:t>
            </a:r>
            <a:r>
              <a:rPr lang="en-US" altLang="zh-CN" sz="2800"/>
              <a:t>:“</a:t>
            </a:r>
            <a:r>
              <a:rPr lang="zh-CN" altLang="en-US" sz="2800"/>
              <a:t>唉</a:t>
            </a:r>
            <a:r>
              <a:rPr lang="en-US" altLang="zh-CN" sz="2800"/>
              <a:t>,</a:t>
            </a:r>
            <a:r>
              <a:rPr lang="zh-CN" altLang="en-US" sz="2800"/>
              <a:t>真是忠义之士啊</a:t>
            </a:r>
            <a:r>
              <a:rPr lang="en-US" altLang="zh-CN" sz="2800"/>
              <a:t>!</a:t>
            </a:r>
            <a:r>
              <a:rPr lang="zh-CN" altLang="en-US" sz="2800"/>
              <a:t>我与卫律罪行严重</a:t>
            </a:r>
            <a:r>
              <a:rPr lang="en-US" altLang="zh-CN" sz="2800"/>
              <a:t>,</a:t>
            </a:r>
            <a:r>
              <a:rPr lang="zh-CN" altLang="en-US" sz="2800"/>
              <a:t>无以复加</a:t>
            </a:r>
            <a:r>
              <a:rPr lang="en-US" altLang="zh-CN" sz="2800"/>
              <a:t>!”</a:t>
            </a:r>
            <a:r>
              <a:rPr lang="zh-CN" altLang="en-US" sz="2800"/>
              <a:t>说着就流下眼泪</a:t>
            </a:r>
            <a:r>
              <a:rPr lang="en-US" altLang="zh-CN" sz="2800"/>
              <a:t>,</a:t>
            </a:r>
            <a:r>
              <a:rPr lang="zh-CN" altLang="en-US" sz="2800"/>
              <a:t>沾湿了衣襟</a:t>
            </a:r>
            <a:r>
              <a:rPr lang="en-US" altLang="zh-CN" sz="2800"/>
              <a:t>,</a:t>
            </a:r>
            <a:r>
              <a:rPr lang="zh-CN" altLang="en-US" sz="2800"/>
              <a:t>和苏武告别离开。</a:t>
            </a:r>
            <a:r>
              <a:rPr lang="en-US" altLang="zh-CN" sz="2800"/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3563560797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3" name="组 11"/>
          <p:cNvGrpSpPr/>
          <p:nvPr>
            <p:custDataLst>
              <p:tags r:id="rId5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1510091" y="501133"/>
            <a:ext cx="99421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拟</a:t>
            </a:r>
            <a:r>
              <a:rPr lang="zh-CN" altLang="en-US" sz="36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一个小标题概括本</a:t>
            </a:r>
            <a:r>
              <a:rPr lang="zh-CN" altLang="en-US" sz="3600" b="1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段段意。</a:t>
            </a:r>
            <a:endParaRPr lang="zh-CN" altLang="en-US" sz="3600" b="1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4"/>
            </p:custDataLst>
          </p:nvPr>
        </p:nvSpPr>
        <p:spPr>
          <a:xfrm>
            <a:off x="2082630" y="1532123"/>
            <a:ext cx="4829637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李陵再劝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，忠贞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如一</a:t>
            </a:r>
          </a:p>
        </p:txBody>
      </p:sp>
    </p:spTree>
    <p:extLst>
      <p:ext uri="{BB962C8B-B14F-4D97-AF65-F5344CB8AC3E}">
        <p14:creationId xmlns:p14="http://schemas.microsoft.com/office/powerpoint/2010/main" val="1091714827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3" name="组 11"/>
          <p:cNvGrpSpPr/>
          <p:nvPr>
            <p:custDataLst>
              <p:tags r:id="rId5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7" name="Text Box 6"/>
          <p:cNvSpPr/>
          <p:nvPr>
            <p:custDataLst>
              <p:tags r:id="rId13"/>
            </p:custDataLst>
          </p:nvPr>
        </p:nvSpPr>
        <p:spPr>
          <a:xfrm>
            <a:off x="755606" y="1253789"/>
            <a:ext cx="11101940" cy="45290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63600">
              <a:lnSpc>
                <a:spcPct val="11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965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charset="0"/>
              </a:rPr>
              <a:t>     </a:t>
            </a:r>
            <a:r>
              <a:rPr lang="zh-CN" altLang="en-US" sz="2965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Wingdings" panose="05000000000000000000" charset="0"/>
              </a:rPr>
              <a:t> 卫律威逼利诱、北海苦寒</a:t>
            </a:r>
            <a:r>
              <a:rPr lang="zh-CN" altLang="en-US" sz="2965" smtClean="0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Wingdings" panose="05000000000000000000" charset="0"/>
              </a:rPr>
              <a:t>孤寂、李陵</a:t>
            </a:r>
            <a:r>
              <a:rPr lang="zh-CN" altLang="en-US" sz="2965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Wingdings" panose="05000000000000000000" charset="0"/>
              </a:rPr>
              <a:t>感情</a:t>
            </a:r>
            <a:r>
              <a:rPr lang="zh-CN" altLang="en-US" sz="2965" smtClean="0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Wingdings" panose="05000000000000000000" charset="0"/>
              </a:rPr>
              <a:t>渲染。</a:t>
            </a:r>
            <a:endParaRPr lang="en-US" altLang="zh-CN" sz="2965" smtClean="0"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Wingdings" panose="05000000000000000000" charset="0"/>
            </a:endParaRPr>
          </a:p>
          <a:p>
            <a:pPr defTabSz="863600">
              <a:lnSpc>
                <a:spcPct val="11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965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Wingdings" panose="05000000000000000000" charset="0"/>
              </a:rPr>
              <a:t> </a:t>
            </a:r>
            <a:r>
              <a:rPr lang="en-US" altLang="zh-CN" sz="2965" smtClean="0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Wingdings" panose="05000000000000000000" charset="0"/>
              </a:rPr>
              <a:t>     </a:t>
            </a:r>
            <a:r>
              <a:rPr lang="zh-CN" altLang="en-US" sz="2965" smtClean="0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Wingdings" panose="05000000000000000000" charset="0"/>
              </a:rPr>
              <a:t>用</a:t>
            </a:r>
            <a:r>
              <a:rPr lang="zh-CN" altLang="en-US" sz="2965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Wingdings" panose="05000000000000000000" charset="0"/>
              </a:rPr>
              <a:t>暴力的手段，用精神孤立的方法，苏武在面对劝降时突显了与众不同的人格魅力</a:t>
            </a:r>
            <a:r>
              <a:rPr lang="zh-CN" altLang="en-US" sz="2965" smtClean="0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Wingdings" panose="05000000000000000000" charset="0"/>
              </a:rPr>
              <a:t>：</a:t>
            </a:r>
            <a:endParaRPr lang="en-US" altLang="zh-CN" sz="2965" smtClean="0"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Wingdings" panose="05000000000000000000" charset="0"/>
            </a:endParaRPr>
          </a:p>
          <a:p>
            <a:pPr defTabSz="863600">
              <a:lnSpc>
                <a:spcPct val="11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965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Wingdings" panose="05000000000000000000" charset="0"/>
              </a:rPr>
              <a:t> </a:t>
            </a:r>
            <a:r>
              <a:rPr lang="en-US" altLang="zh-CN" sz="2965" smtClean="0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Wingdings" panose="05000000000000000000" charset="0"/>
              </a:rPr>
              <a:t>     </a:t>
            </a:r>
            <a:r>
              <a:rPr lang="zh-CN" altLang="en-US" sz="2965" smtClean="0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Wingdings" panose="05000000000000000000" charset="0"/>
              </a:rPr>
              <a:t>面对</a:t>
            </a:r>
            <a:r>
              <a:rPr lang="zh-CN" altLang="en-US" sz="2965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Wingdings" panose="05000000000000000000" charset="0"/>
              </a:rPr>
              <a:t>生死存亡的考验，张胜请降，而“武不动”；面对荣华富贵的诱惑，卫律自以为得计了，而“武不应”。同样是家庭惨遭不幸，皇上不明，臣下深受冤屈，李陵绝望了，苏武却仍然一片赤诚。正是在这层层衬托下，才鲜明地显示出</a:t>
            </a:r>
            <a:r>
              <a:rPr lang="zh-CN" altLang="en-US" sz="2965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Wingdings" panose="05000000000000000000" charset="0"/>
              </a:rPr>
              <a:t>苏武矢志如一、坚贞不移的高贵品质，</a:t>
            </a:r>
            <a:r>
              <a:rPr lang="zh-CN" altLang="en-US" sz="2965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Wingdings" panose="05000000000000000000" charset="0"/>
              </a:rPr>
              <a:t>苏武的形象才格外显得高大。</a:t>
            </a:r>
            <a:r>
              <a:rPr lang="zh-CN" altLang="en-US" sz="2965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charset="0"/>
              </a:rPr>
              <a:t> </a:t>
            </a:r>
          </a:p>
        </p:txBody>
      </p:sp>
      <p:sp>
        <p:nvSpPr>
          <p:cNvPr id="8" name="Text Box 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913716" y="101314"/>
            <a:ext cx="2954655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smtClean="0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课堂小结</a:t>
            </a:r>
            <a:endParaRPr lang="zh-CN" altLang="en-US" sz="5400" b="1">
              <a:solidFill>
                <a:srgbClr val="8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6868267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3" name="组 11"/>
          <p:cNvGrpSpPr/>
          <p:nvPr>
            <p:custDataLst>
              <p:tags r:id="rId5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8" name="Text Box 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913716" y="101314"/>
            <a:ext cx="2954655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smtClean="0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课后作业</a:t>
            </a:r>
            <a:endParaRPr lang="zh-CN" altLang="en-US" sz="5400" b="1">
              <a:solidFill>
                <a:srgbClr val="8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9" name="TextBox 2"/>
          <p:cNvSpPr txBox="1"/>
          <p:nvPr>
            <p:custDataLst>
              <p:tags r:id="rId14"/>
            </p:custDataLst>
          </p:nvPr>
        </p:nvSpPr>
        <p:spPr>
          <a:xfrm>
            <a:off x="503555" y="1342045"/>
            <a:ext cx="11392881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576000" eaLnBrk="0" latinLnBrk="1" hangingPunct="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必做：</a:t>
            </a:r>
            <a:r>
              <a:rPr lang="en-US" altLang="zh-CN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《</a:t>
            </a:r>
            <a:r>
              <a:rPr lang="zh-CN" altLang="en-US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课后作业</a:t>
            </a:r>
            <a:r>
              <a:rPr lang="en-US" altLang="zh-CN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》P186 T1-3  P187 T5-8</a:t>
            </a:r>
          </a:p>
          <a:p>
            <a:pPr indent="576000" eaLnBrk="0" latinLnBrk="1" hangingPunct="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选做：熟读</a:t>
            </a:r>
            <a:r>
              <a:rPr lang="en-US" altLang="zh-CN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《</a:t>
            </a:r>
            <a:r>
              <a:rPr lang="zh-CN" altLang="en-US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苏武传</a:t>
            </a:r>
            <a:r>
              <a:rPr lang="en-US" altLang="zh-CN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》</a:t>
            </a:r>
            <a:r>
              <a:rPr lang="zh-CN" altLang="en-US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第六、七、八段</a:t>
            </a:r>
          </a:p>
        </p:txBody>
      </p:sp>
    </p:spTree>
    <p:extLst>
      <p:ext uri="{BB962C8B-B14F-4D97-AF65-F5344CB8AC3E}">
        <p14:creationId xmlns:p14="http://schemas.microsoft.com/office/powerpoint/2010/main" val="753856189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17290" b="17290"/>
          <a:stretch>
            <a:fillRect/>
          </a:stretch>
        </p:blipFill>
        <p:spPr>
          <a:xfrm>
            <a:off x="1305140" y="1522094"/>
            <a:ext cx="9762211" cy="325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285490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-1291" t="-12745" r="1291" b="-352"/>
          <a:stretch>
            <a:fillRect/>
          </a:stretch>
        </p:blipFill>
        <p:spPr>
          <a:xfrm flipH="1">
            <a:off x="3234267" y="1858731"/>
            <a:ext cx="9279466" cy="4999269"/>
          </a:xfrm>
          <a:prstGeom prst="trapezoid">
            <a:avLst>
              <a:gd name="adj" fmla="val 27054"/>
            </a:avLst>
          </a:prstGeom>
          <a:ln>
            <a:noFill/>
          </a:ln>
          <a:effectLst>
            <a:softEdge rad="508000"/>
          </a:effectLst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38021" y="-17857"/>
            <a:ext cx="3100441" cy="22966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309014" y="2166543"/>
            <a:ext cx="3120390" cy="2311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309014" y="4477943"/>
            <a:ext cx="1703070" cy="12615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533" y="267208"/>
            <a:ext cx="5218176" cy="3834384"/>
          </a:xfrm>
          <a:prstGeom prst="rect">
            <a:avLst/>
          </a:prstGeom>
        </p:spPr>
      </p:pic>
      <p:sp>
        <p:nvSpPr>
          <p:cNvPr id="7" name="Text Box 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429404" y="2278766"/>
            <a:ext cx="2954655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smtClean="0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第四课时</a:t>
            </a:r>
            <a:endParaRPr lang="zh-CN" altLang="en-US" sz="5400" b="1">
              <a:solidFill>
                <a:srgbClr val="8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749230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13716" y="101314"/>
            <a:ext cx="2954655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smtClean="0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学习目标</a:t>
            </a:r>
            <a:endParaRPr lang="zh-CN" altLang="en-US" sz="5400" b="1">
              <a:solidFill>
                <a:srgbClr val="8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889693" y="1601297"/>
            <a:ext cx="1026408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宋体" panose="02010600030101010101" pitchFamily="2" charset="-122"/>
              </a:rPr>
              <a:t>掌握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宋体" panose="02010600030101010101" pitchFamily="2" charset="-122"/>
              </a:rPr>
              <a:t>文中重要的实词、虚词、特殊句式等文言知识</a:t>
            </a:r>
            <a:r>
              <a:rPr sz="3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sz="32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、结合文本，概括段落大意，梳理文本脉络。</a:t>
            </a:r>
            <a:endParaRPr lang="en-US" altLang="zh-CN" sz="320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、分析文中的细节描写、对比衬托等艺术手法。</a:t>
            </a:r>
            <a:endParaRPr lang="en-US" altLang="zh-CN" sz="320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认识苏武的忠贞守节精神的意义和价值，学习苏武威武不屈、贫贱不移的高尚品格。 </a:t>
            </a:r>
          </a:p>
        </p:txBody>
      </p:sp>
    </p:spTree>
    <p:extLst>
      <p:ext uri="{BB962C8B-B14F-4D97-AF65-F5344CB8AC3E}">
        <p14:creationId xmlns:p14="http://schemas.microsoft.com/office/powerpoint/2010/main" val="2117268024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95033" y="1464733"/>
            <a:ext cx="7239000" cy="254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357" y="4160939"/>
            <a:ext cx="9455703" cy="26970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l="5657" t="-9613" r="49635" b="-3483"/>
          <a:stretch>
            <a:fillRect/>
          </a:stretch>
        </p:blipFill>
        <p:spPr>
          <a:xfrm>
            <a:off x="0" y="0"/>
            <a:ext cx="2852598" cy="3437467"/>
          </a:xfrm>
          <a:prstGeom prst="ellipse">
            <a:avLst/>
          </a:prstGeom>
          <a:ln>
            <a:noFill/>
          </a:ln>
          <a:effectLst>
            <a:softEdge rad="508000"/>
          </a:effectLst>
        </p:spPr>
      </p:pic>
    </p:spTree>
    <p:extLst>
      <p:ext uri="{BB962C8B-B14F-4D97-AF65-F5344CB8AC3E}">
        <p14:creationId xmlns:p14="http://schemas.microsoft.com/office/powerpoint/2010/main" val="3941845279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Rectangle 2"/>
          <p:cNvSpPr/>
          <p:nvPr>
            <p:custDataLst>
              <p:tags r:id="rId3"/>
            </p:custDataLst>
          </p:nvPr>
        </p:nvSpPr>
        <p:spPr>
          <a:xfrm>
            <a:off x="1297624" y="194254"/>
            <a:ext cx="9195358" cy="61220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280000"/>
              </a:lnSpc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昭帝即位。数年，匈奴与汉和亲。汉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武等。匈奴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诡言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武死。后汉使复至匈奴。常惠请</a:t>
            </a:r>
            <a:r>
              <a:rPr lang="zh-CN" altLang="en-US" sz="2800" u="sng">
                <a:latin typeface="微软雅黑" panose="020b0503020204020204" pitchFamily="34" charset="-122"/>
                <a:ea typeface="微软雅黑" panose="020b0503020204020204" pitchFamily="34" charset="-122"/>
              </a:rPr>
              <a:t>其守者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与俱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，得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夜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见汉使，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陈道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。教使者谓单于，言：“</a:t>
            </a:r>
            <a:r>
              <a:rPr lang="zh-CN" altLang="en-US" sz="2800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天子射上林中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，得雁，足有系帛书，言武等在某泽中。”使者</a:t>
            </a:r>
            <a:r>
              <a:rPr lang="zh-CN" altLang="en-US" sz="280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大喜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惠语</a:t>
            </a:r>
            <a:r>
              <a:rPr lang="zh-CN" altLang="en-US" sz="280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单于。单于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左右而惊，</a:t>
            </a: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汉使曰：“武等</a:t>
            </a:r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实在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altLang="zh-CN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AutoShape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907402" y="163278"/>
            <a:ext cx="1943100" cy="503238"/>
          </a:xfrm>
          <a:prstGeom prst="wedgeRoundRectCallout">
            <a:avLst>
              <a:gd name="adj1" fmla="val 50667"/>
              <a:gd name="adj2" fmla="val 7736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欺骗说</a:t>
            </a:r>
          </a:p>
        </p:txBody>
      </p:sp>
      <p:sp>
        <p:nvSpPr>
          <p:cNvPr id="5" name="AutoShape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445807" y="1287593"/>
            <a:ext cx="3600450" cy="504824"/>
          </a:xfrm>
          <a:prstGeom prst="wedgeRoundRectCallout">
            <a:avLst>
              <a:gd name="adj1" fmla="val 35037"/>
              <a:gd name="adj2" fmla="val 9295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同他一起去（省略句）</a:t>
            </a:r>
          </a:p>
        </p:txBody>
      </p:sp>
      <p:sp>
        <p:nvSpPr>
          <p:cNvPr id="6" name="AutoShape 1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99300" y="3893815"/>
            <a:ext cx="1152524" cy="431800"/>
          </a:xfrm>
          <a:prstGeom prst="wedgeRoundRectCallout">
            <a:avLst>
              <a:gd name="adj1" fmla="val 35537"/>
              <a:gd name="adj2" fmla="val -10294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详细</a:t>
            </a:r>
          </a:p>
        </p:txBody>
      </p:sp>
      <p:sp>
        <p:nvSpPr>
          <p:cNvPr id="7" name="AutoShape 1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967904" y="2629993"/>
            <a:ext cx="1871664" cy="503238"/>
          </a:xfrm>
          <a:prstGeom prst="wedgeRoundRectCallout">
            <a:avLst>
              <a:gd name="adj1" fmla="val -27455"/>
              <a:gd name="adj2" fmla="val 6436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陈述说明</a:t>
            </a:r>
          </a:p>
        </p:txBody>
      </p:sp>
      <p:sp>
        <p:nvSpPr>
          <p:cNvPr id="11" name="AutoShape 1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151307" y="5063839"/>
            <a:ext cx="2159000" cy="504824"/>
          </a:xfrm>
          <a:prstGeom prst="wedgeRoundRectCallout">
            <a:avLst>
              <a:gd name="adj1" fmla="val 24312"/>
              <a:gd name="adj2" fmla="val -7928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依照，按照</a:t>
            </a:r>
          </a:p>
        </p:txBody>
      </p:sp>
      <p:sp>
        <p:nvSpPr>
          <p:cNvPr id="12" name="AutoShape 1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938150" y="3858096"/>
            <a:ext cx="1109663" cy="503238"/>
          </a:xfrm>
          <a:prstGeom prst="wedgeRoundRectCallout">
            <a:avLst>
              <a:gd name="adj1" fmla="val -32482"/>
              <a:gd name="adj2" fmla="val 8429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5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责备</a:t>
            </a:r>
          </a:p>
        </p:txBody>
      </p:sp>
      <p:sp>
        <p:nvSpPr>
          <p:cNvPr id="13" name="AutoShape 1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751824" y="5028960"/>
            <a:ext cx="1855788" cy="503238"/>
          </a:xfrm>
          <a:prstGeom prst="wedgeRoundRectCallout">
            <a:avLst>
              <a:gd name="adj1" fmla="val 39883"/>
              <a:gd name="adj2" fmla="val 7202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看，环顾</a:t>
            </a:r>
          </a:p>
        </p:txBody>
      </p:sp>
      <p:sp>
        <p:nvSpPr>
          <p:cNvPr id="14" name="AutoShape 18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608955" y="6166599"/>
            <a:ext cx="1940320" cy="502858"/>
          </a:xfrm>
          <a:prstGeom prst="wedgeRoundRectCallout">
            <a:avLst>
              <a:gd name="adj1" fmla="val 45666"/>
              <a:gd name="adj2" fmla="val -6317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确实活着</a:t>
            </a:r>
          </a:p>
        </p:txBody>
      </p:sp>
      <p:sp>
        <p:nvSpPr>
          <p:cNvPr id="20" name="AutoShape 2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352960" y="5028960"/>
            <a:ext cx="1604963" cy="503238"/>
          </a:xfrm>
          <a:prstGeom prst="wedgeRoundRectCallout">
            <a:avLst>
              <a:gd name="adj1" fmla="val 25386"/>
              <a:gd name="adj2" fmla="val 8702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道歉</a:t>
            </a:r>
          </a:p>
        </p:txBody>
      </p:sp>
      <p:sp>
        <p:nvSpPr>
          <p:cNvPr id="21" name="AutoShape 25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947731" y="299612"/>
            <a:ext cx="1558925" cy="503238"/>
          </a:xfrm>
          <a:prstGeom prst="wedgeRoundRectCallout">
            <a:avLst>
              <a:gd name="adj1" fmla="val 69635"/>
              <a:gd name="adj2" fmla="val 6596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寻求</a:t>
            </a:r>
          </a:p>
        </p:txBody>
      </p:sp>
      <p:sp>
        <p:nvSpPr>
          <p:cNvPr id="26" name="文本框 25"/>
          <p:cNvSpPr txBox="1"/>
          <p:nvPr>
            <p:custDataLst>
              <p:tags r:id="rId14"/>
            </p:custDataLst>
          </p:nvPr>
        </p:nvSpPr>
        <p:spPr>
          <a:xfrm>
            <a:off x="262890" y="128270"/>
            <a:ext cx="1541145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36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</a:t>
            </a:r>
            <a:r>
              <a:rPr lang="zh-CN" altLang="en-US" sz="36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段</a:t>
            </a:r>
            <a:endParaRPr lang="zh-CN" altLang="en-US" sz="36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9942686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1" grpId="0"/>
      <p:bldP spid="12" grpId="0"/>
      <p:bldP spid="13" grpId="0"/>
      <p:bldP spid="14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3" name="图片 2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alphaModFix amt="64000"/>
          </a:blip>
          <a:stretch>
            <a:fillRect/>
          </a:stretch>
        </p:blipFill>
        <p:spPr>
          <a:xfrm>
            <a:off x="7433733" y="4474109"/>
            <a:ext cx="4758267" cy="2383892"/>
          </a:xfrm>
          <a:prstGeom prst="rect">
            <a:avLst/>
          </a:prstGeom>
          <a:ln>
            <a:noFill/>
          </a:ln>
          <a:effectLst>
            <a:softEdge rad="457200"/>
          </a:effectLst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25" name="组 24"/>
          <p:cNvGrpSpPr/>
          <p:nvPr>
            <p:custDataLst>
              <p:tags r:id="rId8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26" name="图片 25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9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22" name="矩形 21"/>
          <p:cNvSpPr/>
          <p:nvPr>
            <p:custDataLst>
              <p:tags r:id="rId16"/>
            </p:custDataLst>
          </p:nvPr>
        </p:nvSpPr>
        <p:spPr>
          <a:xfrm>
            <a:off x="755606" y="1195651"/>
            <a:ext cx="11085412" cy="593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汉初前</a:t>
            </a:r>
            <a:r>
              <a:rPr lang="en-US" altLang="zh-CN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年，韩王刘信投降匈奴。次年，刘邦亲率大军征讨，之后开始</a:t>
            </a:r>
            <a:r>
              <a:rPr lang="zh-CN" altLang="en-US" sz="28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与匈奴和亲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。其后的文、景诸帝也是</a:t>
            </a:r>
            <a:r>
              <a:rPr lang="zh-CN" altLang="en-US" sz="28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沿用和亲政策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以休养生息。到</a:t>
            </a:r>
            <a:r>
              <a:rPr lang="zh-CN" altLang="en-US" sz="32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汉武帝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时，汉朝从战略防御</a:t>
            </a:r>
            <a:r>
              <a:rPr lang="zh-CN" altLang="en-US" sz="28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转为战略进攻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sz="28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前</a:t>
            </a:r>
            <a:r>
              <a:rPr lang="en-US" altLang="zh-CN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127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年，派</a:t>
            </a:r>
            <a:r>
              <a:rPr lang="zh-CN" altLang="en-US" sz="28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卫青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占领河套地区。</a:t>
            </a:r>
            <a:endParaRPr lang="en-US" altLang="zh-CN" sz="28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前</a:t>
            </a:r>
            <a:r>
              <a:rPr lang="en-US" altLang="zh-CN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121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年，派</a:t>
            </a:r>
            <a:r>
              <a:rPr lang="zh-CN" altLang="en-US" sz="28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霍去病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夺取富庶的河西走廊。</a:t>
            </a:r>
            <a:endParaRPr lang="en-US" altLang="zh-CN" sz="28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前</a:t>
            </a:r>
            <a:r>
              <a:rPr lang="en-US" altLang="zh-CN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119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卫、霍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分东西两路进攻漠北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sz="28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匈奴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的威势大大削弱之后，表示愿意与汉讲和，但双方矛盾还是根深蒂固。所以，到公元前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</a:t>
            </a:r>
            <a:r>
              <a:rPr lang="zh-CN" altLang="en-US" sz="36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苏武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出使匈奴时，却被扣留，并迫使他投降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>
              <a:lnSpc>
                <a:spcPct val="130000"/>
              </a:lnSpc>
            </a:pP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3" t="9701" r="25124" b="19733"/>
          <a:stretch>
            <a:fillRect/>
          </a:stretch>
        </p:blipFill>
        <p:spPr>
          <a:xfrm>
            <a:off x="3100892" y="83356"/>
            <a:ext cx="3494959" cy="1061709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>
            <p:custDataLst>
              <p:tags r:id="rId3"/>
            </p:custDataLst>
          </p:nvPr>
        </p:nvSpPr>
        <p:spPr>
          <a:xfrm>
            <a:off x="1445204" y="1387185"/>
            <a:ext cx="9245599" cy="3447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indent="576000" eaLnBrk="0" latinLnBrk="1" hangingPunct="0">
              <a:lnSpc>
                <a:spcPct val="150000"/>
              </a:lnSpc>
              <a:spcBef>
                <a:spcPct val="0"/>
              </a:spcBef>
              <a:defRPr sz="3200" ker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/>
              <a:t>昭帝即位</a:t>
            </a:r>
            <a:r>
              <a:rPr lang="en-US" altLang="zh-CN" sz="2800"/>
              <a:t>,</a:t>
            </a:r>
            <a:r>
              <a:rPr lang="zh-CN" altLang="en-US" sz="2800"/>
              <a:t>过了几年</a:t>
            </a:r>
            <a:r>
              <a:rPr lang="en-US" altLang="zh-CN" sz="2800"/>
              <a:t>,</a:t>
            </a:r>
            <a:r>
              <a:rPr lang="zh-CN" altLang="en-US" sz="2800"/>
              <a:t>匈奴与汉朝和亲。汉朝要求放回苏武等人</a:t>
            </a:r>
            <a:r>
              <a:rPr lang="en-US" altLang="zh-CN" sz="2800"/>
              <a:t>,</a:t>
            </a:r>
            <a:r>
              <a:rPr lang="zh-CN" altLang="en-US" sz="2800"/>
              <a:t>匈奴欺诈说苏武已死。后来汉朝使者又到匈奴</a:t>
            </a:r>
            <a:r>
              <a:rPr lang="en-US" altLang="zh-CN" sz="2800"/>
              <a:t>,</a:t>
            </a:r>
            <a:r>
              <a:rPr lang="zh-CN" altLang="en-US" sz="2800"/>
              <a:t>常惠请求看守他的人同他一起</a:t>
            </a:r>
            <a:r>
              <a:rPr lang="en-US" altLang="zh-CN" sz="2800"/>
              <a:t>(</a:t>
            </a:r>
            <a:r>
              <a:rPr lang="zh-CN" altLang="en-US" sz="2800"/>
              <a:t>去见汉使</a:t>
            </a:r>
            <a:r>
              <a:rPr lang="en-US" altLang="zh-CN" sz="2800"/>
              <a:t>),</a:t>
            </a:r>
            <a:r>
              <a:rPr lang="zh-CN" altLang="en-US" sz="2800"/>
              <a:t>得以夜间去见汉使</a:t>
            </a:r>
            <a:r>
              <a:rPr lang="en-US" altLang="zh-CN" sz="2800"/>
              <a:t>,</a:t>
            </a:r>
            <a:r>
              <a:rPr lang="zh-CN" altLang="en-US" sz="2800"/>
              <a:t>自己详细地陈说</a:t>
            </a:r>
            <a:r>
              <a:rPr lang="en-US" altLang="zh-CN" sz="2800"/>
              <a:t>(</a:t>
            </a:r>
            <a:r>
              <a:rPr lang="zh-CN" altLang="en-US" sz="2800"/>
              <a:t>这几年的情况</a:t>
            </a:r>
            <a:r>
              <a:rPr lang="en-US" altLang="zh-CN" sz="2800"/>
              <a:t>)</a:t>
            </a:r>
            <a:r>
              <a:rPr lang="zh-CN" altLang="en-US" sz="2800"/>
              <a:t>。常惠让使者告诉单于</a:t>
            </a:r>
            <a:r>
              <a:rPr lang="en-US" altLang="zh-CN" sz="2800"/>
              <a:t>,</a:t>
            </a:r>
            <a:r>
              <a:rPr lang="zh-CN" altLang="en-US" sz="2800"/>
              <a:t>说汉朝皇帝在上林苑中射猎</a:t>
            </a:r>
            <a:r>
              <a:rPr lang="en-US" altLang="zh-CN" sz="2800"/>
              <a:t>,</a:t>
            </a:r>
            <a:r>
              <a:rPr lang="zh-CN" altLang="en-US" sz="2800"/>
              <a:t>射得一只大雁</a:t>
            </a:r>
            <a:r>
              <a:rPr lang="en-US" altLang="zh-CN" sz="2800"/>
              <a:t>,</a:t>
            </a:r>
            <a:r>
              <a:rPr lang="zh-CN" altLang="en-US" sz="2800"/>
              <a:t>雁脚上系有在绢帛上写的书信</a:t>
            </a:r>
            <a:r>
              <a:rPr lang="en-US" altLang="zh-CN" sz="2800"/>
              <a:t>,</a:t>
            </a:r>
            <a:r>
              <a:rPr lang="zh-CN" altLang="en-US" sz="2800"/>
              <a:t>说苏武等在某某大泽中。汉使者非常高兴</a:t>
            </a:r>
            <a:r>
              <a:rPr lang="en-US" altLang="zh-CN" sz="2800"/>
              <a:t>,</a:t>
            </a:r>
            <a:r>
              <a:rPr lang="zh-CN" altLang="en-US" sz="2800"/>
              <a:t>依照常惠的话责备单于。单于看了看左右的人</a:t>
            </a:r>
            <a:r>
              <a:rPr lang="en-US" altLang="zh-CN" sz="2800"/>
              <a:t>,</a:t>
            </a:r>
            <a:r>
              <a:rPr lang="zh-CN" altLang="en-US" sz="2800"/>
              <a:t>很吃惊</a:t>
            </a:r>
            <a:r>
              <a:rPr lang="en-US" altLang="zh-CN" sz="2800"/>
              <a:t>,</a:t>
            </a:r>
            <a:r>
              <a:rPr lang="zh-CN" altLang="en-US" sz="2800"/>
              <a:t>向汉使道歉说</a:t>
            </a:r>
            <a:r>
              <a:rPr lang="en-US" altLang="zh-CN" sz="2800"/>
              <a:t>:“</a:t>
            </a:r>
            <a:r>
              <a:rPr lang="zh-CN" altLang="en-US" sz="2800"/>
              <a:t>苏武等人确实还活着。”</a:t>
            </a:r>
            <a:r>
              <a:rPr lang="en-US" altLang="zh-CN" sz="2800"/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4269112119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7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3" name="组 11"/>
          <p:cNvGrpSpPr/>
          <p:nvPr>
            <p:custDataLst>
              <p:tags r:id="rId5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1510091" y="501133"/>
            <a:ext cx="99421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拟</a:t>
            </a:r>
            <a:r>
              <a:rPr lang="zh-CN" altLang="en-US" sz="36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一个小标题概括本段段意。</a:t>
            </a:r>
          </a:p>
        </p:txBody>
      </p:sp>
      <p:sp>
        <p:nvSpPr>
          <p:cNvPr id="8" name="文本框 7"/>
          <p:cNvSpPr txBox="1"/>
          <p:nvPr>
            <p:custDataLst>
              <p:tags r:id="rId14"/>
            </p:custDataLst>
          </p:nvPr>
        </p:nvSpPr>
        <p:spPr>
          <a:xfrm>
            <a:off x="2082630" y="1532123"/>
            <a:ext cx="4829637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汉匈和亲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，请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还苏武</a:t>
            </a:r>
          </a:p>
        </p:txBody>
      </p:sp>
    </p:spTree>
    <p:extLst>
      <p:ext uri="{BB962C8B-B14F-4D97-AF65-F5344CB8AC3E}">
        <p14:creationId xmlns:p14="http://schemas.microsoft.com/office/powerpoint/2010/main" val="1490543134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62890" y="128270"/>
            <a:ext cx="167674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36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36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段</a:t>
            </a:r>
            <a:endParaRPr lang="zh-CN" altLang="en-US" sz="36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72947" y="874779"/>
            <a:ext cx="8832183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kumimoji="0" lang="zh-CN" altLang="en-US" sz="320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单于</a:t>
            </a:r>
            <a:r>
              <a:rPr kumimoji="0" lang="zh-CN" altLang="en-US" sz="3200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召会</a:t>
            </a:r>
            <a:r>
              <a:rPr kumimoji="0" lang="zh-CN" altLang="en-US" sz="320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武</a:t>
            </a:r>
            <a:r>
              <a:rPr kumimoji="0" lang="zh-CN" altLang="en-US" sz="3200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官属</a:t>
            </a:r>
            <a:r>
              <a:rPr kumimoji="0" lang="zh-CN" altLang="en-US" sz="320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，前</a:t>
            </a:r>
            <a:r>
              <a:rPr kumimoji="0" lang="zh-CN" altLang="en-US" sz="3200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kumimoji="0" lang="zh-CN" altLang="en-US" sz="320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降及</a:t>
            </a:r>
            <a:r>
              <a:rPr kumimoji="0" lang="zh-CN" altLang="en-US" sz="3200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物故</a:t>
            </a:r>
            <a:r>
              <a:rPr kumimoji="0" lang="zh-CN" altLang="en-US" sz="320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kumimoji="0" lang="zh-CN" altLang="en-US" sz="320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凡</a:t>
            </a:r>
            <a:r>
              <a:rPr kumimoji="0" lang="zh-CN" altLang="en-US" sz="320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随武还者九人。武</a:t>
            </a:r>
            <a:r>
              <a:rPr kumimoji="0" lang="zh-CN" altLang="en-US" sz="3200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kumimoji="0" lang="zh-CN" altLang="en-US" sz="320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始元六年春至京师</a:t>
            </a:r>
            <a:r>
              <a:rPr kumimoji="0" lang="zh-CN" altLang="en-US" sz="3200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kumimoji="0" lang="en-US" altLang="zh-CN" sz="3200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kumimoji="0" lang="zh-CN" altLang="en-US" sz="3200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武</a:t>
            </a:r>
            <a:r>
              <a:rPr kumimoji="0" lang="zh-CN" altLang="en-US" sz="3200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留</a:t>
            </a:r>
            <a:r>
              <a:rPr kumimoji="0" lang="zh-CN" altLang="en-US" sz="320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匈奴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凡</a:t>
            </a:r>
            <a:r>
              <a:rPr kumimoji="0" lang="zh-CN" altLang="en-US" sz="320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十九</a:t>
            </a:r>
            <a:r>
              <a:rPr kumimoji="0" lang="zh-CN" altLang="en-US" sz="3200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r>
              <a:rPr kumimoji="0" lang="zh-CN" altLang="en-US" sz="320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kumimoji="0" lang="zh-CN" altLang="en-US" sz="3200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始</a:t>
            </a:r>
            <a:r>
              <a:rPr kumimoji="0" lang="zh-CN" altLang="en-US" sz="3200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kumimoji="0" lang="zh-CN" altLang="en-US" sz="320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强壮</a:t>
            </a:r>
            <a:r>
              <a:rPr kumimoji="0" lang="zh-CN" altLang="en-US" sz="3200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出</a:t>
            </a:r>
            <a:r>
              <a:rPr kumimoji="0" lang="zh-CN" altLang="en-US" sz="320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kumimoji="0" lang="zh-CN" altLang="en-US" sz="3200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kumimoji="0" lang="zh-CN" altLang="en-US" sz="320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还，须发尽白。 </a:t>
            </a:r>
          </a:p>
        </p:txBody>
      </p:sp>
      <p:sp>
        <p:nvSpPr>
          <p:cNvPr id="4" name="AutoShap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18362" y="963314"/>
            <a:ext cx="1673707" cy="503238"/>
          </a:xfrm>
          <a:prstGeom prst="wedgeRoundRectCallout">
            <a:avLst>
              <a:gd name="adj1" fmla="val 87149"/>
              <a:gd name="adj2" fmla="val 9972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召集会见</a:t>
            </a:r>
            <a:endParaRPr kumimoji="0" lang="zh-CN" altLang="en-US" sz="2800" strike="noStrike" kern="1200" cap="none" spc="0" normalizeH="0" baseline="0" noProof="0">
              <a:ln>
                <a:noFill/>
              </a:ln>
              <a:solidFill>
                <a:srgbClr val="0000FF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224413" y="982192"/>
            <a:ext cx="2016124" cy="503238"/>
          </a:xfrm>
          <a:prstGeom prst="wedgeRoundRectCallout">
            <a:avLst>
              <a:gd name="adj1" fmla="val 3570"/>
              <a:gd name="adj2" fmla="val 8003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随行官员</a:t>
            </a:r>
          </a:p>
        </p:txBody>
      </p:sp>
      <p:sp>
        <p:nvSpPr>
          <p:cNvPr id="6" name="AutoShape 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084995" y="2459579"/>
            <a:ext cx="1558925" cy="503238"/>
          </a:xfrm>
          <a:prstGeom prst="wedgeRoundRectCallout">
            <a:avLst>
              <a:gd name="adj1" fmla="val 27860"/>
              <a:gd name="adj2" fmla="val -10019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死亡</a:t>
            </a:r>
          </a:p>
        </p:txBody>
      </p:sp>
      <p:sp>
        <p:nvSpPr>
          <p:cNvPr id="7" name="AutoShape 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459600" y="944344"/>
            <a:ext cx="2182813" cy="503238"/>
          </a:xfrm>
          <a:prstGeom prst="wedgeRoundRectCallout">
            <a:avLst>
              <a:gd name="adj1" fmla="val -24364"/>
              <a:gd name="adj2" fmla="val 923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总共，一共</a:t>
            </a:r>
          </a:p>
        </p:txBody>
      </p:sp>
      <p:sp>
        <p:nvSpPr>
          <p:cNvPr id="8" name="AutoShape 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45606" y="5399293"/>
            <a:ext cx="3562334" cy="502858"/>
          </a:xfrm>
          <a:prstGeom prst="wedgeRoundRectCallout">
            <a:avLst>
              <a:gd name="adj1" fmla="val -50101"/>
              <a:gd name="adj2" fmla="val -11344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相当于“于”，在</a:t>
            </a:r>
          </a:p>
        </p:txBody>
      </p:sp>
      <p:sp>
        <p:nvSpPr>
          <p:cNvPr id="9" name="AutoShape 1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045842" y="3905057"/>
            <a:ext cx="1871664" cy="503238"/>
          </a:xfrm>
          <a:prstGeom prst="wedgeRoundRectCallout">
            <a:avLst>
              <a:gd name="adj1" fmla="val -35867"/>
              <a:gd name="adj2" fmla="val -11484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被扣留</a:t>
            </a:r>
          </a:p>
        </p:txBody>
      </p:sp>
      <p:sp>
        <p:nvSpPr>
          <p:cNvPr id="10" name="AutoShape 1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220911" y="5210795"/>
            <a:ext cx="1247775" cy="503238"/>
          </a:xfrm>
          <a:prstGeom prst="wedgeRoundRectCallout">
            <a:avLst>
              <a:gd name="adj1" fmla="val 30303"/>
              <a:gd name="adj2" fmla="val -8497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当初</a:t>
            </a:r>
          </a:p>
        </p:txBody>
      </p:sp>
      <p:sp>
        <p:nvSpPr>
          <p:cNvPr id="11" name="AutoShape 1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539853" y="3905057"/>
            <a:ext cx="1223964" cy="503238"/>
          </a:xfrm>
          <a:prstGeom prst="wedgeRoundRectCallout">
            <a:avLst>
              <a:gd name="adj1" fmla="val -23208"/>
              <a:gd name="adj2" fmla="val 8562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出使</a:t>
            </a:r>
          </a:p>
        </p:txBody>
      </p:sp>
      <p:sp>
        <p:nvSpPr>
          <p:cNvPr id="12" name="AutoShape 1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6372" y="3827272"/>
            <a:ext cx="3298206" cy="502858"/>
          </a:xfrm>
          <a:prstGeom prst="wedgeRoundRectCallout">
            <a:avLst>
              <a:gd name="adj1" fmla="val 44324"/>
              <a:gd name="adj2" fmla="val -9413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相当于“于”，在</a:t>
            </a:r>
          </a:p>
        </p:txBody>
      </p:sp>
      <p:sp>
        <p:nvSpPr>
          <p:cNvPr id="14" name="AutoShape 17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101263" y="5210795"/>
            <a:ext cx="792164" cy="503238"/>
          </a:xfrm>
          <a:prstGeom prst="wedgeRoundRectCallout">
            <a:avLst>
              <a:gd name="adj1" fmla="val 93057"/>
              <a:gd name="adj2" fmla="val -7248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15" name="AutoShape 18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319704" y="2363741"/>
            <a:ext cx="1558925" cy="503238"/>
          </a:xfrm>
          <a:prstGeom prst="wedgeRoundRectCallout">
            <a:avLst>
              <a:gd name="adj1" fmla="val 34969"/>
              <a:gd name="adj2" fmla="val -783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同“已”</a:t>
            </a:r>
          </a:p>
        </p:txBody>
      </p:sp>
      <p:sp>
        <p:nvSpPr>
          <p:cNvPr id="16" name="AutoShape 19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878629" y="3826892"/>
            <a:ext cx="1558925" cy="503238"/>
          </a:xfrm>
          <a:prstGeom prst="wedgeRoundRectCallout">
            <a:avLst>
              <a:gd name="adj1" fmla="val -62933"/>
              <a:gd name="adj2" fmla="val 10060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等到</a:t>
            </a:r>
          </a:p>
        </p:txBody>
      </p:sp>
    </p:spTree>
    <p:extLst>
      <p:ext uri="{BB962C8B-B14F-4D97-AF65-F5344CB8AC3E}">
        <p14:creationId xmlns:p14="http://schemas.microsoft.com/office/powerpoint/2010/main" val="3807038969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4" grpId="0"/>
      <p:bldP spid="15" grpId="0"/>
      <p:bldP spid="16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>
            <p:custDataLst>
              <p:tags r:id="rId3"/>
            </p:custDataLst>
          </p:nvPr>
        </p:nvSpPr>
        <p:spPr>
          <a:xfrm>
            <a:off x="1540627" y="2000497"/>
            <a:ext cx="9245599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indent="576000" eaLnBrk="0" latinLnBrk="1" hangingPunct="0">
              <a:lnSpc>
                <a:spcPct val="150000"/>
              </a:lnSpc>
              <a:spcBef>
                <a:spcPct val="0"/>
              </a:spcBef>
              <a:defRPr sz="3200" ker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/>
              <a:t>单于召集会见苏武及其随员</a:t>
            </a:r>
            <a:r>
              <a:rPr lang="en-US" altLang="zh-CN" sz="2800"/>
              <a:t>,</a:t>
            </a:r>
            <a:r>
              <a:rPr lang="zh-CN" altLang="en-US" sz="2800"/>
              <a:t>除去以前已投降的和死去的</a:t>
            </a:r>
            <a:r>
              <a:rPr lang="en-US" altLang="zh-CN" sz="2800"/>
              <a:t>,</a:t>
            </a:r>
            <a:r>
              <a:rPr lang="zh-CN" altLang="en-US" sz="2800"/>
              <a:t>随苏武回去的共有九人。苏武在汉昭帝始元六年春回到长安。</a:t>
            </a:r>
            <a:r>
              <a:rPr lang="en-US" altLang="zh-CN" sz="2800"/>
              <a:t>……</a:t>
            </a:r>
            <a:r>
              <a:rPr lang="zh-CN" altLang="en-US" sz="2800"/>
              <a:t>苏武被扣留在匈奴共十九年</a:t>
            </a:r>
            <a:r>
              <a:rPr lang="en-US" altLang="zh-CN" sz="2800"/>
              <a:t>,</a:t>
            </a:r>
            <a:r>
              <a:rPr lang="zh-CN" altLang="en-US" sz="2800"/>
              <a:t>当初壮年时出使匈奴</a:t>
            </a:r>
            <a:r>
              <a:rPr lang="en-US" altLang="zh-CN" sz="2800"/>
              <a:t>,</a:t>
            </a:r>
            <a:r>
              <a:rPr lang="zh-CN" altLang="en-US" sz="2800"/>
              <a:t>等到回来的时候</a:t>
            </a:r>
            <a:r>
              <a:rPr lang="en-US" altLang="zh-CN" sz="2800"/>
              <a:t>,</a:t>
            </a:r>
            <a:r>
              <a:rPr lang="zh-CN" altLang="en-US" sz="2800"/>
              <a:t>胡须头发全都白了。</a:t>
            </a:r>
          </a:p>
        </p:txBody>
      </p:sp>
    </p:spTree>
    <p:extLst>
      <p:ext uri="{BB962C8B-B14F-4D97-AF65-F5344CB8AC3E}">
        <p14:creationId xmlns:p14="http://schemas.microsoft.com/office/powerpoint/2010/main" val="3011996082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7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3" name="组 11"/>
          <p:cNvGrpSpPr/>
          <p:nvPr>
            <p:custDataLst>
              <p:tags r:id="rId5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1510091" y="501133"/>
            <a:ext cx="99421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拟</a:t>
            </a:r>
            <a:r>
              <a:rPr lang="zh-CN" altLang="en-US" sz="36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一个小标题概括本段段意。</a:t>
            </a:r>
          </a:p>
        </p:txBody>
      </p:sp>
      <p:sp>
        <p:nvSpPr>
          <p:cNvPr id="9" name="文本框 8"/>
          <p:cNvSpPr txBox="1"/>
          <p:nvPr>
            <p:custDataLst>
              <p:tags r:id="rId14"/>
            </p:custDataLst>
          </p:nvPr>
        </p:nvSpPr>
        <p:spPr>
          <a:xfrm>
            <a:off x="2082630" y="1532123"/>
            <a:ext cx="4829637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历尽磨难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，发白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归汉</a:t>
            </a:r>
          </a:p>
        </p:txBody>
      </p:sp>
    </p:spTree>
    <p:extLst>
      <p:ext uri="{BB962C8B-B14F-4D97-AF65-F5344CB8AC3E}">
        <p14:creationId xmlns:p14="http://schemas.microsoft.com/office/powerpoint/2010/main" val="1998786043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3" name="组 11"/>
          <p:cNvGrpSpPr/>
          <p:nvPr>
            <p:custDataLst>
              <p:tags r:id="rId5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1510091" y="501133"/>
            <a:ext cx="9942181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理清文章结构。</a:t>
            </a:r>
            <a:endParaRPr lang="en-US" altLang="zh-CN" sz="3600" b="1" smtClean="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67D058-F9EF-E54A-86E0-9623D80DB7E8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1308400" y="1438021"/>
            <a:ext cx="1166946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sx="1000" sy="1000" algn="tl">
                    <a:srgbClr val="000000">
                      <a:alpha val="94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微软雅黑" panose="020b0503020204020204" pitchFamily="34" charset="-122"/>
              </a:rPr>
              <a:t>开端</a:t>
            </a:r>
            <a:endParaRPr lang="zh-CN" altLang="en-US" sz="3200" b="1">
              <a:solidFill>
                <a:schemeClr val="accent6">
                  <a:lumMod val="50000"/>
                </a:schemeClr>
              </a:solidFill>
              <a:effectLst>
                <a:outerShdw blurRad="38100" dist="38100" dir="2700000" sx="1000" sy="1000" algn="tl">
                  <a:srgbClr val="000000">
                    <a:alpha val="94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969C664-A350-8E48-ADB8-FA020845B9AB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1308400" y="2281998"/>
            <a:ext cx="1151656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sx="1000" sy="1000" algn="tl">
                    <a:srgbClr val="000000">
                      <a:alpha val="94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微软雅黑" panose="020b0503020204020204" pitchFamily="34" charset="-122"/>
              </a:rPr>
              <a:t>发展</a:t>
            </a:r>
            <a:endParaRPr lang="en-US" altLang="zh-CN" sz="3200" b="1">
              <a:solidFill>
                <a:schemeClr val="accent6">
                  <a:lumMod val="50000"/>
                </a:schemeClr>
              </a:solidFill>
              <a:effectLst>
                <a:outerShdw blurRad="38100" dist="38100" dir="2700000" sx="1000" sy="1000" algn="tl">
                  <a:srgbClr val="000000">
                    <a:alpha val="94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B0B66F0-6E32-DA47-98A5-C7F1CF7EE23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1308400" y="3129357"/>
            <a:ext cx="1099133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sx="1000" sy="1000" algn="tl">
                    <a:srgbClr val="000000">
                      <a:alpha val="94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微软雅黑" panose="020b0503020204020204" pitchFamily="34" charset="-122"/>
              </a:rPr>
              <a:t>高潮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E38C652-D7FD-7740-8E39-0976FCA19356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1308400" y="4245425"/>
            <a:ext cx="1096238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sx="1000" sy="1000" algn="tl">
                    <a:srgbClr val="000000">
                      <a:alpha val="94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微软雅黑" panose="020b0503020204020204" pitchFamily="34" charset="-122"/>
              </a:rPr>
              <a:t>结局</a:t>
            </a:r>
            <a:endParaRPr lang="zh-CN" altLang="en-US" sz="3200" b="1" spc="-150">
              <a:solidFill>
                <a:schemeClr val="accent6">
                  <a:lumMod val="50000"/>
                </a:schemeClr>
              </a:solidFill>
              <a:effectLst>
                <a:outerShdw blurRad="38100" dist="38100" dir="2700000" sx="1000" sy="1000" algn="tl">
                  <a:srgbClr val="000000">
                    <a:alpha val="94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3489016" y="1438021"/>
            <a:ext cx="4733988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汉匈矛盾，苏武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出使（</a:t>
            </a:r>
            <a:r>
              <a:rPr lang="en-US" altLang="zh-CN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1-2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489016" y="2316975"/>
            <a:ext cx="4733988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因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事扣留，卫律胁降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3-5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3489016" y="3164334"/>
            <a:ext cx="484139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放牧北海，李陵劝降（</a:t>
            </a:r>
            <a:r>
              <a:rPr lang="en-US" altLang="zh-CN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6- 8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</a:p>
        </p:txBody>
      </p:sp>
      <p:sp>
        <p:nvSpPr>
          <p:cNvPr id="16" name="Text Box 5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3482604" y="4245425"/>
            <a:ext cx="4955203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汉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匈和亲，白发归来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9-10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7635289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  <p:cond evt="onBegin" delay="0">
                          <p:tn val="40"/>
                        </p:cond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3" name="组 11"/>
          <p:cNvGrpSpPr/>
          <p:nvPr>
            <p:custDataLst>
              <p:tags r:id="rId5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1388027" y="303743"/>
            <a:ext cx="99421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总结苏武的人物形象。</a:t>
            </a:r>
            <a:endParaRPr lang="en-US" altLang="zh-CN" sz="3600" b="1" smtClean="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 Box 2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730172" y="2004851"/>
            <a:ext cx="7775527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苏武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是汉武帝时派往匈奴</a:t>
            </a:r>
            <a:r>
              <a:rPr lang="zh-CN" altLang="en-US" sz="32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的一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威武不屈、贫贱不移、忠贞不渝、</a:t>
            </a:r>
            <a:r>
              <a:rPr lang="zh-CN" altLang="en-US" sz="32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坚韧不拔</a:t>
            </a:r>
            <a:r>
              <a:rPr lang="zh-CN" altLang="en-US" sz="32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的使节， 是始终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视国家利益高于一切的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铁骨铮铮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的硬汉子，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忠贞爱国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的真</a:t>
            </a:r>
            <a:r>
              <a:rPr lang="zh-CN" altLang="en-US" sz="32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君子。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69068" y="2315688"/>
            <a:ext cx="2773259" cy="2559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41494963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3" name="组 11"/>
          <p:cNvGrpSpPr/>
          <p:nvPr>
            <p:custDataLst>
              <p:tags r:id="rId5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1388027" y="303743"/>
            <a:ext cx="99421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作者是如何塑造苏武这一人物形象的？</a:t>
            </a:r>
            <a:endParaRPr lang="en-US" altLang="zh-CN" sz="3600" b="1" smtClean="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925186" y="1003182"/>
            <a:ext cx="10621817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“屈节辱命，虽生，何面目以归汉！”</a:t>
            </a:r>
            <a:endParaRPr lang="en-US" altLang="zh-CN" sz="2800" b="1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武骂律曰：“女为人臣子，不顾恩义……匈奴之祸从我始矣。”</a:t>
            </a:r>
            <a:endParaRPr lang="en-US" altLang="zh-CN" sz="2800" b="1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引佩刀自刺</a:t>
            </a:r>
            <a:endParaRPr lang="en-US" altLang="zh-CN" sz="2800" b="1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复举剑拟之，武不动。</a:t>
            </a: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武不应。</a:t>
            </a: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武卧，啮雪与旃毛并咽之</a:t>
            </a: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杖汉节牧羊，卧起操持，节旄尽落。</a:t>
            </a:r>
            <a:endParaRPr lang="en-US" altLang="zh-CN" sz="2800" b="1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武留匈奴凡十九岁，始以强壮出，及还，须发尽白。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15"/>
            </p:custDataLst>
          </p:nvPr>
        </p:nvSpPr>
        <p:spPr>
          <a:xfrm>
            <a:off x="7666365" y="124382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语言描写</a:t>
            </a:r>
            <a:endParaRPr lang="zh-CN" altLang="en-US" sz="3200"/>
          </a:p>
        </p:txBody>
      </p:sp>
      <p:sp>
        <p:nvSpPr>
          <p:cNvPr id="19" name="矩形 18"/>
          <p:cNvSpPr/>
          <p:nvPr>
            <p:custDataLst>
              <p:tags r:id="rId16"/>
            </p:custDataLst>
          </p:nvPr>
        </p:nvSpPr>
        <p:spPr>
          <a:xfrm>
            <a:off x="5840224" y="288812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动作描写</a:t>
            </a:r>
            <a:endParaRPr lang="zh-CN" altLang="en-US" sz="3200"/>
          </a:p>
        </p:txBody>
      </p:sp>
      <p:sp>
        <p:nvSpPr>
          <p:cNvPr id="20" name="矩形 19"/>
          <p:cNvSpPr/>
          <p:nvPr>
            <p:custDataLst>
              <p:tags r:id="rId17"/>
            </p:custDataLst>
          </p:nvPr>
        </p:nvSpPr>
        <p:spPr>
          <a:xfrm>
            <a:off x="7841856" y="490165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细节描写</a:t>
            </a:r>
            <a:endParaRPr lang="zh-CN" altLang="en-US" sz="3200"/>
          </a:p>
        </p:txBody>
      </p:sp>
      <p:sp>
        <p:nvSpPr>
          <p:cNvPr id="21" name="矩形 20"/>
          <p:cNvSpPr/>
          <p:nvPr>
            <p:custDataLst>
              <p:tags r:id="rId18"/>
            </p:custDataLst>
          </p:nvPr>
        </p:nvSpPr>
        <p:spPr>
          <a:xfrm>
            <a:off x="1731044" y="5964925"/>
            <a:ext cx="6340197" cy="830997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语言、行动、</a:t>
            </a:r>
            <a:r>
              <a:rPr lang="zh-CN" altLang="en-US" sz="32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细节描写刻画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人物</a:t>
            </a:r>
            <a:endParaRPr lang="en-US" altLang="zh-CN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2392156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9" grpId="0"/>
      <p:bldP spid="20" grpId="0"/>
      <p:bldP spid="21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3" name="组 11"/>
          <p:cNvGrpSpPr/>
          <p:nvPr>
            <p:custDataLst>
              <p:tags r:id="rId5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1388027" y="303743"/>
            <a:ext cx="9942181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作者是如何塑造苏武这一人物形象的？</a:t>
            </a:r>
            <a:endParaRPr lang="en-US" altLang="zh-CN" sz="3600" b="1" smtClean="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992918" y="1585797"/>
            <a:ext cx="10621817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“乃幽武置大窖中，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绝不饮食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天雨雪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。武卧，啮雪与旃毛并咽之，数日不死。”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“武既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至海上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廪食不至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，掘野鼠去草实而食之。”</a:t>
            </a:r>
          </a:p>
        </p:txBody>
      </p:sp>
      <p:sp>
        <p:nvSpPr>
          <p:cNvPr id="8" name="矩形 7"/>
          <p:cNvSpPr/>
          <p:nvPr>
            <p:custDataLst>
              <p:tags r:id="rId15"/>
            </p:custDataLst>
          </p:nvPr>
        </p:nvSpPr>
        <p:spPr>
          <a:xfrm>
            <a:off x="9153420" y="249073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环境描写</a:t>
            </a:r>
            <a:endParaRPr lang="zh-CN" altLang="en-US" sz="3200"/>
          </a:p>
        </p:txBody>
      </p:sp>
      <p:sp>
        <p:nvSpPr>
          <p:cNvPr id="21" name="矩形 20"/>
          <p:cNvSpPr/>
          <p:nvPr>
            <p:custDataLst>
              <p:tags r:id="rId16"/>
            </p:custDataLst>
          </p:nvPr>
        </p:nvSpPr>
        <p:spPr>
          <a:xfrm>
            <a:off x="2128208" y="3868833"/>
            <a:ext cx="4698722" cy="830997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</a:t>
            </a:r>
            <a:r>
              <a:rPr lang="zh-CN" altLang="en-US" sz="32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自然环境描写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烘托人物</a:t>
            </a:r>
          </a:p>
        </p:txBody>
      </p:sp>
    </p:spTree>
    <p:extLst>
      <p:ext uri="{BB962C8B-B14F-4D97-AF65-F5344CB8AC3E}">
        <p14:creationId xmlns:p14="http://schemas.microsoft.com/office/powerpoint/2010/main" val="4261305988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1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3" name="组 11"/>
          <p:cNvGrpSpPr/>
          <p:nvPr>
            <p:custDataLst>
              <p:tags r:id="rId5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1388027" y="303743"/>
            <a:ext cx="9942181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作者是如何塑造苏武这一人物形象的？</a:t>
            </a:r>
            <a:endParaRPr lang="en-US" altLang="zh-CN" sz="3600" b="1" smtClean="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91320" y="1733604"/>
            <a:ext cx="10621817" cy="1341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2800" b="1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苏武宁死不降、卧雪</a:t>
            </a:r>
            <a:r>
              <a:rPr kumimoji="1" lang="zh-CN" altLang="en-US" sz="2800" b="1" smtClean="0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牧羊</a:t>
            </a:r>
            <a:endParaRPr kumimoji="1" lang="en-US" altLang="zh-CN" sz="2800" b="1" smtClean="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kumimoji="1" lang="zh-CN" altLang="en-US" sz="2800" b="1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苏武为於（</a:t>
            </a:r>
            <a:r>
              <a:rPr kumimoji="1" lang="en-US" altLang="zh-CN" sz="2800" b="1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</a:t>
            </a:r>
            <a:r>
              <a:rPr kumimoji="1" lang="zh-CN" altLang="zh-CN" sz="2800" b="1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ū</a:t>
            </a:r>
            <a:r>
              <a:rPr kumimoji="1" lang="zh-CN" altLang="en-US" sz="2800" b="1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）靬（</a:t>
            </a:r>
            <a:r>
              <a:rPr kumimoji="1" lang="en-US" altLang="zh-CN" sz="2800" b="1" err="1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jiān</a:t>
            </a:r>
            <a:r>
              <a:rPr kumimoji="1" lang="zh-CN" altLang="en-US" sz="2800" b="1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）王赏识及牛羊被盗等</a:t>
            </a:r>
          </a:p>
        </p:txBody>
      </p:sp>
      <p:sp>
        <p:nvSpPr>
          <p:cNvPr id="8" name="矩形 7"/>
          <p:cNvSpPr/>
          <p:nvPr>
            <p:custDataLst>
              <p:tags r:id="rId15"/>
            </p:custDataLst>
          </p:nvPr>
        </p:nvSpPr>
        <p:spPr>
          <a:xfrm>
            <a:off x="5247506" y="179847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详写</a:t>
            </a:r>
            <a:endParaRPr lang="zh-CN" altLang="en-US" sz="3200"/>
          </a:p>
        </p:txBody>
      </p:sp>
      <p:sp>
        <p:nvSpPr>
          <p:cNvPr id="21" name="矩形 20"/>
          <p:cNvSpPr/>
          <p:nvPr>
            <p:custDataLst>
              <p:tags r:id="rId16"/>
            </p:custDataLst>
          </p:nvPr>
        </p:nvSpPr>
        <p:spPr>
          <a:xfrm>
            <a:off x="2867118" y="2989332"/>
            <a:ext cx="1826141" cy="743986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详略得当</a:t>
            </a:r>
          </a:p>
        </p:txBody>
      </p:sp>
      <p:sp>
        <p:nvSpPr>
          <p:cNvPr id="12" name="矩形 11"/>
          <p:cNvSpPr/>
          <p:nvPr>
            <p:custDataLst>
              <p:tags r:id="rId17"/>
            </p:custDataLst>
          </p:nvPr>
        </p:nvSpPr>
        <p:spPr>
          <a:xfrm>
            <a:off x="9034415" y="240455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略写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15231466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3" name="图片 2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alphaModFix amt="64000"/>
          </a:blip>
          <a:stretch>
            <a:fillRect/>
          </a:stretch>
        </p:blipFill>
        <p:spPr>
          <a:xfrm>
            <a:off x="7433733" y="4474109"/>
            <a:ext cx="4758267" cy="2383892"/>
          </a:xfrm>
          <a:prstGeom prst="rect">
            <a:avLst/>
          </a:prstGeom>
          <a:ln>
            <a:noFill/>
          </a:ln>
          <a:effectLst>
            <a:softEdge rad="457200"/>
          </a:effectLst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26" name="组 25"/>
          <p:cNvGrpSpPr/>
          <p:nvPr>
            <p:custDataLst>
              <p:tags r:id="rId8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27" name="图片 26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9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pic>
        <p:nvPicPr>
          <p:cNvPr id="14" name="图片 13"/>
          <p:cNvPicPr/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432271" y="1289102"/>
            <a:ext cx="9891511" cy="520384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WordArt 5"/>
          <p:cNvSpPr>
            <a:spLocks noChangeArrowheads="1" noChangeShapeType="1" noTextEdit="1"/>
          </p:cNvSpPr>
          <p:nvPr>
            <p:custDataLst>
              <p:tags r:id="rId18"/>
            </p:custDataLst>
          </p:nvPr>
        </p:nvSpPr>
        <p:spPr bwMode="auto">
          <a:xfrm>
            <a:off x="1432271" y="1302732"/>
            <a:ext cx="3829050" cy="785813"/>
          </a:xfrm>
          <a:prstGeom prst="rect">
            <a:avLst/>
          </a:prstGeom>
          <a:solidFill>
            <a:srgbClr val="51A7C1"/>
          </a:solidFill>
        </p:spPr>
        <p:txBody>
          <a:bodyPr wrap="none" fromWordArt="1">
            <a:prstTxWarp prst="textFadeUp">
              <a:avLst>
                <a:gd name="adj" fmla="val 2968"/>
              </a:avLst>
            </a:prstTxWarp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kern="100">
                <a:latin typeface="微软雅黑" panose="020b0503020204020204" charset="-122"/>
                <a:ea typeface="微软雅黑" panose="020b0503020204020204" charset="-122"/>
              </a:rPr>
              <a:t>汉朝和匈奴的战争</a:t>
            </a: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3" t="9701" r="25124" b="19733"/>
          <a:stretch>
            <a:fillRect/>
          </a:stretch>
        </p:blipFill>
        <p:spPr>
          <a:xfrm>
            <a:off x="3100892" y="83356"/>
            <a:ext cx="3494959" cy="1061709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8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3" name="组 11"/>
          <p:cNvGrpSpPr/>
          <p:nvPr>
            <p:custDataLst>
              <p:tags r:id="rId5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1388027" y="303743"/>
            <a:ext cx="9942181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作者是如何塑造苏武这一人物形象的？</a:t>
            </a:r>
            <a:endParaRPr lang="en-US" altLang="zh-CN" sz="3600" b="1" smtClean="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951997" y="1522461"/>
            <a:ext cx="3464779" cy="831514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张胜的贪生怕死</a:t>
            </a:r>
          </a:p>
        </p:txBody>
      </p:sp>
      <p:sp>
        <p:nvSpPr>
          <p:cNvPr id="14" name="Text Box 5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509832" y="1522461"/>
            <a:ext cx="3056430" cy="831514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solidFill>
              <a:schemeClr val="tx2">
                <a:lumMod val="75000"/>
              </a:schemeClr>
            </a:solidFill>
            <a:miter lim="800000"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苏武的大义凛然</a:t>
            </a:r>
          </a:p>
        </p:txBody>
      </p:sp>
      <p:sp>
        <p:nvSpPr>
          <p:cNvPr id="15" name="Text Box 6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916937" y="2901557"/>
            <a:ext cx="3528713" cy="831514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卫律的卖国求荣</a:t>
            </a:r>
          </a:p>
        </p:txBody>
      </p:sp>
      <p:sp>
        <p:nvSpPr>
          <p:cNvPr id="16" name="Text Box 7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499520" y="2935359"/>
            <a:ext cx="3056430" cy="831514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solidFill>
              <a:schemeClr val="tx2">
                <a:lumMod val="75000"/>
              </a:schemeClr>
            </a:solidFill>
            <a:miter lim="800000"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苏武的高风亮节</a:t>
            </a:r>
          </a:p>
        </p:txBody>
      </p:sp>
      <p:sp>
        <p:nvSpPr>
          <p:cNvPr id="17" name="Text Box 8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916937" y="4469941"/>
            <a:ext cx="3499839" cy="831514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李陵的计较个人</a:t>
            </a:r>
          </a:p>
        </p:txBody>
      </p:sp>
      <p:sp>
        <p:nvSpPr>
          <p:cNvPr id="19" name="Text Box 9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509832" y="4478955"/>
            <a:ext cx="3056430" cy="831514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solidFill>
              <a:schemeClr val="tx2">
                <a:lumMod val="75000"/>
              </a:schemeClr>
            </a:solidFill>
            <a:miter lim="800000"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苏武的忠君报国</a:t>
            </a:r>
          </a:p>
        </p:txBody>
      </p:sp>
      <p:sp>
        <p:nvSpPr>
          <p:cNvPr id="20" name="矩形 19"/>
          <p:cNvSpPr/>
          <p:nvPr>
            <p:custDataLst>
              <p:tags r:id="rId20"/>
            </p:custDataLst>
          </p:nvPr>
        </p:nvSpPr>
        <p:spPr>
          <a:xfrm>
            <a:off x="2128207" y="5476354"/>
            <a:ext cx="5109091" cy="830997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采用对比、衬托的手法写作</a:t>
            </a:r>
            <a:endParaRPr lang="en-US" altLang="zh-CN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9354795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3" name="组 11"/>
          <p:cNvGrpSpPr/>
          <p:nvPr>
            <p:custDataLst>
              <p:tags r:id="rId5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1510091" y="501133"/>
            <a:ext cx="9942181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对比与衬托是写作中常用的修辞手法。</a:t>
            </a:r>
          </a:p>
        </p:txBody>
      </p:sp>
      <p:sp>
        <p:nvSpPr>
          <p:cNvPr id="10" name="矩形 9"/>
          <p:cNvSpPr/>
          <p:nvPr>
            <p:custDataLst>
              <p:tags r:id="rId14"/>
            </p:custDataLst>
          </p:nvPr>
        </p:nvSpPr>
        <p:spPr>
          <a:xfrm>
            <a:off x="891320" y="1467131"/>
            <a:ext cx="100803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430780"/>
              </a:tabLst>
            </a:pPr>
            <a:r>
              <a:rPr lang="en-US" altLang="zh-CN" sz="2800" b="1" kern="1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zh-CN" sz="28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对比</a:t>
            </a:r>
            <a:r>
              <a:rPr lang="en-US" altLang="zh-CN" sz="28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就是把两种对立的人物、事物或同一人物、事物的两个不同方面进行对照比较，起到强调的作用</a:t>
            </a:r>
            <a:r>
              <a:rPr lang="zh-CN" altLang="zh-CN" sz="2800" b="1" kern="1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sz="2800" b="1" kern="1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57200" indent="-457200" algn="just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430780"/>
              </a:tabLst>
            </a:pPr>
            <a:r>
              <a:rPr lang="en-US" altLang="zh-CN" sz="2800" b="1" kern="1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zh-CN" sz="28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衬托</a:t>
            </a:r>
            <a:r>
              <a:rPr lang="en-US" altLang="zh-CN" sz="28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是利用事物间近似或对立的条件，以一些事物为陪衬来突出某一事物。分为正衬和反衬</a:t>
            </a:r>
            <a:r>
              <a:rPr lang="zh-CN" altLang="zh-CN" sz="2800" b="1" kern="1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sz="2800" b="1" kern="1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57200" indent="-457200" algn="just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430780"/>
              </a:tabLst>
            </a:pPr>
            <a:endParaRPr lang="en-US" altLang="zh-CN" sz="2400" b="1" kern="1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430780"/>
              </a:tabLst>
            </a:pPr>
            <a:r>
              <a:rPr lang="zh-CN" altLang="en-US" sz="2800" b="1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 b="1" kern="1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zh-CN" sz="2800" b="1" kern="1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衬托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一般是</a:t>
            </a:r>
            <a:r>
              <a:rPr lang="zh-CN" altLang="zh-CN" sz="32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以次衬主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，对比是</a:t>
            </a:r>
            <a:r>
              <a:rPr lang="zh-CN" altLang="zh-CN" sz="32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正反对照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，无主次之别。</a:t>
            </a:r>
          </a:p>
          <a:p>
            <a:pPr indent="266700" algn="just">
              <a:lnSpc>
                <a:spcPct val="150000"/>
              </a:lnSpc>
              <a:spcAft>
                <a:spcPct val="0"/>
              </a:spcAft>
              <a:tabLst>
                <a:tab pos="2430780"/>
              </a:tabLst>
            </a:pPr>
            <a:r>
              <a:rPr lang="zh-CN" altLang="en-US" sz="2800" b="1" kern="1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zh-CN" sz="2800" b="1" kern="1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运用</a:t>
            </a:r>
            <a:r>
              <a:rPr lang="zh-CN" altLang="zh-CN" sz="28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对比和衬托手法，可使人物形象更加鲜明，从而给读者留下深刻印象。</a:t>
            </a:r>
            <a:endParaRPr lang="zh-CN" altLang="zh-CN" sz="2800" b="1" kern="100"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7548820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3" name="组 11"/>
          <p:cNvGrpSpPr/>
          <p:nvPr>
            <p:custDataLst>
              <p:tags r:id="rId5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>
            <p:custDataLst>
              <p:tags r:id="rId13"/>
            </p:custDataLst>
          </p:nvPr>
        </p:nvSpPr>
        <p:spPr>
          <a:xfrm>
            <a:off x="1142145" y="1467131"/>
            <a:ext cx="982953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在</a:t>
            </a: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各种人物的</a:t>
            </a:r>
            <a:r>
              <a:rPr lang="zh-CN" altLang="en-US" sz="32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对比衬托下</a:t>
            </a: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我们看到了一个丰满立体的苏武，他有清醒的外交意识，待人接物不卑不亢，面对威逼利诱坚贞不二，长达十九年守节的坚韧不拔。苏武的这些性格在那些或屈或降的人物的对比下，更加具有人格魅力，千古流芳！</a:t>
            </a:r>
          </a:p>
        </p:txBody>
      </p:sp>
    </p:spTree>
    <p:extLst>
      <p:ext uri="{BB962C8B-B14F-4D97-AF65-F5344CB8AC3E}">
        <p14:creationId xmlns:p14="http://schemas.microsoft.com/office/powerpoint/2010/main" val="1839479093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8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alphaModFix amt="64000"/>
          </a:blip>
          <a:stretch>
            <a:fillRect/>
          </a:stretch>
        </p:blipFill>
        <p:spPr>
          <a:xfrm>
            <a:off x="7433733" y="4474109"/>
            <a:ext cx="4758267" cy="2383892"/>
          </a:xfrm>
          <a:prstGeom prst="rect">
            <a:avLst/>
          </a:prstGeom>
          <a:ln>
            <a:noFill/>
          </a:ln>
          <a:effectLst>
            <a:softEdge rad="457200"/>
          </a:effectLst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4" name="组 11"/>
          <p:cNvGrpSpPr/>
          <p:nvPr>
            <p:custDataLst>
              <p:tags r:id="rId7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>
              <a:lum bright="70000" contrast="-70000"/>
              <a:extLst/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9" name="Text Box 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992919" y="1585797"/>
            <a:ext cx="10749138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苏武传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集中写了苏武出使匈奴被扣留期间的事迹，颂扬了他在敌人面前</a:t>
            </a:r>
            <a:r>
              <a:rPr lang="zh-CN" altLang="en-US" sz="3600" b="1" u="sng">
                <a:solidFill>
                  <a:srgbClr val="DB070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富贵不能淫，贫贱不能移，威武不能屈，饥寒压不倒，私情无所动的浩然正气</a:t>
            </a:r>
            <a:r>
              <a:rPr lang="zh-CN" altLang="en-US" sz="36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，充分肯定了他</a:t>
            </a:r>
            <a:r>
              <a:rPr lang="zh-CN" altLang="en-US" sz="3600" b="1" u="sng">
                <a:solidFill>
                  <a:srgbClr val="DB070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坚毅忠贞、大义凛然、视死如归的民族气节</a:t>
            </a:r>
            <a:r>
              <a:rPr lang="zh-CN" altLang="en-US" sz="3600" b="1">
                <a:solidFill>
                  <a:srgbClr val="DB070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sp>
        <p:nvSpPr>
          <p:cNvPr id="10" name="Text Box 4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338589" y="432110"/>
            <a:ext cx="2954655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smtClean="0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文章主题</a:t>
            </a:r>
            <a:endParaRPr lang="zh-CN" altLang="en-US" sz="5400" b="1">
              <a:solidFill>
                <a:srgbClr val="8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3168487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alphaModFix amt="64000"/>
          </a:blip>
          <a:stretch>
            <a:fillRect/>
          </a:stretch>
        </p:blipFill>
        <p:spPr>
          <a:xfrm>
            <a:off x="7433733" y="4474109"/>
            <a:ext cx="4758267" cy="2383892"/>
          </a:xfrm>
          <a:prstGeom prst="rect">
            <a:avLst/>
          </a:prstGeom>
          <a:ln>
            <a:noFill/>
          </a:ln>
          <a:effectLst>
            <a:softEdge rad="457200"/>
          </a:effectLst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4" name="组 11"/>
          <p:cNvGrpSpPr/>
          <p:nvPr>
            <p:custDataLst>
              <p:tags r:id="rId7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>
              <a:lum bright="70000" contrast="-70000"/>
              <a:extLst/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9" name="Text Box 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55606" y="2007451"/>
            <a:ext cx="10749138" cy="3318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忠诚、信念、顽强、意志、名节、坚贞、坚持、自尊、诱惑、选择、抗争</a:t>
            </a:r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en-US" altLang="zh-CN" sz="36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得与失、个人与国家、道德与名节、遭遇挫折和放大痛苦、相信自己和听取别人意见</a:t>
            </a:r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endParaRPr lang="zh-CN" altLang="en-US" sz="3600">
              <a:solidFill>
                <a:srgbClr val="DB0707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214225" y="515133"/>
            <a:ext cx="8494633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400" b="1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《</a:t>
            </a:r>
            <a:r>
              <a:rPr lang="zh-CN" altLang="en-US" sz="5400" b="1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苏武传</a:t>
            </a:r>
            <a:r>
              <a:rPr lang="en-US" altLang="zh-CN" sz="5400" b="1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》</a:t>
            </a:r>
            <a:r>
              <a:rPr lang="zh-CN" altLang="en-US" sz="5400" b="1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适合的写作话题</a:t>
            </a:r>
          </a:p>
        </p:txBody>
      </p:sp>
    </p:spTree>
    <p:extLst>
      <p:ext uri="{BB962C8B-B14F-4D97-AF65-F5344CB8AC3E}">
        <p14:creationId xmlns:p14="http://schemas.microsoft.com/office/powerpoint/2010/main" val="3988418702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-84538"/>
            <a:ext cx="991796" cy="1047336"/>
          </a:xfrm>
          <a:prstGeom prst="rect">
            <a:avLst/>
          </a:prstGeom>
        </p:spPr>
      </p:pic>
      <p:grpSp>
        <p:nvGrpSpPr>
          <p:cNvPr id="3" name="组 11"/>
          <p:cNvGrpSpPr/>
          <p:nvPr>
            <p:custDataLst>
              <p:tags r:id="rId5"/>
            </p:custDataLst>
          </p:nvPr>
        </p:nvGrpSpPr>
        <p:grpSpPr>
          <a:xfrm>
            <a:off x="123186" y="147465"/>
            <a:ext cx="1018959" cy="1721398"/>
            <a:chExt cx="1018959" cy="172139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hotocopy detail="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768134" cy="5689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45882" y="568988"/>
              <a:ext cx="773077" cy="57264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37723" y="1155267"/>
              <a:ext cx="764277" cy="566131"/>
            </a:xfrm>
            <a:prstGeom prst="rect">
              <a:avLst/>
            </a:prstGeom>
          </p:spPr>
        </p:pic>
      </p:grpSp>
      <p:sp>
        <p:nvSpPr>
          <p:cNvPr id="8" name="Text Box 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913716" y="101314"/>
            <a:ext cx="2954655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smtClean="0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课后作业</a:t>
            </a:r>
            <a:endParaRPr lang="zh-CN" altLang="en-US" sz="5400" b="1">
              <a:solidFill>
                <a:srgbClr val="8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9" name="TextBox 2"/>
          <p:cNvSpPr txBox="1"/>
          <p:nvPr>
            <p:custDataLst>
              <p:tags r:id="rId14"/>
            </p:custDataLst>
          </p:nvPr>
        </p:nvSpPr>
        <p:spPr>
          <a:xfrm>
            <a:off x="503555" y="1342045"/>
            <a:ext cx="11392881" cy="13619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576000" eaLnBrk="0" latinLnBrk="1" hangingPunct="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必做：</a:t>
            </a:r>
            <a:r>
              <a:rPr lang="en-US" altLang="zh-CN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《</a:t>
            </a:r>
            <a:r>
              <a:rPr lang="zh-CN" altLang="en-US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课后作业</a:t>
            </a:r>
            <a:r>
              <a:rPr lang="en-US" altLang="zh-CN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》P188 T11-14  </a:t>
            </a:r>
          </a:p>
          <a:p>
            <a:pPr indent="576000" eaLnBrk="0" latinLnBrk="1" hangingPunct="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选做：熟读</a:t>
            </a:r>
            <a:r>
              <a:rPr lang="en-US" altLang="zh-CN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《</a:t>
            </a:r>
            <a:r>
              <a:rPr lang="zh-CN" altLang="en-US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苏武传</a:t>
            </a:r>
            <a:r>
              <a:rPr lang="en-US" altLang="zh-CN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》</a:t>
            </a:r>
            <a:r>
              <a:rPr lang="zh-CN" altLang="en-US" sz="3200" b="1" kern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charset="-122"/>
              </a:rPr>
              <a:t>第九、十段</a:t>
            </a:r>
          </a:p>
        </p:txBody>
      </p:sp>
    </p:spTree>
    <p:extLst>
      <p:ext uri="{BB962C8B-B14F-4D97-AF65-F5344CB8AC3E}">
        <p14:creationId xmlns:p14="http://schemas.microsoft.com/office/powerpoint/2010/main" val="2519849572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840509" y="1634836"/>
            <a:ext cx="6003636" cy="3453253"/>
          </a:xfrm>
          <a:prstGeom prst="rect">
            <a:avLst/>
          </a:prstGeom>
          <a:effectLst>
            <a:softEdge rad="317500"/>
          </a:effectLst>
        </p:spPr>
        <p:txBody>
          <a:bodyPr wrap="square">
            <a:spAutoFit/>
          </a:bodyPr>
          <a:lstStyle/>
          <a:p>
            <a:pPr lv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        苏武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，汉武帝派去出使匈奴的使者</a:t>
            </a: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。</a:t>
            </a:r>
            <a:endParaRPr lang="en-US" altLang="zh-CN" sz="2800" b="1" smtClean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  <a:sym typeface="+mn-ea"/>
            </a:endParaRPr>
          </a:p>
          <a:p>
            <a:pPr lvl="0" indent="0">
              <a:lnSpc>
                <a:spcPct val="120000"/>
              </a:lnSpc>
              <a:buFont typeface="Wingdings" panose="05000000000000000000" charset="0"/>
              <a:buNone/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       </a:t>
            </a: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《苏武传》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全文分为两部分：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一是苏武出使匈奴被扣留十九年的艰苦经历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，二是苏武归汉后的一些情况。课文节选的是第一部分。</a:t>
            </a:r>
          </a:p>
        </p:txBody>
      </p:sp>
      <p:sp>
        <p:nvSpPr>
          <p:cNvPr id="4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913716" y="101314"/>
            <a:ext cx="1569660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smtClean="0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解题</a:t>
            </a:r>
            <a:endParaRPr lang="zh-CN" altLang="en-US" sz="5400" b="1">
              <a:solidFill>
                <a:srgbClr val="80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pic>
        <p:nvPicPr>
          <p:cNvPr id="5" name="图片 4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76515" y="492818"/>
            <a:ext cx="3983990" cy="590994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292835934"/>
      </p:ext>
    </p:ext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tags/tag1.xml><?xml version="1.0" encoding="utf-8"?>
<p:tagLst xmlns:p="http://schemas.openxmlformats.org/presentationml/2006/main">
  <p:tag name="AS_UNIQUEID" val="5233"/>
</p:tagLst>
</file>

<file path=ppt/tags/tag10.xml><?xml version="1.0" encoding="utf-8"?>
<p:tagLst xmlns:p="http://schemas.openxmlformats.org/presentationml/2006/main">
  <p:tag name="AS_UNIQUEID" val="5242"/>
</p:tagLst>
</file>

<file path=ppt/tags/tag100.xml><?xml version="1.0" encoding="utf-8"?>
<p:tagLst xmlns:p="http://schemas.openxmlformats.org/presentationml/2006/main">
  <p:tag name="AS_UNIQUEID" val="5329"/>
</p:tagLst>
</file>

<file path=ppt/tags/tag101.xml><?xml version="1.0" encoding="utf-8"?>
<p:tagLst xmlns:p="http://schemas.openxmlformats.org/presentationml/2006/main">
  <p:tag name="AS_UNIQUEID" val="5330"/>
</p:tagLst>
</file>

<file path=ppt/tags/tag102.xml><?xml version="1.0" encoding="utf-8"?>
<p:tagLst xmlns:p="http://schemas.openxmlformats.org/presentationml/2006/main">
  <p:tag name="AS_UNIQUEID" val="5331"/>
</p:tagLst>
</file>

<file path=ppt/tags/tag103.xml><?xml version="1.0" encoding="utf-8"?>
<p:tagLst xmlns:p="http://schemas.openxmlformats.org/presentationml/2006/main">
  <p:tag name="AS_UNIQUEID" val="5332"/>
</p:tagLst>
</file>

<file path=ppt/tags/tag104.xml><?xml version="1.0" encoding="utf-8"?>
<p:tagLst xmlns:p="http://schemas.openxmlformats.org/presentationml/2006/main">
  <p:tag name="AS_UNIQUEID" val="5333"/>
</p:tagLst>
</file>

<file path=ppt/tags/tag105.xml><?xml version="1.0" encoding="utf-8"?>
<p:tagLst xmlns:p="http://schemas.openxmlformats.org/presentationml/2006/main">
  <p:tag name="AS_UNIQUEID" val="5334"/>
</p:tagLst>
</file>

<file path=ppt/tags/tag106.xml><?xml version="1.0" encoding="utf-8"?>
<p:tagLst xmlns:p="http://schemas.openxmlformats.org/presentationml/2006/main">
  <p:tag name="AS_UNIQUEID" val="5335"/>
</p:tagLst>
</file>

<file path=ppt/tags/tag107.xml><?xml version="1.0" encoding="utf-8"?>
<p:tagLst xmlns:p="http://schemas.openxmlformats.org/presentationml/2006/main">
  <p:tag name="AS_UNIQUEID" val="5336"/>
</p:tagLst>
</file>

<file path=ppt/tags/tag108.xml><?xml version="1.0" encoding="utf-8"?>
<p:tagLst xmlns:p="http://schemas.openxmlformats.org/presentationml/2006/main">
  <p:tag name="AS_UNIQUEID" val="5337"/>
</p:tagLst>
</file>

<file path=ppt/tags/tag109.xml><?xml version="1.0" encoding="utf-8"?>
<p:tagLst xmlns:p="http://schemas.openxmlformats.org/presentationml/2006/main">
  <p:tag name="AS_UNIQUEID" val="5338"/>
</p:tagLst>
</file>

<file path=ppt/tags/tag11.xml><?xml version="1.0" encoding="utf-8"?>
<p:tagLst xmlns:p="http://schemas.openxmlformats.org/presentationml/2006/main">
  <p:tag name="AS_UNIQUEID" val="5243"/>
</p:tagLst>
</file>

<file path=ppt/tags/tag110.xml><?xml version="1.0" encoding="utf-8"?>
<p:tagLst xmlns:p="http://schemas.openxmlformats.org/presentationml/2006/main">
  <p:tag name="AS_UNIQUEID" val="5339"/>
</p:tagLst>
</file>

<file path=ppt/tags/tag111.xml><?xml version="1.0" encoding="utf-8"?>
<p:tagLst xmlns:p="http://schemas.openxmlformats.org/presentationml/2006/main">
  <p:tag name="AS_UNIQUEID" val="5340"/>
</p:tagLst>
</file>

<file path=ppt/tags/tag112.xml><?xml version="1.0" encoding="utf-8"?>
<p:tagLst xmlns:p="http://schemas.openxmlformats.org/presentationml/2006/main">
  <p:tag name="AS_UNIQUEID" val="5341"/>
</p:tagLst>
</file>

<file path=ppt/tags/tag113.xml><?xml version="1.0" encoding="utf-8"?>
<p:tagLst xmlns:p="http://schemas.openxmlformats.org/presentationml/2006/main">
  <p:tag name="AS_UNIQUEID" val="5342"/>
</p:tagLst>
</file>

<file path=ppt/tags/tag114.xml><?xml version="1.0" encoding="utf-8"?>
<p:tagLst xmlns:p="http://schemas.openxmlformats.org/presentationml/2006/main">
  <p:tag name="AS_UNIQUEID" val="5343"/>
</p:tagLst>
</file>

<file path=ppt/tags/tag115.xml><?xml version="1.0" encoding="utf-8"?>
<p:tagLst xmlns:p="http://schemas.openxmlformats.org/presentationml/2006/main">
  <p:tag name="AS_UNIQUEID" val="5344"/>
</p:tagLst>
</file>

<file path=ppt/tags/tag116.xml><?xml version="1.0" encoding="utf-8"?>
<p:tagLst xmlns:p="http://schemas.openxmlformats.org/presentationml/2006/main">
  <p:tag name="AS_UNIQUEID" val="5345"/>
</p:tagLst>
</file>

<file path=ppt/tags/tag117.xml><?xml version="1.0" encoding="utf-8"?>
<p:tagLst xmlns:p="http://schemas.openxmlformats.org/presentationml/2006/main">
  <p:tag name="AS_UNIQUEID" val="5346"/>
</p:tagLst>
</file>

<file path=ppt/tags/tag118.xml><?xml version="1.0" encoding="utf-8"?>
<p:tagLst xmlns:p="http://schemas.openxmlformats.org/presentationml/2006/main">
  <p:tag name="AS_UNIQUEID" val="5347"/>
</p:tagLst>
</file>

<file path=ppt/tags/tag119.xml><?xml version="1.0" encoding="utf-8"?>
<p:tagLst xmlns:p="http://schemas.openxmlformats.org/presentationml/2006/main">
  <p:tag name="AS_UNIQUEID" val="5348"/>
</p:tagLst>
</file>

<file path=ppt/tags/tag12.xml><?xml version="1.0" encoding="utf-8"?>
<p:tagLst xmlns:p="http://schemas.openxmlformats.org/presentationml/2006/main">
  <p:tag name="AS_UNIQUEID" val="5244"/>
</p:tagLst>
</file>

<file path=ppt/tags/tag120.xml><?xml version="1.0" encoding="utf-8"?>
<p:tagLst xmlns:p="http://schemas.openxmlformats.org/presentationml/2006/main">
  <p:tag name="AS_UNIQUEID" val="5349"/>
</p:tagLst>
</file>

<file path=ppt/tags/tag121.xml><?xml version="1.0" encoding="utf-8"?>
<p:tagLst xmlns:p="http://schemas.openxmlformats.org/presentationml/2006/main">
  <p:tag name="AS_UNIQUEID" val="5350"/>
</p:tagLst>
</file>

<file path=ppt/tags/tag122.xml><?xml version="1.0" encoding="utf-8"?>
<p:tagLst xmlns:p="http://schemas.openxmlformats.org/presentationml/2006/main">
  <p:tag name="AS_UNIQUEID" val="5351"/>
</p:tagLst>
</file>

<file path=ppt/tags/tag123.xml><?xml version="1.0" encoding="utf-8"?>
<p:tagLst xmlns:p="http://schemas.openxmlformats.org/presentationml/2006/main">
  <p:tag name="AS_UNIQUEID" val="389"/>
</p:tagLst>
</file>

<file path=ppt/tags/tag124.xml><?xml version="1.0" encoding="utf-8"?>
<p:tagLst xmlns:p="http://schemas.openxmlformats.org/presentationml/2006/main">
  <p:tag name="AS_UNIQUEID" val="390"/>
</p:tagLst>
</file>

<file path=ppt/tags/tag125.xml><?xml version="1.0" encoding="utf-8"?>
<p:tagLst xmlns:p="http://schemas.openxmlformats.org/presentationml/2006/main">
  <p:tag name="AS_UNIQUEID" val="391"/>
</p:tagLst>
</file>

<file path=ppt/tags/tag126.xml><?xml version="1.0" encoding="utf-8"?>
<p:tagLst xmlns:p="http://schemas.openxmlformats.org/presentationml/2006/main">
  <p:tag name="AS_UNIQUEID" val="392"/>
</p:tagLst>
</file>

<file path=ppt/tags/tag127.xml><?xml version="1.0" encoding="utf-8"?>
<p:tagLst xmlns:p="http://schemas.openxmlformats.org/presentationml/2006/main">
  <p:tag name="AS_UNIQUEID" val="393"/>
</p:tagLst>
</file>

<file path=ppt/tags/tag128.xml><?xml version="1.0" encoding="utf-8"?>
<p:tagLst xmlns:p="http://schemas.openxmlformats.org/presentationml/2006/main">
  <p:tag name="AS_UNIQUEID" val="394"/>
</p:tagLst>
</file>

<file path=ppt/tags/tag129.xml><?xml version="1.0" encoding="utf-8"?>
<p:tagLst xmlns:p="http://schemas.openxmlformats.org/presentationml/2006/main">
  <p:tag name="AS_UNIQUEID" val="395"/>
</p:tagLst>
</file>

<file path=ppt/tags/tag13.xml><?xml version="1.0" encoding="utf-8"?>
<p:tagLst xmlns:p="http://schemas.openxmlformats.org/presentationml/2006/main">
  <p:tag name="AS_UNIQUEID" val="5245"/>
</p:tagLst>
</file>

<file path=ppt/tags/tag130.xml><?xml version="1.0" encoding="utf-8"?>
<p:tagLst xmlns:p="http://schemas.openxmlformats.org/presentationml/2006/main">
  <p:tag name="AS_UNIQUEID" val="396"/>
</p:tagLst>
</file>

<file path=ppt/tags/tag131.xml><?xml version="1.0" encoding="utf-8"?>
<p:tagLst xmlns:p="http://schemas.openxmlformats.org/presentationml/2006/main">
  <p:tag name="AS_UNIQUEID" val="397"/>
</p:tagLst>
</file>

<file path=ppt/tags/tag132.xml><?xml version="1.0" encoding="utf-8"?>
<p:tagLst xmlns:p="http://schemas.openxmlformats.org/presentationml/2006/main">
  <p:tag name="AS_UNIQUEID" val="398"/>
</p:tagLst>
</file>

<file path=ppt/tags/tag133.xml><?xml version="1.0" encoding="utf-8"?>
<p:tagLst xmlns:p="http://schemas.openxmlformats.org/presentationml/2006/main">
  <p:tag name="AS_UNIQUEID" val="399"/>
</p:tagLst>
</file>

<file path=ppt/tags/tag134.xml><?xml version="1.0" encoding="utf-8"?>
<p:tagLst xmlns:p="http://schemas.openxmlformats.org/presentationml/2006/main">
  <p:tag name="AS_UNIQUEID" val="400"/>
</p:tagLst>
</file>

<file path=ppt/tags/tag135.xml><?xml version="1.0" encoding="utf-8"?>
<p:tagLst xmlns:p="http://schemas.openxmlformats.org/presentationml/2006/main">
  <p:tag name="AS_UNIQUEID" val="401"/>
</p:tagLst>
</file>

<file path=ppt/tags/tag136.xml><?xml version="1.0" encoding="utf-8"?>
<p:tagLst xmlns:p="http://schemas.openxmlformats.org/presentationml/2006/main">
  <p:tag name="AS_UNIQUEID" val="402"/>
</p:tagLst>
</file>

<file path=ppt/tags/tag137.xml><?xml version="1.0" encoding="utf-8"?>
<p:tagLst xmlns:p="http://schemas.openxmlformats.org/presentationml/2006/main">
  <p:tag name="AS_UNIQUEID" val="403"/>
</p:tagLst>
</file>

<file path=ppt/tags/tag138.xml><?xml version="1.0" encoding="utf-8"?>
<p:tagLst xmlns:p="http://schemas.openxmlformats.org/presentationml/2006/main">
  <p:tag name="AS_UNIQUEID" val="404"/>
</p:tagLst>
</file>

<file path=ppt/tags/tag139.xml><?xml version="1.0" encoding="utf-8"?>
<p:tagLst xmlns:p="http://schemas.openxmlformats.org/presentationml/2006/main">
  <p:tag name="AS_UNIQUEID" val="405"/>
</p:tagLst>
</file>

<file path=ppt/tags/tag14.xml><?xml version="1.0" encoding="utf-8"?>
<p:tagLst xmlns:p="http://schemas.openxmlformats.org/presentationml/2006/main">
  <p:tag name="AS_UNIQUEID" val="5246"/>
</p:tagLst>
</file>

<file path=ppt/tags/tag140.xml><?xml version="1.0" encoding="utf-8"?>
<p:tagLst xmlns:p="http://schemas.openxmlformats.org/presentationml/2006/main">
  <p:tag name="AS_UNIQUEID" val="5352"/>
</p:tagLst>
</file>

<file path=ppt/tags/tag141.xml><?xml version="1.0" encoding="utf-8"?>
<p:tagLst xmlns:p="http://schemas.openxmlformats.org/presentationml/2006/main">
  <p:tag name="AS_UNIQUEID" val="5353"/>
</p:tagLst>
</file>

<file path=ppt/tags/tag142.xml><?xml version="1.0" encoding="utf-8"?>
<p:tagLst xmlns:p="http://schemas.openxmlformats.org/presentationml/2006/main">
  <p:tag name="AS_UNIQUEID" val="5354"/>
</p:tagLst>
</file>

<file path=ppt/tags/tag143.xml><?xml version="1.0" encoding="utf-8"?>
<p:tagLst xmlns:p="http://schemas.openxmlformats.org/presentationml/2006/main">
  <p:tag name="AS_UNIQUEID" val="5355"/>
</p:tagLst>
</file>

<file path=ppt/tags/tag144.xml><?xml version="1.0" encoding="utf-8"?>
<p:tagLst xmlns:p="http://schemas.openxmlformats.org/presentationml/2006/main">
  <p:tag name="AS_UNIQUEID" val="5356"/>
</p:tagLst>
</file>

<file path=ppt/tags/tag145.xml><?xml version="1.0" encoding="utf-8"?>
<p:tagLst xmlns:p="http://schemas.openxmlformats.org/presentationml/2006/main">
  <p:tag name="AS_UNIQUEID" val="5357"/>
</p:tagLst>
</file>

<file path=ppt/tags/tag146.xml><?xml version="1.0" encoding="utf-8"?>
<p:tagLst xmlns:p="http://schemas.openxmlformats.org/presentationml/2006/main">
  <p:tag name="AS_UNIQUEID" val="5358"/>
</p:tagLst>
</file>

<file path=ppt/tags/tag147.xml><?xml version="1.0" encoding="utf-8"?>
<p:tagLst xmlns:p="http://schemas.openxmlformats.org/presentationml/2006/main">
  <p:tag name="AS_UNIQUEID" val="5359"/>
</p:tagLst>
</file>

<file path=ppt/tags/tag148.xml><?xml version="1.0" encoding="utf-8"?>
<p:tagLst xmlns:p="http://schemas.openxmlformats.org/presentationml/2006/main">
  <p:tag name="AS_UNIQUEID" val="5360"/>
</p:tagLst>
</file>

<file path=ppt/tags/tag149.xml><?xml version="1.0" encoding="utf-8"?>
<p:tagLst xmlns:p="http://schemas.openxmlformats.org/presentationml/2006/main">
  <p:tag name="AS_UNIQUEID" val="5361"/>
</p:tagLst>
</file>

<file path=ppt/tags/tag15.xml><?xml version="1.0" encoding="utf-8"?>
<p:tagLst xmlns:p="http://schemas.openxmlformats.org/presentationml/2006/main">
  <p:tag name="AS_UNIQUEID" val="5247"/>
</p:tagLst>
</file>

<file path=ppt/tags/tag150.xml><?xml version="1.0" encoding="utf-8"?>
<p:tagLst xmlns:p="http://schemas.openxmlformats.org/presentationml/2006/main">
  <p:tag name="AS_UNIQUEID" val="5362"/>
</p:tagLst>
</file>

<file path=ppt/tags/tag151.xml><?xml version="1.0" encoding="utf-8"?>
<p:tagLst xmlns:p="http://schemas.openxmlformats.org/presentationml/2006/main">
  <p:tag name="AS_UNIQUEID" val="5363"/>
</p:tagLst>
</file>

<file path=ppt/tags/tag152.xml><?xml version="1.0" encoding="utf-8"?>
<p:tagLst xmlns:p="http://schemas.openxmlformats.org/presentationml/2006/main">
  <p:tag name="AS_UNIQUEID" val="5364"/>
</p:tagLst>
</file>

<file path=ppt/tags/tag153.xml><?xml version="1.0" encoding="utf-8"?>
<p:tagLst xmlns:p="http://schemas.openxmlformats.org/presentationml/2006/main">
  <p:tag name="AS_UNIQUEID" val="5365"/>
</p:tagLst>
</file>

<file path=ppt/tags/tag154.xml><?xml version="1.0" encoding="utf-8"?>
<p:tagLst xmlns:p="http://schemas.openxmlformats.org/presentationml/2006/main">
  <p:tag name="AS_UNIQUEID" val="5366"/>
</p:tagLst>
</file>

<file path=ppt/tags/tag155.xml><?xml version="1.0" encoding="utf-8"?>
<p:tagLst xmlns:p="http://schemas.openxmlformats.org/presentationml/2006/main">
  <p:tag name="AS_UNIQUEID" val="5367"/>
</p:tagLst>
</file>

<file path=ppt/tags/tag156.xml><?xml version="1.0" encoding="utf-8"?>
<p:tagLst xmlns:p="http://schemas.openxmlformats.org/presentationml/2006/main">
  <p:tag name="AS_UNIQUEID" val="5368"/>
</p:tagLst>
</file>

<file path=ppt/tags/tag157.xml><?xml version="1.0" encoding="utf-8"?>
<p:tagLst xmlns:p="http://schemas.openxmlformats.org/presentationml/2006/main">
  <p:tag name="AS_UNIQUEID" val="5369"/>
</p:tagLst>
</file>

<file path=ppt/tags/tag158.xml><?xml version="1.0" encoding="utf-8"?>
<p:tagLst xmlns:p="http://schemas.openxmlformats.org/presentationml/2006/main">
  <p:tag name="AS_UNIQUEID" val="5370"/>
</p:tagLst>
</file>

<file path=ppt/tags/tag159.xml><?xml version="1.0" encoding="utf-8"?>
<p:tagLst xmlns:p="http://schemas.openxmlformats.org/presentationml/2006/main">
  <p:tag name="AS_UNIQUEID" val="5371"/>
</p:tagLst>
</file>

<file path=ppt/tags/tag16.xml><?xml version="1.0" encoding="utf-8"?>
<p:tagLst xmlns:p="http://schemas.openxmlformats.org/presentationml/2006/main">
  <p:tag name="AS_UNIQUEID" val="5248"/>
</p:tagLst>
</file>

<file path=ppt/tags/tag160.xml><?xml version="1.0" encoding="utf-8"?>
<p:tagLst xmlns:p="http://schemas.openxmlformats.org/presentationml/2006/main">
  <p:tag name="AS_UNIQUEID" val="5372"/>
</p:tagLst>
</file>

<file path=ppt/tags/tag161.xml><?xml version="1.0" encoding="utf-8"?>
<p:tagLst xmlns:p="http://schemas.openxmlformats.org/presentationml/2006/main">
  <p:tag name="AS_UNIQUEID" val="5373"/>
</p:tagLst>
</file>

<file path=ppt/tags/tag162.xml><?xml version="1.0" encoding="utf-8"?>
<p:tagLst xmlns:p="http://schemas.openxmlformats.org/presentationml/2006/main">
  <p:tag name="AS_UNIQUEID" val="5374"/>
</p:tagLst>
</file>

<file path=ppt/tags/tag163.xml><?xml version="1.0" encoding="utf-8"?>
<p:tagLst xmlns:p="http://schemas.openxmlformats.org/presentationml/2006/main">
  <p:tag name="AS_UNIQUEID" val="5375"/>
</p:tagLst>
</file>

<file path=ppt/tags/tag164.xml><?xml version="1.0" encoding="utf-8"?>
<p:tagLst xmlns:p="http://schemas.openxmlformats.org/presentationml/2006/main">
  <p:tag name="AS_UNIQUEID" val="5376"/>
</p:tagLst>
</file>

<file path=ppt/tags/tag165.xml><?xml version="1.0" encoding="utf-8"?>
<p:tagLst xmlns:p="http://schemas.openxmlformats.org/presentationml/2006/main">
  <p:tag name="AS_UNIQUEID" val="4065"/>
</p:tagLst>
</file>

<file path=ppt/tags/tag166.xml><?xml version="1.0" encoding="utf-8"?>
<p:tagLst xmlns:p="http://schemas.openxmlformats.org/presentationml/2006/main">
  <p:tag name="AS_UNIQUEID" val="5377"/>
</p:tagLst>
</file>

<file path=ppt/tags/tag167.xml><?xml version="1.0" encoding="utf-8"?>
<p:tagLst xmlns:p="http://schemas.openxmlformats.org/presentationml/2006/main">
  <p:tag name="AS_UNIQUEID" val="5378"/>
</p:tagLst>
</file>

<file path=ppt/tags/tag168.xml><?xml version="1.0" encoding="utf-8"?>
<p:tagLst xmlns:p="http://schemas.openxmlformats.org/presentationml/2006/main">
  <p:tag name="AS_UNIQUEID" val="5379"/>
</p:tagLst>
</file>

<file path=ppt/tags/tag169.xml><?xml version="1.0" encoding="utf-8"?>
<p:tagLst xmlns:p="http://schemas.openxmlformats.org/presentationml/2006/main">
  <p:tag name="AS_UNIQUEID" val="1471"/>
</p:tagLst>
</file>

<file path=ppt/tags/tag17.xml><?xml version="1.0" encoding="utf-8"?>
<p:tagLst xmlns:p="http://schemas.openxmlformats.org/presentationml/2006/main">
  <p:tag name="AS_UNIQUEID" val="5249"/>
</p:tagLst>
</file>

<file path=ppt/tags/tag170.xml><?xml version="1.0" encoding="utf-8"?>
<p:tagLst xmlns:p="http://schemas.openxmlformats.org/presentationml/2006/main">
  <p:tag name="AS_UNIQUEID" val="5380"/>
</p:tagLst>
</file>

<file path=ppt/tags/tag171.xml><?xml version="1.0" encoding="utf-8"?>
<p:tagLst xmlns:p="http://schemas.openxmlformats.org/presentationml/2006/main">
  <p:tag name="AS_UNIQUEID" val="3226"/>
</p:tagLst>
</file>

<file path=ppt/tags/tag172.xml><?xml version="1.0" encoding="utf-8"?>
<p:tagLst xmlns:p="http://schemas.openxmlformats.org/presentationml/2006/main">
  <p:tag name="AS_UNIQUEID" val="5381"/>
</p:tagLst>
</file>

<file path=ppt/tags/tag173.xml><?xml version="1.0" encoding="utf-8"?>
<p:tagLst xmlns:p="http://schemas.openxmlformats.org/presentationml/2006/main">
  <p:tag name="AS_UNIQUEID" val="5382"/>
</p:tagLst>
</file>

<file path=ppt/tags/tag174.xml><?xml version="1.0" encoding="utf-8"?>
<p:tagLst xmlns:p="http://schemas.openxmlformats.org/presentationml/2006/main">
  <p:tag name="AS_UNIQUEID" val="5383"/>
</p:tagLst>
</file>

<file path=ppt/tags/tag175.xml><?xml version="1.0" encoding="utf-8"?>
<p:tagLst xmlns:p="http://schemas.openxmlformats.org/presentationml/2006/main">
  <p:tag name="AS_UNIQUEID" val="5384"/>
</p:tagLst>
</file>

<file path=ppt/tags/tag176.xml><?xml version="1.0" encoding="utf-8"?>
<p:tagLst xmlns:p="http://schemas.openxmlformats.org/presentationml/2006/main">
  <p:tag name="AS_UNIQUEID" val="5385"/>
</p:tagLst>
</file>

<file path=ppt/tags/tag177.xml><?xml version="1.0" encoding="utf-8"?>
<p:tagLst xmlns:p="http://schemas.openxmlformats.org/presentationml/2006/main">
  <p:tag name="AS_UNIQUEID" val="5386"/>
</p:tagLst>
</file>

<file path=ppt/tags/tag178.xml><?xml version="1.0" encoding="utf-8"?>
<p:tagLst xmlns:p="http://schemas.openxmlformats.org/presentationml/2006/main">
  <p:tag name="AS_UNIQUEID" val="5387"/>
</p:tagLst>
</file>

<file path=ppt/tags/tag179.xml><?xml version="1.0" encoding="utf-8"?>
<p:tagLst xmlns:p="http://schemas.openxmlformats.org/presentationml/2006/main">
  <p:tag name="AS_UNIQUEID" val="5388"/>
</p:tagLst>
</file>

<file path=ppt/tags/tag18.xml><?xml version="1.0" encoding="utf-8"?>
<p:tagLst xmlns:p="http://schemas.openxmlformats.org/presentationml/2006/main">
  <p:tag name="AS_UNIQUEID" val="5250"/>
</p:tagLst>
</file>

<file path=ppt/tags/tag180.xml><?xml version="1.0" encoding="utf-8"?>
<p:tagLst xmlns:p="http://schemas.openxmlformats.org/presentationml/2006/main">
  <p:tag name="AS_UNIQUEID" val="5389"/>
</p:tagLst>
</file>

<file path=ppt/tags/tag181.xml><?xml version="1.0" encoding="utf-8"?>
<p:tagLst xmlns:p="http://schemas.openxmlformats.org/presentationml/2006/main">
  <p:tag name="AS_UNIQUEID" val="4139"/>
</p:tagLst>
</file>

<file path=ppt/tags/tag182.xml><?xml version="1.0" encoding="utf-8"?>
<p:tagLst xmlns:p="http://schemas.openxmlformats.org/presentationml/2006/main">
  <p:tag name="AS_UNIQUEID" val="4140"/>
</p:tagLst>
</file>

<file path=ppt/tags/tag183.xml><?xml version="1.0" encoding="utf-8"?>
<p:tagLst xmlns:p="http://schemas.openxmlformats.org/presentationml/2006/main">
  <p:tag name="AS_UNIQUEID" val="4141"/>
</p:tagLst>
</file>

<file path=ppt/tags/tag184.xml><?xml version="1.0" encoding="utf-8"?>
<p:tagLst xmlns:p="http://schemas.openxmlformats.org/presentationml/2006/main">
  <p:tag name="AS_UNIQUEID" val="4142"/>
</p:tagLst>
</file>

<file path=ppt/tags/tag185.xml><?xml version="1.0" encoding="utf-8"?>
<p:tagLst xmlns:p="http://schemas.openxmlformats.org/presentationml/2006/main">
  <p:tag name="AS_UNIQUEID" val="4143"/>
</p:tagLst>
</file>

<file path=ppt/tags/tag186.xml><?xml version="1.0" encoding="utf-8"?>
<p:tagLst xmlns:p="http://schemas.openxmlformats.org/presentationml/2006/main">
  <p:tag name="AS_UNIQUEID" val="4144"/>
</p:tagLst>
</file>

<file path=ppt/tags/tag187.xml><?xml version="1.0" encoding="utf-8"?>
<p:tagLst xmlns:p="http://schemas.openxmlformats.org/presentationml/2006/main">
  <p:tag name="AS_UNIQUEID" val="4145"/>
</p:tagLst>
</file>

<file path=ppt/tags/tag188.xml><?xml version="1.0" encoding="utf-8"?>
<p:tagLst xmlns:p="http://schemas.openxmlformats.org/presentationml/2006/main">
  <p:tag name="AS_UNIQUEID" val="4146"/>
</p:tagLst>
</file>

<file path=ppt/tags/tag189.xml><?xml version="1.0" encoding="utf-8"?>
<p:tagLst xmlns:p="http://schemas.openxmlformats.org/presentationml/2006/main">
  <p:tag name="AS_UNIQUEID" val="4147"/>
</p:tagLst>
</file>

<file path=ppt/tags/tag19.xml><?xml version="1.0" encoding="utf-8"?>
<p:tagLst xmlns:p="http://schemas.openxmlformats.org/presentationml/2006/main">
  <p:tag name="AS_UNIQUEID" val="5251"/>
</p:tagLst>
</file>

<file path=ppt/tags/tag190.xml><?xml version="1.0" encoding="utf-8"?>
<p:tagLst xmlns:p="http://schemas.openxmlformats.org/presentationml/2006/main">
  <p:tag name="AS_UNIQUEID" val="4148"/>
</p:tagLst>
</file>

<file path=ppt/tags/tag191.xml><?xml version="1.0" encoding="utf-8"?>
<p:tagLst xmlns:p="http://schemas.openxmlformats.org/presentationml/2006/main">
  <p:tag name="AS_UNIQUEID" val="4149"/>
</p:tagLst>
</file>

<file path=ppt/tags/tag192.xml><?xml version="1.0" encoding="utf-8"?>
<p:tagLst xmlns:p="http://schemas.openxmlformats.org/presentationml/2006/main">
  <p:tag name="AS_UNIQUEID" val="4150"/>
</p:tagLst>
</file>

<file path=ppt/tags/tag193.xml><?xml version="1.0" encoding="utf-8"?>
<p:tagLst xmlns:p="http://schemas.openxmlformats.org/presentationml/2006/main">
  <p:tag name="AS_UNIQUEID" val="4151"/>
</p:tagLst>
</file>

<file path=ppt/tags/tag194.xml><?xml version="1.0" encoding="utf-8"?>
<p:tagLst xmlns:p="http://schemas.openxmlformats.org/presentationml/2006/main">
  <p:tag name="AS_UNIQUEID" val="4152"/>
</p:tagLst>
</file>

<file path=ppt/tags/tag195.xml><?xml version="1.0" encoding="utf-8"?>
<p:tagLst xmlns:p="http://schemas.openxmlformats.org/presentationml/2006/main">
  <p:tag name="AS_UNIQUEID" val="4153"/>
</p:tagLst>
</file>

<file path=ppt/tags/tag196.xml><?xml version="1.0" encoding="utf-8"?>
<p:tagLst xmlns:p="http://schemas.openxmlformats.org/presentationml/2006/main">
  <p:tag name="AS_UNIQUEID" val="4154"/>
</p:tagLst>
</file>

<file path=ppt/tags/tag197.xml><?xml version="1.0" encoding="utf-8"?>
<p:tagLst xmlns:p="http://schemas.openxmlformats.org/presentationml/2006/main">
  <p:tag name="AS_UNIQUEID" val="4155"/>
</p:tagLst>
</file>

<file path=ppt/tags/tag198.xml><?xml version="1.0" encoding="utf-8"?>
<p:tagLst xmlns:p="http://schemas.openxmlformats.org/presentationml/2006/main">
  <p:tag name="AS_UNIQUEID" val="4156"/>
</p:tagLst>
</file>

<file path=ppt/tags/tag199.xml><?xml version="1.0" encoding="utf-8"?>
<p:tagLst xmlns:p="http://schemas.openxmlformats.org/presentationml/2006/main">
  <p:tag name="AS_UNIQUEID" val="4157"/>
</p:tagLst>
</file>

<file path=ppt/tags/tag2.xml><?xml version="1.0" encoding="utf-8"?>
<p:tagLst xmlns:p="http://schemas.openxmlformats.org/presentationml/2006/main">
  <p:tag name="AS_UNIQUEID" val="5234"/>
</p:tagLst>
</file>

<file path=ppt/tags/tag20.xml><?xml version="1.0" encoding="utf-8"?>
<p:tagLst xmlns:p="http://schemas.openxmlformats.org/presentationml/2006/main">
  <p:tag name="AS_UNIQUEID" val="5252"/>
</p:tagLst>
</file>

<file path=ppt/tags/tag200.xml><?xml version="1.0" encoding="utf-8"?>
<p:tagLst xmlns:p="http://schemas.openxmlformats.org/presentationml/2006/main">
  <p:tag name="AS_UNIQUEID" val="4158"/>
</p:tagLst>
</file>

<file path=ppt/tags/tag201.xml><?xml version="1.0" encoding="utf-8"?>
<p:tagLst xmlns:p="http://schemas.openxmlformats.org/presentationml/2006/main">
  <p:tag name="AS_UNIQUEID" val="4159"/>
</p:tagLst>
</file>

<file path=ppt/tags/tag202.xml><?xml version="1.0" encoding="utf-8"?>
<p:tagLst xmlns:p="http://schemas.openxmlformats.org/presentationml/2006/main">
  <p:tag name="AS_UNIQUEID" val="5390"/>
</p:tagLst>
</file>

<file path=ppt/tags/tag203.xml><?xml version="1.0" encoding="utf-8"?>
<p:tagLst xmlns:p="http://schemas.openxmlformats.org/presentationml/2006/main">
  <p:tag name="AS_UNIQUEID" val="4911"/>
</p:tagLst>
</file>

<file path=ppt/tags/tag204.xml><?xml version="1.0" encoding="utf-8"?>
<p:tagLst xmlns:p="http://schemas.openxmlformats.org/presentationml/2006/main">
  <p:tag name="AS_UNIQUEID" val="4912"/>
</p:tagLst>
</file>

<file path=ppt/tags/tag205.xml><?xml version="1.0" encoding="utf-8"?>
<p:tagLst xmlns:p="http://schemas.openxmlformats.org/presentationml/2006/main">
  <p:tag name="AS_UNIQUEID" val="4915"/>
</p:tagLst>
</file>

<file path=ppt/tags/tag206.xml><?xml version="1.0" encoding="utf-8"?>
<p:tagLst xmlns:p="http://schemas.openxmlformats.org/presentationml/2006/main">
  <p:tag name="AS_UNIQUEID" val="4916"/>
</p:tagLst>
</file>

<file path=ppt/tags/tag207.xml><?xml version="1.0" encoding="utf-8"?>
<p:tagLst xmlns:p="http://schemas.openxmlformats.org/presentationml/2006/main">
  <p:tag name="AS_UNIQUEID" val="4917"/>
</p:tagLst>
</file>

<file path=ppt/tags/tag208.xml><?xml version="1.0" encoding="utf-8"?>
<p:tagLst xmlns:p="http://schemas.openxmlformats.org/presentationml/2006/main">
  <p:tag name="AS_UNIQUEID" val="4918"/>
</p:tagLst>
</file>

<file path=ppt/tags/tag209.xml><?xml version="1.0" encoding="utf-8"?>
<p:tagLst xmlns:p="http://schemas.openxmlformats.org/presentationml/2006/main">
  <p:tag name="AS_UNIQUEID" val="4919"/>
</p:tagLst>
</file>

<file path=ppt/tags/tag21.xml><?xml version="1.0" encoding="utf-8"?>
<p:tagLst xmlns:p="http://schemas.openxmlformats.org/presentationml/2006/main">
  <p:tag name="AS_UNIQUEID" val="5253"/>
</p:tagLst>
</file>

<file path=ppt/tags/tag210.xml><?xml version="1.0" encoding="utf-8"?>
<p:tagLst xmlns:p="http://schemas.openxmlformats.org/presentationml/2006/main">
  <p:tag name="AS_UNIQUEID" val="4920"/>
</p:tagLst>
</file>

<file path=ppt/tags/tag211.xml><?xml version="1.0" encoding="utf-8"?>
<p:tagLst xmlns:p="http://schemas.openxmlformats.org/presentationml/2006/main">
  <p:tag name="AS_UNIQUEID" val="4921"/>
</p:tagLst>
</file>

<file path=ppt/tags/tag212.xml><?xml version="1.0" encoding="utf-8"?>
<p:tagLst xmlns:p="http://schemas.openxmlformats.org/presentationml/2006/main">
  <p:tag name="AS_UNIQUEID" val="4922"/>
</p:tagLst>
</file>

<file path=ppt/tags/tag213.xml><?xml version="1.0" encoding="utf-8"?>
<p:tagLst xmlns:p="http://schemas.openxmlformats.org/presentationml/2006/main">
  <p:tag name="AS_UNIQUEID" val="4923"/>
</p:tagLst>
</file>

<file path=ppt/tags/tag214.xml><?xml version="1.0" encoding="utf-8"?>
<p:tagLst xmlns:p="http://schemas.openxmlformats.org/presentationml/2006/main">
  <p:tag name="AS_UNIQUEID" val="4924"/>
</p:tagLst>
</file>

<file path=ppt/tags/tag215.xml><?xml version="1.0" encoding="utf-8"?>
<p:tagLst xmlns:p="http://schemas.openxmlformats.org/presentationml/2006/main">
  <p:tag name="AS_UNIQUEID" val="4925"/>
</p:tagLst>
</file>

<file path=ppt/tags/tag216.xml><?xml version="1.0" encoding="utf-8"?>
<p:tagLst xmlns:p="http://schemas.openxmlformats.org/presentationml/2006/main">
  <p:tag name="AS_UNIQUEID" val="4926"/>
</p:tagLst>
</file>

<file path=ppt/tags/tag217.xml><?xml version="1.0" encoding="utf-8"?>
<p:tagLst xmlns:p="http://schemas.openxmlformats.org/presentationml/2006/main">
  <p:tag name="AS_UNIQUEID" val="4927"/>
</p:tagLst>
</file>

<file path=ppt/tags/tag218.xml><?xml version="1.0" encoding="utf-8"?>
<p:tagLst xmlns:p="http://schemas.openxmlformats.org/presentationml/2006/main">
  <p:tag name="AS_UNIQUEID" val="4179"/>
</p:tagLst>
</file>

<file path=ppt/tags/tag219.xml><?xml version="1.0" encoding="utf-8"?>
<p:tagLst xmlns:p="http://schemas.openxmlformats.org/presentationml/2006/main">
  <p:tag name="AS_UNIQUEID" val="5391"/>
</p:tagLst>
</file>

<file path=ppt/tags/tag22.xml><?xml version="1.0" encoding="utf-8"?>
<p:tagLst xmlns:p="http://schemas.openxmlformats.org/presentationml/2006/main">
  <p:tag name="AS_UNIQUEID" val="5254"/>
</p:tagLst>
</file>

<file path=ppt/tags/tag220.xml><?xml version="1.0" encoding="utf-8"?>
<p:tagLst xmlns:p="http://schemas.openxmlformats.org/presentationml/2006/main">
  <p:tag name="AS_UNIQUEID" val="4139"/>
</p:tagLst>
</file>

<file path=ppt/tags/tag221.xml><?xml version="1.0" encoding="utf-8"?>
<p:tagLst xmlns:p="http://schemas.openxmlformats.org/presentationml/2006/main">
  <p:tag name="AS_UNIQUEID" val="5392"/>
</p:tagLst>
</file>

<file path=ppt/tags/tag222.xml><?xml version="1.0" encoding="utf-8"?>
<p:tagLst xmlns:p="http://schemas.openxmlformats.org/presentationml/2006/main">
  <p:tag name="AS_UNIQUEID" val="5393"/>
</p:tagLst>
</file>

<file path=ppt/tags/tag223.xml><?xml version="1.0" encoding="utf-8"?>
<p:tagLst xmlns:p="http://schemas.openxmlformats.org/presentationml/2006/main">
  <p:tag name="AS_UNIQUEID" val="5394"/>
</p:tagLst>
</file>

<file path=ppt/tags/tag224.xml><?xml version="1.0" encoding="utf-8"?>
<p:tagLst xmlns:p="http://schemas.openxmlformats.org/presentationml/2006/main">
  <p:tag name="AS_UNIQUEID" val="5395"/>
</p:tagLst>
</file>

<file path=ppt/tags/tag225.xml><?xml version="1.0" encoding="utf-8"?>
<p:tagLst xmlns:p="http://schemas.openxmlformats.org/presentationml/2006/main">
  <p:tag name="AS_UNIQUEID" val="5396"/>
</p:tagLst>
</file>

<file path=ppt/tags/tag226.xml><?xml version="1.0" encoding="utf-8"?>
<p:tagLst xmlns:p="http://schemas.openxmlformats.org/presentationml/2006/main">
  <p:tag name="AS_UNIQUEID" val="5397"/>
</p:tagLst>
</file>

<file path=ppt/tags/tag227.xml><?xml version="1.0" encoding="utf-8"?>
<p:tagLst xmlns:p="http://schemas.openxmlformats.org/presentationml/2006/main">
  <p:tag name="AS_UNIQUEID" val="5398"/>
</p:tagLst>
</file>

<file path=ppt/tags/tag228.xml><?xml version="1.0" encoding="utf-8"?>
<p:tagLst xmlns:p="http://schemas.openxmlformats.org/presentationml/2006/main">
  <p:tag name="AS_UNIQUEID" val="5399"/>
</p:tagLst>
</file>

<file path=ppt/tags/tag229.xml><?xml version="1.0" encoding="utf-8"?>
<p:tagLst xmlns:p="http://schemas.openxmlformats.org/presentationml/2006/main">
  <p:tag name="AS_UNIQUEID" val="5400"/>
</p:tagLst>
</file>

<file path=ppt/tags/tag23.xml><?xml version="1.0" encoding="utf-8"?>
<p:tagLst xmlns:p="http://schemas.openxmlformats.org/presentationml/2006/main">
  <p:tag name="AS_UNIQUEID" val="5255"/>
</p:tagLst>
</file>

<file path=ppt/tags/tag230.xml><?xml version="1.0" encoding="utf-8"?>
<p:tagLst xmlns:p="http://schemas.openxmlformats.org/presentationml/2006/main">
  <p:tag name="AS_UNIQUEID" val="5401"/>
</p:tagLst>
</file>

<file path=ppt/tags/tag231.xml><?xml version="1.0" encoding="utf-8"?>
<p:tagLst xmlns:p="http://schemas.openxmlformats.org/presentationml/2006/main">
  <p:tag name="AS_UNIQUEID" val="5402"/>
</p:tagLst>
</file>

<file path=ppt/tags/tag232.xml><?xml version="1.0" encoding="utf-8"?>
<p:tagLst xmlns:p="http://schemas.openxmlformats.org/presentationml/2006/main">
  <p:tag name="AS_UNIQUEID" val="5403"/>
</p:tagLst>
</file>

<file path=ppt/tags/tag233.xml><?xml version="1.0" encoding="utf-8"?>
<p:tagLst xmlns:p="http://schemas.openxmlformats.org/presentationml/2006/main">
  <p:tag name="AS_UNIQUEID" val="5404"/>
</p:tagLst>
</file>

<file path=ppt/tags/tag234.xml><?xml version="1.0" encoding="utf-8"?>
<p:tagLst xmlns:p="http://schemas.openxmlformats.org/presentationml/2006/main">
  <p:tag name="AS_UNIQUEID" val="5405"/>
</p:tagLst>
</file>

<file path=ppt/tags/tag235.xml><?xml version="1.0" encoding="utf-8"?>
<p:tagLst xmlns:p="http://schemas.openxmlformats.org/presentationml/2006/main">
  <p:tag name="AS_UNIQUEID" val="5406"/>
</p:tagLst>
</file>

<file path=ppt/tags/tag236.xml><?xml version="1.0" encoding="utf-8"?>
<p:tagLst xmlns:p="http://schemas.openxmlformats.org/presentationml/2006/main">
  <p:tag name="AS_UNIQUEID" val="5407"/>
</p:tagLst>
</file>

<file path=ppt/tags/tag237.xml><?xml version="1.0" encoding="utf-8"?>
<p:tagLst xmlns:p="http://schemas.openxmlformats.org/presentationml/2006/main">
  <p:tag name="AS_UNIQUEID" val="5408"/>
</p:tagLst>
</file>

<file path=ppt/tags/tag238.xml><?xml version="1.0" encoding="utf-8"?>
<p:tagLst xmlns:p="http://schemas.openxmlformats.org/presentationml/2006/main">
  <p:tag name="AS_UNIQUEID" val="5409"/>
</p:tagLst>
</file>

<file path=ppt/tags/tag239.xml><?xml version="1.0" encoding="utf-8"?>
<p:tagLst xmlns:p="http://schemas.openxmlformats.org/presentationml/2006/main">
  <p:tag name="AS_UNIQUEID" val="5410"/>
</p:tagLst>
</file>

<file path=ppt/tags/tag24.xml><?xml version="1.0" encoding="utf-8"?>
<p:tagLst xmlns:p="http://schemas.openxmlformats.org/presentationml/2006/main">
  <p:tag name="AS_UNIQUEID" val="5256"/>
</p:tagLst>
</file>

<file path=ppt/tags/tag240.xml><?xml version="1.0" encoding="utf-8"?>
<p:tagLst xmlns:p="http://schemas.openxmlformats.org/presentationml/2006/main">
  <p:tag name="AS_UNIQUEID" val="5411"/>
</p:tagLst>
</file>

<file path=ppt/tags/tag241.xml><?xml version="1.0" encoding="utf-8"?>
<p:tagLst xmlns:p="http://schemas.openxmlformats.org/presentationml/2006/main">
  <p:tag name="AS_UNIQUEID" val="5412"/>
</p:tagLst>
</file>

<file path=ppt/tags/tag242.xml><?xml version="1.0" encoding="utf-8"?>
<p:tagLst xmlns:p="http://schemas.openxmlformats.org/presentationml/2006/main">
  <p:tag name="AS_UNIQUEID" val="5413"/>
</p:tagLst>
</file>

<file path=ppt/tags/tag243.xml><?xml version="1.0" encoding="utf-8"?>
<p:tagLst xmlns:p="http://schemas.openxmlformats.org/presentationml/2006/main">
  <p:tag name="AS_UNIQUEID" val="5414"/>
</p:tagLst>
</file>

<file path=ppt/tags/tag244.xml><?xml version="1.0" encoding="utf-8"?>
<p:tagLst xmlns:p="http://schemas.openxmlformats.org/presentationml/2006/main">
  <p:tag name="AS_UNIQUEID" val="5415"/>
</p:tagLst>
</file>

<file path=ppt/tags/tag245.xml><?xml version="1.0" encoding="utf-8"?>
<p:tagLst xmlns:p="http://schemas.openxmlformats.org/presentationml/2006/main">
  <p:tag name="AS_UNIQUEID" val="5416"/>
</p:tagLst>
</file>

<file path=ppt/tags/tag246.xml><?xml version="1.0" encoding="utf-8"?>
<p:tagLst xmlns:p="http://schemas.openxmlformats.org/presentationml/2006/main">
  <p:tag name="AS_UNIQUEID" val="5417"/>
</p:tagLst>
</file>

<file path=ppt/tags/tag247.xml><?xml version="1.0" encoding="utf-8"?>
<p:tagLst xmlns:p="http://schemas.openxmlformats.org/presentationml/2006/main">
  <p:tag name="AS_UNIQUEID" val="4939"/>
</p:tagLst>
</file>

<file path=ppt/tags/tag248.xml><?xml version="1.0" encoding="utf-8"?>
<p:tagLst xmlns:p="http://schemas.openxmlformats.org/presentationml/2006/main">
  <p:tag name="AS_UNIQUEID" val="5418"/>
</p:tagLst>
</file>

<file path=ppt/tags/tag249.xml><?xml version="1.0" encoding="utf-8"?>
<p:tagLst xmlns:p="http://schemas.openxmlformats.org/presentationml/2006/main">
  <p:tag name="AS_UNIQUEID" val="4943"/>
</p:tagLst>
</file>

<file path=ppt/tags/tag25.xml><?xml version="1.0" encoding="utf-8"?>
<p:tagLst xmlns:p="http://schemas.openxmlformats.org/presentationml/2006/main">
  <p:tag name="AS_UNIQUEID" val="5257"/>
</p:tagLst>
</file>

<file path=ppt/tags/tag250.xml><?xml version="1.0" encoding="utf-8"?>
<p:tagLst xmlns:p="http://schemas.openxmlformats.org/presentationml/2006/main">
  <p:tag name="AS_UNIQUEID" val="4945"/>
</p:tagLst>
</file>

<file path=ppt/tags/tag251.xml><?xml version="1.0" encoding="utf-8"?>
<p:tagLst xmlns:p="http://schemas.openxmlformats.org/presentationml/2006/main">
  <p:tag name="AS_UNIQUEID" val="4946"/>
</p:tagLst>
</file>

<file path=ppt/tags/tag252.xml><?xml version="1.0" encoding="utf-8"?>
<p:tagLst xmlns:p="http://schemas.openxmlformats.org/presentationml/2006/main">
  <p:tag name="AS_UNIQUEID" val="4947"/>
</p:tagLst>
</file>

<file path=ppt/tags/tag253.xml><?xml version="1.0" encoding="utf-8"?>
<p:tagLst xmlns:p="http://schemas.openxmlformats.org/presentationml/2006/main">
  <p:tag name="AS_UNIQUEID" val="4948"/>
</p:tagLst>
</file>

<file path=ppt/tags/tag254.xml><?xml version="1.0" encoding="utf-8"?>
<p:tagLst xmlns:p="http://schemas.openxmlformats.org/presentationml/2006/main">
  <p:tag name="AS_UNIQUEID" val="4949"/>
</p:tagLst>
</file>

<file path=ppt/tags/tag255.xml><?xml version="1.0" encoding="utf-8"?>
<p:tagLst xmlns:p="http://schemas.openxmlformats.org/presentationml/2006/main">
  <p:tag name="AS_UNIQUEID" val="4950"/>
</p:tagLst>
</file>

<file path=ppt/tags/tag256.xml><?xml version="1.0" encoding="utf-8"?>
<p:tagLst xmlns:p="http://schemas.openxmlformats.org/presentationml/2006/main">
  <p:tag name="AS_UNIQUEID" val="4961"/>
</p:tagLst>
</file>

<file path=ppt/tags/tag257.xml><?xml version="1.0" encoding="utf-8"?>
<p:tagLst xmlns:p="http://schemas.openxmlformats.org/presentationml/2006/main">
  <p:tag name="AS_UNIQUEID" val="4152"/>
</p:tagLst>
</file>

<file path=ppt/tags/tag258.xml><?xml version="1.0" encoding="utf-8"?>
<p:tagLst xmlns:p="http://schemas.openxmlformats.org/presentationml/2006/main">
  <p:tag name="AS_UNIQUEID" val="5419"/>
</p:tagLst>
</file>

<file path=ppt/tags/tag259.xml><?xml version="1.0" encoding="utf-8"?>
<p:tagLst xmlns:p="http://schemas.openxmlformats.org/presentationml/2006/main">
  <p:tag name="AS_UNIQUEID" val="4223"/>
</p:tagLst>
</file>

<file path=ppt/tags/tag26.xml><?xml version="1.0" encoding="utf-8"?>
<p:tagLst xmlns:p="http://schemas.openxmlformats.org/presentationml/2006/main">
  <p:tag name="AS_UNIQUEID" val="5258"/>
</p:tagLst>
</file>

<file path=ppt/tags/tag260.xml><?xml version="1.0" encoding="utf-8"?>
<p:tagLst xmlns:p="http://schemas.openxmlformats.org/presentationml/2006/main">
  <p:tag name="AS_UNIQUEID" val="4224"/>
</p:tagLst>
</file>

<file path=ppt/tags/tag261.xml><?xml version="1.0" encoding="utf-8"?>
<p:tagLst xmlns:p="http://schemas.openxmlformats.org/presentationml/2006/main">
  <p:tag name="AS_UNIQUEID" val="4225"/>
</p:tagLst>
</file>

<file path=ppt/tags/tag262.xml><?xml version="1.0" encoding="utf-8"?>
<p:tagLst xmlns:p="http://schemas.openxmlformats.org/presentationml/2006/main">
  <p:tag name="AS_UNIQUEID" val="4226"/>
</p:tagLst>
</file>

<file path=ppt/tags/tag263.xml><?xml version="1.0" encoding="utf-8"?>
<p:tagLst xmlns:p="http://schemas.openxmlformats.org/presentationml/2006/main">
  <p:tag name="AS_UNIQUEID" val="4227"/>
</p:tagLst>
</file>

<file path=ppt/tags/tag264.xml><?xml version="1.0" encoding="utf-8"?>
<p:tagLst xmlns:p="http://schemas.openxmlformats.org/presentationml/2006/main">
  <p:tag name="AS_UNIQUEID" val="4228"/>
</p:tagLst>
</file>

<file path=ppt/tags/tag265.xml><?xml version="1.0" encoding="utf-8"?>
<p:tagLst xmlns:p="http://schemas.openxmlformats.org/presentationml/2006/main">
  <p:tag name="AS_UNIQUEID" val="4229"/>
</p:tagLst>
</file>

<file path=ppt/tags/tag266.xml><?xml version="1.0" encoding="utf-8"?>
<p:tagLst xmlns:p="http://schemas.openxmlformats.org/presentationml/2006/main">
  <p:tag name="AS_UNIQUEID" val="4230"/>
</p:tagLst>
</file>

<file path=ppt/tags/tag267.xml><?xml version="1.0" encoding="utf-8"?>
<p:tagLst xmlns:p="http://schemas.openxmlformats.org/presentationml/2006/main">
  <p:tag name="AS_UNIQUEID" val="4231"/>
</p:tagLst>
</file>

<file path=ppt/tags/tag268.xml><?xml version="1.0" encoding="utf-8"?>
<p:tagLst xmlns:p="http://schemas.openxmlformats.org/presentationml/2006/main">
  <p:tag name="AS_UNIQUEID" val="5420"/>
</p:tagLst>
</file>

<file path=ppt/tags/tag269.xml><?xml version="1.0" encoding="utf-8"?>
<p:tagLst xmlns:p="http://schemas.openxmlformats.org/presentationml/2006/main">
  <p:tag name="AS_UNIQUEID" val="3435"/>
</p:tagLst>
</file>

<file path=ppt/tags/tag27.xml><?xml version="1.0" encoding="utf-8"?>
<p:tagLst xmlns:p="http://schemas.openxmlformats.org/presentationml/2006/main">
  <p:tag name="AS_UNIQUEID" val="5259"/>
</p:tagLst>
</file>

<file path=ppt/tags/tag270.xml><?xml version="1.0" encoding="utf-8"?>
<p:tagLst xmlns:p="http://schemas.openxmlformats.org/presentationml/2006/main">
  <p:tag name="AS_UNIQUEID" val="5421"/>
</p:tagLst>
</file>

<file path=ppt/tags/tag271.xml><?xml version="1.0" encoding="utf-8"?>
<p:tagLst xmlns:p="http://schemas.openxmlformats.org/presentationml/2006/main">
  <p:tag name="AS_UNIQUEID" val="5422"/>
</p:tagLst>
</file>

<file path=ppt/tags/tag272.xml><?xml version="1.0" encoding="utf-8"?>
<p:tagLst xmlns:p="http://schemas.openxmlformats.org/presentationml/2006/main">
  <p:tag name="AS_UNIQUEID" val="5423"/>
</p:tagLst>
</file>

<file path=ppt/tags/tag273.xml><?xml version="1.0" encoding="utf-8"?>
<p:tagLst xmlns:p="http://schemas.openxmlformats.org/presentationml/2006/main">
  <p:tag name="AS_UNIQUEID" val="5424"/>
</p:tagLst>
</file>

<file path=ppt/tags/tag274.xml><?xml version="1.0" encoding="utf-8"?>
<p:tagLst xmlns:p="http://schemas.openxmlformats.org/presentationml/2006/main">
  <p:tag name="AS_UNIQUEID" val="5425"/>
</p:tagLst>
</file>

<file path=ppt/tags/tag275.xml><?xml version="1.0" encoding="utf-8"?>
<p:tagLst xmlns:p="http://schemas.openxmlformats.org/presentationml/2006/main">
  <p:tag name="AS_UNIQUEID" val="5426"/>
</p:tagLst>
</file>

<file path=ppt/tags/tag276.xml><?xml version="1.0" encoding="utf-8"?>
<p:tagLst xmlns:p="http://schemas.openxmlformats.org/presentationml/2006/main">
  <p:tag name="AS_UNIQUEID" val="4969"/>
</p:tagLst>
</file>

<file path=ppt/tags/tag277.xml><?xml version="1.0" encoding="utf-8"?>
<p:tagLst xmlns:p="http://schemas.openxmlformats.org/presentationml/2006/main">
  <p:tag name="AS_UNIQUEID" val="4970"/>
</p:tagLst>
</file>

<file path=ppt/tags/tag278.xml><?xml version="1.0" encoding="utf-8"?>
<p:tagLst xmlns:p="http://schemas.openxmlformats.org/presentationml/2006/main">
  <p:tag name="AS_UNIQUEID" val="4971"/>
</p:tagLst>
</file>

<file path=ppt/tags/tag279.xml><?xml version="1.0" encoding="utf-8"?>
<p:tagLst xmlns:p="http://schemas.openxmlformats.org/presentationml/2006/main">
  <p:tag name="AS_UNIQUEID" val="4972"/>
</p:tagLst>
</file>

<file path=ppt/tags/tag28.xml><?xml version="1.0" encoding="utf-8"?>
<p:tagLst xmlns:p="http://schemas.openxmlformats.org/presentationml/2006/main">
  <p:tag name="AS_UNIQUEID" val="5260"/>
</p:tagLst>
</file>

<file path=ppt/tags/tag280.xml><?xml version="1.0" encoding="utf-8"?>
<p:tagLst xmlns:p="http://schemas.openxmlformats.org/presentationml/2006/main">
  <p:tag name="AS_UNIQUEID" val="4973"/>
</p:tagLst>
</file>

<file path=ppt/tags/tag281.xml><?xml version="1.0" encoding="utf-8"?>
<p:tagLst xmlns:p="http://schemas.openxmlformats.org/presentationml/2006/main">
  <p:tag name="AS_UNIQUEID" val="4974"/>
</p:tagLst>
</file>

<file path=ppt/tags/tag282.xml><?xml version="1.0" encoding="utf-8"?>
<p:tagLst xmlns:p="http://schemas.openxmlformats.org/presentationml/2006/main">
  <p:tag name="AS_UNIQUEID" val="4975"/>
</p:tagLst>
</file>

<file path=ppt/tags/tag283.xml><?xml version="1.0" encoding="utf-8"?>
<p:tagLst xmlns:p="http://schemas.openxmlformats.org/presentationml/2006/main">
  <p:tag name="AS_UNIQUEID" val="5427"/>
</p:tagLst>
</file>

<file path=ppt/tags/tag284.xml><?xml version="1.0" encoding="utf-8"?>
<p:tagLst xmlns:p="http://schemas.openxmlformats.org/presentationml/2006/main">
  <p:tag name="AS_UNIQUEID" val="4939"/>
</p:tagLst>
</file>

<file path=ppt/tags/tag285.xml><?xml version="1.0" encoding="utf-8"?>
<p:tagLst xmlns:p="http://schemas.openxmlformats.org/presentationml/2006/main">
  <p:tag name="AS_UNIQUEID" val="5428"/>
</p:tagLst>
</file>

<file path=ppt/tags/tag286.xml><?xml version="1.0" encoding="utf-8"?>
<p:tagLst xmlns:p="http://schemas.openxmlformats.org/presentationml/2006/main">
  <p:tag name="AS_UNIQUEID" val="5429"/>
</p:tagLst>
</file>

<file path=ppt/tags/tag287.xml><?xml version="1.0" encoding="utf-8"?>
<p:tagLst xmlns:p="http://schemas.openxmlformats.org/presentationml/2006/main">
  <p:tag name="AS_UNIQUEID" val="3435"/>
</p:tagLst>
</file>

<file path=ppt/tags/tag288.xml><?xml version="1.0" encoding="utf-8"?>
<p:tagLst xmlns:p="http://schemas.openxmlformats.org/presentationml/2006/main">
  <p:tag name="AS_UNIQUEID" val="5430"/>
</p:tagLst>
</file>

<file path=ppt/tags/tag289.xml><?xml version="1.0" encoding="utf-8"?>
<p:tagLst xmlns:p="http://schemas.openxmlformats.org/presentationml/2006/main">
  <p:tag name="AS_UNIQUEID" val="5431"/>
</p:tagLst>
</file>

<file path=ppt/tags/tag29.xml><?xml version="1.0" encoding="utf-8"?>
<p:tagLst xmlns:p="http://schemas.openxmlformats.org/presentationml/2006/main">
  <p:tag name="AS_UNIQUEID" val="5261"/>
</p:tagLst>
</file>

<file path=ppt/tags/tag290.xml><?xml version="1.0" encoding="utf-8"?>
<p:tagLst xmlns:p="http://schemas.openxmlformats.org/presentationml/2006/main">
  <p:tag name="AS_UNIQUEID" val="5432"/>
</p:tagLst>
</file>

<file path=ppt/tags/tag291.xml><?xml version="1.0" encoding="utf-8"?>
<p:tagLst xmlns:p="http://schemas.openxmlformats.org/presentationml/2006/main">
  <p:tag name="AS_UNIQUEID" val="5433"/>
</p:tagLst>
</file>

<file path=ppt/tags/tag292.xml><?xml version="1.0" encoding="utf-8"?>
<p:tagLst xmlns:p="http://schemas.openxmlformats.org/presentationml/2006/main">
  <p:tag name="AS_UNIQUEID" val="5434"/>
</p:tagLst>
</file>

<file path=ppt/tags/tag293.xml><?xml version="1.0" encoding="utf-8"?>
<p:tagLst xmlns:p="http://schemas.openxmlformats.org/presentationml/2006/main">
  <p:tag name="AS_UNIQUEID" val="5435"/>
</p:tagLst>
</file>

<file path=ppt/tags/tag294.xml><?xml version="1.0" encoding="utf-8"?>
<p:tagLst xmlns:p="http://schemas.openxmlformats.org/presentationml/2006/main">
  <p:tag name="AS_UNIQUEID" val="1411"/>
</p:tagLst>
</file>

<file path=ppt/tags/tag295.xml><?xml version="1.0" encoding="utf-8"?>
<p:tagLst xmlns:p="http://schemas.openxmlformats.org/presentationml/2006/main">
  <p:tag name="AS_UNIQUEID" val="5436"/>
</p:tagLst>
</file>

<file path=ppt/tags/tag296.xml><?xml version="1.0" encoding="utf-8"?>
<p:tagLst xmlns:p="http://schemas.openxmlformats.org/presentationml/2006/main">
  <p:tag name="AS_UNIQUEID" val="5437"/>
</p:tagLst>
</file>

<file path=ppt/tags/tag297.xml><?xml version="1.0" encoding="utf-8"?>
<p:tagLst xmlns:p="http://schemas.openxmlformats.org/presentationml/2006/main">
  <p:tag name="AS_UNIQUEID" val="5438"/>
</p:tagLst>
</file>

<file path=ppt/tags/tag298.xml><?xml version="1.0" encoding="utf-8"?>
<p:tagLst xmlns:p="http://schemas.openxmlformats.org/presentationml/2006/main">
  <p:tag name="AS_UNIQUEID" val="5439"/>
</p:tagLst>
</file>

<file path=ppt/tags/tag299.xml><?xml version="1.0" encoding="utf-8"?>
<p:tagLst xmlns:p="http://schemas.openxmlformats.org/presentationml/2006/main">
  <p:tag name="AS_UNIQUEID" val="5440"/>
</p:tagLst>
</file>

<file path=ppt/tags/tag3.xml><?xml version="1.0" encoding="utf-8"?>
<p:tagLst xmlns:p="http://schemas.openxmlformats.org/presentationml/2006/main">
  <p:tag name="AS_UNIQUEID" val="5235"/>
</p:tagLst>
</file>

<file path=ppt/tags/tag30.xml><?xml version="1.0" encoding="utf-8"?>
<p:tagLst xmlns:p="http://schemas.openxmlformats.org/presentationml/2006/main">
  <p:tag name="AS_UNIQUEID" val="5262"/>
</p:tagLst>
</file>

<file path=ppt/tags/tag300.xml><?xml version="1.0" encoding="utf-8"?>
<p:tagLst xmlns:p="http://schemas.openxmlformats.org/presentationml/2006/main">
  <p:tag name="AS_UNIQUEID" val="5441"/>
</p:tagLst>
</file>

<file path=ppt/tags/tag301.xml><?xml version="1.0" encoding="utf-8"?>
<p:tagLst xmlns:p="http://schemas.openxmlformats.org/presentationml/2006/main">
  <p:tag name="AS_UNIQUEID" val="5442"/>
</p:tagLst>
</file>

<file path=ppt/tags/tag302.xml><?xml version="1.0" encoding="utf-8"?>
<p:tagLst xmlns:p="http://schemas.openxmlformats.org/presentationml/2006/main">
  <p:tag name="AS_UNIQUEID" val="5443"/>
</p:tagLst>
</file>

<file path=ppt/tags/tag303.xml><?xml version="1.0" encoding="utf-8"?>
<p:tagLst xmlns:p="http://schemas.openxmlformats.org/presentationml/2006/main">
  <p:tag name="AS_UNIQUEID" val="5444"/>
</p:tagLst>
</file>

<file path=ppt/tags/tag304.xml><?xml version="1.0" encoding="utf-8"?>
<p:tagLst xmlns:p="http://schemas.openxmlformats.org/presentationml/2006/main">
  <p:tag name="AS_UNIQUEID" val="1441"/>
</p:tagLst>
</file>

<file path=ppt/tags/tag305.xml><?xml version="1.0" encoding="utf-8"?>
<p:tagLst xmlns:p="http://schemas.openxmlformats.org/presentationml/2006/main">
  <p:tag name="AS_UNIQUEID" val="5445"/>
</p:tagLst>
</file>

<file path=ppt/tags/tag306.xml><?xml version="1.0" encoding="utf-8"?>
<p:tagLst xmlns:p="http://schemas.openxmlformats.org/presentationml/2006/main">
  <p:tag name="AS_UNIQUEID" val="5446"/>
</p:tagLst>
</file>

<file path=ppt/tags/tag307.xml><?xml version="1.0" encoding="utf-8"?>
<p:tagLst xmlns:p="http://schemas.openxmlformats.org/presentationml/2006/main">
  <p:tag name="AS_UNIQUEID" val="5447"/>
</p:tagLst>
</file>

<file path=ppt/tags/tag308.xml><?xml version="1.0" encoding="utf-8"?>
<p:tagLst xmlns:p="http://schemas.openxmlformats.org/presentationml/2006/main">
  <p:tag name="AS_UNIQUEID" val="5448"/>
</p:tagLst>
</file>

<file path=ppt/tags/tag309.xml><?xml version="1.0" encoding="utf-8"?>
<p:tagLst xmlns:p="http://schemas.openxmlformats.org/presentationml/2006/main">
  <p:tag name="AS_UNIQUEID" val="5449"/>
</p:tagLst>
</file>

<file path=ppt/tags/tag31.xml><?xml version="1.0" encoding="utf-8"?>
<p:tagLst xmlns:p="http://schemas.openxmlformats.org/presentationml/2006/main">
  <p:tag name="AS_UNIQUEID" val="5263"/>
</p:tagLst>
</file>

<file path=ppt/tags/tag310.xml><?xml version="1.0" encoding="utf-8"?>
<p:tagLst xmlns:p="http://schemas.openxmlformats.org/presentationml/2006/main">
  <p:tag name="AS_UNIQUEID" val="3439"/>
</p:tagLst>
</file>

<file path=ppt/tags/tag311.xml><?xml version="1.0" encoding="utf-8"?>
<p:tagLst xmlns:p="http://schemas.openxmlformats.org/presentationml/2006/main">
  <p:tag name="AS_UNIQUEID" val="3440"/>
</p:tagLst>
</file>

<file path=ppt/tags/tag312.xml><?xml version="1.0" encoding="utf-8"?>
<p:tagLst xmlns:p="http://schemas.openxmlformats.org/presentationml/2006/main">
  <p:tag name="AS_UNIQUEID" val="3441"/>
</p:tagLst>
</file>

<file path=ppt/tags/tag313.xml><?xml version="1.0" encoding="utf-8"?>
<p:tagLst xmlns:p="http://schemas.openxmlformats.org/presentationml/2006/main">
  <p:tag name="AS_UNIQUEID" val="3442"/>
</p:tagLst>
</file>

<file path=ppt/tags/tag314.xml><?xml version="1.0" encoding="utf-8"?>
<p:tagLst xmlns:p="http://schemas.openxmlformats.org/presentationml/2006/main">
  <p:tag name="AS_UNIQUEID" val="3443"/>
</p:tagLst>
</file>

<file path=ppt/tags/tag315.xml><?xml version="1.0" encoding="utf-8"?>
<p:tagLst xmlns:p="http://schemas.openxmlformats.org/presentationml/2006/main">
  <p:tag name="AS_UNIQUEID" val="3444"/>
</p:tagLst>
</file>

<file path=ppt/tags/tag316.xml><?xml version="1.0" encoding="utf-8"?>
<p:tagLst xmlns:p="http://schemas.openxmlformats.org/presentationml/2006/main">
  <p:tag name="AS_UNIQUEID" val="3445"/>
</p:tagLst>
</file>

<file path=ppt/tags/tag317.xml><?xml version="1.0" encoding="utf-8"?>
<p:tagLst xmlns:p="http://schemas.openxmlformats.org/presentationml/2006/main">
  <p:tag name="AS_UNIQUEID" val="3446"/>
</p:tagLst>
</file>

<file path=ppt/tags/tag318.xml><?xml version="1.0" encoding="utf-8"?>
<p:tagLst xmlns:p="http://schemas.openxmlformats.org/presentationml/2006/main">
  <p:tag name="AS_UNIQUEID" val="3447"/>
</p:tagLst>
</file>

<file path=ppt/tags/tag319.xml><?xml version="1.0" encoding="utf-8"?>
<p:tagLst xmlns:p="http://schemas.openxmlformats.org/presentationml/2006/main">
  <p:tag name="AS_UNIQUEID" val="3448"/>
</p:tagLst>
</file>

<file path=ppt/tags/tag32.xml><?xml version="1.0" encoding="utf-8"?>
<p:tagLst xmlns:p="http://schemas.openxmlformats.org/presentationml/2006/main">
  <p:tag name="AS_UNIQUEID" val="5264"/>
</p:tagLst>
</file>

<file path=ppt/tags/tag320.xml><?xml version="1.0" encoding="utf-8"?>
<p:tagLst xmlns:p="http://schemas.openxmlformats.org/presentationml/2006/main">
  <p:tag name="AS_UNIQUEID" val="3449"/>
</p:tagLst>
</file>

<file path=ppt/tags/tag321.xml><?xml version="1.0" encoding="utf-8"?>
<p:tagLst xmlns:p="http://schemas.openxmlformats.org/presentationml/2006/main">
  <p:tag name="AS_UNIQUEID" val="4152"/>
</p:tagLst>
</file>

<file path=ppt/tags/tag322.xml><?xml version="1.0" encoding="utf-8"?>
<p:tagLst xmlns:p="http://schemas.openxmlformats.org/presentationml/2006/main">
  <p:tag name="AS_UNIQUEID" val="5450"/>
</p:tagLst>
</file>

<file path=ppt/tags/tag323.xml><?xml version="1.0" encoding="utf-8"?>
<p:tagLst xmlns:p="http://schemas.openxmlformats.org/presentationml/2006/main">
  <p:tag name="AS_UNIQUEID" val="4980"/>
</p:tagLst>
</file>

<file path=ppt/tags/tag324.xml><?xml version="1.0" encoding="utf-8"?>
<p:tagLst xmlns:p="http://schemas.openxmlformats.org/presentationml/2006/main">
  <p:tag name="AS_UNIQUEID" val="4982"/>
</p:tagLst>
</file>

<file path=ppt/tags/tag325.xml><?xml version="1.0" encoding="utf-8"?>
<p:tagLst xmlns:p="http://schemas.openxmlformats.org/presentationml/2006/main">
  <p:tag name="AS_UNIQUEID" val="4983"/>
</p:tagLst>
</file>

<file path=ppt/tags/tag326.xml><?xml version="1.0" encoding="utf-8"?>
<p:tagLst xmlns:p="http://schemas.openxmlformats.org/presentationml/2006/main">
  <p:tag name="AS_UNIQUEID" val="4984"/>
</p:tagLst>
</file>

<file path=ppt/tags/tag327.xml><?xml version="1.0" encoding="utf-8"?>
<p:tagLst xmlns:p="http://schemas.openxmlformats.org/presentationml/2006/main">
  <p:tag name="AS_UNIQUEID" val="4985"/>
</p:tagLst>
</file>

<file path=ppt/tags/tag328.xml><?xml version="1.0" encoding="utf-8"?>
<p:tagLst xmlns:p="http://schemas.openxmlformats.org/presentationml/2006/main">
  <p:tag name="AS_UNIQUEID" val="4986"/>
</p:tagLst>
</file>

<file path=ppt/tags/tag329.xml><?xml version="1.0" encoding="utf-8"?>
<p:tagLst xmlns:p="http://schemas.openxmlformats.org/presentationml/2006/main">
  <p:tag name="AS_UNIQUEID" val="4987"/>
</p:tagLst>
</file>

<file path=ppt/tags/tag33.xml><?xml version="1.0" encoding="utf-8"?>
<p:tagLst xmlns:p="http://schemas.openxmlformats.org/presentationml/2006/main">
  <p:tag name="AS_UNIQUEID" val="5265"/>
</p:tagLst>
</file>

<file path=ppt/tags/tag330.xml><?xml version="1.0" encoding="utf-8"?>
<p:tagLst xmlns:p="http://schemas.openxmlformats.org/presentationml/2006/main">
  <p:tag name="AS_UNIQUEID" val="4988"/>
</p:tagLst>
</file>

<file path=ppt/tags/tag331.xml><?xml version="1.0" encoding="utf-8"?>
<p:tagLst xmlns:p="http://schemas.openxmlformats.org/presentationml/2006/main">
  <p:tag name="AS_UNIQUEID" val="4991"/>
</p:tagLst>
</file>

<file path=ppt/tags/tag332.xml><?xml version="1.0" encoding="utf-8"?>
<p:tagLst xmlns:p="http://schemas.openxmlformats.org/presentationml/2006/main">
  <p:tag name="AS_UNIQUEID" val="4992"/>
</p:tagLst>
</file>

<file path=ppt/tags/tag333.xml><?xml version="1.0" encoding="utf-8"?>
<p:tagLst xmlns:p="http://schemas.openxmlformats.org/presentationml/2006/main">
  <p:tag name="AS_UNIQUEID" val="4993"/>
</p:tagLst>
</file>

<file path=ppt/tags/tag334.xml><?xml version="1.0" encoding="utf-8"?>
<p:tagLst xmlns:p="http://schemas.openxmlformats.org/presentationml/2006/main">
  <p:tag name="AS_UNIQUEID" val="5451"/>
</p:tagLst>
</file>

<file path=ppt/tags/tag335.xml><?xml version="1.0" encoding="utf-8"?>
<p:tagLst xmlns:p="http://schemas.openxmlformats.org/presentationml/2006/main">
  <p:tag name="AS_UNIQUEID" val="3469"/>
</p:tagLst>
</file>

<file path=ppt/tags/tag336.xml><?xml version="1.0" encoding="utf-8"?>
<p:tagLst xmlns:p="http://schemas.openxmlformats.org/presentationml/2006/main">
  <p:tag name="AS_UNIQUEID" val="5452"/>
</p:tagLst>
</file>

<file path=ppt/tags/tag337.xml><?xml version="1.0" encoding="utf-8"?>
<p:tagLst xmlns:p="http://schemas.openxmlformats.org/presentationml/2006/main">
  <p:tag name="AS_UNIQUEID" val="3476"/>
</p:tagLst>
</file>

<file path=ppt/tags/tag338.xml><?xml version="1.0" encoding="utf-8"?>
<p:tagLst xmlns:p="http://schemas.openxmlformats.org/presentationml/2006/main">
  <p:tag name="AS_UNIQUEID" val="3477"/>
</p:tagLst>
</file>

<file path=ppt/tags/tag339.xml><?xml version="1.0" encoding="utf-8"?>
<p:tagLst xmlns:p="http://schemas.openxmlformats.org/presentationml/2006/main">
  <p:tag name="AS_UNIQUEID" val="3478"/>
</p:tagLst>
</file>

<file path=ppt/tags/tag34.xml><?xml version="1.0" encoding="utf-8"?>
<p:tagLst xmlns:p="http://schemas.openxmlformats.org/presentationml/2006/main">
  <p:tag name="AS_UNIQUEID" val="5266"/>
</p:tagLst>
</file>

<file path=ppt/tags/tag340.xml><?xml version="1.0" encoding="utf-8"?>
<p:tagLst xmlns:p="http://schemas.openxmlformats.org/presentationml/2006/main">
  <p:tag name="AS_UNIQUEID" val="3479"/>
</p:tagLst>
</file>

<file path=ppt/tags/tag341.xml><?xml version="1.0" encoding="utf-8"?>
<p:tagLst xmlns:p="http://schemas.openxmlformats.org/presentationml/2006/main">
  <p:tag name="AS_UNIQUEID" val="3480"/>
</p:tagLst>
</file>

<file path=ppt/tags/tag342.xml><?xml version="1.0" encoding="utf-8"?>
<p:tagLst xmlns:p="http://schemas.openxmlformats.org/presentationml/2006/main">
  <p:tag name="AS_UNIQUEID" val="3481"/>
</p:tagLst>
</file>

<file path=ppt/tags/tag343.xml><?xml version="1.0" encoding="utf-8"?>
<p:tagLst xmlns:p="http://schemas.openxmlformats.org/presentationml/2006/main">
  <p:tag name="AS_UNIQUEID" val="3482"/>
</p:tagLst>
</file>

<file path=ppt/tags/tag344.xml><?xml version="1.0" encoding="utf-8"?>
<p:tagLst xmlns:p="http://schemas.openxmlformats.org/presentationml/2006/main">
  <p:tag name="AS_UNIQUEID" val="3483"/>
</p:tagLst>
</file>

<file path=ppt/tags/tag345.xml><?xml version="1.0" encoding="utf-8"?>
<p:tagLst xmlns:p="http://schemas.openxmlformats.org/presentationml/2006/main">
  <p:tag name="AS_UNIQUEID" val="5453"/>
</p:tagLst>
</file>

<file path=ppt/tags/tag346.xml><?xml version="1.0" encoding="utf-8"?>
<p:tagLst xmlns:p="http://schemas.openxmlformats.org/presentationml/2006/main">
  <p:tag name="AS_UNIQUEID" val="5454"/>
</p:tagLst>
</file>

<file path=ppt/tags/tag347.xml><?xml version="1.0" encoding="utf-8"?>
<p:tagLst xmlns:p="http://schemas.openxmlformats.org/presentationml/2006/main">
  <p:tag name="AS_UNIQUEID" val="5455"/>
</p:tagLst>
</file>

<file path=ppt/tags/tag348.xml><?xml version="1.0" encoding="utf-8"?>
<p:tagLst xmlns:p="http://schemas.openxmlformats.org/presentationml/2006/main">
  <p:tag name="AS_UNIQUEID" val="5456"/>
</p:tagLst>
</file>

<file path=ppt/tags/tag349.xml><?xml version="1.0" encoding="utf-8"?>
<p:tagLst xmlns:p="http://schemas.openxmlformats.org/presentationml/2006/main">
  <p:tag name="AS_UNIQUEID" val="5457"/>
</p:tagLst>
</file>

<file path=ppt/tags/tag35.xml><?xml version="1.0" encoding="utf-8"?>
<p:tagLst xmlns:p="http://schemas.openxmlformats.org/presentationml/2006/main">
  <p:tag name="AS_UNIQUEID" val="5267"/>
</p:tagLst>
</file>

<file path=ppt/tags/tag350.xml><?xml version="1.0" encoding="utf-8"?>
<p:tagLst xmlns:p="http://schemas.openxmlformats.org/presentationml/2006/main">
  <p:tag name="AS_UNIQUEID" val="5458"/>
</p:tagLst>
</file>

<file path=ppt/tags/tag351.xml><?xml version="1.0" encoding="utf-8"?>
<p:tagLst xmlns:p="http://schemas.openxmlformats.org/presentationml/2006/main">
  <p:tag name="AS_UNIQUEID" val="4939"/>
</p:tagLst>
</file>

<file path=ppt/tags/tag352.xml><?xml version="1.0" encoding="utf-8"?>
<p:tagLst xmlns:p="http://schemas.openxmlformats.org/presentationml/2006/main">
  <p:tag name="AS_UNIQUEID" val="5459"/>
</p:tagLst>
</file>

<file path=ppt/tags/tag353.xml><?xml version="1.0" encoding="utf-8"?>
<p:tagLst xmlns:p="http://schemas.openxmlformats.org/presentationml/2006/main">
  <p:tag name="AS_UNIQUEID" val="4339"/>
</p:tagLst>
</file>

<file path=ppt/tags/tag354.xml><?xml version="1.0" encoding="utf-8"?>
<p:tagLst xmlns:p="http://schemas.openxmlformats.org/presentationml/2006/main">
  <p:tag name="AS_UNIQUEID" val="4340"/>
</p:tagLst>
</file>

<file path=ppt/tags/tag355.xml><?xml version="1.0" encoding="utf-8"?>
<p:tagLst xmlns:p="http://schemas.openxmlformats.org/presentationml/2006/main">
  <p:tag name="AS_UNIQUEID" val="4341"/>
</p:tagLst>
</file>

<file path=ppt/tags/tag356.xml><?xml version="1.0" encoding="utf-8"?>
<p:tagLst xmlns:p="http://schemas.openxmlformats.org/presentationml/2006/main">
  <p:tag name="AS_UNIQUEID" val="4342"/>
</p:tagLst>
</file>

<file path=ppt/tags/tag357.xml><?xml version="1.0" encoding="utf-8"?>
<p:tagLst xmlns:p="http://schemas.openxmlformats.org/presentationml/2006/main">
  <p:tag name="AS_UNIQUEID" val="4343"/>
</p:tagLst>
</file>

<file path=ppt/tags/tag358.xml><?xml version="1.0" encoding="utf-8"?>
<p:tagLst xmlns:p="http://schemas.openxmlformats.org/presentationml/2006/main">
  <p:tag name="AS_UNIQUEID" val="4344"/>
</p:tagLst>
</file>

<file path=ppt/tags/tag359.xml><?xml version="1.0" encoding="utf-8"?>
<p:tagLst xmlns:p="http://schemas.openxmlformats.org/presentationml/2006/main">
  <p:tag name="AS_UNIQUEID" val="4345"/>
</p:tagLst>
</file>

<file path=ppt/tags/tag36.xml><?xml version="1.0" encoding="utf-8"?>
<p:tagLst xmlns:p="http://schemas.openxmlformats.org/presentationml/2006/main">
  <p:tag name="AS_UNIQUEID" val="5268"/>
</p:tagLst>
</file>

<file path=ppt/tags/tag360.xml><?xml version="1.0" encoding="utf-8"?>
<p:tagLst xmlns:p="http://schemas.openxmlformats.org/presentationml/2006/main">
  <p:tag name="AS_UNIQUEID" val="4346"/>
</p:tagLst>
</file>

<file path=ppt/tags/tag361.xml><?xml version="1.0" encoding="utf-8"?>
<p:tagLst xmlns:p="http://schemas.openxmlformats.org/presentationml/2006/main">
  <p:tag name="AS_UNIQUEID" val="4347"/>
</p:tagLst>
</file>

<file path=ppt/tags/tag362.xml><?xml version="1.0" encoding="utf-8"?>
<p:tagLst xmlns:p="http://schemas.openxmlformats.org/presentationml/2006/main">
  <p:tag name="AS_UNIQUEID" val="4348"/>
</p:tagLst>
</file>

<file path=ppt/tags/tag363.xml><?xml version="1.0" encoding="utf-8"?>
<p:tagLst xmlns:p="http://schemas.openxmlformats.org/presentationml/2006/main">
  <p:tag name="AS_UNIQUEID" val="4349"/>
</p:tagLst>
</file>

<file path=ppt/tags/tag364.xml><?xml version="1.0" encoding="utf-8"?>
<p:tagLst xmlns:p="http://schemas.openxmlformats.org/presentationml/2006/main">
  <p:tag name="AS_UNIQUEID" val="4350"/>
</p:tagLst>
</file>

<file path=ppt/tags/tag365.xml><?xml version="1.0" encoding="utf-8"?>
<p:tagLst xmlns:p="http://schemas.openxmlformats.org/presentationml/2006/main">
  <p:tag name="AS_UNIQUEID" val="4351"/>
</p:tagLst>
</file>

<file path=ppt/tags/tag366.xml><?xml version="1.0" encoding="utf-8"?>
<p:tagLst xmlns:p="http://schemas.openxmlformats.org/presentationml/2006/main">
  <p:tag name="AS_UNIQUEID" val="4355"/>
</p:tagLst>
</file>

<file path=ppt/tags/tag367.xml><?xml version="1.0" encoding="utf-8"?>
<p:tagLst xmlns:p="http://schemas.openxmlformats.org/presentationml/2006/main">
  <p:tag name="AS_UNIQUEID" val="4152"/>
</p:tagLst>
</file>

<file path=ppt/tags/tag368.xml><?xml version="1.0" encoding="utf-8"?>
<p:tagLst xmlns:p="http://schemas.openxmlformats.org/presentationml/2006/main">
  <p:tag name="AS_UNIQUEID" val="5460"/>
</p:tagLst>
</file>

<file path=ppt/tags/tag369.xml><?xml version="1.0" encoding="utf-8"?>
<p:tagLst xmlns:p="http://schemas.openxmlformats.org/presentationml/2006/main">
  <p:tag name="AS_UNIQUEID" val="4270"/>
  <p:tag name="KSO_WM_ASSEMBLE_CHIP_INDEX" val="7a67ab0ad37046f496aac1cde81383e4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6e4054ed1e2fb7f895"/>
  <p:tag name="KSO_WM_TEMPLATE_ASSEMBLE_XID" val="60656e6e4054ed1e2fb7f895"/>
  <p:tag name="KSO_WM_TEMPLATE_CATEGORY" val="diagram"/>
  <p:tag name="KSO_WM_TEMPLATE_INDEX" val="20210840"/>
  <p:tag name="KSO_WM_UNIT_BLOCK" val="0"/>
  <p:tag name="KSO_WM_UNIT_COMPATIBLE" val="0"/>
  <p:tag name="KSO_WM_UNIT_DEC_AREA_ID" val="716ced2ee7e6474f8aacdbb9c72cad7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08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37.xml><?xml version="1.0" encoding="utf-8"?>
<p:tagLst xmlns:p="http://schemas.openxmlformats.org/presentationml/2006/main">
  <p:tag name="AS_UNIQUEID" val="5269"/>
</p:tagLst>
</file>

<file path=ppt/tags/tag370.xml><?xml version="1.0" encoding="utf-8"?>
<p:tagLst xmlns:p="http://schemas.openxmlformats.org/presentationml/2006/main">
  <p:tag name="AS_UNIQUEID" val="5461"/>
</p:tagLst>
</file>

<file path=ppt/tags/tag371.xml><?xml version="1.0" encoding="utf-8"?>
<p:tagLst xmlns:p="http://schemas.openxmlformats.org/presentationml/2006/main">
  <p:tag name="AS_UNIQUEID" val="5462"/>
</p:tagLst>
</file>

<file path=ppt/tags/tag372.xml><?xml version="1.0" encoding="utf-8"?>
<p:tagLst xmlns:p="http://schemas.openxmlformats.org/presentationml/2006/main">
  <p:tag name="AS_UNIQUEID" val="5463"/>
</p:tagLst>
</file>

<file path=ppt/tags/tag373.xml><?xml version="1.0" encoding="utf-8"?>
<p:tagLst xmlns:p="http://schemas.openxmlformats.org/presentationml/2006/main">
  <p:tag name="AS_UNIQUEID" val="5464"/>
</p:tagLst>
</file>

<file path=ppt/tags/tag374.xml><?xml version="1.0" encoding="utf-8"?>
<p:tagLst xmlns:p="http://schemas.openxmlformats.org/presentationml/2006/main">
  <p:tag name="AS_UNIQUEID" val="5465"/>
</p:tagLst>
</file>

<file path=ppt/tags/tag375.xml><?xml version="1.0" encoding="utf-8"?>
<p:tagLst xmlns:p="http://schemas.openxmlformats.org/presentationml/2006/main">
  <p:tag name="AS_UNIQUEID" val="4276"/>
  <p:tag name="KSO_WM_ASSEMBLE_CHIP_INDEX" val="d6b9a4b34a014d75a9a0a81d1e3edcc7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70444054ed1e2fb814a6"/>
  <p:tag name="KSO_WM_TEMPLATE_ASSEMBLE_XID" val="606570444054ed1e2fb814a6"/>
  <p:tag name="KSO_WM_TEMPLATE_CATEGORY" val="diagram"/>
  <p:tag name="KSO_WM_TEMPLATE_INDEX" val="20217050"/>
  <p:tag name="KSO_WM_UNIT_BLOCK" val="0"/>
  <p:tag name="KSO_WM_UNIT_COMPATIBLE" val="0"/>
  <p:tag name="KSO_WM_UNIT_DEC_AREA_ID" val="f4365f2790914a939acada6e6471ff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050_1*a*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VALUE" val="11"/>
</p:tagLst>
</file>

<file path=ppt/tags/tag376.xml><?xml version="1.0" encoding="utf-8"?>
<p:tagLst xmlns:p="http://schemas.openxmlformats.org/presentationml/2006/main">
  <p:tag name="AS_UNIQUEID" val="4277"/>
  <p:tag name="KSO_WM_ASSEMBLE_CHIP_INDEX" val="9febf74a8ce04196ac33616c5e44fc1b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444054ed1e2fb814a6"/>
  <p:tag name="KSO_WM_TEMPLATE_ASSEMBLE_XID" val="606570444054ed1e2fb814a6"/>
  <p:tag name="KSO_WM_TEMPLATE_CATEGORY" val="diagram"/>
  <p:tag name="KSO_WM_TEMPLATE_INDEX" val="20217050"/>
  <p:tag name="KSO_WM_UNIT_BLOCK" val="0"/>
  <p:tag name="KSO_WM_UNIT_COMPATIBLE" val="0"/>
  <p:tag name="KSO_WM_UNIT_DEC_AREA_ID" val="9fac0f58e4e84449b138ef9b8595077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050_1*f*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VALUE" val="126"/>
</p:tagLst>
</file>

<file path=ppt/tags/tag377.xml><?xml version="1.0" encoding="utf-8"?>
<p:tagLst xmlns:p="http://schemas.openxmlformats.org/presentationml/2006/main">
  <p:tag name="AS_UNIQUEID" val="4278"/>
</p:tagLst>
</file>

<file path=ppt/tags/tag378.xml><?xml version="1.0" encoding="utf-8"?>
<p:tagLst xmlns:p="http://schemas.openxmlformats.org/presentationml/2006/main">
  <p:tag name="AS_UNIQUEID" val="4270"/>
  <p:tag name="KSO_WM_ASSEMBLE_CHIP_INDEX" val="7a67ab0ad37046f496aac1cde81383e4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6e4054ed1e2fb7f895"/>
  <p:tag name="KSO_WM_TEMPLATE_ASSEMBLE_XID" val="60656e6e4054ed1e2fb7f895"/>
  <p:tag name="KSO_WM_TEMPLATE_CATEGORY" val="diagram"/>
  <p:tag name="KSO_WM_TEMPLATE_INDEX" val="20210840"/>
  <p:tag name="KSO_WM_UNIT_BLOCK" val="0"/>
  <p:tag name="KSO_WM_UNIT_COMPATIBLE" val="0"/>
  <p:tag name="KSO_WM_UNIT_DEC_AREA_ID" val="716ced2ee7e6474f8aacdbb9c72cad7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08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379.xml><?xml version="1.0" encoding="utf-8"?>
<p:tagLst xmlns:p="http://schemas.openxmlformats.org/presentationml/2006/main">
  <p:tag name="AS_UNIQUEID" val="4279"/>
</p:tagLst>
</file>

<file path=ppt/tags/tag38.xml><?xml version="1.0" encoding="utf-8"?>
<p:tagLst xmlns:p="http://schemas.openxmlformats.org/presentationml/2006/main">
  <p:tag name="AS_UNIQUEID" val="5270"/>
</p:tagLst>
</file>

<file path=ppt/tags/tag380.xml><?xml version="1.0" encoding="utf-8"?>
<p:tagLst xmlns:p="http://schemas.openxmlformats.org/presentationml/2006/main">
  <p:tag name="AS_UNIQUEID" val="4301"/>
  <p:tag name="KSO_WM_ASSEMBLE_CHIP_INDEX" val="8d3f9e3f5eb9464a92685545fce7870d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2f4054ed1e2fb80513"/>
  <p:tag name="KSO_WM_TEMPLATE_ASSEMBLE_XID" val="60656f2f4054ed1e2fb80513"/>
  <p:tag name="KSO_WM_TEMPLATE_CATEGORY" val="diagram"/>
  <p:tag name="KSO_WM_TEMPLATE_INDEX" val="20212164"/>
  <p:tag name="KSO_WM_UNIT_BLOCK" val="0"/>
  <p:tag name="KSO_WM_UNIT_COMPATIBLE" val="0"/>
  <p:tag name="KSO_WM_UNIT_DEC_AREA_ID" val="7131ab849c6747aaa59acee7b37d416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164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2"/>
</p:tagLst>
</file>

<file path=ppt/tags/tag381.xml><?xml version="1.0" encoding="utf-8"?>
<p:tagLst xmlns:p="http://schemas.openxmlformats.org/presentationml/2006/main">
  <p:tag name="AS_UNIQUEID" val="5466"/>
</p:tagLst>
</file>

<file path=ppt/tags/tag382.xml><?xml version="1.0" encoding="utf-8"?>
<p:tagLst xmlns:p="http://schemas.openxmlformats.org/presentationml/2006/main">
  <p:tag name="AS_UNIQUEID" val="5467"/>
</p:tagLst>
</file>

<file path=ppt/tags/tag383.xml><?xml version="1.0" encoding="utf-8"?>
<p:tagLst xmlns:p="http://schemas.openxmlformats.org/presentationml/2006/main">
  <p:tag name="AS_UNIQUEID" val="5468"/>
</p:tagLst>
</file>

<file path=ppt/tags/tag384.xml><?xml version="1.0" encoding="utf-8"?>
<p:tagLst xmlns:p="http://schemas.openxmlformats.org/presentationml/2006/main">
  <p:tag name="AS_UNIQUEID" val="5469"/>
</p:tagLst>
</file>

<file path=ppt/tags/tag385.xml><?xml version="1.0" encoding="utf-8"?>
<p:tagLst xmlns:p="http://schemas.openxmlformats.org/presentationml/2006/main">
  <p:tag name="AS_UNIQUEID" val="5470"/>
</p:tagLst>
</file>

<file path=ppt/tags/tag386.xml><?xml version="1.0" encoding="utf-8"?>
<p:tagLst xmlns:p="http://schemas.openxmlformats.org/presentationml/2006/main">
  <p:tag name="AS_UNIQUEID" val="5471"/>
</p:tagLst>
</file>

<file path=ppt/tags/tag387.xml><?xml version="1.0" encoding="utf-8"?>
<p:tagLst xmlns:p="http://schemas.openxmlformats.org/presentationml/2006/main">
  <p:tag name="AS_UNIQUEID" val="4284"/>
  <p:tag name="KSO_WM_ASSEMBLE_CHIP_INDEX" val="83757d1053be4c838432a813c000754a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544054ed1e2fb807dd"/>
  <p:tag name="KSO_WM_TEMPLATE_ASSEMBLE_XID" val="60656f544054ed1e2fb807dd"/>
  <p:tag name="KSO_WM_TEMPLATE_CATEGORY" val="diagram"/>
  <p:tag name="KSO_WM_TEMPLATE_INDEX" val="20212809"/>
  <p:tag name="KSO_WM_UNIT_BLOCK" val="0"/>
  <p:tag name="KSO_WM_UNIT_COMPATIBLE" val="0"/>
  <p:tag name="KSO_WM_UNIT_DEC_AREA_ID" val="cf797de5c8a441feacac600a6c6ea11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80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388.xml><?xml version="1.0" encoding="utf-8"?>
<p:tagLst xmlns:p="http://schemas.openxmlformats.org/presentationml/2006/main">
  <p:tag name="AS_UNIQUEID" val="4301"/>
  <p:tag name="KSO_WM_ASSEMBLE_CHIP_INDEX" val="8d3f9e3f5eb9464a92685545fce7870d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2f4054ed1e2fb80513"/>
  <p:tag name="KSO_WM_TEMPLATE_ASSEMBLE_XID" val="60656f2f4054ed1e2fb80513"/>
  <p:tag name="KSO_WM_TEMPLATE_CATEGORY" val="diagram"/>
  <p:tag name="KSO_WM_TEMPLATE_INDEX" val="20212164"/>
  <p:tag name="KSO_WM_UNIT_BLOCK" val="0"/>
  <p:tag name="KSO_WM_UNIT_COMPATIBLE" val="0"/>
  <p:tag name="KSO_WM_UNIT_DEC_AREA_ID" val="7131ab849c6747aaa59acee7b37d416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164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2"/>
</p:tagLst>
</file>

<file path=ppt/tags/tag389.xml><?xml version="1.0" encoding="utf-8"?>
<p:tagLst xmlns:p="http://schemas.openxmlformats.org/presentationml/2006/main">
  <p:tag name="AS_UNIQUEID" val="5472"/>
</p:tagLst>
</file>

<file path=ppt/tags/tag39.xml><?xml version="1.0" encoding="utf-8"?>
<p:tagLst xmlns:p="http://schemas.openxmlformats.org/presentationml/2006/main">
  <p:tag name="AS_UNIQUEID" val="5271"/>
</p:tagLst>
</file>

<file path=ppt/tags/tag390.xml><?xml version="1.0" encoding="utf-8"?>
<p:tagLst xmlns:p="http://schemas.openxmlformats.org/presentationml/2006/main">
  <p:tag name="AS_UNIQUEID" val="4939"/>
</p:tagLst>
</file>

<file path=ppt/tags/tag391.xml><?xml version="1.0" encoding="utf-8"?>
<p:tagLst xmlns:p="http://schemas.openxmlformats.org/presentationml/2006/main">
  <p:tag name="AS_UNIQUEID" val="5473"/>
</p:tagLst>
</file>

<file path=ppt/tags/tag392.xml><?xml version="1.0" encoding="utf-8"?>
<p:tagLst xmlns:p="http://schemas.openxmlformats.org/presentationml/2006/main">
  <p:tag name="AS_UNIQUEID" val="4152"/>
</p:tagLst>
</file>

<file path=ppt/tags/tag393.xml><?xml version="1.0" encoding="utf-8"?>
<p:tagLst xmlns:p="http://schemas.openxmlformats.org/presentationml/2006/main">
  <p:tag name="AS_UNIQUEID" val="4378"/>
</p:tagLst>
</file>

<file path=ppt/tags/tag394.xml><?xml version="1.0" encoding="utf-8"?>
<p:tagLst xmlns:p="http://schemas.openxmlformats.org/presentationml/2006/main">
  <p:tag name="AS_UNIQUEID" val="4379"/>
</p:tagLst>
</file>

<file path=ppt/tags/tag395.xml><?xml version="1.0" encoding="utf-8"?>
<p:tagLst xmlns:p="http://schemas.openxmlformats.org/presentationml/2006/main">
  <p:tag name="AS_UNIQUEID" val="4380"/>
</p:tagLst>
</file>

<file path=ppt/tags/tag396.xml><?xml version="1.0" encoding="utf-8"?>
<p:tagLst xmlns:p="http://schemas.openxmlformats.org/presentationml/2006/main">
  <p:tag name="AS_UNIQUEID" val="4381"/>
</p:tagLst>
</file>

<file path=ppt/tags/tag397.xml><?xml version="1.0" encoding="utf-8"?>
<p:tagLst xmlns:p="http://schemas.openxmlformats.org/presentationml/2006/main">
  <p:tag name="AS_UNIQUEID" val="4382"/>
</p:tagLst>
</file>

<file path=ppt/tags/tag398.xml><?xml version="1.0" encoding="utf-8"?>
<p:tagLst xmlns:p="http://schemas.openxmlformats.org/presentationml/2006/main">
  <p:tag name="AS_UNIQUEID" val="4383"/>
</p:tagLst>
</file>

<file path=ppt/tags/tag399.xml><?xml version="1.0" encoding="utf-8"?>
<p:tagLst xmlns:p="http://schemas.openxmlformats.org/presentationml/2006/main">
  <p:tag name="AS_UNIQUEID" val="4384"/>
</p:tagLst>
</file>

<file path=ppt/tags/tag4.xml><?xml version="1.0" encoding="utf-8"?>
<p:tagLst xmlns:p="http://schemas.openxmlformats.org/presentationml/2006/main">
  <p:tag name="AS_UNIQUEID" val="5236"/>
</p:tagLst>
</file>

<file path=ppt/tags/tag40.xml><?xml version="1.0" encoding="utf-8"?>
<p:tagLst xmlns:p="http://schemas.openxmlformats.org/presentationml/2006/main">
  <p:tag name="AS_UNIQUEID" val="5272"/>
</p:tagLst>
</file>

<file path=ppt/tags/tag400.xml><?xml version="1.0" encoding="utf-8"?>
<p:tagLst xmlns:p="http://schemas.openxmlformats.org/presentationml/2006/main">
  <p:tag name="AS_UNIQUEID" val="4385"/>
</p:tagLst>
</file>

<file path=ppt/tags/tag401.xml><?xml version="1.0" encoding="utf-8"?>
<p:tagLst xmlns:p="http://schemas.openxmlformats.org/presentationml/2006/main">
  <p:tag name="AS_UNIQUEID" val="4386"/>
</p:tagLst>
</file>

<file path=ppt/tags/tag402.xml><?xml version="1.0" encoding="utf-8"?>
<p:tagLst xmlns:p="http://schemas.openxmlformats.org/presentationml/2006/main">
  <p:tag name="AS_UNIQUEID" val="4387"/>
</p:tagLst>
</file>

<file path=ppt/tags/tag403.xml><?xml version="1.0" encoding="utf-8"?>
<p:tagLst xmlns:p="http://schemas.openxmlformats.org/presentationml/2006/main">
  <p:tag name="AS_UNIQUEID" val="4388"/>
</p:tagLst>
</file>

<file path=ppt/tags/tag404.xml><?xml version="1.0" encoding="utf-8"?>
<p:tagLst xmlns:p="http://schemas.openxmlformats.org/presentationml/2006/main">
  <p:tag name="AS_UNIQUEID" val="5474"/>
</p:tagLst>
</file>

<file path=ppt/tags/tag405.xml><?xml version="1.0" encoding="utf-8"?>
<p:tagLst xmlns:p="http://schemas.openxmlformats.org/presentationml/2006/main">
  <p:tag name="AS_UNIQUEID" val="3469"/>
</p:tagLst>
</file>

<file path=ppt/tags/tag406.xml><?xml version="1.0" encoding="utf-8"?>
<p:tagLst xmlns:p="http://schemas.openxmlformats.org/presentationml/2006/main">
  <p:tag name="AS_UNIQUEID" val="5475"/>
</p:tagLst>
</file>

<file path=ppt/tags/tag407.xml><?xml version="1.0" encoding="utf-8"?>
<p:tagLst xmlns:p="http://schemas.openxmlformats.org/presentationml/2006/main">
  <p:tag name="AS_UNIQUEID" val="4393"/>
</p:tagLst>
</file>

<file path=ppt/tags/tag408.xml><?xml version="1.0" encoding="utf-8"?>
<p:tagLst xmlns:p="http://schemas.openxmlformats.org/presentationml/2006/main">
  <p:tag name="AS_UNIQUEID" val="4394"/>
</p:tagLst>
</file>

<file path=ppt/tags/tag409.xml><?xml version="1.0" encoding="utf-8"?>
<p:tagLst xmlns:p="http://schemas.openxmlformats.org/presentationml/2006/main">
  <p:tag name="AS_UNIQUEID" val="4395"/>
</p:tagLst>
</file>

<file path=ppt/tags/tag41.xml><?xml version="1.0" encoding="utf-8"?>
<p:tagLst xmlns:p="http://schemas.openxmlformats.org/presentationml/2006/main">
  <p:tag name="AS_UNIQUEID" val="5273"/>
</p:tagLst>
</file>

<file path=ppt/tags/tag410.xml><?xml version="1.0" encoding="utf-8"?>
<p:tagLst xmlns:p="http://schemas.openxmlformats.org/presentationml/2006/main">
  <p:tag name="AS_UNIQUEID" val="4396"/>
</p:tagLst>
</file>

<file path=ppt/tags/tag411.xml><?xml version="1.0" encoding="utf-8"?>
<p:tagLst xmlns:p="http://schemas.openxmlformats.org/presentationml/2006/main">
  <p:tag name="AS_UNIQUEID" val="4397"/>
</p:tagLst>
</file>

<file path=ppt/tags/tag412.xml><?xml version="1.0" encoding="utf-8"?>
<p:tagLst xmlns:p="http://schemas.openxmlformats.org/presentationml/2006/main">
  <p:tag name="AS_UNIQUEID" val="4398"/>
</p:tagLst>
</file>

<file path=ppt/tags/tag413.xml><?xml version="1.0" encoding="utf-8"?>
<p:tagLst xmlns:p="http://schemas.openxmlformats.org/presentationml/2006/main">
  <p:tag name="AS_UNIQUEID" val="4399"/>
</p:tagLst>
</file>

<file path=ppt/tags/tag414.xml><?xml version="1.0" encoding="utf-8"?>
<p:tagLst xmlns:p="http://schemas.openxmlformats.org/presentationml/2006/main">
  <p:tag name="AS_UNIQUEID" val="5476"/>
</p:tagLst>
</file>

<file path=ppt/tags/tag415.xml><?xml version="1.0" encoding="utf-8"?>
<p:tagLst xmlns:p="http://schemas.openxmlformats.org/presentationml/2006/main">
  <p:tag name="AS_UNIQUEID" val="3469"/>
</p:tagLst>
</file>

<file path=ppt/tags/tag416.xml><?xml version="1.0" encoding="utf-8"?>
<p:tagLst xmlns:p="http://schemas.openxmlformats.org/presentationml/2006/main">
  <p:tag name="AS_UNIQUEID" val="5477"/>
</p:tagLst>
</file>

<file path=ppt/tags/tag417.xml><?xml version="1.0" encoding="utf-8"?>
<p:tagLst xmlns:p="http://schemas.openxmlformats.org/presentationml/2006/main">
  <p:tag name="AS_UNIQUEID" val="5017"/>
</p:tagLst>
</file>

<file path=ppt/tags/tag418.xml><?xml version="1.0" encoding="utf-8"?>
<p:tagLst xmlns:p="http://schemas.openxmlformats.org/presentationml/2006/main">
  <p:tag name="AS_UNIQUEID" val="5021"/>
</p:tagLst>
</file>

<file path=ppt/tags/tag419.xml><?xml version="1.0" encoding="utf-8"?>
<p:tagLst xmlns:p="http://schemas.openxmlformats.org/presentationml/2006/main">
  <p:tag name="AS_UNIQUEID" val="5022"/>
</p:tagLst>
</file>

<file path=ppt/tags/tag42.xml><?xml version="1.0" encoding="utf-8"?>
<p:tagLst xmlns:p="http://schemas.openxmlformats.org/presentationml/2006/main">
  <p:tag name="AS_UNIQUEID" val="5274"/>
</p:tagLst>
</file>

<file path=ppt/tags/tag420.xml><?xml version="1.0" encoding="utf-8"?>
<p:tagLst xmlns:p="http://schemas.openxmlformats.org/presentationml/2006/main">
  <p:tag name="AS_UNIQUEID" val="5023"/>
</p:tagLst>
</file>

<file path=ppt/tags/tag421.xml><?xml version="1.0" encoding="utf-8"?>
<p:tagLst xmlns:p="http://schemas.openxmlformats.org/presentationml/2006/main">
  <p:tag name="AS_UNIQUEID" val="5024"/>
</p:tagLst>
</file>

<file path=ppt/tags/tag422.xml><?xml version="1.0" encoding="utf-8"?>
<p:tagLst xmlns:p="http://schemas.openxmlformats.org/presentationml/2006/main">
  <p:tag name="AS_UNIQUEID" val="5025"/>
</p:tagLst>
</file>

<file path=ppt/tags/tag423.xml><?xml version="1.0" encoding="utf-8"?>
<p:tagLst xmlns:p="http://schemas.openxmlformats.org/presentationml/2006/main">
  <p:tag name="AS_UNIQUEID" val="5026"/>
</p:tagLst>
</file>

<file path=ppt/tags/tag424.xml><?xml version="1.0" encoding="utf-8"?>
<p:tagLst xmlns:p="http://schemas.openxmlformats.org/presentationml/2006/main">
  <p:tag name="AS_UNIQUEID" val="5028"/>
</p:tagLst>
</file>

<file path=ppt/tags/tag425.xml><?xml version="1.0" encoding="utf-8"?>
<p:tagLst xmlns:p="http://schemas.openxmlformats.org/presentationml/2006/main">
  <p:tag name="AS_UNIQUEID" val="5029"/>
</p:tagLst>
</file>

<file path=ppt/tags/tag426.xml><?xml version="1.0" encoding="utf-8"?>
<p:tagLst xmlns:p="http://schemas.openxmlformats.org/presentationml/2006/main">
  <p:tag name="AS_UNIQUEID" val="5030"/>
</p:tagLst>
</file>

<file path=ppt/tags/tag427.xml><?xml version="1.0" encoding="utf-8"?>
<p:tagLst xmlns:p="http://schemas.openxmlformats.org/presentationml/2006/main">
  <p:tag name="AS_UNIQUEID" val="5031"/>
</p:tagLst>
</file>

<file path=ppt/tags/tag428.xml><?xml version="1.0" encoding="utf-8"?>
<p:tagLst xmlns:p="http://schemas.openxmlformats.org/presentationml/2006/main">
  <p:tag name="AS_UNIQUEID" val="5034"/>
</p:tagLst>
</file>

<file path=ppt/tags/tag429.xml><?xml version="1.0" encoding="utf-8"?>
<p:tagLst xmlns:p="http://schemas.openxmlformats.org/presentationml/2006/main">
  <p:tag name="AS_UNIQUEID" val="5478"/>
</p:tagLst>
</file>

<file path=ppt/tags/tag43.xml><?xml version="1.0" encoding="utf-8"?>
<p:tagLst xmlns:p="http://schemas.openxmlformats.org/presentationml/2006/main">
  <p:tag name="AS_UNIQUEID" val="5275"/>
</p:tagLst>
</file>

<file path=ppt/tags/tag430.xml><?xml version="1.0" encoding="utf-8"?>
<p:tagLst xmlns:p="http://schemas.openxmlformats.org/presentationml/2006/main">
  <p:tag name="AS_UNIQUEID" val="3469"/>
</p:tagLst>
</file>

<file path=ppt/tags/tag431.xml><?xml version="1.0" encoding="utf-8"?>
<p:tagLst xmlns:p="http://schemas.openxmlformats.org/presentationml/2006/main">
  <p:tag name="AS_UNIQUEID" val="5479"/>
</p:tagLst>
</file>

<file path=ppt/tags/tag432.xml><?xml version="1.0" encoding="utf-8"?>
<p:tagLst xmlns:p="http://schemas.openxmlformats.org/presentationml/2006/main">
  <p:tag name="AS_UNIQUEID" val="5480"/>
</p:tagLst>
</file>

<file path=ppt/tags/tag433.xml><?xml version="1.0" encoding="utf-8"?>
<p:tagLst xmlns:p="http://schemas.openxmlformats.org/presentationml/2006/main">
  <p:tag name="AS_UNIQUEID" val="5481"/>
</p:tagLst>
</file>

<file path=ppt/tags/tag434.xml><?xml version="1.0" encoding="utf-8"?>
<p:tagLst xmlns:p="http://schemas.openxmlformats.org/presentationml/2006/main">
  <p:tag name="AS_UNIQUEID" val="5482"/>
</p:tagLst>
</file>

<file path=ppt/tags/tag435.xml><?xml version="1.0" encoding="utf-8"?>
<p:tagLst xmlns:p="http://schemas.openxmlformats.org/presentationml/2006/main">
  <p:tag name="AS_UNIQUEID" val="5483"/>
</p:tagLst>
</file>

<file path=ppt/tags/tag436.xml><?xml version="1.0" encoding="utf-8"?>
<p:tagLst xmlns:p="http://schemas.openxmlformats.org/presentationml/2006/main">
  <p:tag name="AS_UNIQUEID" val="5484"/>
</p:tagLst>
</file>

<file path=ppt/tags/tag437.xml><?xml version="1.0" encoding="utf-8"?>
<p:tagLst xmlns:p="http://schemas.openxmlformats.org/presentationml/2006/main">
  <p:tag name="AS_UNIQUEID" val="4284"/>
  <p:tag name="KSO_WM_ASSEMBLE_CHIP_INDEX" val="83757d1053be4c838432a813c000754a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544054ed1e2fb807dd"/>
  <p:tag name="KSO_WM_TEMPLATE_ASSEMBLE_XID" val="60656f544054ed1e2fb807dd"/>
  <p:tag name="KSO_WM_TEMPLATE_CATEGORY" val="diagram"/>
  <p:tag name="KSO_WM_TEMPLATE_INDEX" val="20212809"/>
  <p:tag name="KSO_WM_UNIT_BLOCK" val="0"/>
  <p:tag name="KSO_WM_UNIT_COMPATIBLE" val="0"/>
  <p:tag name="KSO_WM_UNIT_DEC_AREA_ID" val="cf797de5c8a441feacac600a6c6ea11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80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438.xml><?xml version="1.0" encoding="utf-8"?>
<p:tagLst xmlns:p="http://schemas.openxmlformats.org/presentationml/2006/main">
  <p:tag name="AS_UNIQUEID" val="4421"/>
</p:tagLst>
</file>

<file path=ppt/tags/tag439.xml><?xml version="1.0" encoding="utf-8"?>
<p:tagLst xmlns:p="http://schemas.openxmlformats.org/presentationml/2006/main">
  <p:tag name="AS_UNIQUEID" val="4422"/>
</p:tagLst>
</file>

<file path=ppt/tags/tag44.xml><?xml version="1.0" encoding="utf-8"?>
<p:tagLst xmlns:p="http://schemas.openxmlformats.org/presentationml/2006/main">
  <p:tag name="AS_UNIQUEID" val="5276"/>
</p:tagLst>
</file>

<file path=ppt/tags/tag440.xml><?xml version="1.0" encoding="utf-8"?>
<p:tagLst xmlns:p="http://schemas.openxmlformats.org/presentationml/2006/main">
  <p:tag name="AS_UNIQUEID" val="4423"/>
</p:tagLst>
</file>

<file path=ppt/tags/tag441.xml><?xml version="1.0" encoding="utf-8"?>
<p:tagLst xmlns:p="http://schemas.openxmlformats.org/presentationml/2006/main">
  <p:tag name="AS_UNIQUEID" val="4424"/>
</p:tagLst>
</file>

<file path=ppt/tags/tag442.xml><?xml version="1.0" encoding="utf-8"?>
<p:tagLst xmlns:p="http://schemas.openxmlformats.org/presentationml/2006/main">
  <p:tag name="AS_UNIQUEID" val="4425"/>
</p:tagLst>
</file>

<file path=ppt/tags/tag443.xml><?xml version="1.0" encoding="utf-8"?>
<p:tagLst xmlns:p="http://schemas.openxmlformats.org/presentationml/2006/main">
  <p:tag name="AS_UNIQUEID" val="4426"/>
</p:tagLst>
</file>

<file path=ppt/tags/tag444.xml><?xml version="1.0" encoding="utf-8"?>
<p:tagLst xmlns:p="http://schemas.openxmlformats.org/presentationml/2006/main">
  <p:tag name="AS_UNIQUEID" val="4427"/>
</p:tagLst>
</file>

<file path=ppt/tags/tag445.xml><?xml version="1.0" encoding="utf-8"?>
<p:tagLst xmlns:p="http://schemas.openxmlformats.org/presentationml/2006/main">
  <p:tag name="AS_UNIQUEID" val="4428"/>
</p:tagLst>
</file>

<file path=ppt/tags/tag446.xml><?xml version="1.0" encoding="utf-8"?>
<p:tagLst xmlns:p="http://schemas.openxmlformats.org/presentationml/2006/main">
  <p:tag name="AS_UNIQUEID" val="4429"/>
</p:tagLst>
</file>

<file path=ppt/tags/tag447.xml><?xml version="1.0" encoding="utf-8"?>
<p:tagLst xmlns:p="http://schemas.openxmlformats.org/presentationml/2006/main">
  <p:tag name="AS_UNIQUEID" val="4430"/>
</p:tagLst>
</file>

<file path=ppt/tags/tag448.xml><?xml version="1.0" encoding="utf-8"?>
<p:tagLst xmlns:p="http://schemas.openxmlformats.org/presentationml/2006/main">
  <p:tag name="AS_UNIQUEID" val="4431"/>
</p:tagLst>
</file>

<file path=ppt/tags/tag449.xml><?xml version="1.0" encoding="utf-8"?>
<p:tagLst xmlns:p="http://schemas.openxmlformats.org/presentationml/2006/main">
  <p:tag name="AS_UNIQUEID" val="4432"/>
</p:tagLst>
</file>

<file path=ppt/tags/tag45.xml><?xml version="1.0" encoding="utf-8"?>
<p:tagLst xmlns:p="http://schemas.openxmlformats.org/presentationml/2006/main">
  <p:tag name="AS_UNIQUEID" val="5277"/>
</p:tagLst>
</file>

<file path=ppt/tags/tag450.xml><?xml version="1.0" encoding="utf-8"?>
<p:tagLst xmlns:p="http://schemas.openxmlformats.org/presentationml/2006/main">
  <p:tag name="AS_UNIQUEID" val="4433"/>
</p:tagLst>
</file>

<file path=ppt/tags/tag451.xml><?xml version="1.0" encoding="utf-8"?>
<p:tagLst xmlns:p="http://schemas.openxmlformats.org/presentationml/2006/main">
  <p:tag name="AS_UNIQUEID" val="4434"/>
</p:tagLst>
</file>

<file path=ppt/tags/tag452.xml><?xml version="1.0" encoding="utf-8"?>
<p:tagLst xmlns:p="http://schemas.openxmlformats.org/presentationml/2006/main">
  <p:tag name="AS_UNIQUEID" val="4436"/>
</p:tagLst>
</file>

<file path=ppt/tags/tag453.xml><?xml version="1.0" encoding="utf-8"?>
<p:tagLst xmlns:p="http://schemas.openxmlformats.org/presentationml/2006/main">
  <p:tag name="AS_UNIQUEID" val="5485"/>
</p:tagLst>
</file>

<file path=ppt/tags/tag454.xml><?xml version="1.0" encoding="utf-8"?>
<p:tagLst xmlns:p="http://schemas.openxmlformats.org/presentationml/2006/main">
  <p:tag name="AS_UNIQUEID" val="5486"/>
</p:tagLst>
</file>

<file path=ppt/tags/tag455.xml><?xml version="1.0" encoding="utf-8"?>
<p:tagLst xmlns:p="http://schemas.openxmlformats.org/presentationml/2006/main">
  <p:tag name="AS_UNIQUEID" val="5487"/>
</p:tagLst>
</file>

<file path=ppt/tags/tag456.xml><?xml version="1.0" encoding="utf-8"?>
<p:tagLst xmlns:p="http://schemas.openxmlformats.org/presentationml/2006/main">
  <p:tag name="AS_UNIQUEID" val="5488"/>
</p:tagLst>
</file>

<file path=ppt/tags/tag457.xml><?xml version="1.0" encoding="utf-8"?>
<p:tagLst xmlns:p="http://schemas.openxmlformats.org/presentationml/2006/main">
  <p:tag name="AS_UNIQUEID" val="5489"/>
</p:tagLst>
</file>

<file path=ppt/tags/tag458.xml><?xml version="1.0" encoding="utf-8"?>
<p:tagLst xmlns:p="http://schemas.openxmlformats.org/presentationml/2006/main">
  <p:tag name="AS_UNIQUEID" val="5490"/>
</p:tagLst>
</file>

<file path=ppt/tags/tag459.xml><?xml version="1.0" encoding="utf-8"?>
<p:tagLst xmlns:p="http://schemas.openxmlformats.org/presentationml/2006/main">
  <p:tag name="AS_UNIQUEID" val="5491"/>
</p:tagLst>
</file>

<file path=ppt/tags/tag46.xml><?xml version="1.0" encoding="utf-8"?>
<p:tagLst xmlns:p="http://schemas.openxmlformats.org/presentationml/2006/main">
  <p:tag name="AS_UNIQUEID" val="5278"/>
</p:tagLst>
</file>

<file path=ppt/tags/tag460.xml><?xml version="1.0" encoding="utf-8"?>
<p:tagLst xmlns:p="http://schemas.openxmlformats.org/presentationml/2006/main">
  <p:tag name="AS_UNIQUEID" val="4939"/>
</p:tagLst>
</file>

<file path=ppt/tags/tag461.xml><?xml version="1.0" encoding="utf-8"?>
<p:tagLst xmlns:p="http://schemas.openxmlformats.org/presentationml/2006/main">
  <p:tag name="AS_UNIQUEID" val="5492"/>
</p:tagLst>
</file>

<file path=ppt/tags/tag462.xml><?xml version="1.0" encoding="utf-8"?>
<p:tagLst xmlns:p="http://schemas.openxmlformats.org/presentationml/2006/main">
  <p:tag name="AS_UNIQUEID" val="5493"/>
</p:tagLst>
</file>

<file path=ppt/tags/tag463.xml><?xml version="1.0" encoding="utf-8"?>
<p:tagLst xmlns:p="http://schemas.openxmlformats.org/presentationml/2006/main">
  <p:tag name="AS_UNIQUEID" val="5494"/>
</p:tagLst>
</file>

<file path=ppt/tags/tag464.xml><?xml version="1.0" encoding="utf-8"?>
<p:tagLst xmlns:p="http://schemas.openxmlformats.org/presentationml/2006/main">
  <p:tag name="AS_UNIQUEID" val="5495"/>
</p:tagLst>
</file>

<file path=ppt/tags/tag465.xml><?xml version="1.0" encoding="utf-8"?>
<p:tagLst xmlns:p="http://schemas.openxmlformats.org/presentationml/2006/main">
  <p:tag name="AS_UNIQUEID" val="5496"/>
</p:tagLst>
</file>

<file path=ppt/tags/tag466.xml><?xml version="1.0" encoding="utf-8"?>
<p:tagLst xmlns:p="http://schemas.openxmlformats.org/presentationml/2006/main">
  <p:tag name="AS_UNIQUEID" val="5497"/>
</p:tagLst>
</file>

<file path=ppt/tags/tag467.xml><?xml version="1.0" encoding="utf-8"?>
<p:tagLst xmlns:p="http://schemas.openxmlformats.org/presentationml/2006/main">
  <p:tag name="AS_UNIQUEID" val="5498"/>
</p:tagLst>
</file>

<file path=ppt/tags/tag468.xml><?xml version="1.0" encoding="utf-8"?>
<p:tagLst xmlns:p="http://schemas.openxmlformats.org/presentationml/2006/main">
  <p:tag name="AS_UNIQUEID" val="3435"/>
</p:tagLst>
</file>

<file path=ppt/tags/tag469.xml><?xml version="1.0" encoding="utf-8"?>
<p:tagLst xmlns:p="http://schemas.openxmlformats.org/presentationml/2006/main">
  <p:tag name="AS_UNIQUEID" val="5499"/>
</p:tagLst>
</file>

<file path=ppt/tags/tag47.xml><?xml version="1.0" encoding="utf-8"?>
<p:tagLst xmlns:p="http://schemas.openxmlformats.org/presentationml/2006/main">
  <p:tag name="AS_UNIQUEID" val="5279"/>
</p:tagLst>
</file>

<file path=ppt/tags/tag470.xml><?xml version="1.0" encoding="utf-8"?>
<p:tagLst xmlns:p="http://schemas.openxmlformats.org/presentationml/2006/main">
  <p:tag name="AS_UNIQUEID" val="1411"/>
</p:tagLst>
</file>

<file path=ppt/tags/tag471.xml><?xml version="1.0" encoding="utf-8"?>
<p:tagLst xmlns:p="http://schemas.openxmlformats.org/presentationml/2006/main">
  <p:tag name="AS_UNIQUEID" val="5500"/>
</p:tagLst>
</file>

<file path=ppt/tags/tag472.xml><?xml version="1.0" encoding="utf-8"?>
<p:tagLst xmlns:p="http://schemas.openxmlformats.org/presentationml/2006/main">
  <p:tag name="AS_UNIQUEID" val="5501"/>
</p:tagLst>
</file>

<file path=ppt/tags/tag473.xml><?xml version="1.0" encoding="utf-8"?>
<p:tagLst xmlns:p="http://schemas.openxmlformats.org/presentationml/2006/main">
  <p:tag name="AS_UNIQUEID" val="5502"/>
</p:tagLst>
</file>

<file path=ppt/tags/tag474.xml><?xml version="1.0" encoding="utf-8"?>
<p:tagLst xmlns:p="http://schemas.openxmlformats.org/presentationml/2006/main">
  <p:tag name="AS_UNIQUEID" val="5503"/>
</p:tagLst>
</file>

<file path=ppt/tags/tag475.xml><?xml version="1.0" encoding="utf-8"?>
<p:tagLst xmlns:p="http://schemas.openxmlformats.org/presentationml/2006/main">
  <p:tag name="AS_UNIQUEID" val="5504"/>
</p:tagLst>
</file>

<file path=ppt/tags/tag476.xml><?xml version="1.0" encoding="utf-8"?>
<p:tagLst xmlns:p="http://schemas.openxmlformats.org/presentationml/2006/main">
  <p:tag name="AS_UNIQUEID" val="5505"/>
</p:tagLst>
</file>

<file path=ppt/tags/tag477.xml><?xml version="1.0" encoding="utf-8"?>
<p:tagLst xmlns:p="http://schemas.openxmlformats.org/presentationml/2006/main">
  <p:tag name="AS_UNIQUEID" val="5506"/>
</p:tagLst>
</file>

<file path=ppt/tags/tag478.xml><?xml version="1.0" encoding="utf-8"?>
<p:tagLst xmlns:p="http://schemas.openxmlformats.org/presentationml/2006/main">
  <p:tag name="AS_UNIQUEID" val="5507"/>
</p:tagLst>
</file>

<file path=ppt/tags/tag479.xml><?xml version="1.0" encoding="utf-8"?>
<p:tagLst xmlns:p="http://schemas.openxmlformats.org/presentationml/2006/main">
  <p:tag name="AS_UNIQUEID" val="5508"/>
</p:tagLst>
</file>

<file path=ppt/tags/tag48.xml><?xml version="1.0" encoding="utf-8"?>
<p:tagLst xmlns:p="http://schemas.openxmlformats.org/presentationml/2006/main">
  <p:tag name="AS_UNIQUEID" val="5280"/>
</p:tagLst>
</file>

<file path=ppt/tags/tag480.xml><?xml version="1.0" encoding="utf-8"?>
<p:tagLst xmlns:p="http://schemas.openxmlformats.org/presentationml/2006/main">
  <p:tag name="AS_UNIQUEID" val="1441"/>
</p:tagLst>
</file>

<file path=ppt/tags/tag481.xml><?xml version="1.0" encoding="utf-8"?>
<p:tagLst xmlns:p="http://schemas.openxmlformats.org/presentationml/2006/main">
  <p:tag name="AS_UNIQUEID" val="5509"/>
</p:tagLst>
</file>

<file path=ppt/tags/tag482.xml><?xml version="1.0" encoding="utf-8"?>
<p:tagLst xmlns:p="http://schemas.openxmlformats.org/presentationml/2006/main">
  <p:tag name="AS_UNIQUEID" val="5510"/>
</p:tagLst>
</file>

<file path=ppt/tags/tag483.xml><?xml version="1.0" encoding="utf-8"?>
<p:tagLst xmlns:p="http://schemas.openxmlformats.org/presentationml/2006/main">
  <p:tag name="AS_UNIQUEID" val="5511"/>
</p:tagLst>
</file>

<file path=ppt/tags/tag484.xml><?xml version="1.0" encoding="utf-8"?>
<p:tagLst xmlns:p="http://schemas.openxmlformats.org/presentationml/2006/main">
  <p:tag name="AS_UNIQUEID" val="5512"/>
</p:tagLst>
</file>

<file path=ppt/tags/tag485.xml><?xml version="1.0" encoding="utf-8"?>
<p:tagLst xmlns:p="http://schemas.openxmlformats.org/presentationml/2006/main">
  <p:tag name="AS_UNIQUEID" val="5513"/>
</p:tagLst>
</file>

<file path=ppt/tags/tag486.xml><?xml version="1.0" encoding="utf-8"?>
<p:tagLst xmlns:p="http://schemas.openxmlformats.org/presentationml/2006/main">
  <p:tag name="AS_UNIQUEID" val="4152"/>
</p:tagLst>
</file>

<file path=ppt/tags/tag487.xml><?xml version="1.0" encoding="utf-8"?>
<p:tagLst xmlns:p="http://schemas.openxmlformats.org/presentationml/2006/main">
  <p:tag name="AS_UNIQUEID" val="4448"/>
</p:tagLst>
</file>

<file path=ppt/tags/tag488.xml><?xml version="1.0" encoding="utf-8"?>
<p:tagLst xmlns:p="http://schemas.openxmlformats.org/presentationml/2006/main">
  <p:tag name="AS_UNIQUEID" val="4449"/>
</p:tagLst>
</file>

<file path=ppt/tags/tag489.xml><?xml version="1.0" encoding="utf-8"?>
<p:tagLst xmlns:p="http://schemas.openxmlformats.org/presentationml/2006/main">
  <p:tag name="AS_UNIQUEID" val="4450"/>
</p:tagLst>
</file>

<file path=ppt/tags/tag49.xml><?xml version="1.0" encoding="utf-8"?>
<p:tagLst xmlns:p="http://schemas.openxmlformats.org/presentationml/2006/main">
  <p:tag name="AS_UNIQUEID" val="5281"/>
</p:tagLst>
</file>

<file path=ppt/tags/tag490.xml><?xml version="1.0" encoding="utf-8"?>
<p:tagLst xmlns:p="http://schemas.openxmlformats.org/presentationml/2006/main">
  <p:tag name="AS_UNIQUEID" val="4451"/>
</p:tagLst>
</file>

<file path=ppt/tags/tag491.xml><?xml version="1.0" encoding="utf-8"?>
<p:tagLst xmlns:p="http://schemas.openxmlformats.org/presentationml/2006/main">
  <p:tag name="AS_UNIQUEID" val="4452"/>
</p:tagLst>
</file>

<file path=ppt/tags/tag492.xml><?xml version="1.0" encoding="utf-8"?>
<p:tagLst xmlns:p="http://schemas.openxmlformats.org/presentationml/2006/main">
  <p:tag name="AS_UNIQUEID" val="4453"/>
</p:tagLst>
</file>

<file path=ppt/tags/tag493.xml><?xml version="1.0" encoding="utf-8"?>
<p:tagLst xmlns:p="http://schemas.openxmlformats.org/presentationml/2006/main">
  <p:tag name="AS_UNIQUEID" val="4454"/>
</p:tagLst>
</file>

<file path=ppt/tags/tag494.xml><?xml version="1.0" encoding="utf-8"?>
<p:tagLst xmlns:p="http://schemas.openxmlformats.org/presentationml/2006/main">
  <p:tag name="AS_UNIQUEID" val="4455"/>
</p:tagLst>
</file>

<file path=ppt/tags/tag495.xml><?xml version="1.0" encoding="utf-8"?>
<p:tagLst xmlns:p="http://schemas.openxmlformats.org/presentationml/2006/main">
  <p:tag name="AS_UNIQUEID" val="4456"/>
</p:tagLst>
</file>

<file path=ppt/tags/tag496.xml><?xml version="1.0" encoding="utf-8"?>
<p:tagLst xmlns:p="http://schemas.openxmlformats.org/presentationml/2006/main">
  <p:tag name="AS_UNIQUEID" val="4457"/>
</p:tagLst>
</file>

<file path=ppt/tags/tag497.xml><?xml version="1.0" encoding="utf-8"?>
<p:tagLst xmlns:p="http://schemas.openxmlformats.org/presentationml/2006/main">
  <p:tag name="AS_UNIQUEID" val="4458"/>
</p:tagLst>
</file>

<file path=ppt/tags/tag498.xml><?xml version="1.0" encoding="utf-8"?>
<p:tagLst xmlns:p="http://schemas.openxmlformats.org/presentationml/2006/main">
  <p:tag name="AS_UNIQUEID" val="4459"/>
</p:tagLst>
</file>

<file path=ppt/tags/tag499.xml><?xml version="1.0" encoding="utf-8"?>
<p:tagLst xmlns:p="http://schemas.openxmlformats.org/presentationml/2006/main">
  <p:tag name="AS_UNIQUEID" val="4460"/>
</p:tagLst>
</file>

<file path=ppt/tags/tag5.xml><?xml version="1.0" encoding="utf-8"?>
<p:tagLst xmlns:p="http://schemas.openxmlformats.org/presentationml/2006/main">
  <p:tag name="AS_UNIQUEID" val="5237"/>
</p:tagLst>
</file>

<file path=ppt/tags/tag50.xml><?xml version="1.0" encoding="utf-8"?>
<p:tagLst xmlns:p="http://schemas.openxmlformats.org/presentationml/2006/main">
  <p:tag name="AS_UNIQUEID" val="5282"/>
</p:tagLst>
</file>

<file path=ppt/tags/tag500.xml><?xml version="1.0" encoding="utf-8"?>
<p:tagLst xmlns:p="http://schemas.openxmlformats.org/presentationml/2006/main">
  <p:tag name="AS_UNIQUEID" val="4461"/>
</p:tagLst>
</file>

<file path=ppt/tags/tag501.xml><?xml version="1.0" encoding="utf-8"?>
<p:tagLst xmlns:p="http://schemas.openxmlformats.org/presentationml/2006/main">
  <p:tag name="AS_UNIQUEID" val="4462"/>
</p:tagLst>
</file>

<file path=ppt/tags/tag502.xml><?xml version="1.0" encoding="utf-8"?>
<p:tagLst xmlns:p="http://schemas.openxmlformats.org/presentationml/2006/main">
  <p:tag name="AS_UNIQUEID" val="4466"/>
</p:tagLst>
</file>

<file path=ppt/tags/tag503.xml><?xml version="1.0" encoding="utf-8"?>
<p:tagLst xmlns:p="http://schemas.openxmlformats.org/presentationml/2006/main">
  <p:tag name="AS_UNIQUEID" val="4467"/>
</p:tagLst>
</file>

<file path=ppt/tags/tag504.xml><?xml version="1.0" encoding="utf-8"?>
<p:tagLst xmlns:p="http://schemas.openxmlformats.org/presentationml/2006/main">
  <p:tag name="AS_UNIQUEID" val="4468"/>
</p:tagLst>
</file>

<file path=ppt/tags/tag505.xml><?xml version="1.0" encoding="utf-8"?>
<p:tagLst xmlns:p="http://schemas.openxmlformats.org/presentationml/2006/main">
  <p:tag name="AS_UNIQUEID" val="4469"/>
</p:tagLst>
</file>

<file path=ppt/tags/tag506.xml><?xml version="1.0" encoding="utf-8"?>
<p:tagLst xmlns:p="http://schemas.openxmlformats.org/presentationml/2006/main">
  <p:tag name="AS_UNIQUEID" val="5514"/>
</p:tagLst>
</file>

<file path=ppt/tags/tag507.xml><?xml version="1.0" encoding="utf-8"?>
<p:tagLst xmlns:p="http://schemas.openxmlformats.org/presentationml/2006/main">
  <p:tag name="AS_UNIQUEID" val="4471"/>
</p:tagLst>
</file>

<file path=ppt/tags/tag508.xml><?xml version="1.0" encoding="utf-8"?>
<p:tagLst xmlns:p="http://schemas.openxmlformats.org/presentationml/2006/main">
  <p:tag name="AS_UNIQUEID" val="4472"/>
</p:tagLst>
</file>

<file path=ppt/tags/tag509.xml><?xml version="1.0" encoding="utf-8"?>
<p:tagLst xmlns:p="http://schemas.openxmlformats.org/presentationml/2006/main">
  <p:tag name="AS_UNIQUEID" val="4473"/>
</p:tagLst>
</file>

<file path=ppt/tags/tag51.xml><?xml version="1.0" encoding="utf-8"?>
<p:tagLst xmlns:p="http://schemas.openxmlformats.org/presentationml/2006/main">
  <p:tag name="AS_UNIQUEID" val="5283"/>
</p:tagLst>
</file>

<file path=ppt/tags/tag510.xml><?xml version="1.0" encoding="utf-8"?>
<p:tagLst xmlns:p="http://schemas.openxmlformats.org/presentationml/2006/main">
  <p:tag name="AS_UNIQUEID" val="4474"/>
</p:tagLst>
</file>

<file path=ppt/tags/tag511.xml><?xml version="1.0" encoding="utf-8"?>
<p:tagLst xmlns:p="http://schemas.openxmlformats.org/presentationml/2006/main">
  <p:tag name="AS_UNIQUEID" val="4475"/>
</p:tagLst>
</file>

<file path=ppt/tags/tag512.xml><?xml version="1.0" encoding="utf-8"?>
<p:tagLst xmlns:p="http://schemas.openxmlformats.org/presentationml/2006/main">
  <p:tag name="AS_UNIQUEID" val="4476"/>
</p:tagLst>
</file>

<file path=ppt/tags/tag513.xml><?xml version="1.0" encoding="utf-8"?>
<p:tagLst xmlns:p="http://schemas.openxmlformats.org/presentationml/2006/main">
  <p:tag name="AS_UNIQUEID" val="4477"/>
</p:tagLst>
</file>

<file path=ppt/tags/tag514.xml><?xml version="1.0" encoding="utf-8"?>
<p:tagLst xmlns:p="http://schemas.openxmlformats.org/presentationml/2006/main">
  <p:tag name="AS_UNIQUEID" val="4478"/>
</p:tagLst>
</file>

<file path=ppt/tags/tag515.xml><?xml version="1.0" encoding="utf-8"?>
<p:tagLst xmlns:p="http://schemas.openxmlformats.org/presentationml/2006/main">
  <p:tag name="AS_UNIQUEID" val="4479"/>
</p:tagLst>
</file>

<file path=ppt/tags/tag516.xml><?xml version="1.0" encoding="utf-8"?>
<p:tagLst xmlns:p="http://schemas.openxmlformats.org/presentationml/2006/main">
  <p:tag name="AS_UNIQUEID" val="4480"/>
</p:tagLst>
</file>

<file path=ppt/tags/tag517.xml><?xml version="1.0" encoding="utf-8"?>
<p:tagLst xmlns:p="http://schemas.openxmlformats.org/presentationml/2006/main">
  <p:tag name="AS_UNIQUEID" val="4481"/>
</p:tagLst>
</file>

<file path=ppt/tags/tag518.xml><?xml version="1.0" encoding="utf-8"?>
<p:tagLst xmlns:p="http://schemas.openxmlformats.org/presentationml/2006/main">
  <p:tag name="AS_UNIQUEID" val="4482"/>
</p:tagLst>
</file>

<file path=ppt/tags/tag519.xml><?xml version="1.0" encoding="utf-8"?>
<p:tagLst xmlns:p="http://schemas.openxmlformats.org/presentationml/2006/main">
  <p:tag name="AS_UNIQUEID" val="4483"/>
</p:tagLst>
</file>

<file path=ppt/tags/tag52.xml><?xml version="1.0" encoding="utf-8"?>
<p:tagLst xmlns:p="http://schemas.openxmlformats.org/presentationml/2006/main">
  <p:tag name="AS_UNIQUEID" val="5284"/>
</p:tagLst>
</file>

<file path=ppt/tags/tag520.xml><?xml version="1.0" encoding="utf-8"?>
<p:tagLst xmlns:p="http://schemas.openxmlformats.org/presentationml/2006/main">
  <p:tag name="AS_UNIQUEID" val="4484"/>
</p:tagLst>
</file>

<file path=ppt/tags/tag521.xml><?xml version="1.0" encoding="utf-8"?>
<p:tagLst xmlns:p="http://schemas.openxmlformats.org/presentationml/2006/main">
  <p:tag name="AS_UNIQUEID" val="4485"/>
</p:tagLst>
</file>

<file path=ppt/tags/tag522.xml><?xml version="1.0" encoding="utf-8"?>
<p:tagLst xmlns:p="http://schemas.openxmlformats.org/presentationml/2006/main">
  <p:tag name="AS_UNIQUEID" val="5515"/>
</p:tagLst>
</file>

<file path=ppt/tags/tag523.xml><?xml version="1.0" encoding="utf-8"?>
<p:tagLst xmlns:p="http://schemas.openxmlformats.org/presentationml/2006/main">
  <p:tag name="AS_UNIQUEID" val="3469"/>
</p:tagLst>
</file>

<file path=ppt/tags/tag524.xml><?xml version="1.0" encoding="utf-8"?>
<p:tagLst xmlns:p="http://schemas.openxmlformats.org/presentationml/2006/main">
  <p:tag name="AS_UNIQUEID" val="5516"/>
</p:tagLst>
</file>

<file path=ppt/tags/tag525.xml><?xml version="1.0" encoding="utf-8"?>
<p:tagLst xmlns:p="http://schemas.openxmlformats.org/presentationml/2006/main">
  <p:tag name="AS_UNIQUEID" val="5517"/>
</p:tagLst>
</file>

<file path=ppt/tags/tag526.xml><?xml version="1.0" encoding="utf-8"?>
<p:tagLst xmlns:p="http://schemas.openxmlformats.org/presentationml/2006/main">
  <p:tag name="AS_UNIQUEID" val="5518"/>
</p:tagLst>
</file>

<file path=ppt/tags/tag527.xml><?xml version="1.0" encoding="utf-8"?>
<p:tagLst xmlns:p="http://schemas.openxmlformats.org/presentationml/2006/main">
  <p:tag name="AS_UNIQUEID" val="5519"/>
</p:tagLst>
</file>

<file path=ppt/tags/tag528.xml><?xml version="1.0" encoding="utf-8"?>
<p:tagLst xmlns:p="http://schemas.openxmlformats.org/presentationml/2006/main">
  <p:tag name="AS_UNIQUEID" val="5520"/>
</p:tagLst>
</file>

<file path=ppt/tags/tag529.xml><?xml version="1.0" encoding="utf-8"?>
<p:tagLst xmlns:p="http://schemas.openxmlformats.org/presentationml/2006/main">
  <p:tag name="AS_UNIQUEID" val="5521"/>
</p:tagLst>
</file>

<file path=ppt/tags/tag53.xml><?xml version="1.0" encoding="utf-8"?>
<p:tagLst xmlns:p="http://schemas.openxmlformats.org/presentationml/2006/main">
  <p:tag name="AS_UNIQUEID" val="5285"/>
</p:tagLst>
</file>

<file path=ppt/tags/tag530.xml><?xml version="1.0" encoding="utf-8"?>
<p:tagLst xmlns:p="http://schemas.openxmlformats.org/presentationml/2006/main">
  <p:tag name="AS_UNIQUEID" val="4270"/>
  <p:tag name="KSO_WM_ASSEMBLE_CHIP_INDEX" val="7a67ab0ad37046f496aac1cde81383e4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6e4054ed1e2fb7f895"/>
  <p:tag name="KSO_WM_TEMPLATE_ASSEMBLE_XID" val="60656e6e4054ed1e2fb7f895"/>
  <p:tag name="KSO_WM_TEMPLATE_CATEGORY" val="diagram"/>
  <p:tag name="KSO_WM_TEMPLATE_INDEX" val="20210840"/>
  <p:tag name="KSO_WM_UNIT_BLOCK" val="0"/>
  <p:tag name="KSO_WM_UNIT_COMPATIBLE" val="0"/>
  <p:tag name="KSO_WM_UNIT_DEC_AREA_ID" val="716ced2ee7e6474f8aacdbb9c72cad7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08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531.xml><?xml version="1.0" encoding="utf-8"?>
<p:tagLst xmlns:p="http://schemas.openxmlformats.org/presentationml/2006/main">
  <p:tag name="AS_UNIQUEID" val="4301"/>
  <p:tag name="KSO_WM_ASSEMBLE_CHIP_INDEX" val="8d3f9e3f5eb9464a92685545fce7870d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2f4054ed1e2fb80513"/>
  <p:tag name="KSO_WM_TEMPLATE_ASSEMBLE_XID" val="60656f2f4054ed1e2fb80513"/>
  <p:tag name="KSO_WM_TEMPLATE_CATEGORY" val="diagram"/>
  <p:tag name="KSO_WM_TEMPLATE_INDEX" val="20212164"/>
  <p:tag name="KSO_WM_UNIT_BLOCK" val="0"/>
  <p:tag name="KSO_WM_UNIT_COMPATIBLE" val="0"/>
  <p:tag name="KSO_WM_UNIT_DEC_AREA_ID" val="7131ab849c6747aaa59acee7b37d416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164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2"/>
</p:tagLst>
</file>

<file path=ppt/tags/tag532.xml><?xml version="1.0" encoding="utf-8"?>
<p:tagLst xmlns:p="http://schemas.openxmlformats.org/presentationml/2006/main">
  <p:tag name="AS_UNIQUEID" val="4425"/>
</p:tagLst>
</file>

<file path=ppt/tags/tag533.xml><?xml version="1.0" encoding="utf-8"?>
<p:tagLst xmlns:p="http://schemas.openxmlformats.org/presentationml/2006/main">
  <p:tag name="AS_UNIQUEID" val="4425"/>
</p:tagLst>
</file>

<file path=ppt/tags/tag534.xml><?xml version="1.0" encoding="utf-8"?>
<p:tagLst xmlns:p="http://schemas.openxmlformats.org/presentationml/2006/main">
  <p:tag name="AS_UNIQUEID" val="4270"/>
  <p:tag name="KSO_WM_ASSEMBLE_CHIP_INDEX" val="7a67ab0ad37046f496aac1cde81383e4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6e4054ed1e2fb7f895"/>
  <p:tag name="KSO_WM_TEMPLATE_ASSEMBLE_XID" val="60656e6e4054ed1e2fb7f895"/>
  <p:tag name="KSO_WM_TEMPLATE_CATEGORY" val="diagram"/>
  <p:tag name="KSO_WM_TEMPLATE_INDEX" val="20210840"/>
  <p:tag name="KSO_WM_UNIT_BLOCK" val="0"/>
  <p:tag name="KSO_WM_UNIT_COMPATIBLE" val="0"/>
  <p:tag name="KSO_WM_UNIT_DEC_AREA_ID" val="716ced2ee7e6474f8aacdbb9c72cad7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08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535.xml><?xml version="1.0" encoding="utf-8"?>
<p:tagLst xmlns:p="http://schemas.openxmlformats.org/presentationml/2006/main">
  <p:tag name="AS_UNIQUEID" val="4491"/>
</p:tagLst>
</file>

<file path=ppt/tags/tag536.xml><?xml version="1.0" encoding="utf-8"?>
<p:tagLst xmlns:p="http://schemas.openxmlformats.org/presentationml/2006/main">
  <p:tag name="AS_UNIQUEID" val="4493"/>
</p:tagLst>
</file>

<file path=ppt/tags/tag537.xml><?xml version="1.0" encoding="utf-8"?>
<p:tagLst xmlns:p="http://schemas.openxmlformats.org/presentationml/2006/main">
  <p:tag name="AS_UNIQUEID" val="4494"/>
</p:tagLst>
</file>

<file path=ppt/tags/tag538.xml><?xml version="1.0" encoding="utf-8"?>
<p:tagLst xmlns:p="http://schemas.openxmlformats.org/presentationml/2006/main">
  <p:tag name="AS_UNIQUEID" val="5522"/>
</p:tagLst>
</file>

<file path=ppt/tags/tag539.xml><?xml version="1.0" encoding="utf-8"?>
<p:tagLst xmlns:p="http://schemas.openxmlformats.org/presentationml/2006/main">
  <p:tag name="AS_UNIQUEID" val="5523"/>
</p:tagLst>
</file>

<file path=ppt/tags/tag54.xml><?xml version="1.0" encoding="utf-8"?>
<p:tagLst xmlns:p="http://schemas.openxmlformats.org/presentationml/2006/main">
  <p:tag name="AS_UNIQUEID" val="5286"/>
</p:tagLst>
</file>

<file path=ppt/tags/tag540.xml><?xml version="1.0" encoding="utf-8"?>
<p:tagLst xmlns:p="http://schemas.openxmlformats.org/presentationml/2006/main">
  <p:tag name="AS_UNIQUEID" val="5524"/>
</p:tagLst>
</file>

<file path=ppt/tags/tag541.xml><?xml version="1.0" encoding="utf-8"?>
<p:tagLst xmlns:p="http://schemas.openxmlformats.org/presentationml/2006/main">
  <p:tag name="AS_UNIQUEID" val="5525"/>
</p:tagLst>
</file>

<file path=ppt/tags/tag542.xml><?xml version="1.0" encoding="utf-8"?>
<p:tagLst xmlns:p="http://schemas.openxmlformats.org/presentationml/2006/main">
  <p:tag name="AS_UNIQUEID" val="5526"/>
</p:tagLst>
</file>

<file path=ppt/tags/tag543.xml><?xml version="1.0" encoding="utf-8"?>
<p:tagLst xmlns:p="http://schemas.openxmlformats.org/presentationml/2006/main">
  <p:tag name="AS_UNIQUEID" val="5527"/>
</p:tagLst>
</file>

<file path=ppt/tags/tag544.xml><?xml version="1.0" encoding="utf-8"?>
<p:tagLst xmlns:p="http://schemas.openxmlformats.org/presentationml/2006/main">
  <p:tag name="AS_UNIQUEID" val="4270"/>
  <p:tag name="KSO_WM_ASSEMBLE_CHIP_INDEX" val="7a67ab0ad37046f496aac1cde81383e4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6e4054ed1e2fb7f895"/>
  <p:tag name="KSO_WM_TEMPLATE_ASSEMBLE_XID" val="60656e6e4054ed1e2fb7f895"/>
  <p:tag name="KSO_WM_TEMPLATE_CATEGORY" val="diagram"/>
  <p:tag name="KSO_WM_TEMPLATE_INDEX" val="20210840"/>
  <p:tag name="KSO_WM_UNIT_BLOCK" val="0"/>
  <p:tag name="KSO_WM_UNIT_COMPATIBLE" val="0"/>
  <p:tag name="KSO_WM_UNIT_DEC_AREA_ID" val="716ced2ee7e6474f8aacdbb9c72cad7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08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545.xml><?xml version="1.0" encoding="utf-8"?>
<p:tagLst xmlns:p="http://schemas.openxmlformats.org/presentationml/2006/main">
  <p:tag name="AS_UNIQUEID" val="4301"/>
  <p:tag name="KSO_WM_ASSEMBLE_CHIP_INDEX" val="8d3f9e3f5eb9464a92685545fce7870d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2f4054ed1e2fb80513"/>
  <p:tag name="KSO_WM_TEMPLATE_ASSEMBLE_XID" val="60656f2f4054ed1e2fb80513"/>
  <p:tag name="KSO_WM_TEMPLATE_CATEGORY" val="diagram"/>
  <p:tag name="KSO_WM_TEMPLATE_INDEX" val="20212164"/>
  <p:tag name="KSO_WM_UNIT_BLOCK" val="0"/>
  <p:tag name="KSO_WM_UNIT_COMPATIBLE" val="0"/>
  <p:tag name="KSO_WM_UNIT_DEC_AREA_ID" val="7131ab849c6747aaa59acee7b37d416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164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2"/>
</p:tagLst>
</file>

<file path=ppt/tags/tag546.xml><?xml version="1.0" encoding="utf-8"?>
<p:tagLst xmlns:p="http://schemas.openxmlformats.org/presentationml/2006/main">
  <p:tag name="AS_UNIQUEID" val="5528"/>
</p:tagLst>
</file>

<file path=ppt/tags/tag547.xml><?xml version="1.0" encoding="utf-8"?>
<p:tagLst xmlns:p="http://schemas.openxmlformats.org/presentationml/2006/main">
  <p:tag name="AS_UNIQUEID" val="5529"/>
</p:tagLst>
</file>

<file path=ppt/tags/tag548.xml><?xml version="1.0" encoding="utf-8"?>
<p:tagLst xmlns:p="http://schemas.openxmlformats.org/presentationml/2006/main">
  <p:tag name="AS_UNIQUEID" val="5530"/>
</p:tagLst>
</file>

<file path=ppt/tags/tag549.xml><?xml version="1.0" encoding="utf-8"?>
<p:tagLst xmlns:p="http://schemas.openxmlformats.org/presentationml/2006/main">
  <p:tag name="AS_UNIQUEID" val="5531"/>
</p:tagLst>
</file>

<file path=ppt/tags/tag55.xml><?xml version="1.0" encoding="utf-8"?>
<p:tagLst xmlns:p="http://schemas.openxmlformats.org/presentationml/2006/main">
  <p:tag name="AS_UNIQUEID" val="5287"/>
</p:tagLst>
</file>

<file path=ppt/tags/tag550.xml><?xml version="1.0" encoding="utf-8"?>
<p:tagLst xmlns:p="http://schemas.openxmlformats.org/presentationml/2006/main">
  <p:tag name="AS_UNIQUEID" val="5532"/>
</p:tagLst>
</file>

<file path=ppt/tags/tag551.xml><?xml version="1.0" encoding="utf-8"?>
<p:tagLst xmlns:p="http://schemas.openxmlformats.org/presentationml/2006/main">
  <p:tag name="AS_UNIQUEID" val="5533"/>
</p:tagLst>
</file>

<file path=ppt/tags/tag552.xml><?xml version="1.0" encoding="utf-8"?>
<p:tagLst xmlns:p="http://schemas.openxmlformats.org/presentationml/2006/main">
  <p:tag name="AS_UNIQUEID" val="5534"/>
</p:tagLst>
</file>

<file path=ppt/tags/tag553.xml><?xml version="1.0" encoding="utf-8"?>
<p:tagLst xmlns:p="http://schemas.openxmlformats.org/presentationml/2006/main">
  <p:tag name="AS_UNIQUEID" val="5535"/>
</p:tagLst>
</file>

<file path=ppt/tags/tag554.xml><?xml version="1.0" encoding="utf-8"?>
<p:tagLst xmlns:p="http://schemas.openxmlformats.org/presentationml/2006/main">
  <p:tag name="AS_UNIQUEID" val="4939"/>
</p:tagLst>
</file>

<file path=ppt/tags/tag555.xml><?xml version="1.0" encoding="utf-8"?>
<p:tagLst xmlns:p="http://schemas.openxmlformats.org/presentationml/2006/main">
  <p:tag name="AS_UNIQUEID" val="5536"/>
</p:tagLst>
</file>

<file path=ppt/tags/tag556.xml><?xml version="1.0" encoding="utf-8"?>
<p:tagLst xmlns:p="http://schemas.openxmlformats.org/presentationml/2006/main">
  <p:tag name="AS_UNIQUEID" val="4152"/>
</p:tagLst>
</file>

<file path=ppt/tags/tag557.xml><?xml version="1.0" encoding="utf-8"?>
<p:tagLst xmlns:p="http://schemas.openxmlformats.org/presentationml/2006/main">
  <p:tag name="AS_UNIQUEID" val="5058"/>
</p:tagLst>
</file>

<file path=ppt/tags/tag558.xml><?xml version="1.0" encoding="utf-8"?>
<p:tagLst xmlns:p="http://schemas.openxmlformats.org/presentationml/2006/main">
  <p:tag name="AS_UNIQUEID" val="5062"/>
</p:tagLst>
</file>

<file path=ppt/tags/tag559.xml><?xml version="1.0" encoding="utf-8"?>
<p:tagLst xmlns:p="http://schemas.openxmlformats.org/presentationml/2006/main">
  <p:tag name="AS_UNIQUEID" val="5063"/>
</p:tagLst>
</file>

<file path=ppt/tags/tag56.xml><?xml version="1.0" encoding="utf-8"?>
<p:tagLst xmlns:p="http://schemas.openxmlformats.org/presentationml/2006/main">
  <p:tag name="AS_UNIQUEID" val="5288"/>
</p:tagLst>
</file>

<file path=ppt/tags/tag560.xml><?xml version="1.0" encoding="utf-8"?>
<p:tagLst xmlns:p="http://schemas.openxmlformats.org/presentationml/2006/main">
  <p:tag name="AS_UNIQUEID" val="5064"/>
</p:tagLst>
</file>

<file path=ppt/tags/tag561.xml><?xml version="1.0" encoding="utf-8"?>
<p:tagLst xmlns:p="http://schemas.openxmlformats.org/presentationml/2006/main">
  <p:tag name="AS_UNIQUEID" val="5065"/>
</p:tagLst>
</file>

<file path=ppt/tags/tag562.xml><?xml version="1.0" encoding="utf-8"?>
<p:tagLst xmlns:p="http://schemas.openxmlformats.org/presentationml/2006/main">
  <p:tag name="AS_UNIQUEID" val="5066"/>
</p:tagLst>
</file>

<file path=ppt/tags/tag563.xml><?xml version="1.0" encoding="utf-8"?>
<p:tagLst xmlns:p="http://schemas.openxmlformats.org/presentationml/2006/main">
  <p:tag name="AS_UNIQUEID" val="5067"/>
</p:tagLst>
</file>

<file path=ppt/tags/tag564.xml><?xml version="1.0" encoding="utf-8"?>
<p:tagLst xmlns:p="http://schemas.openxmlformats.org/presentationml/2006/main">
  <p:tag name="AS_UNIQUEID" val="5068"/>
</p:tagLst>
</file>

<file path=ppt/tags/tag565.xml><?xml version="1.0" encoding="utf-8"?>
<p:tagLst xmlns:p="http://schemas.openxmlformats.org/presentationml/2006/main">
  <p:tag name="AS_UNIQUEID" val="5069"/>
</p:tagLst>
</file>

<file path=ppt/tags/tag566.xml><?xml version="1.0" encoding="utf-8"?>
<p:tagLst xmlns:p="http://schemas.openxmlformats.org/presentationml/2006/main">
  <p:tag name="AS_UNIQUEID" val="5070"/>
</p:tagLst>
</file>

<file path=ppt/tags/tag567.xml><?xml version="1.0" encoding="utf-8"?>
<p:tagLst xmlns:p="http://schemas.openxmlformats.org/presentationml/2006/main">
  <p:tag name="AS_UNIQUEID" val="5071"/>
</p:tagLst>
</file>

<file path=ppt/tags/tag568.xml><?xml version="1.0" encoding="utf-8"?>
<p:tagLst xmlns:p="http://schemas.openxmlformats.org/presentationml/2006/main">
  <p:tag name="AS_UNIQUEID" val="5073"/>
</p:tagLst>
</file>

<file path=ppt/tags/tag569.xml><?xml version="1.0" encoding="utf-8"?>
<p:tagLst xmlns:p="http://schemas.openxmlformats.org/presentationml/2006/main">
  <p:tag name="AS_UNIQUEID" val="5074"/>
</p:tagLst>
</file>

<file path=ppt/tags/tag57.xml><?xml version="1.0" encoding="utf-8"?>
<p:tagLst xmlns:p="http://schemas.openxmlformats.org/presentationml/2006/main">
  <p:tag name="AS_UNIQUEID" val="5289"/>
</p:tagLst>
</file>

<file path=ppt/tags/tag570.xml><?xml version="1.0" encoding="utf-8"?>
<p:tagLst xmlns:p="http://schemas.openxmlformats.org/presentationml/2006/main">
  <p:tag name="AS_UNIQUEID" val="5537"/>
</p:tagLst>
</file>

<file path=ppt/tags/tag571.xml><?xml version="1.0" encoding="utf-8"?>
<p:tagLst xmlns:p="http://schemas.openxmlformats.org/presentationml/2006/main">
  <p:tag name="AS_UNIQUEID" val="5083"/>
</p:tagLst>
</file>

<file path=ppt/tags/tag572.xml><?xml version="1.0" encoding="utf-8"?>
<p:tagLst xmlns:p="http://schemas.openxmlformats.org/presentationml/2006/main">
  <p:tag name="AS_UNIQUEID" val="5086"/>
</p:tagLst>
</file>

<file path=ppt/tags/tag573.xml><?xml version="1.0" encoding="utf-8"?>
<p:tagLst xmlns:p="http://schemas.openxmlformats.org/presentationml/2006/main">
  <p:tag name="AS_UNIQUEID" val="5087"/>
</p:tagLst>
</file>

<file path=ppt/tags/tag574.xml><?xml version="1.0" encoding="utf-8"?>
<p:tagLst xmlns:p="http://schemas.openxmlformats.org/presentationml/2006/main">
  <p:tag name="AS_UNIQUEID" val="5088"/>
</p:tagLst>
</file>

<file path=ppt/tags/tag575.xml><?xml version="1.0" encoding="utf-8"?>
<p:tagLst xmlns:p="http://schemas.openxmlformats.org/presentationml/2006/main">
  <p:tag name="AS_UNIQUEID" val="5089"/>
</p:tagLst>
</file>

<file path=ppt/tags/tag576.xml><?xml version="1.0" encoding="utf-8"?>
<p:tagLst xmlns:p="http://schemas.openxmlformats.org/presentationml/2006/main">
  <p:tag name="AS_UNIQUEID" val="5090"/>
</p:tagLst>
</file>

<file path=ppt/tags/tag577.xml><?xml version="1.0" encoding="utf-8"?>
<p:tagLst xmlns:p="http://schemas.openxmlformats.org/presentationml/2006/main">
  <p:tag name="AS_UNIQUEID" val="5091"/>
</p:tagLst>
</file>

<file path=ppt/tags/tag578.xml><?xml version="1.0" encoding="utf-8"?>
<p:tagLst xmlns:p="http://schemas.openxmlformats.org/presentationml/2006/main">
  <p:tag name="AS_UNIQUEID" val="5093"/>
</p:tagLst>
</file>

<file path=ppt/tags/tag579.xml><?xml version="1.0" encoding="utf-8"?>
<p:tagLst xmlns:p="http://schemas.openxmlformats.org/presentationml/2006/main">
  <p:tag name="AS_UNIQUEID" val="5094"/>
</p:tagLst>
</file>

<file path=ppt/tags/tag58.xml><?xml version="1.0" encoding="utf-8"?>
<p:tagLst xmlns:p="http://schemas.openxmlformats.org/presentationml/2006/main">
  <p:tag name="AS_UNIQUEID" val="5290"/>
</p:tagLst>
</file>

<file path=ppt/tags/tag580.xml><?xml version="1.0" encoding="utf-8"?>
<p:tagLst xmlns:p="http://schemas.openxmlformats.org/presentationml/2006/main">
  <p:tag name="AS_UNIQUEID" val="5095"/>
</p:tagLst>
</file>

<file path=ppt/tags/tag581.xml><?xml version="1.0" encoding="utf-8"?>
<p:tagLst xmlns:p="http://schemas.openxmlformats.org/presentationml/2006/main">
  <p:tag name="AS_UNIQUEID" val="5096"/>
</p:tagLst>
</file>

<file path=ppt/tags/tag582.xml><?xml version="1.0" encoding="utf-8"?>
<p:tagLst xmlns:p="http://schemas.openxmlformats.org/presentationml/2006/main">
  <p:tag name="AS_UNIQUEID" val="5099"/>
</p:tagLst>
</file>

<file path=ppt/tags/tag583.xml><?xml version="1.0" encoding="utf-8"?>
<p:tagLst xmlns:p="http://schemas.openxmlformats.org/presentationml/2006/main">
  <p:tag name="AS_UNIQUEID" val="5102"/>
</p:tagLst>
</file>

<file path=ppt/tags/tag584.xml><?xml version="1.0" encoding="utf-8"?>
<p:tagLst xmlns:p="http://schemas.openxmlformats.org/presentationml/2006/main">
  <p:tag name="AS_UNIQUEID" val="5112"/>
</p:tagLst>
</file>

<file path=ppt/tags/tag585.xml><?xml version="1.0" encoding="utf-8"?>
<p:tagLst xmlns:p="http://schemas.openxmlformats.org/presentationml/2006/main">
  <p:tag name="AS_UNIQUEID" val="5113"/>
</p:tagLst>
</file>

<file path=ppt/tags/tag586.xml><?xml version="1.0" encoding="utf-8"?>
<p:tagLst xmlns:p="http://schemas.openxmlformats.org/presentationml/2006/main">
  <p:tag name="AS_UNIQUEID" val="5122"/>
</p:tagLst>
</file>

<file path=ppt/tags/tag587.xml><?xml version="1.0" encoding="utf-8"?>
<p:tagLst xmlns:p="http://schemas.openxmlformats.org/presentationml/2006/main">
  <p:tag name="AS_UNIQUEID" val="5538"/>
</p:tagLst>
</file>

<file path=ppt/tags/tag588.xml><?xml version="1.0" encoding="utf-8"?>
<p:tagLst xmlns:p="http://schemas.openxmlformats.org/presentationml/2006/main">
  <p:tag name="AS_UNIQUEID" val="3469"/>
</p:tagLst>
</file>

<file path=ppt/tags/tag589.xml><?xml version="1.0" encoding="utf-8"?>
<p:tagLst xmlns:p="http://schemas.openxmlformats.org/presentationml/2006/main">
  <p:tag name="AS_UNIQUEID" val="5539"/>
</p:tagLst>
</file>

<file path=ppt/tags/tag59.xml><?xml version="1.0" encoding="utf-8"?>
<p:tagLst xmlns:p="http://schemas.openxmlformats.org/presentationml/2006/main">
  <p:tag name="AS_UNIQUEID" val="5291"/>
</p:tagLst>
</file>

<file path=ppt/tags/tag590.xml><?xml version="1.0" encoding="utf-8"?>
<p:tagLst xmlns:p="http://schemas.openxmlformats.org/presentationml/2006/main">
  <p:tag name="AS_UNIQUEID" val="5110"/>
</p:tagLst>
</file>

<file path=ppt/tags/tag591.xml><?xml version="1.0" encoding="utf-8"?>
<p:tagLst xmlns:p="http://schemas.openxmlformats.org/presentationml/2006/main">
  <p:tag name="AS_UNIQUEID" val="5114"/>
</p:tagLst>
</file>

<file path=ppt/tags/tag592.xml><?xml version="1.0" encoding="utf-8"?>
<p:tagLst xmlns:p="http://schemas.openxmlformats.org/presentationml/2006/main">
  <p:tag name="AS_UNIQUEID" val="5115"/>
</p:tagLst>
</file>

<file path=ppt/tags/tag593.xml><?xml version="1.0" encoding="utf-8"?>
<p:tagLst xmlns:p="http://schemas.openxmlformats.org/presentationml/2006/main">
  <p:tag name="AS_UNIQUEID" val="5116"/>
</p:tagLst>
</file>

<file path=ppt/tags/tag594.xml><?xml version="1.0" encoding="utf-8"?>
<p:tagLst xmlns:p="http://schemas.openxmlformats.org/presentationml/2006/main">
  <p:tag name="AS_UNIQUEID" val="5117"/>
</p:tagLst>
</file>

<file path=ppt/tags/tag595.xml><?xml version="1.0" encoding="utf-8"?>
<p:tagLst xmlns:p="http://schemas.openxmlformats.org/presentationml/2006/main">
  <p:tag name="AS_UNIQUEID" val="5118"/>
</p:tagLst>
</file>

<file path=ppt/tags/tag596.xml><?xml version="1.0" encoding="utf-8"?>
<p:tagLst xmlns:p="http://schemas.openxmlformats.org/presentationml/2006/main">
  <p:tag name="AS_UNIQUEID" val="5119"/>
</p:tagLst>
</file>

<file path=ppt/tags/tag597.xml><?xml version="1.0" encoding="utf-8"?>
<p:tagLst xmlns:p="http://schemas.openxmlformats.org/presentationml/2006/main">
  <p:tag name="AS_UNIQUEID" val="5120"/>
</p:tagLst>
</file>

<file path=ppt/tags/tag598.xml><?xml version="1.0" encoding="utf-8"?>
<p:tagLst xmlns:p="http://schemas.openxmlformats.org/presentationml/2006/main">
  <p:tag name="AS_UNIQUEID" val="5121"/>
</p:tagLst>
</file>

<file path=ppt/tags/tag599.xml><?xml version="1.0" encoding="utf-8"?>
<p:tagLst xmlns:p="http://schemas.openxmlformats.org/presentationml/2006/main">
  <p:tag name="AS_UNIQUEID" val="5136"/>
</p:tagLst>
</file>

<file path=ppt/tags/tag6.xml><?xml version="1.0" encoding="utf-8"?>
<p:tagLst xmlns:p="http://schemas.openxmlformats.org/presentationml/2006/main">
  <p:tag name="AS_UNIQUEID" val="5238"/>
</p:tagLst>
</file>

<file path=ppt/tags/tag60.xml><?xml version="1.0" encoding="utf-8"?>
<p:tagLst xmlns:p="http://schemas.openxmlformats.org/presentationml/2006/main">
  <p:tag name="AS_UNIQUEID" val="5292"/>
</p:tagLst>
</file>

<file path=ppt/tags/tag600.xml><?xml version="1.0" encoding="utf-8"?>
<p:tagLst xmlns:p="http://schemas.openxmlformats.org/presentationml/2006/main">
  <p:tag name="AS_UNIQUEID" val="5138"/>
</p:tagLst>
</file>

<file path=ppt/tags/tag601.xml><?xml version="1.0" encoding="utf-8"?>
<p:tagLst xmlns:p="http://schemas.openxmlformats.org/presentationml/2006/main">
  <p:tag name="AS_UNIQUEID" val="5139"/>
</p:tagLst>
</file>

<file path=ppt/tags/tag602.xml><?xml version="1.0" encoding="utf-8"?>
<p:tagLst xmlns:p="http://schemas.openxmlformats.org/presentationml/2006/main">
  <p:tag name="AS_UNIQUEID" val="5540"/>
</p:tagLst>
</file>

<file path=ppt/tags/tag603.xml><?xml version="1.0" encoding="utf-8"?>
<p:tagLst xmlns:p="http://schemas.openxmlformats.org/presentationml/2006/main">
  <p:tag name="AS_UNIQUEID" val="5130"/>
</p:tagLst>
</file>

<file path=ppt/tags/tag604.xml><?xml version="1.0" encoding="utf-8"?>
<p:tagLst xmlns:p="http://schemas.openxmlformats.org/presentationml/2006/main">
  <p:tag name="AS_UNIQUEID" val="5140"/>
</p:tagLst>
</file>

<file path=ppt/tags/tag605.xml><?xml version="1.0" encoding="utf-8"?>
<p:tagLst xmlns:p="http://schemas.openxmlformats.org/presentationml/2006/main">
  <p:tag name="AS_UNIQUEID" val="5142"/>
</p:tagLst>
</file>

<file path=ppt/tags/tag606.xml><?xml version="1.0" encoding="utf-8"?>
<p:tagLst xmlns:p="http://schemas.openxmlformats.org/presentationml/2006/main">
  <p:tag name="AS_UNIQUEID" val="5143"/>
</p:tagLst>
</file>

<file path=ppt/tags/tag607.xml><?xml version="1.0" encoding="utf-8"?>
<p:tagLst xmlns:p="http://schemas.openxmlformats.org/presentationml/2006/main">
  <p:tag name="AS_UNIQUEID" val="5144"/>
</p:tagLst>
</file>

<file path=ppt/tags/tag608.xml><?xml version="1.0" encoding="utf-8"?>
<p:tagLst xmlns:p="http://schemas.openxmlformats.org/presentationml/2006/main">
  <p:tag name="AS_UNIQUEID" val="5145"/>
</p:tagLst>
</file>

<file path=ppt/tags/tag609.xml><?xml version="1.0" encoding="utf-8"?>
<p:tagLst xmlns:p="http://schemas.openxmlformats.org/presentationml/2006/main">
  <p:tag name="AS_UNIQUEID" val="5146"/>
</p:tagLst>
</file>

<file path=ppt/tags/tag61.xml><?xml version="1.0" encoding="utf-8"?>
<p:tagLst xmlns:p="http://schemas.openxmlformats.org/presentationml/2006/main">
  <p:tag name="AS_UNIQUEID" val="5293"/>
</p:tagLst>
</file>

<file path=ppt/tags/tag610.xml><?xml version="1.0" encoding="utf-8"?>
<p:tagLst xmlns:p="http://schemas.openxmlformats.org/presentationml/2006/main">
  <p:tag name="AS_UNIQUEID" val="5147"/>
</p:tagLst>
</file>

<file path=ppt/tags/tag611.xml><?xml version="1.0" encoding="utf-8"?>
<p:tagLst xmlns:p="http://schemas.openxmlformats.org/presentationml/2006/main">
  <p:tag name="AS_UNIQUEID" val="3760"/>
</p:tagLst>
</file>

<file path=ppt/tags/tag612.xml><?xml version="1.0" encoding="utf-8"?>
<p:tagLst xmlns:p="http://schemas.openxmlformats.org/presentationml/2006/main">
  <p:tag name="AS_UNIQUEID" val="5541"/>
</p:tagLst>
</file>

<file path=ppt/tags/tag613.xml><?xml version="1.0" encoding="utf-8"?>
<p:tagLst xmlns:p="http://schemas.openxmlformats.org/presentationml/2006/main">
  <p:tag name="AS_UNIQUEID" val="3469"/>
</p:tagLst>
</file>

<file path=ppt/tags/tag614.xml><?xml version="1.0" encoding="utf-8"?>
<p:tagLst xmlns:p="http://schemas.openxmlformats.org/presentationml/2006/main">
  <p:tag name="AS_UNIQUEID" val="5542"/>
</p:tagLst>
</file>

<file path=ppt/tags/tag615.xml><?xml version="1.0" encoding="utf-8"?>
<p:tagLst xmlns:p="http://schemas.openxmlformats.org/presentationml/2006/main">
  <p:tag name="AS_UNIQUEID" val="5543"/>
</p:tagLst>
</file>

<file path=ppt/tags/tag616.xml><?xml version="1.0" encoding="utf-8"?>
<p:tagLst xmlns:p="http://schemas.openxmlformats.org/presentationml/2006/main">
  <p:tag name="AS_UNIQUEID" val="5544"/>
</p:tagLst>
</file>

<file path=ppt/tags/tag617.xml><?xml version="1.0" encoding="utf-8"?>
<p:tagLst xmlns:p="http://schemas.openxmlformats.org/presentationml/2006/main">
  <p:tag name="AS_UNIQUEID" val="5545"/>
</p:tagLst>
</file>

<file path=ppt/tags/tag618.xml><?xml version="1.0" encoding="utf-8"?>
<p:tagLst xmlns:p="http://schemas.openxmlformats.org/presentationml/2006/main">
  <p:tag name="AS_UNIQUEID" val="5546"/>
</p:tagLst>
</file>

<file path=ppt/tags/tag619.xml><?xml version="1.0" encoding="utf-8"?>
<p:tagLst xmlns:p="http://schemas.openxmlformats.org/presentationml/2006/main">
  <p:tag name="AS_UNIQUEID" val="5547"/>
</p:tagLst>
</file>

<file path=ppt/tags/tag62.xml><?xml version="1.0" encoding="utf-8"?>
<p:tagLst xmlns:p="http://schemas.openxmlformats.org/presentationml/2006/main">
  <p:tag name="AS_UNIQUEID" val="5294"/>
</p:tagLst>
</file>

<file path=ppt/tags/tag620.xml><?xml version="1.0" encoding="utf-8"?>
<p:tagLst xmlns:p="http://schemas.openxmlformats.org/presentationml/2006/main">
  <p:tag name="AS_UNIQUEID" val="4270"/>
  <p:tag name="KSO_WM_ASSEMBLE_CHIP_INDEX" val="7a67ab0ad37046f496aac1cde81383e4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6e4054ed1e2fb7f895"/>
  <p:tag name="KSO_WM_TEMPLATE_ASSEMBLE_XID" val="60656e6e4054ed1e2fb7f895"/>
  <p:tag name="KSO_WM_TEMPLATE_CATEGORY" val="diagram"/>
  <p:tag name="KSO_WM_TEMPLATE_INDEX" val="20210840"/>
  <p:tag name="KSO_WM_UNIT_BLOCK" val="0"/>
  <p:tag name="KSO_WM_UNIT_COMPATIBLE" val="0"/>
  <p:tag name="KSO_WM_UNIT_DEC_AREA_ID" val="716ced2ee7e6474f8aacdbb9c72cad7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08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621.xml><?xml version="1.0" encoding="utf-8"?>
<p:tagLst xmlns:p="http://schemas.openxmlformats.org/presentationml/2006/main">
  <p:tag name="AS_UNIQUEID" val="4301"/>
  <p:tag name="KSO_WM_ASSEMBLE_CHIP_INDEX" val="8d3f9e3f5eb9464a92685545fce7870d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2f4054ed1e2fb80513"/>
  <p:tag name="KSO_WM_TEMPLATE_ASSEMBLE_XID" val="60656f2f4054ed1e2fb80513"/>
  <p:tag name="KSO_WM_TEMPLATE_CATEGORY" val="diagram"/>
  <p:tag name="KSO_WM_TEMPLATE_INDEX" val="20212164"/>
  <p:tag name="KSO_WM_UNIT_BLOCK" val="0"/>
  <p:tag name="KSO_WM_UNIT_COMPATIBLE" val="0"/>
  <p:tag name="KSO_WM_UNIT_DEC_AREA_ID" val="7131ab849c6747aaa59acee7b37d416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164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2"/>
</p:tagLst>
</file>

<file path=ppt/tags/tag622.xml><?xml version="1.0" encoding="utf-8"?>
<p:tagLst xmlns:p="http://schemas.openxmlformats.org/presentationml/2006/main">
  <p:tag name="AS_UNIQUEID" val="4425"/>
</p:tagLst>
</file>

<file path=ppt/tags/tag623.xml><?xml version="1.0" encoding="utf-8"?>
<p:tagLst xmlns:p="http://schemas.openxmlformats.org/presentationml/2006/main">
  <p:tag name="AS_UNIQUEID" val="4425"/>
</p:tagLst>
</file>

<file path=ppt/tags/tag624.xml><?xml version="1.0" encoding="utf-8"?>
<p:tagLst xmlns:p="http://schemas.openxmlformats.org/presentationml/2006/main">
  <p:tag name="AS_UNIQUEID" val="4425"/>
</p:tagLst>
</file>

<file path=ppt/tags/tag625.xml><?xml version="1.0" encoding="utf-8"?>
<p:tagLst xmlns:p="http://schemas.openxmlformats.org/presentationml/2006/main">
  <p:tag name="AS_UNIQUEID" val="4425"/>
</p:tagLst>
</file>

<file path=ppt/tags/tag626.xml><?xml version="1.0" encoding="utf-8"?>
<p:tagLst xmlns:p="http://schemas.openxmlformats.org/presentationml/2006/main">
  <p:tag name="AS_UNIQUEID" val="5548"/>
</p:tagLst>
</file>

<file path=ppt/tags/tag627.xml><?xml version="1.0" encoding="utf-8"?>
<p:tagLst xmlns:p="http://schemas.openxmlformats.org/presentationml/2006/main">
  <p:tag name="AS_UNIQUEID" val="5549"/>
</p:tagLst>
</file>

<file path=ppt/tags/tag628.xml><?xml version="1.0" encoding="utf-8"?>
<p:tagLst xmlns:p="http://schemas.openxmlformats.org/presentationml/2006/main">
  <p:tag name="AS_UNIQUEID" val="5550"/>
</p:tagLst>
</file>

<file path=ppt/tags/tag629.xml><?xml version="1.0" encoding="utf-8"?>
<p:tagLst xmlns:p="http://schemas.openxmlformats.org/presentationml/2006/main">
  <p:tag name="AS_UNIQUEID" val="5551"/>
</p:tagLst>
</file>

<file path=ppt/tags/tag63.xml><?xml version="1.0" encoding="utf-8"?>
<p:tagLst xmlns:p="http://schemas.openxmlformats.org/presentationml/2006/main">
  <p:tag name="AS_UNIQUEID" val="5295"/>
</p:tagLst>
</file>

<file path=ppt/tags/tag630.xml><?xml version="1.0" encoding="utf-8"?>
<p:tagLst xmlns:p="http://schemas.openxmlformats.org/presentationml/2006/main">
  <p:tag name="AS_UNIQUEID" val="5552"/>
</p:tagLst>
</file>

<file path=ppt/tags/tag631.xml><?xml version="1.0" encoding="utf-8"?>
<p:tagLst xmlns:p="http://schemas.openxmlformats.org/presentationml/2006/main">
  <p:tag name="AS_UNIQUEID" val="5553"/>
</p:tagLst>
</file>

<file path=ppt/tags/tag632.xml><?xml version="1.0" encoding="utf-8"?>
<p:tagLst xmlns:p="http://schemas.openxmlformats.org/presentationml/2006/main">
  <p:tag name="AS_UNIQUEID" val="5175"/>
</p:tagLst>
</file>

<file path=ppt/tags/tag633.xml><?xml version="1.0" encoding="utf-8"?>
<p:tagLst xmlns:p="http://schemas.openxmlformats.org/presentationml/2006/main">
  <p:tag name="AS_UNIQUEID" val="4270"/>
  <p:tag name="KSO_WM_ASSEMBLE_CHIP_INDEX" val="7a67ab0ad37046f496aac1cde81383e4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6e4054ed1e2fb7f895"/>
  <p:tag name="KSO_WM_TEMPLATE_ASSEMBLE_XID" val="60656e6e4054ed1e2fb7f895"/>
  <p:tag name="KSO_WM_TEMPLATE_CATEGORY" val="diagram"/>
  <p:tag name="KSO_WM_TEMPLATE_INDEX" val="20210840"/>
  <p:tag name="KSO_WM_UNIT_BLOCK" val="0"/>
  <p:tag name="KSO_WM_UNIT_COMPATIBLE" val="0"/>
  <p:tag name="KSO_WM_UNIT_DEC_AREA_ID" val="716ced2ee7e6474f8aacdbb9c72cad7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08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0"/>
</p:tagLst>
</file>

<file path=ppt/tags/tag634.xml><?xml version="1.0" encoding="utf-8"?>
<p:tagLst xmlns:p="http://schemas.openxmlformats.org/presentationml/2006/main">
  <p:tag name="AS_UNIQUEID" val="4425"/>
</p:tagLst>
</file>

<file path=ppt/tags/tag635.xml><?xml version="1.0" encoding="utf-8"?>
<p:tagLst xmlns:p="http://schemas.openxmlformats.org/presentationml/2006/main">
  <p:tag name="AS_UNIQUEID" val="4425"/>
</p:tagLst>
</file>

<file path=ppt/tags/tag636.xml><?xml version="1.0" encoding="utf-8"?>
<p:tagLst xmlns:p="http://schemas.openxmlformats.org/presentationml/2006/main">
  <p:tag name="AS_UNIQUEID" val="4616"/>
  <p:tag name="KSO_WM_ASSEMBLE_CHIP_INDEX" val="9febf74a8ce04196ac33616c5e44fc1b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444054ed1e2fb814a6"/>
  <p:tag name="KSO_WM_TEMPLATE_ASSEMBLE_XID" val="606570444054ed1e2fb814a6"/>
  <p:tag name="KSO_WM_TEMPLATE_CATEGORY" val="diagram"/>
  <p:tag name="KSO_WM_TEMPLATE_INDEX" val="20217050"/>
  <p:tag name="KSO_WM_UNIT_BLOCK" val="0"/>
  <p:tag name="KSO_WM_UNIT_COMPATIBLE" val="0"/>
  <p:tag name="KSO_WM_UNIT_DEC_AREA_ID" val="9fac0f58e4e84449b138ef9b8595077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050_1*f*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VALUE" val="126"/>
</p:tagLst>
</file>

<file path=ppt/tags/tag637.xml><?xml version="1.0" encoding="utf-8"?>
<p:tagLst xmlns:p="http://schemas.openxmlformats.org/presentationml/2006/main">
  <p:tag name="AS_UNIQUEID" val="5554"/>
</p:tagLst>
</file>

<file path=ppt/tags/tag638.xml><?xml version="1.0" encoding="utf-8"?>
<p:tagLst xmlns:p="http://schemas.openxmlformats.org/presentationml/2006/main">
  <p:tag name="AS_UNIQUEID" val="5555"/>
</p:tagLst>
</file>

<file path=ppt/tags/tag639.xml><?xml version="1.0" encoding="utf-8"?>
<p:tagLst xmlns:p="http://schemas.openxmlformats.org/presentationml/2006/main">
  <p:tag name="AS_UNIQUEID" val="5556"/>
</p:tagLst>
</file>

<file path=ppt/tags/tag64.xml><?xml version="1.0" encoding="utf-8"?>
<p:tagLst xmlns:p="http://schemas.openxmlformats.org/presentationml/2006/main">
  <p:tag name="AS_UNIQUEID" val="5296"/>
</p:tagLst>
</file>

<file path=ppt/tags/tag640.xml><?xml version="1.0" encoding="utf-8"?>
<p:tagLst xmlns:p="http://schemas.openxmlformats.org/presentationml/2006/main">
  <p:tag name="AS_UNIQUEID" val="5557"/>
</p:tagLst>
</file>

<file path=ppt/tags/tag641.xml><?xml version="1.0" encoding="utf-8"?>
<p:tagLst xmlns:p="http://schemas.openxmlformats.org/presentationml/2006/main">
  <p:tag name="AS_UNIQUEID" val="5558"/>
</p:tagLst>
</file>

<file path=ppt/tags/tag642.xml><?xml version="1.0" encoding="utf-8"?>
<p:tagLst xmlns:p="http://schemas.openxmlformats.org/presentationml/2006/main">
  <p:tag name="AS_UNIQUEID" val="5559"/>
</p:tagLst>
</file>

<file path=ppt/tags/tag643.xml><?xml version="1.0" encoding="utf-8"?>
<p:tagLst xmlns:p="http://schemas.openxmlformats.org/presentationml/2006/main">
  <p:tag name="AS_UNIQUEID" val="5560"/>
</p:tagLst>
</file>

<file path=ppt/tags/tag644.xml><?xml version="1.0" encoding="utf-8"?>
<p:tagLst xmlns:p="http://schemas.openxmlformats.org/presentationml/2006/main">
  <p:tag name="AS_UNIQUEID" val="4939"/>
</p:tagLst>
</file>

<file path=ppt/tags/tag645.xml><?xml version="1.0" encoding="utf-8"?>
<p:tagLst xmlns:p="http://schemas.openxmlformats.org/presentationml/2006/main">
  <p:tag name="AS_UNIQUEID" val="5561"/>
</p:tagLst>
</file>

<file path=ppt/tags/tag646.xml><?xml version="1.0" encoding="utf-8"?>
<p:tagLst xmlns:p="http://schemas.openxmlformats.org/presentationml/2006/main">
  <p:tag name="AS_UNIQUEID" val="4152"/>
</p:tagLst>
</file>

<file path=ppt/tags/tag647.xml><?xml version="1.0" encoding="utf-8"?>
<p:tagLst xmlns:p="http://schemas.openxmlformats.org/presentationml/2006/main">
  <p:tag name="AS_UNIQUEID" val="5155"/>
</p:tagLst>
</file>

<file path=ppt/tags/tag648.xml><?xml version="1.0" encoding="utf-8"?>
<p:tagLst xmlns:p="http://schemas.openxmlformats.org/presentationml/2006/main">
  <p:tag name="AS_UNIQUEID" val="5158"/>
</p:tagLst>
</file>

<file path=ppt/tags/tag649.xml><?xml version="1.0" encoding="utf-8"?>
<p:tagLst xmlns:p="http://schemas.openxmlformats.org/presentationml/2006/main">
  <p:tag name="AS_UNIQUEID" val="5159"/>
</p:tagLst>
</file>

<file path=ppt/tags/tag65.xml><?xml version="1.0" encoding="utf-8"?>
<p:tagLst xmlns:p="http://schemas.openxmlformats.org/presentationml/2006/main">
  <p:tag name="AS_UNIQUEID" val="5297"/>
</p:tagLst>
</file>

<file path=ppt/tags/tag650.xml><?xml version="1.0" encoding="utf-8"?>
<p:tagLst xmlns:p="http://schemas.openxmlformats.org/presentationml/2006/main">
  <p:tag name="AS_UNIQUEID" val="5160"/>
</p:tagLst>
</file>

<file path=ppt/tags/tag651.xml><?xml version="1.0" encoding="utf-8"?>
<p:tagLst xmlns:p="http://schemas.openxmlformats.org/presentationml/2006/main">
  <p:tag name="AS_UNIQUEID" val="5163"/>
</p:tagLst>
</file>

<file path=ppt/tags/tag652.xml><?xml version="1.0" encoding="utf-8"?>
<p:tagLst xmlns:p="http://schemas.openxmlformats.org/presentationml/2006/main">
  <p:tag name="AS_UNIQUEID" val="5164"/>
</p:tagLst>
</file>

<file path=ppt/tags/tag653.xml><?xml version="1.0" encoding="utf-8"?>
<p:tagLst xmlns:p="http://schemas.openxmlformats.org/presentationml/2006/main">
  <p:tag name="AS_UNIQUEID" val="5165"/>
</p:tagLst>
</file>

<file path=ppt/tags/tag654.xml><?xml version="1.0" encoding="utf-8"?>
<p:tagLst xmlns:p="http://schemas.openxmlformats.org/presentationml/2006/main">
  <p:tag name="AS_UNIQUEID" val="5160"/>
</p:tagLst>
</file>

<file path=ppt/tags/tag655.xml><?xml version="1.0" encoding="utf-8"?>
<p:tagLst xmlns:p="http://schemas.openxmlformats.org/presentationml/2006/main">
  <p:tag name="AS_UNIQUEID" val="5562"/>
</p:tagLst>
</file>

<file path=ppt/tags/tag656.xml><?xml version="1.0" encoding="utf-8"?>
<p:tagLst xmlns:p="http://schemas.openxmlformats.org/presentationml/2006/main">
  <p:tag name="AS_UNIQUEID" val="3469"/>
</p:tagLst>
</file>

<file path=ppt/tags/tag657.xml><?xml version="1.0" encoding="utf-8"?>
<p:tagLst xmlns:p="http://schemas.openxmlformats.org/presentationml/2006/main">
  <p:tag name="AS_UNIQUEID" val="5563"/>
</p:tagLst>
</file>

<file path=ppt/tags/tag658.xml><?xml version="1.0" encoding="utf-8"?>
<p:tagLst xmlns:p="http://schemas.openxmlformats.org/presentationml/2006/main">
  <p:tag name="AS_UNIQUEID" val="5564"/>
</p:tagLst>
</file>

<file path=ppt/tags/tag659.xml><?xml version="1.0" encoding="utf-8"?>
<p:tagLst xmlns:p="http://schemas.openxmlformats.org/presentationml/2006/main">
  <p:tag name="AS_UNIQUEID" val="5565"/>
</p:tagLst>
</file>

<file path=ppt/tags/tag66.xml><?xml version="1.0" encoding="utf-8"?>
<p:tagLst xmlns:p="http://schemas.openxmlformats.org/presentationml/2006/main">
  <p:tag name="AS_UNIQUEID" val="5298"/>
</p:tagLst>
</file>

<file path=ppt/tags/tag660.xml><?xml version="1.0" encoding="utf-8"?>
<p:tagLst xmlns:p="http://schemas.openxmlformats.org/presentationml/2006/main">
  <p:tag name="AS_UNIQUEID" val="5566"/>
</p:tagLst>
</file>

<file path=ppt/tags/tag661.xml><?xml version="1.0" encoding="utf-8"?>
<p:tagLst xmlns:p="http://schemas.openxmlformats.org/presentationml/2006/main">
  <p:tag name="AS_UNIQUEID" val="5567"/>
</p:tagLst>
</file>

<file path=ppt/tags/tag662.xml><?xml version="1.0" encoding="utf-8"?>
<p:tagLst xmlns:p="http://schemas.openxmlformats.org/presentationml/2006/main">
  <p:tag name="AS_UNIQUEID" val="5568"/>
</p:tagLst>
</file>

<file path=ppt/tags/tag663.xml><?xml version="1.0" encoding="utf-8"?>
<p:tagLst xmlns:p="http://schemas.openxmlformats.org/presentationml/2006/main">
  <p:tag name="AS_UNIQUEID" val="5569"/>
</p:tagLst>
</file>

<file path=ppt/tags/tag664.xml><?xml version="1.0" encoding="utf-8"?>
<p:tagLst xmlns:p="http://schemas.openxmlformats.org/presentationml/2006/main">
  <p:tag name="AS_UNIQUEID" val="4939"/>
</p:tagLst>
</file>

<file path=ppt/tags/tag665.xml><?xml version="1.0" encoding="utf-8"?>
<p:tagLst xmlns:p="http://schemas.openxmlformats.org/presentationml/2006/main">
  <p:tag name="AS_UNIQUEID" val="5570"/>
</p:tagLst>
</file>

<file path=ppt/tags/tag666.xml><?xml version="1.0" encoding="utf-8"?>
<p:tagLst xmlns:p="http://schemas.openxmlformats.org/presentationml/2006/main">
  <p:tag name="AS_UNIQUEID" val="5571"/>
</p:tagLst>
</file>

<file path=ppt/tags/tag667.xml><?xml version="1.0" encoding="utf-8"?>
<p:tagLst xmlns:p="http://schemas.openxmlformats.org/presentationml/2006/main">
  <p:tag name="AS_UNIQUEID" val="5572"/>
</p:tagLst>
</file>

<file path=ppt/tags/tag668.xml><?xml version="1.0" encoding="utf-8"?>
<p:tagLst xmlns:p="http://schemas.openxmlformats.org/presentationml/2006/main">
  <p:tag name="AS_UNIQUEID" val="5573"/>
</p:tagLst>
</file>

<file path=ppt/tags/tag669.xml><?xml version="1.0" encoding="utf-8"?>
<p:tagLst xmlns:p="http://schemas.openxmlformats.org/presentationml/2006/main">
  <p:tag name="AS_UNIQUEID" val="5574"/>
</p:tagLst>
</file>

<file path=ppt/tags/tag67.xml><?xml version="1.0" encoding="utf-8"?>
<p:tagLst xmlns:p="http://schemas.openxmlformats.org/presentationml/2006/main">
  <p:tag name="AS_UNIQUEID" val="5299"/>
</p:tagLst>
</file>

<file path=ppt/tags/tag670.xml><?xml version="1.0" encoding="utf-8"?>
<p:tagLst xmlns:p="http://schemas.openxmlformats.org/presentationml/2006/main">
  <p:tag name="AS_UNIQUEID" val="5575"/>
</p:tagLst>
</file>

<file path=ppt/tags/tag671.xml><?xml version="1.0" encoding="utf-8"?>
<p:tagLst xmlns:p="http://schemas.openxmlformats.org/presentationml/2006/main">
  <p:tag name="AS_UNIQUEID" val="4620"/>
</p:tagLst>
</file>

<file path=ppt/tags/tag672.xml><?xml version="1.0" encoding="utf-8"?>
<p:tagLst xmlns:p="http://schemas.openxmlformats.org/presentationml/2006/main">
  <p:tag name="AS_UNIQUEID" val="5576"/>
</p:tagLst>
</file>

<file path=ppt/tags/tag673.xml><?xml version="1.0" encoding="utf-8"?>
<p:tagLst xmlns:p="http://schemas.openxmlformats.org/presentationml/2006/main">
  <p:tag name="AS_UNIQUEID" val="5577"/>
</p:tagLst>
</file>

<file path=ppt/tags/tag674.xml><?xml version="1.0" encoding="utf-8"?>
<p:tagLst xmlns:p="http://schemas.openxmlformats.org/presentationml/2006/main">
  <p:tag name="AS_UNIQUEID" val="5578"/>
</p:tagLst>
</file>

<file path=ppt/tags/tag675.xml><?xml version="1.0" encoding="utf-8"?>
<p:tagLst xmlns:p="http://schemas.openxmlformats.org/presentationml/2006/main">
  <p:tag name="AS_UNIQUEID" val="5579"/>
</p:tagLst>
</file>

<file path=ppt/tags/tag676.xml><?xml version="1.0" encoding="utf-8"?>
<p:tagLst xmlns:p="http://schemas.openxmlformats.org/presentationml/2006/main">
  <p:tag name="AS_UNIQUEID" val="5580"/>
</p:tagLst>
</file>

<file path=ppt/tags/tag677.xml><?xml version="1.0" encoding="utf-8"?>
<p:tagLst xmlns:p="http://schemas.openxmlformats.org/presentationml/2006/main">
  <p:tag name="AS_UNIQUEID" val="5581"/>
</p:tagLst>
</file>

<file path=ppt/tags/tag678.xml><?xml version="1.0" encoding="utf-8"?>
<p:tagLst xmlns:p="http://schemas.openxmlformats.org/presentationml/2006/main">
  <p:tag name="AS_UNIQUEID" val="5582"/>
</p:tagLst>
</file>

<file path=ppt/tags/tag679.xml><?xml version="1.0" encoding="utf-8"?>
<p:tagLst xmlns:p="http://schemas.openxmlformats.org/presentationml/2006/main">
  <p:tag name="AS_UNIQUEID" val="5583"/>
</p:tagLst>
</file>

<file path=ppt/tags/tag68.xml><?xml version="1.0" encoding="utf-8"?>
<p:tagLst xmlns:p="http://schemas.openxmlformats.org/presentationml/2006/main">
  <p:tag name="AS_UNIQUEID" val="5300"/>
</p:tagLst>
</file>

<file path=ppt/tags/tag680.xml><?xml version="1.0" encoding="utf-8"?>
<p:tagLst xmlns:p="http://schemas.openxmlformats.org/presentationml/2006/main">
  <p:tag name="AS_UNIQUEID" val="3435"/>
</p:tagLst>
</file>

<file path=ppt/tags/tag681.xml><?xml version="1.0" encoding="utf-8"?>
<p:tagLst xmlns:p="http://schemas.openxmlformats.org/presentationml/2006/main">
  <p:tag name="AS_UNIQUEID" val="5584"/>
</p:tagLst>
</file>

<file path=ppt/tags/tag682.xml><?xml version="1.0" encoding="utf-8"?>
<p:tagLst xmlns:p="http://schemas.openxmlformats.org/presentationml/2006/main">
  <p:tag name="AS_UNIQUEID" val="3904"/>
  <p:tag name="KSO_WM_BEAUTIFY_FLAG" val="#wm#"/>
  <p:tag name="KSO_WM_TAG_VERSION" val="1.0"/>
  <p:tag name="KSO_WM_TEMPLATE_CATEGORY" val="diagram"/>
  <p:tag name="KSO_WM_TEMPLATE_INDEX" val="20198172"/>
  <p:tag name="KSO_WM_UNIT_ADJUSTLAYOUT_ID" val="15"/>
  <p:tag name="KSO_WM_UNIT_COMPATIBLE" val="0"/>
  <p:tag name="KSO_WM_UNIT_DIAGRAM_ISNUMVISUAL" val="0"/>
  <p:tag name="KSO_WM_UNIT_DIAGRAM_ISREFERUNIT" val="0"/>
  <p:tag name="KSO_WM_UNIT_HIGHLIGHT" val="0"/>
  <p:tag name="KSO_WM_UNIT_ID" val="diagram20198172_1*d*1"/>
  <p:tag name="KSO_WM_UNIT_INDEX" val="1"/>
  <p:tag name="KSO_WM_UNIT_LAYERLEVEL" val="1"/>
  <p:tag name="KSO_WM_UNIT_PICTURE_CLIP_FLAG" val="0"/>
  <p:tag name="KSO_WM_UNIT_SUPPORT_UNIT_TYPE" val="[]"/>
  <p:tag name="KSO_WM_UNIT_TYPE" val="d"/>
  <p:tag name="KSO_WM_UNIT_VALUE" val="594*1782"/>
</p:tagLst>
</file>

<file path=ppt/tags/tag683.xml><?xml version="1.0" encoding="utf-8"?>
<p:tagLst xmlns:p="http://schemas.openxmlformats.org/presentationml/2006/main">
  <p:tag name="AS_UNIQUEID" val="5585"/>
</p:tagLst>
</file>

<file path=ppt/tags/tag684.xml><?xml version="1.0" encoding="utf-8"?>
<p:tagLst xmlns:p="http://schemas.openxmlformats.org/presentationml/2006/main">
  <p:tag name="AS_UNIQUEID" val="5586"/>
</p:tagLst>
</file>

<file path=ppt/tags/tag685.xml><?xml version="1.0" encoding="utf-8"?>
<p:tagLst xmlns:p="http://schemas.openxmlformats.org/presentationml/2006/main">
  <p:tag name="AS_UNIQUEID" val="5587"/>
</p:tagLst>
</file>

<file path=ppt/tags/tag686.xml><?xml version="1.0" encoding="utf-8"?>
<p:tagLst xmlns:p="http://schemas.openxmlformats.org/presentationml/2006/main">
  <p:tag name="AS_UNIQUEID" val="5588"/>
</p:tagLst>
</file>

<file path=ppt/tags/tag687.xml><?xml version="1.0" encoding="utf-8"?>
<p:tagLst xmlns:p="http://schemas.openxmlformats.org/presentationml/2006/main">
  <p:tag name="AS_UNIQUEID" val="5589"/>
</p:tagLst>
</file>

<file path=ppt/tags/tag688.xml><?xml version="1.0" encoding="utf-8"?>
<p:tagLst xmlns:p="http://schemas.openxmlformats.org/presentationml/2006/main">
  <p:tag name="AS_UNIQUEID" val="5590"/>
</p:tagLst>
</file>

<file path=ppt/tags/tag689.xml><?xml version="1.0" encoding="utf-8"?>
<p:tagLst xmlns:p="http://schemas.openxmlformats.org/presentationml/2006/main">
  <p:tag name="AS_UNIQUEID" val="5591"/>
</p:tagLst>
</file>

<file path=ppt/tags/tag69.xml><?xml version="1.0" encoding="utf-8"?>
<p:tagLst xmlns:p="http://schemas.openxmlformats.org/presentationml/2006/main">
  <p:tag name="AS_UNIQUEID" val="5301"/>
</p:tagLst>
</file>

<file path=ppt/tags/tag690.xml><?xml version="1.0" encoding="utf-8"?>
<p:tagLst xmlns:p="http://schemas.openxmlformats.org/presentationml/2006/main">
  <p:tag name="AS_UNIQUEID" val="5592"/>
</p:tagLst>
</file>

<file path=ppt/tags/tag691.xml><?xml version="1.0" encoding="utf-8"?>
<p:tagLst xmlns:p="http://schemas.openxmlformats.org/presentationml/2006/main">
  <p:tag name="AS_UNIQUEID" val="5593"/>
</p:tagLst>
</file>

<file path=ppt/tags/tag692.xml><?xml version="1.0" encoding="utf-8"?>
<p:tagLst xmlns:p="http://schemas.openxmlformats.org/presentationml/2006/main">
  <p:tag name="AS_UNIQUEID" val="1441"/>
</p:tagLst>
</file>

<file path=ppt/tags/tag693.xml><?xml version="1.0" encoding="utf-8"?>
<p:tagLst xmlns:p="http://schemas.openxmlformats.org/presentationml/2006/main">
  <p:tag name="AS_UNIQUEID" val="5594"/>
</p:tagLst>
</file>

<file path=ppt/tags/tag694.xml><?xml version="1.0" encoding="utf-8"?>
<p:tagLst xmlns:p="http://schemas.openxmlformats.org/presentationml/2006/main">
  <p:tag name="AS_UNIQUEID" val="5595"/>
</p:tagLst>
</file>

<file path=ppt/tags/tag695.xml><?xml version="1.0" encoding="utf-8"?>
<p:tagLst xmlns:p="http://schemas.openxmlformats.org/presentationml/2006/main">
  <p:tag name="AS_UNIQUEID" val="5596"/>
</p:tagLst>
</file>

<file path=ppt/tags/tag696.xml><?xml version="1.0" encoding="utf-8"?>
<p:tagLst xmlns:p="http://schemas.openxmlformats.org/presentationml/2006/main">
  <p:tag name="AS_UNIQUEID" val="5597"/>
</p:tagLst>
</file>

<file path=ppt/tags/tag697.xml><?xml version="1.0" encoding="utf-8"?>
<p:tagLst xmlns:p="http://schemas.openxmlformats.org/presentationml/2006/main">
  <p:tag name="AS_UNIQUEID" val="5598"/>
</p:tagLst>
</file>

<file path=ppt/tags/tag698.xml><?xml version="1.0" encoding="utf-8"?>
<p:tagLst xmlns:p="http://schemas.openxmlformats.org/presentationml/2006/main">
  <p:tag name="AS_UNIQUEID" val="5184"/>
</p:tagLst>
</file>

<file path=ppt/tags/tag699.xml><?xml version="1.0" encoding="utf-8"?>
<p:tagLst xmlns:p="http://schemas.openxmlformats.org/presentationml/2006/main">
  <p:tag name="AS_UNIQUEID" val="5188"/>
</p:tagLst>
</file>

<file path=ppt/tags/tag7.xml><?xml version="1.0" encoding="utf-8"?>
<p:tagLst xmlns:p="http://schemas.openxmlformats.org/presentationml/2006/main">
  <p:tag name="AS_UNIQUEID" val="5239"/>
</p:tagLst>
</file>

<file path=ppt/tags/tag70.xml><?xml version="1.0" encoding="utf-8"?>
<p:tagLst xmlns:p="http://schemas.openxmlformats.org/presentationml/2006/main">
  <p:tag name="AS_UNIQUEID" val="5302"/>
</p:tagLst>
</file>

<file path=ppt/tags/tag700.xml><?xml version="1.0" encoding="utf-8"?>
<p:tagLst xmlns:p="http://schemas.openxmlformats.org/presentationml/2006/main">
  <p:tag name="AS_UNIQUEID" val="5189"/>
</p:tagLst>
</file>

<file path=ppt/tags/tag701.xml><?xml version="1.0" encoding="utf-8"?>
<p:tagLst xmlns:p="http://schemas.openxmlformats.org/presentationml/2006/main">
  <p:tag name="AS_UNIQUEID" val="5190"/>
</p:tagLst>
</file>

<file path=ppt/tags/tag702.xml><?xml version="1.0" encoding="utf-8"?>
<p:tagLst xmlns:p="http://schemas.openxmlformats.org/presentationml/2006/main">
  <p:tag name="AS_UNIQUEID" val="5191"/>
</p:tagLst>
</file>

<file path=ppt/tags/tag703.xml><?xml version="1.0" encoding="utf-8"?>
<p:tagLst xmlns:p="http://schemas.openxmlformats.org/presentationml/2006/main">
  <p:tag name="AS_UNIQUEID" val="5195"/>
</p:tagLst>
</file>

<file path=ppt/tags/tag704.xml><?xml version="1.0" encoding="utf-8"?>
<p:tagLst xmlns:p="http://schemas.openxmlformats.org/presentationml/2006/main">
  <p:tag name="AS_UNIQUEID" val="5196"/>
</p:tagLst>
</file>

<file path=ppt/tags/tag705.xml><?xml version="1.0" encoding="utf-8"?>
<p:tagLst xmlns:p="http://schemas.openxmlformats.org/presentationml/2006/main">
  <p:tag name="AS_UNIQUEID" val="5197"/>
</p:tagLst>
</file>

<file path=ppt/tags/tag706.xml><?xml version="1.0" encoding="utf-8"?>
<p:tagLst xmlns:p="http://schemas.openxmlformats.org/presentationml/2006/main">
  <p:tag name="AS_UNIQUEID" val="5198"/>
</p:tagLst>
</file>

<file path=ppt/tags/tag707.xml><?xml version="1.0" encoding="utf-8"?>
<p:tagLst xmlns:p="http://schemas.openxmlformats.org/presentationml/2006/main">
  <p:tag name="AS_UNIQUEID" val="5204"/>
</p:tagLst>
</file>

<file path=ppt/tags/tag708.xml><?xml version="1.0" encoding="utf-8"?>
<p:tagLst xmlns:p="http://schemas.openxmlformats.org/presentationml/2006/main">
  <p:tag name="AS_UNIQUEID" val="5205"/>
</p:tagLst>
</file>

<file path=ppt/tags/tag709.xml><?xml version="1.0" encoding="utf-8"?>
<p:tagLst xmlns:p="http://schemas.openxmlformats.org/presentationml/2006/main">
  <p:tag name="AS_UNIQUEID" val="4152"/>
</p:tagLst>
</file>

<file path=ppt/tags/tag71.xml><?xml version="1.0" encoding="utf-8"?>
<p:tagLst xmlns:p="http://schemas.openxmlformats.org/presentationml/2006/main">
  <p:tag name="AS_UNIQUEID" val="5303"/>
</p:tagLst>
</file>

<file path=ppt/tags/tag710.xml><?xml version="1.0" encoding="utf-8"?>
<p:tagLst xmlns:p="http://schemas.openxmlformats.org/presentationml/2006/main">
  <p:tag name="AS_UNIQUEID" val="5599"/>
</p:tagLst>
</file>

<file path=ppt/tags/tag711.xml><?xml version="1.0" encoding="utf-8"?>
<p:tagLst xmlns:p="http://schemas.openxmlformats.org/presentationml/2006/main">
  <p:tag name="AS_UNIQUEID" val="3469"/>
</p:tagLst>
</file>

<file path=ppt/tags/tag712.xml><?xml version="1.0" encoding="utf-8"?>
<p:tagLst xmlns:p="http://schemas.openxmlformats.org/presentationml/2006/main">
  <p:tag name="AS_UNIQUEID" val="5600"/>
</p:tagLst>
</file>

<file path=ppt/tags/tag713.xml><?xml version="1.0" encoding="utf-8"?>
<p:tagLst xmlns:p="http://schemas.openxmlformats.org/presentationml/2006/main">
  <p:tag name="AS_UNIQUEID" val="5601"/>
</p:tagLst>
</file>

<file path=ppt/tags/tag714.xml><?xml version="1.0" encoding="utf-8"?>
<p:tagLst xmlns:p="http://schemas.openxmlformats.org/presentationml/2006/main">
  <p:tag name="AS_UNIQUEID" val="5602"/>
</p:tagLst>
</file>

<file path=ppt/tags/tag715.xml><?xml version="1.0" encoding="utf-8"?>
<p:tagLst xmlns:p="http://schemas.openxmlformats.org/presentationml/2006/main">
  <p:tag name="AS_UNIQUEID" val="5603"/>
</p:tagLst>
</file>

<file path=ppt/tags/tag716.xml><?xml version="1.0" encoding="utf-8"?>
<p:tagLst xmlns:p="http://schemas.openxmlformats.org/presentationml/2006/main">
  <p:tag name="AS_UNIQUEID" val="5604"/>
</p:tagLst>
</file>

<file path=ppt/tags/tag717.xml><?xml version="1.0" encoding="utf-8"?>
<p:tagLst xmlns:p="http://schemas.openxmlformats.org/presentationml/2006/main">
  <p:tag name="AS_UNIQUEID" val="5605"/>
</p:tagLst>
</file>

<file path=ppt/tags/tag718.xml><?xml version="1.0" encoding="utf-8"?>
<p:tagLst xmlns:p="http://schemas.openxmlformats.org/presentationml/2006/main">
  <p:tag name="AS_UNIQUEID" val="5606"/>
</p:tagLst>
</file>

<file path=ppt/tags/tag719.xml><?xml version="1.0" encoding="utf-8"?>
<p:tagLst xmlns:p="http://schemas.openxmlformats.org/presentationml/2006/main">
  <p:tag name="AS_UNIQUEID" val="4939"/>
</p:tagLst>
</file>

<file path=ppt/tags/tag72.xml><?xml version="1.0" encoding="utf-8"?>
<p:tagLst xmlns:p="http://schemas.openxmlformats.org/presentationml/2006/main">
  <p:tag name="AS_UNIQUEID" val="5304"/>
</p:tagLst>
</file>

<file path=ppt/tags/tag720.xml><?xml version="1.0" encoding="utf-8"?>
<p:tagLst xmlns:p="http://schemas.openxmlformats.org/presentationml/2006/main">
  <p:tag name="AS_UNIQUEID" val="5607"/>
</p:tagLst>
</file>

<file path=ppt/tags/tag721.xml><?xml version="1.0" encoding="utf-8"?>
<p:tagLst xmlns:p="http://schemas.openxmlformats.org/presentationml/2006/main">
  <p:tag name="AS_UNIQUEID" val="4152"/>
</p:tagLst>
</file>

<file path=ppt/tags/tag722.xml><?xml version="1.0" encoding="utf-8"?>
<p:tagLst xmlns:p="http://schemas.openxmlformats.org/presentationml/2006/main">
  <p:tag name="AS_UNIQUEID" val="5217"/>
</p:tagLst>
</file>

<file path=ppt/tags/tag723.xml><?xml version="1.0" encoding="utf-8"?>
<p:tagLst xmlns:p="http://schemas.openxmlformats.org/presentationml/2006/main">
  <p:tag name="AS_UNIQUEID" val="5220"/>
</p:tagLst>
</file>

<file path=ppt/tags/tag724.xml><?xml version="1.0" encoding="utf-8"?>
<p:tagLst xmlns:p="http://schemas.openxmlformats.org/presentationml/2006/main">
  <p:tag name="AS_UNIQUEID" val="5221"/>
</p:tagLst>
</file>

<file path=ppt/tags/tag725.xml><?xml version="1.0" encoding="utf-8"?>
<p:tagLst xmlns:p="http://schemas.openxmlformats.org/presentationml/2006/main">
  <p:tag name="AS_UNIQUEID" val="5222"/>
</p:tagLst>
</file>

<file path=ppt/tags/tag726.xml><?xml version="1.0" encoding="utf-8"?>
<p:tagLst xmlns:p="http://schemas.openxmlformats.org/presentationml/2006/main">
  <p:tag name="AS_UNIQUEID" val="5223"/>
</p:tagLst>
</file>

<file path=ppt/tags/tag727.xml><?xml version="1.0" encoding="utf-8"?>
<p:tagLst xmlns:p="http://schemas.openxmlformats.org/presentationml/2006/main">
  <p:tag name="AS_UNIQUEID" val="5224"/>
</p:tagLst>
</file>

<file path=ppt/tags/tag728.xml><?xml version="1.0" encoding="utf-8"?>
<p:tagLst xmlns:p="http://schemas.openxmlformats.org/presentationml/2006/main">
  <p:tag name="AS_UNIQUEID" val="5225"/>
</p:tagLst>
</file>

<file path=ppt/tags/tag729.xml><?xml version="1.0" encoding="utf-8"?>
<p:tagLst xmlns:p="http://schemas.openxmlformats.org/presentationml/2006/main">
  <p:tag name="AS_UNIQUEID" val="5226"/>
</p:tagLst>
</file>

<file path=ppt/tags/tag73.xml><?xml version="1.0" encoding="utf-8"?>
<p:tagLst xmlns:p="http://schemas.openxmlformats.org/presentationml/2006/main">
  <p:tag name="AS_UNIQUEID" val="5305"/>
</p:tagLst>
</file>

<file path=ppt/tags/tag730.xml><?xml version="1.0" encoding="utf-8"?>
<p:tagLst xmlns:p="http://schemas.openxmlformats.org/presentationml/2006/main">
  <p:tag name="AS_UNIQUEID" val="5227"/>
</p:tagLst>
</file>

<file path=ppt/tags/tag731.xml><?xml version="1.0" encoding="utf-8"?>
<p:tagLst xmlns:p="http://schemas.openxmlformats.org/presentationml/2006/main">
  <p:tag name="AS_UNIQUEID" val="5228"/>
</p:tagLst>
</file>

<file path=ppt/tags/tag732.xml><?xml version="1.0" encoding="utf-8"?>
<p:tagLst xmlns:p="http://schemas.openxmlformats.org/presentationml/2006/main">
  <p:tag name="AS_UNIQUEID" val="5230"/>
</p:tagLst>
</file>

<file path=ppt/tags/tag733.xml><?xml version="1.0" encoding="utf-8"?>
<p:tagLst xmlns:p="http://schemas.openxmlformats.org/presentationml/2006/main">
  <p:tag name="AS_UNIQUEID" val="5231"/>
</p:tagLst>
</file>

<file path=ppt/tags/tag734.xml><?xml version="1.0" encoding="utf-8"?>
<p:tagLst xmlns:p="http://schemas.openxmlformats.org/presentationml/2006/main">
  <p:tag name="AS_UNIQUEID" val="5232"/>
</p:tagLst>
</file>

<file path=ppt/tags/tag735.xml><?xml version="1.0" encoding="utf-8"?>
<p:tagLst xmlns:p="http://schemas.openxmlformats.org/presentationml/2006/main">
  <p:tag name="AS_UNIQUEID" val="5608"/>
</p:tagLst>
</file>

<file path=ppt/tags/tag736.xml><?xml version="1.0" encoding="utf-8"?>
<p:tagLst xmlns:p="http://schemas.openxmlformats.org/presentationml/2006/main">
  <p:tag name="AS_UNIQUEID" val="3469"/>
</p:tagLst>
</file>

<file path=ppt/tags/tag737.xml><?xml version="1.0" encoding="utf-8"?>
<p:tagLst xmlns:p="http://schemas.openxmlformats.org/presentationml/2006/main">
  <p:tag name="AS_UNIQUEID" val="5609"/>
</p:tagLst>
</file>

<file path=ppt/tags/tag738.xml><?xml version="1.0" encoding="utf-8"?>
<p:tagLst xmlns:p="http://schemas.openxmlformats.org/presentationml/2006/main">
  <p:tag name="AS_UNIQUEID" val="5610"/>
</p:tagLst>
</file>

<file path=ppt/tags/tag739.xml><?xml version="1.0" encoding="utf-8"?>
<p:tagLst xmlns:p="http://schemas.openxmlformats.org/presentationml/2006/main">
  <p:tag name="AS_UNIQUEID" val="5611"/>
</p:tagLst>
</file>

<file path=ppt/tags/tag74.xml><?xml version="1.0" encoding="utf-8"?>
<p:tagLst xmlns:p="http://schemas.openxmlformats.org/presentationml/2006/main">
  <p:tag name="AS_UNIQUEID" val="5306"/>
</p:tagLst>
</file>

<file path=ppt/tags/tag740.xml><?xml version="1.0" encoding="utf-8"?>
<p:tagLst xmlns:p="http://schemas.openxmlformats.org/presentationml/2006/main">
  <p:tag name="AS_UNIQUEID" val="5612"/>
</p:tagLst>
</file>

<file path=ppt/tags/tag741.xml><?xml version="1.0" encoding="utf-8"?>
<p:tagLst xmlns:p="http://schemas.openxmlformats.org/presentationml/2006/main">
  <p:tag name="AS_UNIQUEID" val="5613"/>
</p:tagLst>
</file>

<file path=ppt/tags/tag742.xml><?xml version="1.0" encoding="utf-8"?>
<p:tagLst xmlns:p="http://schemas.openxmlformats.org/presentationml/2006/main">
  <p:tag name="AS_UNIQUEID" val="5614"/>
</p:tagLst>
</file>

<file path=ppt/tags/tag743.xml><?xml version="1.0" encoding="utf-8"?>
<p:tagLst xmlns:p="http://schemas.openxmlformats.org/presentationml/2006/main">
  <p:tag name="AS_UNIQUEID" val="5615"/>
</p:tagLst>
</file>

<file path=ppt/tags/tag744.xml><?xml version="1.0" encoding="utf-8"?>
<p:tagLst xmlns:p="http://schemas.openxmlformats.org/presentationml/2006/main">
  <p:tag name="AS_UNIQUEID" val="4939"/>
</p:tagLst>
</file>

<file path=ppt/tags/tag745.xml><?xml version="1.0" encoding="utf-8"?>
<p:tagLst xmlns:p="http://schemas.openxmlformats.org/presentationml/2006/main">
  <p:tag name="AS_UNIQUEID" val="5616"/>
</p:tagLst>
</file>

<file path=ppt/tags/tag746.xml><?xml version="1.0" encoding="utf-8"?>
<p:tagLst xmlns:p="http://schemas.openxmlformats.org/presentationml/2006/main">
  <p:tag name="AS_UNIQUEID" val="5617"/>
</p:tagLst>
</file>

<file path=ppt/tags/tag747.xml><?xml version="1.0" encoding="utf-8"?>
<p:tagLst xmlns:p="http://schemas.openxmlformats.org/presentationml/2006/main">
  <p:tag name="AS_UNIQUEID" val="5618"/>
</p:tagLst>
</file>

<file path=ppt/tags/tag748.xml><?xml version="1.0" encoding="utf-8"?>
<p:tagLst xmlns:p="http://schemas.openxmlformats.org/presentationml/2006/main">
  <p:tag name="AS_UNIQUEID" val="5619"/>
</p:tagLst>
</file>

<file path=ppt/tags/tag749.xml><?xml version="1.0" encoding="utf-8"?>
<p:tagLst xmlns:p="http://schemas.openxmlformats.org/presentationml/2006/main">
  <p:tag name="AS_UNIQUEID" val="5620"/>
</p:tagLst>
</file>

<file path=ppt/tags/tag75.xml><?xml version="1.0" encoding="utf-8"?>
<p:tagLst xmlns:p="http://schemas.openxmlformats.org/presentationml/2006/main">
  <p:tag name="AS_UNIQUEID" val="5307"/>
</p:tagLst>
</file>

<file path=ppt/tags/tag750.xml><?xml version="1.0" encoding="utf-8"?>
<p:tagLst xmlns:p="http://schemas.openxmlformats.org/presentationml/2006/main">
  <p:tag name="AS_UNIQUEID" val="5621"/>
</p:tagLst>
</file>

<file path=ppt/tags/tag751.xml><?xml version="1.0" encoding="utf-8"?>
<p:tagLst xmlns:p="http://schemas.openxmlformats.org/presentationml/2006/main">
  <p:tag name="AS_UNIQUEID" val="5622"/>
</p:tagLst>
</file>

<file path=ppt/tags/tag752.xml><?xml version="1.0" encoding="utf-8"?>
<p:tagLst xmlns:p="http://schemas.openxmlformats.org/presentationml/2006/main">
  <p:tag name="AS_UNIQUEID" val="511"/>
</p:tagLst>
</file>

<file path=ppt/tags/tag753.xml><?xml version="1.0" encoding="utf-8"?>
<p:tagLst xmlns:p="http://schemas.openxmlformats.org/presentationml/2006/main">
  <p:tag name="AS_UNIQUEID" val="511"/>
</p:tagLst>
</file>

<file path=ppt/tags/tag754.xml><?xml version="1.0" encoding="utf-8"?>
<p:tagLst xmlns:p="http://schemas.openxmlformats.org/presentationml/2006/main">
  <p:tag name="AS_UNIQUEID" val="511"/>
</p:tagLst>
</file>

<file path=ppt/tags/tag755.xml><?xml version="1.0" encoding="utf-8"?>
<p:tagLst xmlns:p="http://schemas.openxmlformats.org/presentationml/2006/main">
  <p:tag name="AS_UNIQUEID" val="511"/>
</p:tagLst>
</file>

<file path=ppt/tags/tag756.xml><?xml version="1.0" encoding="utf-8"?>
<p:tagLst xmlns:p="http://schemas.openxmlformats.org/presentationml/2006/main">
  <p:tag name="AS_UNIQUEID" val="5623"/>
</p:tagLst>
</file>

<file path=ppt/tags/tag757.xml><?xml version="1.0" encoding="utf-8"?>
<p:tagLst xmlns:p="http://schemas.openxmlformats.org/presentationml/2006/main">
  <p:tag name="AS_UNIQUEID" val="5624"/>
</p:tagLst>
</file>

<file path=ppt/tags/tag758.xml><?xml version="1.0" encoding="utf-8"?>
<p:tagLst xmlns:p="http://schemas.openxmlformats.org/presentationml/2006/main">
  <p:tag name="AS_UNIQUEID" val="5625"/>
</p:tagLst>
</file>

<file path=ppt/tags/tag759.xml><?xml version="1.0" encoding="utf-8"?>
<p:tagLst xmlns:p="http://schemas.openxmlformats.org/presentationml/2006/main">
  <p:tag name="AS_UNIQUEID" val="5626"/>
</p:tagLst>
</file>

<file path=ppt/tags/tag76.xml><?xml version="1.0" encoding="utf-8"?>
<p:tagLst xmlns:p="http://schemas.openxmlformats.org/presentationml/2006/main">
  <p:tag name="AS_UNIQUEID" val="5308"/>
</p:tagLst>
</file>

<file path=ppt/tags/tag760.xml><?xml version="1.0" encoding="utf-8"?>
<p:tagLst xmlns:p="http://schemas.openxmlformats.org/presentationml/2006/main">
  <p:tag name="AS_UNIQUEID" val="5627"/>
</p:tagLst>
</file>

<file path=ppt/tags/tag761.xml><?xml version="1.0" encoding="utf-8"?>
<p:tagLst xmlns:p="http://schemas.openxmlformats.org/presentationml/2006/main">
  <p:tag name="AS_UNIQUEID" val="5628"/>
</p:tagLst>
</file>

<file path=ppt/tags/tag762.xml><?xml version="1.0" encoding="utf-8"?>
<p:tagLst xmlns:p="http://schemas.openxmlformats.org/presentationml/2006/main">
  <p:tag name="AS_UNIQUEID" val="5629"/>
</p:tagLst>
</file>

<file path=ppt/tags/tag763.xml><?xml version="1.0" encoding="utf-8"?>
<p:tagLst xmlns:p="http://schemas.openxmlformats.org/presentationml/2006/main">
  <p:tag name="AS_UNIQUEID" val="5630"/>
</p:tagLst>
</file>

<file path=ppt/tags/tag764.xml><?xml version="1.0" encoding="utf-8"?>
<p:tagLst xmlns:p="http://schemas.openxmlformats.org/presentationml/2006/main">
  <p:tag name="AS_UNIQUEID" val="5631"/>
</p:tagLst>
</file>

<file path=ppt/tags/tag765.xml><?xml version="1.0" encoding="utf-8"?>
<p:tagLst xmlns:p="http://schemas.openxmlformats.org/presentationml/2006/main">
  <p:tag name="AS_UNIQUEID" val="5632"/>
</p:tagLst>
</file>

<file path=ppt/tags/tag766.xml><?xml version="1.0" encoding="utf-8"?>
<p:tagLst xmlns:p="http://schemas.openxmlformats.org/presentationml/2006/main">
  <p:tag name="AS_UNIQUEID" val="5633"/>
</p:tagLst>
</file>

<file path=ppt/tags/tag767.xml><?xml version="1.0" encoding="utf-8"?>
<p:tagLst xmlns:p="http://schemas.openxmlformats.org/presentationml/2006/main">
  <p:tag name="AS_UNIQUEID" val="5634"/>
</p:tagLst>
</file>

<file path=ppt/tags/tag768.xml><?xml version="1.0" encoding="utf-8"?>
<p:tagLst xmlns:p="http://schemas.openxmlformats.org/presentationml/2006/main">
  <p:tag name="AS_UNIQUEID" val="5635"/>
</p:tagLst>
</file>

<file path=ppt/tags/tag769.xml><?xml version="1.0" encoding="utf-8"?>
<p:tagLst xmlns:p="http://schemas.openxmlformats.org/presentationml/2006/main">
  <p:tag name="AS_UNIQUEID" val="5636"/>
</p:tagLst>
</file>

<file path=ppt/tags/tag77.xml><?xml version="1.0" encoding="utf-8"?>
<p:tagLst xmlns:p="http://schemas.openxmlformats.org/presentationml/2006/main">
  <p:tag name="AS_UNIQUEID" val="5309"/>
</p:tagLst>
</file>

<file path=ppt/tags/tag770.xml><?xml version="1.0" encoding="utf-8"?>
<p:tagLst xmlns:p="http://schemas.openxmlformats.org/presentationml/2006/main">
  <p:tag name="AS_UNIQUEID" val="5637"/>
</p:tagLst>
</file>

<file path=ppt/tags/tag771.xml><?xml version="1.0" encoding="utf-8"?>
<p:tagLst xmlns:p="http://schemas.openxmlformats.org/presentationml/2006/main">
  <p:tag name="AS_UNIQUEID" val="5638"/>
</p:tagLst>
</file>

<file path=ppt/tags/tag772.xml><?xml version="1.0" encoding="utf-8"?>
<p:tagLst xmlns:p="http://schemas.openxmlformats.org/presentationml/2006/main">
  <p:tag name="AS_UNIQUEID" val="5639"/>
</p:tagLst>
</file>

<file path=ppt/tags/tag773.xml><?xml version="1.0" encoding="utf-8"?>
<p:tagLst xmlns:p="http://schemas.openxmlformats.org/presentationml/2006/main">
  <p:tag name="AS_UNIQUEID" val="5640"/>
</p:tagLst>
</file>

<file path=ppt/tags/tag774.xml><?xml version="1.0" encoding="utf-8"?>
<p:tagLst xmlns:p="http://schemas.openxmlformats.org/presentationml/2006/main">
  <p:tag name="AS_UNIQUEID" val="5641"/>
</p:tagLst>
</file>

<file path=ppt/tags/tag775.xml><?xml version="1.0" encoding="utf-8"?>
<p:tagLst xmlns:p="http://schemas.openxmlformats.org/presentationml/2006/main">
  <p:tag name="AS_UNIQUEID" val="5642"/>
</p:tagLst>
</file>

<file path=ppt/tags/tag776.xml><?xml version="1.0" encoding="utf-8"?>
<p:tagLst xmlns:p="http://schemas.openxmlformats.org/presentationml/2006/main">
  <p:tag name="AS_UNIQUEID" val="5643"/>
</p:tagLst>
</file>

<file path=ppt/tags/tag777.xml><?xml version="1.0" encoding="utf-8"?>
<p:tagLst xmlns:p="http://schemas.openxmlformats.org/presentationml/2006/main">
  <p:tag name="AS_UNIQUEID" val="5644"/>
</p:tagLst>
</file>

<file path=ppt/tags/tag778.xml><?xml version="1.0" encoding="utf-8"?>
<p:tagLst xmlns:p="http://schemas.openxmlformats.org/presentationml/2006/main">
  <p:tag name="AS_UNIQUEID" val="5645"/>
</p:tagLst>
</file>

<file path=ppt/tags/tag779.xml><?xml version="1.0" encoding="utf-8"?>
<p:tagLst xmlns:p="http://schemas.openxmlformats.org/presentationml/2006/main">
  <p:tag name="AS_UNIQUEID" val="5646"/>
</p:tagLst>
</file>

<file path=ppt/tags/tag78.xml><?xml version="1.0" encoding="utf-8"?>
<p:tagLst xmlns:p="http://schemas.openxmlformats.org/presentationml/2006/main">
  <p:tag name="AS_UNIQUEID" val="4869"/>
</p:tagLst>
</file>

<file path=ppt/tags/tag780.xml><?xml version="1.0" encoding="utf-8"?>
<p:tagLst xmlns:p="http://schemas.openxmlformats.org/presentationml/2006/main">
  <p:tag name="AS_UNIQUEID" val="5647"/>
</p:tagLst>
</file>

<file path=ppt/tags/tag781.xml><?xml version="1.0" encoding="utf-8"?>
<p:tagLst xmlns:p="http://schemas.openxmlformats.org/presentationml/2006/main">
  <p:tag name="AS_UNIQUEID" val="5648"/>
</p:tagLst>
</file>

<file path=ppt/tags/tag782.xml><?xml version="1.0" encoding="utf-8"?>
<p:tagLst xmlns:p="http://schemas.openxmlformats.org/presentationml/2006/main">
  <p:tag name="AS_UNIQUEID" val="5649"/>
</p:tagLst>
</file>

<file path=ppt/tags/tag783.xml><?xml version="1.0" encoding="utf-8"?>
<p:tagLst xmlns:p="http://schemas.openxmlformats.org/presentationml/2006/main">
  <p:tag name="AS_UNIQUEID" val="5650"/>
</p:tagLst>
</file>

<file path=ppt/tags/tag784.xml><?xml version="1.0" encoding="utf-8"?>
<p:tagLst xmlns:p="http://schemas.openxmlformats.org/presentationml/2006/main">
  <p:tag name="AS_UNIQUEID" val="5651"/>
</p:tagLst>
</file>

<file path=ppt/tags/tag785.xml><?xml version="1.0" encoding="utf-8"?>
<p:tagLst xmlns:p="http://schemas.openxmlformats.org/presentationml/2006/main">
  <p:tag name="AS_UNIQUEID" val="5652"/>
</p:tagLst>
</file>

<file path=ppt/tags/tag786.xml><?xml version="1.0" encoding="utf-8"?>
<p:tagLst xmlns:p="http://schemas.openxmlformats.org/presentationml/2006/main">
  <p:tag name="AS_UNIQUEID" val="5653"/>
</p:tagLst>
</file>

<file path=ppt/tags/tag787.xml><?xml version="1.0" encoding="utf-8"?>
<p:tagLst xmlns:p="http://schemas.openxmlformats.org/presentationml/2006/main">
  <p:tag name="AS_UNIQUEID" val="5654"/>
</p:tagLst>
</file>

<file path=ppt/tags/tag788.xml><?xml version="1.0" encoding="utf-8"?>
<p:tagLst xmlns:p="http://schemas.openxmlformats.org/presentationml/2006/main">
  <p:tag name="AS_UNIQUEID" val="5655"/>
</p:tagLst>
</file>

<file path=ppt/tags/tag789.xml><?xml version="1.0" encoding="utf-8"?>
<p:tagLst xmlns:p="http://schemas.openxmlformats.org/presentationml/2006/main">
  <p:tag name="AS_UNIQUEID" val="5656"/>
</p:tagLst>
</file>

<file path=ppt/tags/tag79.xml><?xml version="1.0" encoding="utf-8"?>
<p:tagLst xmlns:p="http://schemas.openxmlformats.org/presentationml/2006/main">
  <p:tag name="AS_UNIQUEID" val="5310"/>
</p:tagLst>
</file>

<file path=ppt/tags/tag790.xml><?xml version="1.0" encoding="utf-8"?>
<p:tagLst xmlns:p="http://schemas.openxmlformats.org/presentationml/2006/main">
  <p:tag name="AS_UNIQUEID" val="5657"/>
</p:tagLst>
</file>

<file path=ppt/tags/tag791.xml><?xml version="1.0" encoding="utf-8"?>
<p:tagLst xmlns:p="http://schemas.openxmlformats.org/presentationml/2006/main">
  <p:tag name="AS_UNIQUEID" val="5658"/>
</p:tagLst>
</file>

<file path=ppt/tags/tag792.xml><?xml version="1.0" encoding="utf-8"?>
<p:tagLst xmlns:p="http://schemas.openxmlformats.org/presentationml/2006/main">
  <p:tag name="AS_UNIQUEID" val="5659"/>
</p:tagLst>
</file>

<file path=ppt/tags/tag793.xml><?xml version="1.0" encoding="utf-8"?>
<p:tagLst xmlns:p="http://schemas.openxmlformats.org/presentationml/2006/main">
  <p:tag name="AS_UNIQUEID" val="5660"/>
</p:tagLst>
</file>

<file path=ppt/tags/tag794.xml><?xml version="1.0" encoding="utf-8"?>
<p:tagLst xmlns:p="http://schemas.openxmlformats.org/presentationml/2006/main">
  <p:tag name="AS_UNIQUEID" val="5661"/>
</p:tagLst>
</file>

<file path=ppt/tags/tag795.xml><?xml version="1.0" encoding="utf-8"?>
<p:tagLst xmlns:p="http://schemas.openxmlformats.org/presentationml/2006/main">
  <p:tag name="AS_UNIQUEID" val="5662"/>
</p:tagLst>
</file>

<file path=ppt/tags/tag796.xml><?xml version="1.0" encoding="utf-8"?>
<p:tagLst xmlns:p="http://schemas.openxmlformats.org/presentationml/2006/main">
  <p:tag name="AS_UNIQUEID" val="5663"/>
</p:tagLst>
</file>

<file path=ppt/tags/tag797.xml><?xml version="1.0" encoding="utf-8"?>
<p:tagLst xmlns:p="http://schemas.openxmlformats.org/presentationml/2006/main">
  <p:tag name="AS_UNIQUEID" val="5664"/>
</p:tagLst>
</file>

<file path=ppt/tags/tag798.xml><?xml version="1.0" encoding="utf-8"?>
<p:tagLst xmlns:p="http://schemas.openxmlformats.org/presentationml/2006/main">
  <p:tag name="AS_UNIQUEID" val="5665"/>
</p:tagLst>
</file>

<file path=ppt/tags/tag799.xml><?xml version="1.0" encoding="utf-8"?>
<p:tagLst xmlns:p="http://schemas.openxmlformats.org/presentationml/2006/main">
  <p:tag name="AS_UNIQUEID" val="5666"/>
</p:tagLst>
</file>

<file path=ppt/tags/tag8.xml><?xml version="1.0" encoding="utf-8"?>
<p:tagLst xmlns:p="http://schemas.openxmlformats.org/presentationml/2006/main">
  <p:tag name="AS_UNIQUEID" val="5240"/>
</p:tagLst>
</file>

<file path=ppt/tags/tag80.xml><?xml version="1.0" encoding="utf-8"?>
<p:tagLst xmlns:p="http://schemas.openxmlformats.org/presentationml/2006/main">
  <p:tag name="AS_UNIQUEID" val="5311"/>
</p:tagLst>
</file>

<file path=ppt/tags/tag800.xml><?xml version="1.0" encoding="utf-8"?>
<p:tagLst xmlns:p="http://schemas.openxmlformats.org/presentationml/2006/main">
  <p:tag name="AS_UNIQUEID" val="5667"/>
</p:tagLst>
</file>

<file path=ppt/tags/tag801.xml><?xml version="1.0" encoding="utf-8"?>
<p:tagLst xmlns:p="http://schemas.openxmlformats.org/presentationml/2006/main">
  <p:tag name="AS_UNIQUEID" val="5668"/>
</p:tagLst>
</file>

<file path=ppt/tags/tag802.xml><?xml version="1.0" encoding="utf-8"?>
<p:tagLst xmlns:p="http://schemas.openxmlformats.org/presentationml/2006/main">
  <p:tag name="AS_UNIQUEID" val="5669"/>
</p:tagLst>
</file>

<file path=ppt/tags/tag803.xml><?xml version="1.0" encoding="utf-8"?>
<p:tagLst xmlns:p="http://schemas.openxmlformats.org/presentationml/2006/main">
  <p:tag name="AS_UNIQUEID" val="5670"/>
</p:tagLst>
</file>

<file path=ppt/tags/tag804.xml><?xml version="1.0" encoding="utf-8"?>
<p:tagLst xmlns:p="http://schemas.openxmlformats.org/presentationml/2006/main">
  <p:tag name="AS_UNIQUEID" val="5671"/>
</p:tagLst>
</file>

<file path=ppt/tags/tag805.xml><?xml version="1.0" encoding="utf-8"?>
<p:tagLst xmlns:p="http://schemas.openxmlformats.org/presentationml/2006/main">
  <p:tag name="AS_UNIQUEID" val="5672"/>
</p:tagLst>
</file>

<file path=ppt/tags/tag806.xml><?xml version="1.0" encoding="utf-8"?>
<p:tagLst xmlns:p="http://schemas.openxmlformats.org/presentationml/2006/main">
  <p:tag name="AS_UNIQUEID" val="5673"/>
</p:tagLst>
</file>

<file path=ppt/tags/tag807.xml><?xml version="1.0" encoding="utf-8"?>
<p:tagLst xmlns:p="http://schemas.openxmlformats.org/presentationml/2006/main">
  <p:tag name="AS_UNIQUEID" val="5674"/>
</p:tagLst>
</file>

<file path=ppt/tags/tag808.xml><?xml version="1.0" encoding="utf-8"?>
<p:tagLst xmlns:p="http://schemas.openxmlformats.org/presentationml/2006/main">
  <p:tag name="AS_UNIQUEID" val="5675"/>
</p:tagLst>
</file>

<file path=ppt/tags/tag809.xml><?xml version="1.0" encoding="utf-8"?>
<p:tagLst xmlns:p="http://schemas.openxmlformats.org/presentationml/2006/main">
  <p:tag name="AS_UNIQUEID" val="5676"/>
</p:tagLst>
</file>

<file path=ppt/tags/tag81.xml><?xml version="1.0" encoding="utf-8"?>
<p:tagLst xmlns:p="http://schemas.openxmlformats.org/presentationml/2006/main">
  <p:tag name="AS_UNIQUEID" val="5312"/>
</p:tagLst>
</file>

<file path=ppt/tags/tag810.xml><?xml version="1.0" encoding="utf-8"?>
<p:tagLst xmlns:p="http://schemas.openxmlformats.org/presentationml/2006/main">
  <p:tag name="AS_UNIQUEID" val="5677"/>
</p:tagLst>
</file>

<file path=ppt/tags/tag811.xml><?xml version="1.0" encoding="utf-8"?>
<p:tagLst xmlns:p="http://schemas.openxmlformats.org/presentationml/2006/main">
  <p:tag name="AS_UNIQUEID" val="5678"/>
</p:tagLst>
</file>

<file path=ppt/tags/tag812.xml><?xml version="1.0" encoding="utf-8"?>
<p:tagLst xmlns:p="http://schemas.openxmlformats.org/presentationml/2006/main">
  <p:tag name="AS_UNIQUEID" val="5679"/>
</p:tagLst>
</file>

<file path=ppt/tags/tag813.xml><?xml version="1.0" encoding="utf-8"?>
<p:tagLst xmlns:p="http://schemas.openxmlformats.org/presentationml/2006/main">
  <p:tag name="AS_UNIQUEID" val="5680"/>
</p:tagLst>
</file>

<file path=ppt/tags/tag814.xml><?xml version="1.0" encoding="utf-8"?>
<p:tagLst xmlns:p="http://schemas.openxmlformats.org/presentationml/2006/main">
  <p:tag name="AS_UNIQUEID" val="5681"/>
</p:tagLst>
</file>

<file path=ppt/tags/tag815.xml><?xml version="1.0" encoding="utf-8"?>
<p:tagLst xmlns:p="http://schemas.openxmlformats.org/presentationml/2006/main">
  <p:tag name="AS_UNIQUEID" val="5682"/>
</p:tagLst>
</file>

<file path=ppt/tags/tag816.xml><?xml version="1.0" encoding="utf-8"?>
<p:tagLst xmlns:p="http://schemas.openxmlformats.org/presentationml/2006/main">
  <p:tag name="AS_UNIQUEID" val="5683"/>
</p:tagLst>
</file>

<file path=ppt/tags/tag817.xml><?xml version="1.0" encoding="utf-8"?>
<p:tagLst xmlns:p="http://schemas.openxmlformats.org/presentationml/2006/main">
  <p:tag name="AS_UNIQUEID" val="5684"/>
</p:tagLst>
</file>

<file path=ppt/tags/tag818.xml><?xml version="1.0" encoding="utf-8"?>
<p:tagLst xmlns:p="http://schemas.openxmlformats.org/presentationml/2006/main">
  <p:tag name="AS_UNIQUEID" val="5685"/>
</p:tagLst>
</file>

<file path=ppt/tags/tag819.xml><?xml version="1.0" encoding="utf-8"?>
<p:tagLst xmlns:p="http://schemas.openxmlformats.org/presentationml/2006/main">
  <p:tag name="AS_UNIQUEID" val="5686"/>
</p:tagLst>
</file>

<file path=ppt/tags/tag82.xml><?xml version="1.0" encoding="utf-8"?>
<p:tagLst xmlns:p="http://schemas.openxmlformats.org/presentationml/2006/main">
  <p:tag name="AS_UNIQUEID" val="5313"/>
</p:tagLst>
</file>

<file path=ppt/tags/tag820.xml><?xml version="1.0" encoding="utf-8"?>
<p:tagLst xmlns:p="http://schemas.openxmlformats.org/presentationml/2006/main">
  <p:tag name="AS_UNIQUEID" val="5687"/>
</p:tagLst>
</file>

<file path=ppt/tags/tag821.xml><?xml version="1.0" encoding="utf-8"?>
<p:tagLst xmlns:p="http://schemas.openxmlformats.org/presentationml/2006/main">
  <p:tag name="AS_UNIQUEID" val="5688"/>
</p:tagLst>
</file>

<file path=ppt/tags/tag822.xml><?xml version="1.0" encoding="utf-8"?>
<p:tagLst xmlns:p="http://schemas.openxmlformats.org/presentationml/2006/main">
  <p:tag name="AS_UNIQUEID" val="5689"/>
</p:tagLst>
</file>

<file path=ppt/tags/tag823.xml><?xml version="1.0" encoding="utf-8"?>
<p:tagLst xmlns:p="http://schemas.openxmlformats.org/presentationml/2006/main">
  <p:tag name="AS_UNIQUEID" val="5690"/>
</p:tagLst>
</file>

<file path=ppt/tags/tag824.xml><?xml version="1.0" encoding="utf-8"?>
<p:tagLst xmlns:p="http://schemas.openxmlformats.org/presentationml/2006/main">
  <p:tag name="AS_UNIQUEID" val="5691"/>
</p:tagLst>
</file>

<file path=ppt/tags/tag825.xml><?xml version="1.0" encoding="utf-8"?>
<p:tagLst xmlns:p="http://schemas.openxmlformats.org/presentationml/2006/main">
  <p:tag name="AS_UNIQUEID" val="5692"/>
</p:tagLst>
</file>

<file path=ppt/tags/tag826.xml><?xml version="1.0" encoding="utf-8"?>
<p:tagLst xmlns:p="http://schemas.openxmlformats.org/presentationml/2006/main">
  <p:tag name="AS_UNIQUEID" val="5693"/>
</p:tagLst>
</file>

<file path=ppt/tags/tag827.xml><?xml version="1.0" encoding="utf-8"?>
<p:tagLst xmlns:p="http://schemas.openxmlformats.org/presentationml/2006/main">
  <p:tag name="AS_UNIQUEID" val="5694"/>
</p:tagLst>
</file>

<file path=ppt/tags/tag828.xml><?xml version="1.0" encoding="utf-8"?>
<p:tagLst xmlns:p="http://schemas.openxmlformats.org/presentationml/2006/main">
  <p:tag name="AS_UNIQUEID" val="5695"/>
</p:tagLst>
</file>

<file path=ppt/tags/tag829.xml><?xml version="1.0" encoding="utf-8"?>
<p:tagLst xmlns:p="http://schemas.openxmlformats.org/presentationml/2006/main">
  <p:tag name="AS_UNIQUEID" val="5696"/>
</p:tagLst>
</file>

<file path=ppt/tags/tag83.xml><?xml version="1.0" encoding="utf-8"?>
<p:tagLst xmlns:p="http://schemas.openxmlformats.org/presentationml/2006/main">
  <p:tag name="AS_UNIQUEID" val="5314"/>
</p:tagLst>
</file>

<file path=ppt/tags/tag830.xml><?xml version="1.0" encoding="utf-8"?>
<p:tagLst xmlns:p="http://schemas.openxmlformats.org/presentationml/2006/main">
  <p:tag name="AS_UNIQUEID" val="5697"/>
</p:tagLst>
</file>

<file path=ppt/tags/tag831.xml><?xml version="1.0" encoding="utf-8"?>
<p:tagLst xmlns:p="http://schemas.openxmlformats.org/presentationml/2006/main">
  <p:tag name="AS_UNIQUEID" val="5698"/>
</p:tagLst>
</file>

<file path=ppt/tags/tag832.xml><?xml version="1.0" encoding="utf-8"?>
<p:tagLst xmlns:p="http://schemas.openxmlformats.org/presentationml/2006/main">
  <p:tag name="AS_UNIQUEID" val="5699"/>
</p:tagLst>
</file>

<file path=ppt/tags/tag833.xml><?xml version="1.0" encoding="utf-8"?>
<p:tagLst xmlns:p="http://schemas.openxmlformats.org/presentationml/2006/main">
  <p:tag name="AS_UNIQUEID" val="5700"/>
</p:tagLst>
</file>

<file path=ppt/tags/tag834.xml><?xml version="1.0" encoding="utf-8"?>
<p:tagLst xmlns:p="http://schemas.openxmlformats.org/presentationml/2006/main">
  <p:tag name="AS_UNIQUEID" val="5701"/>
</p:tagLst>
</file>

<file path=ppt/tags/tag835.xml><?xml version="1.0" encoding="utf-8"?>
<p:tagLst xmlns:p="http://schemas.openxmlformats.org/presentationml/2006/main">
  <p:tag name="AS_UNIQUEID" val="5702"/>
</p:tagLst>
</file>

<file path=ppt/tags/tag836.xml><?xml version="1.0" encoding="utf-8"?>
<p:tagLst xmlns:p="http://schemas.openxmlformats.org/presentationml/2006/main">
  <p:tag name="AS_UNIQUEID" val="5703"/>
</p:tagLst>
</file>

<file path=ppt/tags/tag837.xml><?xml version="1.0" encoding="utf-8"?>
<p:tagLst xmlns:p="http://schemas.openxmlformats.org/presentationml/2006/main">
  <p:tag name="AS_UNIQUEID" val="5704"/>
</p:tagLst>
</file>

<file path=ppt/tags/tag838.xml><?xml version="1.0" encoding="utf-8"?>
<p:tagLst xmlns:p="http://schemas.openxmlformats.org/presentationml/2006/main">
  <p:tag name="AS_UNIQUEID" val="5705"/>
</p:tagLst>
</file>

<file path=ppt/tags/tag839.xml><?xml version="1.0" encoding="utf-8"?>
<p:tagLst xmlns:p="http://schemas.openxmlformats.org/presentationml/2006/main">
  <p:tag name="AS_UNIQUEID" val="5706"/>
</p:tagLst>
</file>

<file path=ppt/tags/tag84.xml><?xml version="1.0" encoding="utf-8"?>
<p:tagLst xmlns:p="http://schemas.openxmlformats.org/presentationml/2006/main">
  <p:tag name="AS_UNIQUEID" val="5315"/>
</p:tagLst>
</file>

<file path=ppt/tags/tag840.xml><?xml version="1.0" encoding="utf-8"?>
<p:tagLst xmlns:p="http://schemas.openxmlformats.org/presentationml/2006/main">
  <p:tag name="AS_UNIQUEID" val="5707"/>
</p:tagLst>
</file>

<file path=ppt/tags/tag841.xml><?xml version="1.0" encoding="utf-8"?>
<p:tagLst xmlns:p="http://schemas.openxmlformats.org/presentationml/2006/main">
  <p:tag name="AS_UNIQUEID" val="5708"/>
</p:tagLst>
</file>

<file path=ppt/tags/tag842.xml><?xml version="1.0" encoding="utf-8"?>
<p:tagLst xmlns:p="http://schemas.openxmlformats.org/presentationml/2006/main">
  <p:tag name="AS_UNIQUEID" val="5709"/>
</p:tagLst>
</file>

<file path=ppt/tags/tag843.xml><?xml version="1.0" encoding="utf-8"?>
<p:tagLst xmlns:p="http://schemas.openxmlformats.org/presentationml/2006/main">
  <p:tag name="AS_UNIQUEID" val="5710"/>
</p:tagLst>
</file>

<file path=ppt/tags/tag844.xml><?xml version="1.0" encoding="utf-8"?>
<p:tagLst xmlns:p="http://schemas.openxmlformats.org/presentationml/2006/main">
  <p:tag name="AS_UNIQUEID" val="5711"/>
</p:tagLst>
</file>

<file path=ppt/tags/tag845.xml><?xml version="1.0" encoding="utf-8"?>
<p:tagLst xmlns:p="http://schemas.openxmlformats.org/presentationml/2006/main">
  <p:tag name="AS_UNIQUEID" val="5712"/>
</p:tagLst>
</file>

<file path=ppt/tags/tag846.xml><?xml version="1.0" encoding="utf-8"?>
<p:tagLst xmlns:p="http://schemas.openxmlformats.org/presentationml/2006/main">
  <p:tag name="AS_UNIQUEID" val="5713"/>
</p:tagLst>
</file>

<file path=ppt/tags/tag847.xml><?xml version="1.0" encoding="utf-8"?>
<p:tagLst xmlns:p="http://schemas.openxmlformats.org/presentationml/2006/main">
  <p:tag name="AS_UNIQUEID" val="5714"/>
</p:tagLst>
</file>

<file path=ppt/tags/tag848.xml><?xml version="1.0" encoding="utf-8"?>
<p:tagLst xmlns:p="http://schemas.openxmlformats.org/presentationml/2006/main">
  <p:tag name="AS_UNIQUEID" val="5715"/>
</p:tagLst>
</file>

<file path=ppt/tags/tag849.xml><?xml version="1.0" encoding="utf-8"?>
<p:tagLst xmlns:p="http://schemas.openxmlformats.org/presentationml/2006/main">
  <p:tag name="AS_UNIQUEID" val="5716"/>
</p:tagLst>
</file>

<file path=ppt/tags/tag85.xml><?xml version="1.0" encoding="utf-8"?>
<p:tagLst xmlns:p="http://schemas.openxmlformats.org/presentationml/2006/main">
  <p:tag name="AS_UNIQUEID" val="5316"/>
</p:tagLst>
</file>

<file path=ppt/tags/tag850.xml><?xml version="1.0" encoding="utf-8"?>
<p:tagLst xmlns:p="http://schemas.openxmlformats.org/presentationml/2006/main">
  <p:tag name="AS_UNIQUEID" val="5717"/>
</p:tagLst>
</file>

<file path=ppt/tags/tag851.xml><?xml version="1.0" encoding="utf-8"?>
<p:tagLst xmlns:p="http://schemas.openxmlformats.org/presentationml/2006/main">
  <p:tag name="AS_UNIQUEID" val="5718"/>
</p:tagLst>
</file>

<file path=ppt/tags/tag852.xml><?xml version="1.0" encoding="utf-8"?>
<p:tagLst xmlns:p="http://schemas.openxmlformats.org/presentationml/2006/main">
  <p:tag name="AS_UNIQUEID" val="5719"/>
</p:tagLst>
</file>

<file path=ppt/tags/tag853.xml><?xml version="1.0" encoding="utf-8"?>
<p:tagLst xmlns:p="http://schemas.openxmlformats.org/presentationml/2006/main">
  <p:tag name="AS_UNIQUEID" val="5720"/>
</p:tagLst>
</file>

<file path=ppt/tags/tag854.xml><?xml version="1.0" encoding="utf-8"?>
<p:tagLst xmlns:p="http://schemas.openxmlformats.org/presentationml/2006/main">
  <p:tag name="AS_UNIQUEID" val="5721"/>
</p:tagLst>
</file>

<file path=ppt/tags/tag855.xml><?xml version="1.0" encoding="utf-8"?>
<p:tagLst xmlns:p="http://schemas.openxmlformats.org/presentationml/2006/main">
  <p:tag name="AS_UNIQUEID" val="5722"/>
</p:tagLst>
</file>

<file path=ppt/tags/tag856.xml><?xml version="1.0" encoding="utf-8"?>
<p:tagLst xmlns:p="http://schemas.openxmlformats.org/presentationml/2006/main">
  <p:tag name="AS_UNIQUEID" val="3435"/>
</p:tagLst>
</file>

<file path=ppt/tags/tag85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YmQ2MTljNGM5ODgxMTBjY2ZmMDNlZDc5ZGVlZTA2NjQifQ=="/>
  <p:tag name="ISPRING_FIRST_PUBLISH" val="1"/>
  <p:tag name="ISPRING_OUTPUT_FOLDER" val="D:\ppt\第四批\4.21\133068"/>
  <p:tag name="ISPRING_PRESENTATION_TITLE" val="PowerPoint 演示文稿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PASSING_SCORE" val="0.000000"/>
  <p:tag name="ISPRING_SCORM_RATE_QUIZZES" val="0"/>
  <p:tag name="ISPRING_SCORM_RATE_SLIDES" val="0"/>
  <p:tag name="ISPRING_ULTRA_SCORM_COURSE_ID" val="92A6A5E2-09B6-4D8C-BC20-91A94C876A25"/>
  <p:tag name="ISPRINGCLOUDFOLDERID" val="0"/>
  <p:tag name="ISPRINGCLOUDFOLDERPATH" val="Repository"/>
  <p:tag name="ISPRINGONLINEFOLDERID" val="0"/>
  <p:tag name="ISPRINGONLINEFOLDERPATH" val="Content List"/>
  <p:tag name="KSO_WPP_MARK_KEY" val="cf2aab5e-b34f-4149-a4f4-33bee6665b3c"/>
</p:tagLst>
</file>

<file path=ppt/tags/tag86.xml><?xml version="1.0" encoding="utf-8"?>
<p:tagLst xmlns:p="http://schemas.openxmlformats.org/presentationml/2006/main">
  <p:tag name="AS_UNIQUEID" val="5317"/>
</p:tagLst>
</file>

<file path=ppt/tags/tag87.xml><?xml version="1.0" encoding="utf-8"?>
<p:tagLst xmlns:p="http://schemas.openxmlformats.org/presentationml/2006/main">
  <p:tag name="AS_UNIQUEID" val="5318"/>
</p:tagLst>
</file>

<file path=ppt/tags/tag88.xml><?xml version="1.0" encoding="utf-8"?>
<p:tagLst xmlns:p="http://schemas.openxmlformats.org/presentationml/2006/main">
  <p:tag name="AS_UNIQUEID" val="5319"/>
</p:tagLst>
</file>

<file path=ppt/tags/tag89.xml><?xml version="1.0" encoding="utf-8"?>
<p:tagLst xmlns:p="http://schemas.openxmlformats.org/presentationml/2006/main">
  <p:tag name="AS_UNIQUEID" val="5320"/>
</p:tagLst>
</file>

<file path=ppt/tags/tag9.xml><?xml version="1.0" encoding="utf-8"?>
<p:tagLst xmlns:p="http://schemas.openxmlformats.org/presentationml/2006/main">
  <p:tag name="AS_UNIQUEID" val="5241"/>
</p:tagLst>
</file>

<file path=ppt/tags/tag90.xml><?xml version="1.0" encoding="utf-8"?>
<p:tagLst xmlns:p="http://schemas.openxmlformats.org/presentationml/2006/main">
  <p:tag name="AS_UNIQUEID" val="5321"/>
</p:tagLst>
</file>

<file path=ppt/tags/tag91.xml><?xml version="1.0" encoding="utf-8"?>
<p:tagLst xmlns:p="http://schemas.openxmlformats.org/presentationml/2006/main">
  <p:tag name="AS_UNIQUEID" val="1441"/>
</p:tagLst>
</file>

<file path=ppt/tags/tag92.xml><?xml version="1.0" encoding="utf-8"?>
<p:tagLst xmlns:p="http://schemas.openxmlformats.org/presentationml/2006/main">
  <p:tag name="AS_UNIQUEID" val="5723"/>
</p:tagLst>
</file>

<file path=ppt/tags/tag93.xml><?xml version="1.0" encoding="utf-8"?>
<p:tagLst xmlns:p="http://schemas.openxmlformats.org/presentationml/2006/main">
  <p:tag name="AS_UNIQUEID" val="5322"/>
</p:tagLst>
</file>

<file path=ppt/tags/tag94.xml><?xml version="1.0" encoding="utf-8"?>
<p:tagLst xmlns:p="http://schemas.openxmlformats.org/presentationml/2006/main">
  <p:tag name="AS_UNIQUEID" val="5323"/>
</p:tagLst>
</file>

<file path=ppt/tags/tag95.xml><?xml version="1.0" encoding="utf-8"?>
<p:tagLst xmlns:p="http://schemas.openxmlformats.org/presentationml/2006/main">
  <p:tag name="AS_UNIQUEID" val="5324"/>
</p:tagLst>
</file>

<file path=ppt/tags/tag96.xml><?xml version="1.0" encoding="utf-8"?>
<p:tagLst xmlns:p="http://schemas.openxmlformats.org/presentationml/2006/main">
  <p:tag name="AS_UNIQUEID" val="5325"/>
</p:tagLst>
</file>

<file path=ppt/tags/tag97.xml><?xml version="1.0" encoding="utf-8"?>
<p:tagLst xmlns:p="http://schemas.openxmlformats.org/presentationml/2006/main">
  <p:tag name="AS_UNIQUEID" val="5326"/>
</p:tagLst>
</file>

<file path=ppt/tags/tag98.xml><?xml version="1.0" encoding="utf-8"?>
<p:tagLst xmlns:p="http://schemas.openxmlformats.org/presentationml/2006/main">
  <p:tag name="AS_UNIQUEID" val="5327"/>
</p:tagLst>
</file>

<file path=ppt/tags/tag99.xml><?xml version="1.0" encoding="utf-8"?>
<p:tagLst xmlns:p="http://schemas.openxmlformats.org/presentationml/2006/main">
  <p:tag name="AS_UNIQUEID" val="5328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484</Paragraphs>
  <Slides>85</Slides>
  <Notes>8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85</vt:i4>
      </vt:variant>
    </vt:vector>
  </HeadingPairs>
  <TitlesOfParts>
    <vt:vector baseType="lpstr" size="102">
      <vt:lpstr>Arial</vt:lpstr>
      <vt:lpstr>Calibri Light</vt:lpstr>
      <vt:lpstr>Calibri</vt:lpstr>
      <vt:lpstr>印品黑体</vt:lpstr>
      <vt:lpstr>楷体</vt:lpstr>
      <vt:lpstr>宋体</vt:lpstr>
      <vt:lpstr>Times New Roman</vt:lpstr>
      <vt:lpstr>华文行楷</vt:lpstr>
      <vt:lpstr>微软雅黑</vt:lpstr>
      <vt:lpstr>黑体</vt:lpstr>
      <vt:lpstr>华文中宋</vt:lpstr>
      <vt:lpstr>Wingdings</vt:lpstr>
      <vt:lpstr>仿宋</vt:lpstr>
      <vt:lpstr>方正姚体</vt:lpstr>
      <vt:lpstr>Segoe UI</vt:lpstr>
      <vt:lpstr>Aharoni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2022-11-18T19:05:47.552</cp:lastPrinted>
  <dcterms:created xsi:type="dcterms:W3CDTF">2022-11-18T19:05:47Z</dcterms:created>
  <dcterms:modified xsi:type="dcterms:W3CDTF">2022-11-18T11:05:51Z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