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785" r:id="rId4"/>
    <p:sldId id="786" r:id="rId5"/>
    <p:sldId id="787" r:id="rId6"/>
    <p:sldId id="788" r:id="rId7"/>
    <p:sldId id="789" r:id="rId8"/>
    <p:sldId id="790" r:id="rId9"/>
    <p:sldId id="791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D123498C-6CA3-45D2-B693-D764DB0496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8DE6A-FAC4-47D5-849C-18885160D6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A43F9-4EF7-455D-ADC8-608C7B1EE0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3C8FBCA-C1CD-4312-B377-7D24558D5E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150" y="3014663"/>
            <a:ext cx="2933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147763"/>
            <a:ext cx="63912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0625" y="1712913"/>
            <a:ext cx="3222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6175" y="1712913"/>
            <a:ext cx="5016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712913"/>
            <a:ext cx="700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0525" y="1725613"/>
            <a:ext cx="71913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9675" y="2197100"/>
            <a:ext cx="3397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8875" y="2181225"/>
            <a:ext cx="768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0" y="2174875"/>
            <a:ext cx="6080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3225" y="2185988"/>
            <a:ext cx="7889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3038" y="2620963"/>
            <a:ext cx="30956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50" y="2620963"/>
            <a:ext cx="30956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0725" y="2625725"/>
            <a:ext cx="3095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0138" y="3068638"/>
            <a:ext cx="30956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0550" y="3086100"/>
            <a:ext cx="3079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4113" y="3086100"/>
            <a:ext cx="30956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3527425"/>
            <a:ext cx="30956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0525" y="3538538"/>
            <a:ext cx="3079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2338" y="4448175"/>
            <a:ext cx="3095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2300" y="4448175"/>
            <a:ext cx="3095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5613" y="4448175"/>
            <a:ext cx="3095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8688" y="4902200"/>
            <a:ext cx="30956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9725" y="4895850"/>
            <a:ext cx="3095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2950" y="4895850"/>
            <a:ext cx="3095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288" y="5357813"/>
            <a:ext cx="30956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3500" y="5351463"/>
            <a:ext cx="30956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2950" y="5353050"/>
            <a:ext cx="3095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971550"/>
            <a:ext cx="63912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5475" y="1420813"/>
            <a:ext cx="5984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4613" y="2324100"/>
            <a:ext cx="1149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9850" y="3232150"/>
            <a:ext cx="1149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9850" y="4132263"/>
            <a:ext cx="114935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9850" y="4591050"/>
            <a:ext cx="1149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9850" y="5502275"/>
            <a:ext cx="1149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6663" y="1104900"/>
            <a:ext cx="6513512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1238" y="2479675"/>
            <a:ext cx="6000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2613" y="2479675"/>
            <a:ext cx="6000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2613" y="3394075"/>
            <a:ext cx="6000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7375" y="4737100"/>
            <a:ext cx="6000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4413" y="5200650"/>
            <a:ext cx="6000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2613" y="5195888"/>
            <a:ext cx="6000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225" y="1074738"/>
            <a:ext cx="6532563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9925" y="4192588"/>
            <a:ext cx="58086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3863" y="3686175"/>
            <a:ext cx="684847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1136650"/>
            <a:ext cx="619918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5288" y="1933575"/>
            <a:ext cx="628650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2738" y="4641850"/>
            <a:ext cx="62865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576388"/>
            <a:ext cx="66008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190625"/>
            <a:ext cx="61722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0675" y="1173163"/>
            <a:ext cx="359410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1963" y="1609725"/>
            <a:ext cx="59261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8638" y="2073275"/>
            <a:ext cx="59261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2775" y="2520950"/>
            <a:ext cx="59245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0075" y="2968625"/>
            <a:ext cx="592613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2775" y="3419475"/>
            <a:ext cx="59245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8638" y="3871913"/>
            <a:ext cx="5926137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288" y="4321175"/>
            <a:ext cx="592613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7063" y="4779963"/>
            <a:ext cx="5926137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4525" y="5227638"/>
            <a:ext cx="592455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2114550"/>
            <a:ext cx="62198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7663" y="3886200"/>
            <a:ext cx="6286500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