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534" r:id="rId6"/>
    <p:sldId id="535" r:id="rId7"/>
    <p:sldId id="490" r:id="rId8"/>
    <p:sldId id="536" r:id="rId9"/>
    <p:sldId id="538" r:id="rId10"/>
    <p:sldId id="537" r:id="rId11"/>
    <p:sldId id="491" r:id="rId12"/>
    <p:sldId id="539" r:id="rId13"/>
    <p:sldId id="492" r:id="rId14"/>
    <p:sldId id="521" r:id="rId15"/>
    <p:sldId id="522" r:id="rId16"/>
    <p:sldId id="554" r:id="rId17"/>
    <p:sldId id="468" r:id="rId18"/>
    <p:sldId id="425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76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668145" y="3775075"/>
            <a:ext cx="6018530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 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                      QQ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群：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654677190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97790" y="2010093"/>
            <a:ext cx="85693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在模仿中创新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考场写作之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高分策略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4984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 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 然而，知识经济最终走向舆论批判的风口的当下，暴露出我们过于浮躁的心态与焦虑的情绪。不得不承认这是市场经济快速发展的衍生物――快节奏的生活方式向我们提出要效率要结果的军令。快，快，快，知识经济恰好顺应了人们的要求。于是，人们不顾自身实际，一味接收信息的大量灌输，不仅会产生接收信息不得及时消化而导致快速流逝的焦虑，同时也让人们越来越懒，最终丧失思考的能力。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      （分析问题：知识经济的利与弊）</a:t>
            </a:r>
            <a:endParaRPr lang="zh-CN" sz="2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0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charset="-122"/>
                <a:ea typeface="宋体" panose="02010600030101010101" pitchFamily="2" charset="-122"/>
              </a:rPr>
              <a:t>好时代坏时代翻覆，实则取决于人们的态度。过度狂热不仅会使人们在前行的道路上淹没个体意识，迷失自我，从而与学习的快乐和享受的初心渐行渐远。过度排斥则片面地否定在时代发展下的新事物带来的积极意义。无论是哪种态度，都会使我们失去平衡，酿成悲剧。</a:t>
            </a:r>
            <a:endParaRPr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charset="-122"/>
                <a:ea typeface="宋体" panose="02010600030101010101" pitchFamily="2" charset="-122"/>
              </a:rPr>
              <a:t>       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（分析问题：利弊共存</a:t>
            </a:r>
            <a:r>
              <a:rPr lang="zh-CN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根源在于人们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）</a:t>
            </a:r>
            <a:endParaRPr sz="28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   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sym typeface="+mn-ea"/>
              </a:rPr>
              <a:t>社会迅猛发展，信息让人眼花缭乱，长江后浪推前浪，新事物层出不穷，新的变革势在必行。保持理性，把握平衡，为知识经济建构一个恰当而合理的准则框架，让人们得以在自由的空间内自由翱翔。建立适当机制，借助知识经济的春风，乘风破浪，掌握好舵，把握好方向，远方的烟霞才会尽入眼底。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（解决问题）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（可再具体深入论证）</a:t>
            </a:r>
            <a:endParaRPr lang="en-US" altLang="zh-CN" sz="2400" b="1">
              <a:solidFill>
                <a:srgbClr val="C00000"/>
              </a:solidFill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   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sym typeface="+mn-ea"/>
              </a:rPr>
              <a:t> 理性对待，不负知识。顺应潮流，方能不负时代。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sym typeface="+mn-ea"/>
              </a:rPr>
              <a:t> </a:t>
            </a:r>
            <a:endParaRPr lang="zh-CN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   此篇文章，提出问题，分析问题，解决问题思路，但围绕的是知识经济的利与弊话题展开，比赵哲《好时代，坏时代》有深度</a:t>
            </a:r>
            <a:r>
              <a:rPr lang="zh-CN" altLang="en-US" sz="2400" b="1">
                <a:latin typeface="楷体" panose="02010609060101010101" charset="-122"/>
                <a:sym typeface="+mn-ea"/>
              </a:rPr>
              <a:t>。</a:t>
            </a:r>
            <a:endParaRPr lang="zh-CN" altLang="en-US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sym typeface="+mn-ea"/>
              </a:rPr>
              <a:t>    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赵哲的文章思路是，自拍的优点，自拍的缺点，自拍要有度。也是提出</a:t>
            </a:r>
            <a:r>
              <a:rPr lang="zh-CN" altLang="en-US" sz="2400" b="1">
                <a:latin typeface="楷体" panose="02010609060101010101" charset="-122"/>
                <a:sym typeface="+mn-ea"/>
              </a:rPr>
              <a:t>、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分析</a:t>
            </a:r>
            <a:r>
              <a:rPr lang="zh-CN" altLang="en-US" sz="2400" b="1">
                <a:latin typeface="楷体" panose="02010609060101010101" charset="-122"/>
                <a:sym typeface="+mn-ea"/>
              </a:rPr>
              <a:t>、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解决问题，但话题较为简单。</a:t>
            </a:r>
            <a:endParaRPr lang="en-US" altLang="zh-CN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sym typeface="+mn-ea"/>
              </a:rPr>
              <a:t>    本文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围绕的话题较为复杂，</a:t>
            </a:r>
            <a:r>
              <a:rPr lang="zh-CN" altLang="en-US" sz="2400" b="1">
                <a:latin typeface="楷体" panose="02010609060101010101" charset="-122"/>
                <a:sym typeface="+mn-ea"/>
              </a:rPr>
              <a:t>即同时提出事物的两面性，使文章论述的话题处于一种更复杂的逻辑关系中，所以更有深度。</a:t>
            </a:r>
            <a:endParaRPr lang="zh-CN" altLang="en-US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sym typeface="+mn-ea"/>
              </a:rPr>
              <a:t>    这篇文字代表一种新的写作思路。</a:t>
            </a:r>
            <a:endParaRPr lang="en-US" altLang="zh-CN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sym typeface="+mn-ea"/>
              </a:rPr>
              <a:t>   </a:t>
            </a:r>
            <a:endParaRPr lang="en-US" altLang="zh-CN" sz="2400" b="1"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65544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高分作文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=审题立意+结构合理+文采与深度+卷面整洁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=全都是套路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其中， </a:t>
            </a:r>
            <a:r>
              <a:rPr lang="zh-CN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科学备考是关键，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最关键套逻辑结构，学会模仿，会进一步活学活用，</a:t>
            </a:r>
            <a:r>
              <a:rPr lang="zh-CN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且能够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在模仿中创新。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当这种写作创新思维，成为我们日常练习的写作习惯，那么，考场写作对我们来说，依然是一种训练有素的套路，驾轻就熟，任意而为。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               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谢谢！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欢迎交流！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期盼您提供学生案例。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首先，学会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模仿思维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其次、在模仿中创新：增加写作难度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6090" y="666750"/>
            <a:ext cx="7680325" cy="535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000" b="1">
                <a:ea typeface="宋体" panose="02010600030101010101" pitchFamily="2" charset="-122"/>
              </a:rPr>
              <a:t>       </a:t>
            </a:r>
            <a:r>
              <a:rPr lang="zh-CN" altLang="en-US" sz="2000" b="1">
                <a:ea typeface="宋体" panose="02010600030101010101" pitchFamily="2" charset="-122"/>
              </a:rPr>
              <a:t>原存储</a:t>
            </a:r>
            <a:r>
              <a:rPr lang="zh-CN" altLang="en-US" sz="2000" b="1">
                <a:ea typeface="宋体" panose="02010600030101010101" pitchFamily="2" charset="-122"/>
              </a:rPr>
              <a:t>案例：自拍盛兴，有利有弊，说出你的看法。</a:t>
            </a:r>
            <a:endParaRPr lang="zh-CN" altLang="en-US" sz="2000" b="1"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                     </a:t>
            </a:r>
            <a:endParaRPr lang="en-US" altLang="zh-CN" sz="2400" b="1"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                                  </a:t>
            </a:r>
            <a:r>
              <a:rPr lang="zh-CN" sz="2400" b="1">
                <a:ea typeface="宋体" panose="02010600030101010101" pitchFamily="2" charset="-122"/>
              </a:rPr>
              <a:t>好时代</a:t>
            </a:r>
            <a:r>
              <a:rPr lang="en-US" sz="2400" b="1">
                <a:latin typeface="宋体" panose="02010600030101010101" pitchFamily="2" charset="-122"/>
              </a:rPr>
              <a:t>  </a:t>
            </a:r>
            <a:r>
              <a:rPr lang="zh-CN" sz="2400" b="1">
                <a:ea typeface="宋体" panose="02010600030101010101" pitchFamily="2" charset="-122"/>
              </a:rPr>
              <a:t>坏时代                                          2016级  赵哲</a:t>
            </a:r>
            <a:endParaRPr lang="zh-CN" sz="240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zh-CN" sz="2000">
                <a:latin typeface="Times New Roman" panose="02020603050405020304" charset="0"/>
                <a:ea typeface="宋体" panose="02010600030101010101" pitchFamily="2" charset="-122"/>
              </a:rPr>
              <a:t>       远隔于天涯，却能于自拍中触摸他人生活的细微之处，无形中拉近了心灵的距离。这是最好的时代。相差于毫厘，拍下一幕车祸现场即转身而去，徒留身后一地的破碎。这是最坏的时代。自拍本为人类造福，却因人们失掉了度而翻覆了局。唯有合理利用，方能推动这时代走向更好的未来。</a:t>
            </a:r>
            <a:endParaRPr lang="zh-CN" sz="200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                         从自拍现象到对时代的感叹反思</a:t>
            </a:r>
            <a:endParaRPr lang="zh-CN" sz="2400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拍是美丽的捕手，捕获每个人最惊艳的模样。人说青春留不住，它却永远定格于自拍中。这是时代的馈赠。私密性强的现代社会，正如钱钟书《围城》所说，别人进不来，你也出不去，犹如孤岛。而自拍的出行像腾空架起的桥梁，连接起每座孤岛，打开交流与分享的大门。当一种情感与另一种情感交融，那是心灵的共鸣；当一种思想与另一种思想交融，那是精神的契合。自拍，让思想碰撞火花，让人生充满奇遇，让生活多姿多彩，这是高端科技一手雕刻的最好时代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   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自拍的优点  时代的礼赞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45440" y="932180"/>
            <a:ext cx="82016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 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道家主张，万物阴阳相生相合。任何一方的增减都会失掉平衡。当人们忙于追逐自拍之时，事物便偏离了本来的方向。盲目追求自拍炫于人前的艳羡，人们便成为拥有不敢摘下面具的演员，生活变沦为以浓墨重彩粉饰虚幻的人生戏剧。他们早已于幽暗昏惑中丢失了自我，不分现实与梦境。当生活以自拍为中心旋转时，便丧失了当初的美好。沉溺于自拍，对眼前的意外视而不见；对家人的呼唤充耳不闻；对擦身而过的危险毫不在意。自拍使人陷入了封闭、冷漠的沼泽，使这个时代面目全非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 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自拍带来的分享与善意，又带来了冷漠与封闭。时代也如同一枚硬币，在明暗两面之间悬停翻转。这看似矛盾重重，然而剥茧抽丝，便赫然发现“度”的过与不及是一切的根源。自拍就像烧瓷，太过长时间熏烤的瓷器是脆弱的，而过度利用自拍是危害性的。瓷器本身会因失去韧度而布满裂痕，人们也会因过度沉迷而迷失自我。只有合适火候才能烧出光滑洁净的瓷器，也只有适度的自拍才能为生活增添绚烂的光彩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 世界太美，自拍太酷，容易迷人眼睛，乱人心志。当下，只有合理利用自拍，挣脱生活的枷锁，才能让人们与时代一路高歌前行。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>
              <a:lnSpc>
                <a:spcPct val="150000"/>
              </a:lnSpc>
            </a:pPr>
            <a:r>
              <a:rPr 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endParaRPr lang="en-US"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评语：</a:t>
            </a:r>
            <a:endParaRPr sz="28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 在本书众多学生写作案例中，此文是较为完美的文章。立意上，从自拍现象上升到对时代的思考，这是此文最耐人思考的闪光点。逻辑上，在辩证思考中，提出适度之美。还有，语言尤其值得称道，深刻的思想在诗意的文字下，愈加迷人。所谓，文质彬彬，方为佳作。</a:t>
            </a:r>
            <a:endParaRPr sz="28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在模仿中进行创新写作案例展示</a:t>
            </a:r>
            <a:endParaRPr lang="zh-CN"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endParaRPr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好时代坏时代――谈知识经济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en-US"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2017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级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 郭欣欣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   知识经济到来，普通人得以接受优质上等的知识资源，这是最好的时代。然而贩卖知识，过于功利，一指一点间略去了思考的过程，这是最坏的时代。 好坏时代的翻覆，人类在其中起着重要的作用。理性对待，适度利用，把握平衡，才是我们走向新时代最好的姿态。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（概述材料，提出观点）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 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知识经济是市场经济快速发展下的新事物。人们对之喜忧参半。过度狂热，亦或是过度排斥，都没有用全面发展的眼光看待它。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（提出问题</a:t>
            </a:r>
            <a:r>
              <a:rPr 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：知识经济的两面性</a:t>
            </a:r>
            <a:r>
              <a:rPr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）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   </a:t>
            </a:r>
            <a:r>
              <a: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sym typeface="+mn-ea"/>
              </a:rPr>
              <a:t>对待新事物，我们给予</a:t>
            </a:r>
            <a:r>
              <a:rPr 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sym typeface="+mn-ea"/>
              </a:rPr>
              <a:t>了</a:t>
            </a:r>
            <a:r>
              <a: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sym typeface="+mn-ea"/>
              </a:rPr>
              <a:t>足够的耐心和保护。知识经济打破了原有的知识堵塞与封闭，促进知识的传播与交流，也发展了知识的传递方式，使更多偏远地区的人们得以共享知识盛宴。另一方面知识经济也给知识输出者一定的物质支持经济肯定，激发其创造创新的积极性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sym typeface="+mn-ea"/>
              </a:rPr>
              <a:t>。</a:t>
            </a: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2622</Words>
  <Application>WPS 演示</Application>
  <PresentationFormat>全屏显示(4:3)</PresentationFormat>
  <Paragraphs>75</Paragraphs>
  <Slides>16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时尚中黑简体</vt:lpstr>
      <vt:lpstr>微软雅黑</vt:lpstr>
      <vt:lpstr>Times New Roman</vt:lpstr>
      <vt:lpstr>楷体</vt:lpstr>
      <vt:lpstr>Arial Unicode MS</vt:lpstr>
      <vt:lpstr>黑体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西瓜</cp:lastModifiedBy>
  <cp:revision>232</cp:revision>
  <dcterms:created xsi:type="dcterms:W3CDTF">2011-09-22T23:42:00Z</dcterms:created>
  <dcterms:modified xsi:type="dcterms:W3CDTF">2019-05-31T11:41:27Z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2052-11.1.0.8654</vt:lpwstr>
  </property>
</Properties>
</file>