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4" r:id="rId8"/>
    <p:sldId id="266" r:id="rId9"/>
    <p:sldId id="262" r:id="rId10"/>
    <p:sldId id="261" r:id="rId11"/>
    <p:sldId id="263" r:id="rId12"/>
    <p:sldId id="269" r:id="rId13"/>
    <p:sldId id="26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E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A31F2-C778-4386-9037-CCCA60E2B6CA}" type="datetimeFigureOut">
              <a:rPr lang="zh-CN" altLang="en-US" smtClean="0"/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84D-92C7-43F8-B64D-AAF9144821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478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A31F2-C778-4386-9037-CCCA60E2B6CA}" type="datetimeFigureOut">
              <a:rPr lang="zh-CN" altLang="en-US" smtClean="0"/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84D-92C7-43F8-B64D-AAF9144821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478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A31F2-C778-4386-9037-CCCA60E2B6CA}" type="datetimeFigureOut">
              <a:rPr lang="zh-CN" altLang="en-US" smtClean="0"/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84D-92C7-43F8-B64D-AAF9144821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371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A31F2-C778-4386-9037-CCCA60E2B6CA}" type="datetimeFigureOut">
              <a:rPr lang="zh-CN" altLang="en-US" smtClean="0"/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84D-92C7-43F8-B64D-AAF9144821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420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A31F2-C778-4386-9037-CCCA60E2B6CA}" type="datetimeFigureOut">
              <a:rPr lang="zh-CN" altLang="en-US" smtClean="0"/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84D-92C7-43F8-B64D-AAF9144821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522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A31F2-C778-4386-9037-CCCA60E2B6CA}" type="datetimeFigureOut">
              <a:rPr lang="zh-CN" altLang="en-US" smtClean="0"/>
              <a:t>2016/9/4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84D-92C7-43F8-B64D-AAF9144821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649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A31F2-C778-4386-9037-CCCA60E2B6CA}" type="datetimeFigureOut">
              <a:rPr lang="zh-CN" altLang="en-US" smtClean="0"/>
              <a:t>2016/9/4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84D-92C7-43F8-B64D-AAF9144821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244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A31F2-C778-4386-9037-CCCA60E2B6CA}" type="datetimeFigureOut">
              <a:rPr lang="zh-CN" altLang="en-US" smtClean="0"/>
              <a:t>2016/9/4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84D-92C7-43F8-B64D-AAF9144821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389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A31F2-C778-4386-9037-CCCA60E2B6CA}" type="datetimeFigureOut">
              <a:rPr lang="zh-CN" altLang="en-US" smtClean="0"/>
              <a:t>2016/9/4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84D-92C7-43F8-B64D-AAF9144821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393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A31F2-C778-4386-9037-CCCA60E2B6CA}" type="datetimeFigureOut">
              <a:rPr lang="zh-CN" altLang="en-US" smtClean="0"/>
              <a:t>2016/9/4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84D-92C7-43F8-B64D-AAF9144821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382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A31F2-C778-4386-9037-CCCA60E2B6CA}" type="datetimeFigureOut">
              <a:rPr lang="zh-CN" altLang="en-US" smtClean="0"/>
              <a:t>2016/9/4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84D-92C7-43F8-B64D-AAF9144821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320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A31F2-C778-4386-9037-CCCA60E2B6CA}" type="datetimeFigureOut">
              <a:rPr lang="zh-CN" altLang="en-US" smtClean="0"/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0184D-92C7-43F8-B64D-AAF9144821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585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S0027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2752711" y="1417873"/>
            <a:ext cx="85644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accent1">
                    <a:lumMod val="75000"/>
                  </a:schemeClr>
                </a:solidFill>
              </a:rPr>
              <a:t>5 </a:t>
            </a:r>
            <a:r>
              <a:rPr lang="zh-CN" altLang="en-US" sz="13800" b="1" dirty="0" smtClean="0">
                <a:solidFill>
                  <a:schemeClr val="bg1"/>
                </a:solidFill>
              </a:rPr>
              <a:t>对 韵 歌</a:t>
            </a:r>
            <a:endParaRPr lang="zh-CN" altLang="en-US" sz="13800" b="1" dirty="0">
              <a:solidFill>
                <a:schemeClr val="bg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2503257" y="1958631"/>
            <a:ext cx="1365160" cy="1387698"/>
          </a:xfrm>
          <a:prstGeom prst="ellipse">
            <a:avLst/>
          </a:prstGeom>
          <a:solidFill>
            <a:srgbClr val="DEEBF7">
              <a:alpha val="23137"/>
            </a:srgb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57150">
                <a:solidFill>
                  <a:schemeClr val="tx1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009013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93"/>
          <a:stretch/>
        </p:blipFill>
        <p:spPr>
          <a:xfrm>
            <a:off x="116498" y="1"/>
            <a:ext cx="8885833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607280" y="231056"/>
            <a:ext cx="2228405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/>
              <a:t>山清水秀</a:t>
            </a:r>
            <a:endParaRPr lang="zh-CN" altLang="en-US" sz="9600" dirty="0"/>
          </a:p>
        </p:txBody>
      </p:sp>
    </p:spTree>
    <p:extLst>
      <p:ext uri="{BB962C8B-B14F-4D97-AF65-F5344CB8AC3E}">
        <p14:creationId xmlns:p14="http://schemas.microsoft.com/office/powerpoint/2010/main" val="37969744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51583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470164" y="269693"/>
            <a:ext cx="2138253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/>
              <a:t>柳绿花红</a:t>
            </a:r>
            <a:endParaRPr lang="zh-CN" altLang="en-US" sz="9600" dirty="0"/>
          </a:p>
        </p:txBody>
      </p:sp>
    </p:spTree>
    <p:extLst>
      <p:ext uri="{BB962C8B-B14F-4D97-AF65-F5344CB8AC3E}">
        <p14:creationId xmlns:p14="http://schemas.microsoft.com/office/powerpoint/2010/main" val="17686148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BAS0027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5027053" y="327766"/>
            <a:ext cx="3979571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chemeClr val="bg1"/>
                </a:solidFill>
              </a:rPr>
              <a:t>对韵歌</a:t>
            </a:r>
            <a:endParaRPr lang="en-US" altLang="zh-CN" sz="32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chemeClr val="bg1"/>
                </a:solidFill>
              </a:rPr>
              <a:t>云对雨，</a:t>
            </a:r>
            <a:endParaRPr lang="en-US" altLang="zh-CN" sz="32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chemeClr val="bg1"/>
                </a:solidFill>
              </a:rPr>
              <a:t>雪对风，</a:t>
            </a:r>
            <a:endParaRPr lang="en-US" altLang="zh-CN" sz="32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chemeClr val="bg1"/>
                </a:solidFill>
              </a:rPr>
              <a:t>花对树，</a:t>
            </a:r>
            <a:endParaRPr lang="en-US" altLang="zh-CN" sz="32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chemeClr val="bg1"/>
                </a:solidFill>
              </a:rPr>
              <a:t>鸟对虫。</a:t>
            </a:r>
            <a:endParaRPr lang="en-US" altLang="zh-CN" sz="32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chemeClr val="bg1"/>
                </a:solidFill>
              </a:rPr>
              <a:t>山清对水秀，</a:t>
            </a:r>
            <a:endParaRPr lang="en-US" altLang="zh-CN" sz="32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</a:rPr>
              <a:t>柳绿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对花红。</a:t>
            </a:r>
            <a:endParaRPr lang="en-US" altLang="zh-CN" sz="32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3066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AS0027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Group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605104"/>
              </p:ext>
            </p:extLst>
          </p:nvPr>
        </p:nvGraphicFramePr>
        <p:xfrm>
          <a:off x="2556457" y="1384479"/>
          <a:ext cx="2466304" cy="2144332"/>
        </p:xfrm>
        <a:graphic>
          <a:graphicData uri="http://schemas.openxmlformats.org/drawingml/2006/table">
            <a:tbl>
              <a:tblPr/>
              <a:tblGrid>
                <a:gridCol w="1233152"/>
                <a:gridCol w="1233152"/>
              </a:tblGrid>
              <a:tr h="107216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216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Group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755057"/>
              </p:ext>
            </p:extLst>
          </p:nvPr>
        </p:nvGraphicFramePr>
        <p:xfrm>
          <a:off x="5112914" y="1384479"/>
          <a:ext cx="2466304" cy="2144332"/>
        </p:xfrm>
        <a:graphic>
          <a:graphicData uri="http://schemas.openxmlformats.org/drawingml/2006/table">
            <a:tbl>
              <a:tblPr/>
              <a:tblGrid>
                <a:gridCol w="1233152"/>
                <a:gridCol w="1233152"/>
              </a:tblGrid>
              <a:tr h="107216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216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Group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434795"/>
              </p:ext>
            </p:extLst>
          </p:nvPr>
        </p:nvGraphicFramePr>
        <p:xfrm>
          <a:off x="7669371" y="1384479"/>
          <a:ext cx="2466304" cy="2144332"/>
        </p:xfrm>
        <a:graphic>
          <a:graphicData uri="http://schemas.openxmlformats.org/drawingml/2006/table">
            <a:tbl>
              <a:tblPr/>
              <a:tblGrid>
                <a:gridCol w="1233152"/>
                <a:gridCol w="1233152"/>
              </a:tblGrid>
              <a:tr h="107216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216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781837" y="1345842"/>
            <a:ext cx="180304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 smtClean="0"/>
              <a:t>虫</a:t>
            </a:r>
            <a:endParaRPr lang="zh-CN" altLang="en-US" sz="13800" dirty="0"/>
          </a:p>
        </p:txBody>
      </p:sp>
      <p:sp>
        <p:nvSpPr>
          <p:cNvPr id="7" name="文本框 6"/>
          <p:cNvSpPr txBox="1"/>
          <p:nvPr/>
        </p:nvSpPr>
        <p:spPr>
          <a:xfrm>
            <a:off x="5444545" y="1477437"/>
            <a:ext cx="180304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 smtClean="0"/>
              <a:t>云</a:t>
            </a:r>
            <a:endParaRPr lang="zh-CN" altLang="en-US" sz="13800" dirty="0"/>
          </a:p>
        </p:txBody>
      </p:sp>
      <p:sp>
        <p:nvSpPr>
          <p:cNvPr id="8" name="文本框 7"/>
          <p:cNvSpPr txBox="1"/>
          <p:nvPr/>
        </p:nvSpPr>
        <p:spPr>
          <a:xfrm>
            <a:off x="7931241" y="1480247"/>
            <a:ext cx="180304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 smtClean="0"/>
              <a:t>山</a:t>
            </a:r>
            <a:endParaRPr lang="zh-CN" altLang="en-US" sz="13800" dirty="0"/>
          </a:p>
        </p:txBody>
      </p:sp>
      <p:sp>
        <p:nvSpPr>
          <p:cNvPr id="9" name="矩形 8"/>
          <p:cNvSpPr/>
          <p:nvPr/>
        </p:nvSpPr>
        <p:spPr>
          <a:xfrm>
            <a:off x="856559" y="191938"/>
            <a:ext cx="2262158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 smtClean="0">
                <a:ln w="0"/>
                <a:effectLst>
                  <a:reflection blurRad="6350" stA="53000" endA="300" endPos="35500" dir="5400000" sy="-90000" algn="bl" rotWithShape="0"/>
                </a:effectLst>
              </a:rPr>
              <a:t>写一写</a:t>
            </a:r>
            <a:endParaRPr lang="zh-CN" altLang="en-US" sz="5400" b="0" cap="none" spc="0" dirty="0">
              <a:ln w="0"/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13210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S0027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5050895" y="1193774"/>
            <a:ext cx="664549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b="1" dirty="0">
                <a:solidFill>
                  <a:schemeClr val="bg1"/>
                </a:solidFill>
              </a:rPr>
              <a:t>对</a:t>
            </a:r>
            <a:endParaRPr lang="en-US" altLang="zh-CN" sz="166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228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847008" cy="65167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890" y="-1"/>
            <a:ext cx="5782613" cy="641367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37892" y="334266"/>
            <a:ext cx="15712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/>
              <a:t>云</a:t>
            </a:r>
            <a:endParaRPr lang="zh-CN" altLang="en-US" sz="9600" dirty="0"/>
          </a:p>
        </p:txBody>
      </p:sp>
      <p:sp>
        <p:nvSpPr>
          <p:cNvPr id="7" name="文本框 6"/>
          <p:cNvSpPr txBox="1"/>
          <p:nvPr/>
        </p:nvSpPr>
        <p:spPr>
          <a:xfrm>
            <a:off x="8716851" y="334266"/>
            <a:ext cx="15712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/>
              <a:t>雨</a:t>
            </a:r>
            <a:endParaRPr lang="zh-CN" altLang="en-US" sz="9600" dirty="0"/>
          </a:p>
        </p:txBody>
      </p:sp>
    </p:spTree>
    <p:extLst>
      <p:ext uri="{BB962C8B-B14F-4D97-AF65-F5344CB8AC3E}">
        <p14:creationId xmlns:p14="http://schemas.microsoft.com/office/powerpoint/2010/main" val="3342278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27313" cy="68579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7314" y="0"/>
            <a:ext cx="6164686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25014" y="91714"/>
            <a:ext cx="15712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/>
              <a:t>雪</a:t>
            </a:r>
            <a:endParaRPr lang="zh-CN" altLang="en-US" sz="9600" dirty="0"/>
          </a:p>
        </p:txBody>
      </p:sp>
      <p:sp>
        <p:nvSpPr>
          <p:cNvPr id="6" name="文本框 5"/>
          <p:cNvSpPr txBox="1"/>
          <p:nvPr/>
        </p:nvSpPr>
        <p:spPr>
          <a:xfrm>
            <a:off x="8324045" y="91714"/>
            <a:ext cx="15712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/>
              <a:t>风</a:t>
            </a:r>
            <a:endParaRPr lang="zh-CN" altLang="en-US" sz="9600" dirty="0"/>
          </a:p>
        </p:txBody>
      </p:sp>
    </p:spTree>
    <p:extLst>
      <p:ext uri="{BB962C8B-B14F-4D97-AF65-F5344CB8AC3E}">
        <p14:creationId xmlns:p14="http://schemas.microsoft.com/office/powerpoint/2010/main" val="3061411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625" y="1557001"/>
            <a:ext cx="4688178" cy="530099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268102" y="387929"/>
            <a:ext cx="15712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/>
              <a:t>树</a:t>
            </a:r>
            <a:endParaRPr lang="zh-CN" altLang="en-US" sz="9600" dirty="0"/>
          </a:p>
        </p:txBody>
      </p:sp>
      <p:sp>
        <p:nvSpPr>
          <p:cNvPr id="5" name="文本框 4"/>
          <p:cNvSpPr txBox="1"/>
          <p:nvPr/>
        </p:nvSpPr>
        <p:spPr>
          <a:xfrm>
            <a:off x="2041300" y="309313"/>
            <a:ext cx="15712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/>
              <a:t>花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04"/>
          <a:stretch/>
        </p:blipFill>
        <p:spPr>
          <a:xfrm>
            <a:off x="0" y="1957589"/>
            <a:ext cx="5653825" cy="4900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649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93194"/>
            <a:ext cx="5671974" cy="4964805"/>
          </a:xfrm>
          <a:prstGeom prst="rect">
            <a:avLst/>
          </a:prstGeom>
        </p:spPr>
      </p:pic>
      <p:pic>
        <p:nvPicPr>
          <p:cNvPr id="1026" name="Picture 2" descr="http://i03.pictn.sogoucdn.com/5265b7e9c9d3a2d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974" y="1893194"/>
            <a:ext cx="6520026" cy="4964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2041300" y="309313"/>
            <a:ext cx="15712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/>
              <a:t>鸟</a:t>
            </a:r>
            <a:endParaRPr lang="zh-CN" altLang="en-US" sz="9600" dirty="0"/>
          </a:p>
        </p:txBody>
      </p:sp>
      <p:sp>
        <p:nvSpPr>
          <p:cNvPr id="8" name="文本框 7"/>
          <p:cNvSpPr txBox="1"/>
          <p:nvPr/>
        </p:nvSpPr>
        <p:spPr>
          <a:xfrm>
            <a:off x="8594500" y="193403"/>
            <a:ext cx="15712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/>
              <a:t>虫</a:t>
            </a:r>
            <a:endParaRPr lang="zh-CN" altLang="en-US" sz="9600" dirty="0"/>
          </a:p>
        </p:txBody>
      </p:sp>
    </p:spTree>
    <p:extLst>
      <p:ext uri="{BB962C8B-B14F-4D97-AF65-F5344CB8AC3E}">
        <p14:creationId xmlns:p14="http://schemas.microsoft.com/office/powerpoint/2010/main" val="3507257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S0027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3193960" y="631066"/>
            <a:ext cx="664549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</a:rPr>
              <a:t>云     雨</a:t>
            </a:r>
            <a:r>
              <a:rPr lang="en-US" altLang="zh-CN" sz="9600" dirty="0">
                <a:solidFill>
                  <a:schemeClr val="bg1"/>
                </a:solidFill>
              </a:rPr>
              <a:t> </a:t>
            </a:r>
            <a:r>
              <a:rPr lang="en-US" altLang="zh-CN" sz="9600" dirty="0" smtClean="0">
                <a:solidFill>
                  <a:schemeClr val="bg1"/>
                </a:solidFill>
              </a:rPr>
              <a:t>    </a:t>
            </a:r>
            <a:r>
              <a:rPr lang="zh-CN" altLang="en-US" sz="9600" dirty="0" smtClean="0">
                <a:solidFill>
                  <a:schemeClr val="bg1"/>
                </a:solidFill>
              </a:rPr>
              <a:t>雪     风     花     鸟     虫</a:t>
            </a:r>
            <a:endParaRPr lang="en-US" altLang="zh-CN" sz="96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94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BAS0027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4795234" y="263371"/>
            <a:ext cx="3979571" cy="5324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chemeClr val="bg1"/>
                </a:solidFill>
              </a:rPr>
              <a:t>云对雨，</a:t>
            </a:r>
            <a:endParaRPr lang="en-US" altLang="zh-CN" sz="40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chemeClr val="bg1"/>
                </a:solidFill>
              </a:rPr>
              <a:t>雪对风，</a:t>
            </a:r>
            <a:endParaRPr lang="en-US" altLang="zh-CN" sz="40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chemeClr val="bg1"/>
                </a:solidFill>
              </a:rPr>
              <a:t>花对树，</a:t>
            </a:r>
            <a:endParaRPr lang="en-US" altLang="zh-CN" sz="40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chemeClr val="bg1"/>
                </a:solidFill>
              </a:rPr>
              <a:t>鸟对虫。</a:t>
            </a:r>
            <a:endParaRPr lang="en-US" altLang="zh-CN" sz="40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chemeClr val="bg1"/>
                </a:solidFill>
              </a:rPr>
              <a:t>山清对水秀，</a:t>
            </a:r>
            <a:endParaRPr lang="en-US" altLang="zh-CN" sz="40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</a:rPr>
              <a:t>柳绿</a:t>
            </a:r>
            <a:r>
              <a:rPr lang="zh-CN" altLang="en-US" sz="4000" b="1" dirty="0" smtClean="0">
                <a:solidFill>
                  <a:schemeClr val="bg1"/>
                </a:solidFill>
              </a:rPr>
              <a:t>对花红。</a:t>
            </a:r>
            <a:endParaRPr lang="en-US" altLang="zh-CN" sz="40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9239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47"/>
          <a:stretch/>
        </p:blipFill>
        <p:spPr>
          <a:xfrm>
            <a:off x="0" y="180304"/>
            <a:ext cx="12192000" cy="52030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74660" y="5034876"/>
            <a:ext cx="6935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/>
              <a:t>山清水秀</a:t>
            </a:r>
            <a:endParaRPr lang="zh-CN" altLang="en-US" sz="9600" dirty="0"/>
          </a:p>
        </p:txBody>
      </p:sp>
    </p:spTree>
    <p:extLst>
      <p:ext uri="{BB962C8B-B14F-4D97-AF65-F5344CB8AC3E}">
        <p14:creationId xmlns:p14="http://schemas.microsoft.com/office/powerpoint/2010/main" val="3966164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84</Words>
  <Paragraphs>31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key chance</cp:lastModifiedBy>
  <dcterms:created xsi:type="dcterms:W3CDTF">2016-09-04T08:04:50Z</dcterms:created>
  <dcterms:modified xsi:type="dcterms:W3CDTF">2018-09-22T23:48:51Z</dcterms:modified>
</cp:coreProperties>
</file>