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6" r:id="rId2"/>
    <p:sldId id="340" r:id="rId3"/>
    <p:sldId id="455" r:id="rId4"/>
    <p:sldId id="390" r:id="rId5"/>
    <p:sldId id="301" r:id="rId6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04D"/>
    <a:srgbClr val="FF0000"/>
    <a:srgbClr val="C5E0B4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2015" y="1073785"/>
            <a:ext cx="7456170" cy="52177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8364" y="1200802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语文园地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交流平台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71850" y="1474470"/>
            <a:ext cx="5952678" cy="1469469"/>
          </a:xfrm>
          <a:prstGeom prst="irregularSeal1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课堂笔记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要记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4090" y="2786380"/>
            <a:ext cx="4091304" cy="674838"/>
          </a:xfrm>
          <a:prstGeom prst="flowChartTerminator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老师讲的重要内容。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990" y="3864610"/>
            <a:ext cx="8760726" cy="67483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有疑问需要继续思考的或者需要查资料的内容。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87500" y="4958715"/>
            <a:ext cx="4869540" cy="762016"/>
          </a:xfrm>
          <a:prstGeom prst="flowChartTerminator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听课过程中产生的想法。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4380" y="2340610"/>
            <a:ext cx="7634605" cy="3211830"/>
          </a:xfrm>
          <a:prstGeom prst="hexagon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亮相       行当       压轴        捧场    </a:t>
            </a:r>
          </a:p>
          <a:p>
            <a:pPr>
              <a:lnSpc>
                <a:spcPct val="15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行头跑   龙套       唱白脸      花架子 </a:t>
            </a:r>
          </a:p>
          <a:p>
            <a:pPr>
              <a:lnSpc>
                <a:spcPct val="15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对台戏   打圆场    粉墨登场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出身</a:t>
            </a:r>
            <a:endParaRPr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字正腔圆  曲终人散  有板有眼  科班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7045" y="1011555"/>
            <a:ext cx="2722880" cy="646753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词句段运用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840" y="975360"/>
            <a:ext cx="191770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62000" y="2418715"/>
            <a:ext cx="7620000" cy="2993519"/>
          </a:xfrm>
          <a:prstGeom prst="roundRect">
            <a:avLst/>
          </a:prstGeom>
          <a:noFill/>
          <a:ln w="57150">
            <a:solidFill>
              <a:srgbClr val="339933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高山流水   天籁之音    余音绕梁    黄钟大吕</a:t>
            </a:r>
          </a:p>
          <a:p>
            <a:pPr>
              <a:lnSpc>
                <a:spcPct val="20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轻歌曼舞   行云流水    巧夺天工    惟妙惟肖</a:t>
            </a:r>
          </a:p>
          <a:p>
            <a:pPr>
              <a:lnSpc>
                <a:spcPct val="20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画龙点睛   笔走龙蛇    妙笔生花    栩栩如生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ed65a97-54c7-4a0a-ae9f-463575f97241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22</TotalTime>
  <Words>101</Words>
  <Application>Microsoft Office PowerPoint</Application>
  <PresentationFormat>On-screen Show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主题​​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407</cp:revision>
  <dcterms:created xsi:type="dcterms:W3CDTF">2013-11-14T01:26:00Z</dcterms:created>
  <dcterms:modified xsi:type="dcterms:W3CDTF">2019-08-10T11:59:47Z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