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64" r:id="rId2"/>
    <p:sldId id="498" r:id="rId3"/>
    <p:sldId id="521" r:id="rId4"/>
    <p:sldId id="522" r:id="rId5"/>
    <p:sldId id="523" r:id="rId6"/>
    <p:sldId id="524" r:id="rId7"/>
    <p:sldId id="525" r:id="rId8"/>
    <p:sldId id="526" r:id="rId9"/>
    <p:sldId id="527" r:id="rId10"/>
    <p:sldId id="528" r:id="rId11"/>
    <p:sldId id="529" r:id="rId12"/>
    <p:sldId id="530" r:id="rId13"/>
    <p:sldId id="531" r:id="rId14"/>
    <p:sldId id="532" r:id="rId15"/>
    <p:sldId id="533" r:id="rId16"/>
    <p:sldId id="534" r:id="rId17"/>
    <p:sldId id="535" r:id="rId18"/>
    <p:sldId id="536" r:id="rId19"/>
    <p:sldId id="537" r:id="rId20"/>
    <p:sldId id="538" r:id="rId21"/>
    <p:sldId id="539" r:id="rId22"/>
    <p:sldId id="540" r:id="rId23"/>
    <p:sldId id="541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5B42BEF2-A923-43D3-8463-ACFA7130501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FEE06-86B6-41BA-A953-10864582334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32BD0-3BFE-4D3A-8F2B-22FAB9604F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68C73F59-DA44-4DA5-86B5-7B6384C1D4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1763" y="3489325"/>
            <a:ext cx="38004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1309688"/>
            <a:ext cx="64770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2088" y="2181225"/>
            <a:ext cx="6811962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2550" y="4137025"/>
            <a:ext cx="7250113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 t="465"/>
          <a:stretch>
            <a:fillRect/>
          </a:stretch>
        </p:blipFill>
        <p:spPr bwMode="auto">
          <a:xfrm>
            <a:off x="1322388" y="698500"/>
            <a:ext cx="6342062" cy="556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949575"/>
            <a:ext cx="7250113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4848225"/>
            <a:ext cx="7250113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8425" y="1184275"/>
            <a:ext cx="6408738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5775" y="4508500"/>
            <a:ext cx="3941763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8500" y="1682750"/>
            <a:ext cx="496888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 t="693" b="703"/>
          <a:stretch>
            <a:fillRect/>
          </a:stretch>
        </p:blipFill>
        <p:spPr bwMode="auto">
          <a:xfrm>
            <a:off x="1416050" y="706438"/>
            <a:ext cx="62865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3525" y="3978275"/>
            <a:ext cx="6745288" cy="229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1243013"/>
            <a:ext cx="637222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0" y="1401763"/>
            <a:ext cx="6323013" cy="392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1041400"/>
            <a:ext cx="6362700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3175" y="3719513"/>
            <a:ext cx="63627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495425"/>
            <a:ext cx="63912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1695450"/>
            <a:ext cx="63531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4938" y="1052513"/>
            <a:ext cx="63341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1004888"/>
            <a:ext cx="647700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8288" y="1628775"/>
            <a:ext cx="67945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0588" y="3087688"/>
            <a:ext cx="67945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6550" y="3087688"/>
            <a:ext cx="72707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2975" y="3825875"/>
            <a:ext cx="814388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5250" y="4575175"/>
            <a:ext cx="67945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9150" y="4575175"/>
            <a:ext cx="681038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1022350"/>
            <a:ext cx="6276975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463" y="4524375"/>
            <a:ext cx="5915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0150" y="3121025"/>
            <a:ext cx="6743700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17625" y="4449763"/>
            <a:ext cx="67437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 t="1279"/>
          <a:stretch>
            <a:fillRect/>
          </a:stretch>
        </p:blipFill>
        <p:spPr bwMode="auto">
          <a:xfrm>
            <a:off x="1301750" y="730250"/>
            <a:ext cx="6515100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图片 2"/>
          <p:cNvPicPr>
            <a:picLocks noChangeAspect="1"/>
          </p:cNvPicPr>
          <p:nvPr/>
        </p:nvPicPr>
        <p:blipFill>
          <a:blip r:embed="rId3"/>
          <a:srcRect b="517"/>
          <a:stretch>
            <a:fillRect/>
          </a:stretch>
        </p:blipFill>
        <p:spPr bwMode="auto">
          <a:xfrm>
            <a:off x="1392238" y="3719513"/>
            <a:ext cx="6332537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1850" y="1925638"/>
            <a:ext cx="5659438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1900" y="2881313"/>
            <a:ext cx="5659438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8288" y="4981575"/>
            <a:ext cx="47640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5675" y="5437188"/>
            <a:ext cx="5659438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804863"/>
            <a:ext cx="63531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7975" y="1652588"/>
            <a:ext cx="6554788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3700" y="3836988"/>
            <a:ext cx="6554788" cy="229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214438"/>
            <a:ext cx="64293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4650" y="2986088"/>
            <a:ext cx="6554788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404938"/>
            <a:ext cx="64293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2625" y="1343025"/>
            <a:ext cx="503238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7150" y="1290638"/>
            <a:ext cx="63341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8700" y="2819400"/>
            <a:ext cx="5873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9600" y="2828925"/>
            <a:ext cx="5873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0075" y="3832225"/>
            <a:ext cx="5873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0075" y="5362575"/>
            <a:ext cx="587375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2419350"/>
            <a:ext cx="60102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6625" y="3413125"/>
            <a:ext cx="58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8475" y="3413125"/>
            <a:ext cx="58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 t="922"/>
          <a:stretch>
            <a:fillRect/>
          </a:stretch>
        </p:blipFill>
        <p:spPr bwMode="auto">
          <a:xfrm>
            <a:off x="1498600" y="723900"/>
            <a:ext cx="6407150" cy="55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86100" y="1076325"/>
            <a:ext cx="58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7675" y="1076325"/>
            <a:ext cx="1071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24725" y="1076325"/>
            <a:ext cx="674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6438" y="1549400"/>
            <a:ext cx="674687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9238" y="1549400"/>
            <a:ext cx="1414462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3600" y="1544638"/>
            <a:ext cx="881063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5038" y="2019300"/>
            <a:ext cx="976312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8550" y="2022475"/>
            <a:ext cx="9763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5838" y="2968625"/>
            <a:ext cx="1277937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8125" y="2963863"/>
            <a:ext cx="154940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3435350"/>
            <a:ext cx="17351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3905250"/>
            <a:ext cx="173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24713" y="3911600"/>
            <a:ext cx="768350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6438" y="4386263"/>
            <a:ext cx="2647950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1075" y="4851400"/>
            <a:ext cx="2457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5225" y="5805488"/>
            <a:ext cx="176212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747713"/>
            <a:ext cx="6389688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6963" y="5049838"/>
            <a:ext cx="67056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8963" y="700088"/>
            <a:ext cx="51117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8263" y="866775"/>
            <a:ext cx="646747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5163" y="866775"/>
            <a:ext cx="5111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2243138"/>
            <a:ext cx="61245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5888" y="3638550"/>
            <a:ext cx="6440487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