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92" r:id="rId4"/>
    <p:sldId id="324" r:id="rId5"/>
    <p:sldId id="323" r:id="rId6"/>
    <p:sldId id="322" r:id="rId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71" d="100"/>
          <a:sy n="71" d="100"/>
        </p:scale>
        <p:origin x="-606" y="-102"/>
      </p:cViewPr>
      <p:guideLst>
        <p:guide orient="horz" pos="2159"/>
        <p:guide pos="301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1122365"/>
            <a:ext cx="6858010" cy="2387603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3602043"/>
            <a:ext cx="6858010" cy="165576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85" y="365126"/>
            <a:ext cx="1971678" cy="5811846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34" cy="5811846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1" y="365126"/>
            <a:ext cx="7886712" cy="581184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12" cy="2852741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12" cy="150018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1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7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365126"/>
            <a:ext cx="7886712" cy="132556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5"/>
            <a:ext cx="386834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9"/>
            <a:ext cx="3868346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7" y="1681165"/>
            <a:ext cx="3887397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7" y="2505079"/>
            <a:ext cx="3887397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7" y="987426"/>
            <a:ext cx="4629157" cy="487363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7" y="987426"/>
            <a:ext cx="4629157" cy="4873632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 fontAlgn="base"/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文本框 2"/>
          <p:cNvSpPr txBox="1"/>
          <p:nvPr/>
        </p:nvSpPr>
        <p:spPr>
          <a:xfrm>
            <a:off x="6110288" y="6399213"/>
            <a:ext cx="2865437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二年级语文下册（</a:t>
            </a:r>
            <a:r>
              <a:rPr lang="en-US" altLang="zh-CN" sz="2000">
                <a:latin typeface="Calibri" panose="020F0502020204030204" pitchFamily="34" charset="0"/>
                <a:ea typeface="宋体" panose="02010600030101010101" pitchFamily="2" charset="-122"/>
              </a:rPr>
              <a:t>RJ</a:t>
            </a:r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endParaRPr lang="zh-CN" altLang="en-US" sz="20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03525" y="3215640"/>
            <a:ext cx="30918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4400">
                <a:latin typeface="方正黑体_GBK" panose="03000509000000000000" charset="-122"/>
                <a:ea typeface="方正黑体_GBK" panose="03000509000000000000" charset="-122"/>
              </a:rPr>
              <a:t>语文园地四</a:t>
            </a:r>
            <a:endParaRPr sz="4400">
              <a:latin typeface="方正黑体_GBK" panose="03000509000000000000" charset="-122"/>
              <a:ea typeface="方正黑体_GBK" panose="03000509000000000000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935" y="1710055"/>
            <a:ext cx="8914130" cy="343789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0" y="2738120"/>
            <a:ext cx="257810" cy="3448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8355" y="2724150"/>
            <a:ext cx="257810" cy="3448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0" y="2738120"/>
            <a:ext cx="257810" cy="3448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9900" y="2724150"/>
            <a:ext cx="269875" cy="3448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0600" y="2724150"/>
            <a:ext cx="269875" cy="3448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4310" y="376047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8730" y="376047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3630" y="376809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5670" y="376047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1930" y="456057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8730" y="456819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3630" y="456819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3290" y="4560570"/>
            <a:ext cx="43815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280" y="1943100"/>
            <a:ext cx="8980805" cy="297116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395" y="2764155"/>
            <a:ext cx="591185" cy="2940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6120" y="2763520"/>
            <a:ext cx="591185" cy="2940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885" y="2764155"/>
            <a:ext cx="591185" cy="2940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2580" y="3700780"/>
            <a:ext cx="1050290" cy="2940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5045" y="3700780"/>
            <a:ext cx="1433830" cy="2940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5665" y="4134485"/>
            <a:ext cx="591185" cy="2940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3700" y="4142105"/>
            <a:ext cx="1084580" cy="2940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075" y="4575810"/>
            <a:ext cx="591185" cy="2940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035" y="1862455"/>
            <a:ext cx="8837930" cy="313309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235" y="2813050"/>
            <a:ext cx="96583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0915" y="3648710"/>
            <a:ext cx="96583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2025" y="4440555"/>
            <a:ext cx="1647825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655" y="1929130"/>
            <a:ext cx="9076055" cy="29997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5955" y="4074795"/>
            <a:ext cx="74422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9270" y="4091940"/>
            <a:ext cx="74422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5465" y="4446270"/>
            <a:ext cx="48006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7720" y="4454525"/>
            <a:ext cx="63373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</Words>
  <Application>WPS 演示</Application>
  <PresentationFormat>On-screen Show (4:3)</PresentationFormat>
  <Paragraphs>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方正黑体_GBK</vt:lpstr>
      <vt:lpstr>微软雅黑</vt:lpstr>
      <vt:lpstr>Arial Unicode MS</vt:lpstr>
      <vt:lpstr>www.youyi100.com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167</cp:revision>
  <dcterms:created xsi:type="dcterms:W3CDTF">2015-12-07T06:44:00Z</dcterms:created>
  <dcterms:modified xsi:type="dcterms:W3CDTF">2018-01-08T05:10:52Z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