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10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AFE813-1173-4A9A-812F-9F4F5883DA72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2A829-F2D8-4542-A6F1-44458C905B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95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52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50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85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8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41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611672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725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5120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4011910"/>
            <a:ext cx="9144000" cy="1131590"/>
          </a:xfrm>
          <a:prstGeom prst="rect">
            <a:avLst/>
          </a:prstGeom>
          <a:solidFill>
            <a:srgbClr val="8B6E4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92978"/>
            <a:ext cx="15744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第五单元   交流平台</a:t>
            </a:r>
          </a:p>
        </p:txBody>
      </p:sp>
      <p:pic>
        <p:nvPicPr>
          <p:cNvPr id="94210" name="Picture 2" descr="https://timgsa.baidu.com/timg?image&amp;quality=80&amp;size=b9999_10000&amp;sec=1539282889743&amp;di=ada76ffcf6bff87ec75be34d92449ff5&amp;imgtype=0&amp;src=http%3A%2F%2Fbpic.588ku.com%2Felement_origin_min_pic%2F16%2F12%2F11%2Ffc9a1f9e6d5175e3e12640e315d491c7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43758"/>
            <a:ext cx="2740175" cy="27443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2444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7" r:id="rId5"/>
    <p:sldLayoutId id="2147483668" r:id="rId6"/>
    <p:sldLayoutId id="2147483669" r:id="rId7"/>
    <p:sldLayoutId id="2147483670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339752" y="1419622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685800"/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习作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16016" y="2571750"/>
            <a:ext cx="383181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ln w="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人教版小学语文三年级下册</a:t>
            </a:r>
          </a:p>
        </p:txBody>
      </p:sp>
    </p:spTree>
    <p:extLst>
      <p:ext uri="{BB962C8B-B14F-4D97-AF65-F5344CB8AC3E}">
        <p14:creationId xmlns:p14="http://schemas.microsoft.com/office/powerpoint/2010/main" val="35721273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932" y="627534"/>
            <a:ext cx="5639291" cy="253146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2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有一条尾巴自豪地说：“我拥有一只猫！”这太可笑了！这是怎么一回事呢？让我们走进例文，分析这条尾巴它是怎么想的。</a:t>
            </a:r>
          </a:p>
        </p:txBody>
      </p:sp>
      <p:sp>
        <p:nvSpPr>
          <p:cNvPr id="6" name="文本框 11">
            <a:extLst>
              <a:ext uri="{FF2B5EF4-FFF2-40B4-BE49-F238E27FC236}">
                <a16:creationId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kumimoji="1" lang="zh-CN" altLang="en-US" sz="2000" dirty="0">
                <a:solidFill>
                  <a:prstClr val="white"/>
                </a:solidFill>
              </a:rPr>
              <a:t>第二课时</a:t>
            </a:r>
          </a:p>
        </p:txBody>
      </p:sp>
      <p:pic>
        <p:nvPicPr>
          <p:cNvPr id="29698" name="Picture 2" descr="https://timgsa.baidu.com/timg?image&amp;quality=80&amp;size=b9999_10000&amp;sec=1539291482498&amp;di=56997f85535239072113e8b78c6497d0&amp;imgtype=0&amp;src=http%3A%2F%2Fwww.petlove.com.cn%2FupLoad%2Fimage%2F20150622%2F1434973653801226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964488" y="376064"/>
            <a:ext cx="3456384" cy="4085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088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51 0.04411 L -0.35434 0.029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42" y="-7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519037"/>
            <a:ext cx="7632848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用“</a:t>
            </a:r>
            <a:r>
              <a:rPr lang="zh-CN" altLang="en-US" sz="2800" u="sng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”画出小尾巴是怎样想象的。</a:t>
            </a:r>
            <a:endParaRPr lang="en-US" altLang="zh-CN" sz="2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defTabSz="685800">
              <a:lnSpc>
                <a:spcPct val="130000"/>
              </a:lnSpc>
            </a:pPr>
            <a:endParaRPr lang="en-US" altLang="zh-CN" sz="2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defTabSz="685800">
              <a:lnSpc>
                <a:spcPct val="13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它为什么会这样想？找出重点语句读一读。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5" y="1614350"/>
            <a:ext cx="1104039" cy="1582166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8EF08035-E59D-9F43-8B22-DC7E8EC05DB9}"/>
              </a:ext>
            </a:extLst>
          </p:cNvPr>
          <p:cNvSpPr txBox="1"/>
          <p:nvPr/>
        </p:nvSpPr>
        <p:spPr>
          <a:xfrm>
            <a:off x="827584" y="627534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srgbClr val="FFBF53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默读短文，完成下面的小练习。</a:t>
            </a:r>
          </a:p>
        </p:txBody>
      </p:sp>
    </p:spTree>
    <p:extLst>
      <p:ext uri="{BB962C8B-B14F-4D97-AF65-F5344CB8AC3E}">
        <p14:creationId xmlns:p14="http://schemas.microsoft.com/office/powerpoint/2010/main" val="285209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6255" y="1779662"/>
            <a:ext cx="1656185" cy="1872208"/>
          </a:xfrm>
          <a:prstGeom prst="rect">
            <a:avLst/>
          </a:prstGeom>
        </p:spPr>
      </p:pic>
      <p:sp>
        <p:nvSpPr>
          <p:cNvPr id="62" name="圆角矩形 61"/>
          <p:cNvSpPr/>
          <p:nvPr/>
        </p:nvSpPr>
        <p:spPr>
          <a:xfrm>
            <a:off x="2627784" y="627534"/>
            <a:ext cx="4536504" cy="1368152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有一条尾巴，它很自豪地说：“我拥有一只猫！”</a:t>
            </a:r>
          </a:p>
        </p:txBody>
      </p:sp>
      <p:sp>
        <p:nvSpPr>
          <p:cNvPr id="16" name="线形标注 1 15"/>
          <p:cNvSpPr/>
          <p:nvPr/>
        </p:nvSpPr>
        <p:spPr>
          <a:xfrm>
            <a:off x="1979712" y="2427734"/>
            <a:ext cx="1944216" cy="864096"/>
          </a:xfrm>
          <a:prstGeom prst="borderCallout1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black"/>
                </a:solidFill>
              </a:rPr>
              <a:t>它的想象太奇妙了。</a:t>
            </a:r>
          </a:p>
        </p:txBody>
      </p:sp>
    </p:spTree>
    <p:extLst>
      <p:ext uri="{BB962C8B-B14F-4D97-AF65-F5344CB8AC3E}">
        <p14:creationId xmlns:p14="http://schemas.microsoft.com/office/powerpoint/2010/main" val="370680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"/>
          <p:cNvSpPr txBox="1"/>
          <p:nvPr/>
        </p:nvSpPr>
        <p:spPr>
          <a:xfrm>
            <a:off x="0" y="627534"/>
            <a:ext cx="9144000" cy="732508"/>
          </a:xfrm>
          <a:prstGeom prst="rect">
            <a:avLst/>
          </a:prstGeom>
          <a:solidFill>
            <a:srgbClr val="8B6E4F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200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尾巴为什么说它有一只猫呢？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11560" y="1619964"/>
            <a:ext cx="78123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1D41D5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1D41D5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我从出生开始，就拥有这只猫，无论它干什么，都听我的话，都跟在我身边。”</a:t>
            </a:r>
            <a:endParaRPr lang="en-US" altLang="zh-CN" sz="2800" b="1" dirty="0">
              <a:solidFill>
                <a:srgbClr val="1D41D5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indent="304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1D41D5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“我这只猫特别乖，我天天骑着它满地跑。”</a:t>
            </a: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3779912" y="4155926"/>
            <a:ext cx="24128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white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逆向想象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228184" y="2139702"/>
            <a:ext cx="21602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27584" y="2538611"/>
            <a:ext cx="4926335" cy="3313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4184501" y="3363838"/>
            <a:ext cx="3483843" cy="605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98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6"/>
          <p:cNvSpPr txBox="1"/>
          <p:nvPr/>
        </p:nvSpPr>
        <p:spPr>
          <a:xfrm>
            <a:off x="0" y="627534"/>
            <a:ext cx="9144000" cy="732508"/>
          </a:xfrm>
          <a:prstGeom prst="rect">
            <a:avLst/>
          </a:prstGeom>
          <a:solidFill>
            <a:srgbClr val="8B6E4F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200" dirty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尾巴为什么说它有一只猫呢？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23528" y="1491630"/>
            <a:ext cx="88204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/>
            <a:r>
              <a:rPr lang="en-US" altLang="zh-CN" sz="28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你看看小孩子，个个做爸爸妈妈的小尾巴，跟着他们跑。难道只能是爸爸妈妈有小孩子，不能是小孩子有爸爸妈妈吗？猫可以有一条尾巴，为什么尾巴就不能有一只猫呢？”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779912" y="4155926"/>
            <a:ext cx="49685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white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让人恍然大悟般的想象</a:t>
            </a:r>
          </a:p>
        </p:txBody>
      </p:sp>
      <p:sp>
        <p:nvSpPr>
          <p:cNvPr id="19" name="矩形 18"/>
          <p:cNvSpPr/>
          <p:nvPr/>
        </p:nvSpPr>
        <p:spPr>
          <a:xfrm>
            <a:off x="2555776" y="2427734"/>
            <a:ext cx="6408712" cy="504056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2839217"/>
            <a:ext cx="1800200" cy="504056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968588" y="555526"/>
            <a:ext cx="26853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685800"/>
            <a:r>
              <a:rPr lang="zh-CN" altLang="en-US" sz="3200" b="1" spc="50" dirty="0">
                <a:ln w="11430"/>
                <a:gradFill>
                  <a:gsLst>
                    <a:gs pos="25000">
                      <a:srgbClr val="F07474">
                        <a:satMod val="155000"/>
                      </a:srgbClr>
                    </a:gs>
                    <a:gs pos="100000">
                      <a:srgbClr val="F0747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小尾巴的启发</a:t>
            </a:r>
          </a:p>
        </p:txBody>
      </p:sp>
      <p:pic>
        <p:nvPicPr>
          <p:cNvPr id="24578" name="Picture 2" descr="https://timgsa.baidu.com/timg?image&amp;quality=80&amp;size=b9999_10000&amp;sec=1539292937672&amp;di=4a1f662d05aa62a2b2ae931f49ce46b0&amp;imgtype=0&amp;src=http%3A%2F%2Fmmbiz.qpic.cn%2Fmmbiz_jpg%2FZ08UWq352tmXH4icFLY1daJzZExUqe3Librdsqt0iau7UmRofFg3fy0oTaVlrLGjqZv5RPEiaMqciax6mDwNHY8aUcw%2F0%3Fwx_fmt%3D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419622"/>
            <a:ext cx="1768403" cy="13457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5724128" y="1347614"/>
            <a:ext cx="2304256" cy="138499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哎呀，原来我有一只狗哇，真好！</a:t>
            </a:r>
          </a:p>
        </p:txBody>
      </p:sp>
      <p:sp>
        <p:nvSpPr>
          <p:cNvPr id="30" name="矩形 29"/>
          <p:cNvSpPr/>
          <p:nvPr/>
        </p:nvSpPr>
        <p:spPr>
          <a:xfrm>
            <a:off x="4499992" y="2211710"/>
            <a:ext cx="45719" cy="45719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292080" y="1707654"/>
            <a:ext cx="144016" cy="14401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990082" y="1393912"/>
            <a:ext cx="2304256" cy="138499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对呀，原来我有一个人，真神奇！</a:t>
            </a:r>
          </a:p>
        </p:txBody>
      </p:sp>
      <p:sp>
        <p:nvSpPr>
          <p:cNvPr id="33" name="椭圆 32"/>
          <p:cNvSpPr/>
          <p:nvPr/>
        </p:nvSpPr>
        <p:spPr>
          <a:xfrm>
            <a:off x="3423546" y="1673209"/>
            <a:ext cx="144016" cy="14401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704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147814"/>
            <a:ext cx="134512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1115616" y="688373"/>
            <a:ext cx="75828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续编故事，接下来会有哪些小动物会说话？它又会说些什么呢？</a:t>
            </a:r>
          </a:p>
        </p:txBody>
      </p:sp>
      <p:sp>
        <p:nvSpPr>
          <p:cNvPr id="21" name="椭圆 20"/>
          <p:cNvSpPr/>
          <p:nvPr/>
        </p:nvSpPr>
        <p:spPr>
          <a:xfrm>
            <a:off x="2051721" y="2162852"/>
            <a:ext cx="1440160" cy="86409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兔子</a:t>
            </a:r>
          </a:p>
        </p:txBody>
      </p:sp>
      <p:sp>
        <p:nvSpPr>
          <p:cNvPr id="26" name="椭圆 25"/>
          <p:cNvSpPr/>
          <p:nvPr/>
        </p:nvSpPr>
        <p:spPr>
          <a:xfrm>
            <a:off x="3683751" y="2139702"/>
            <a:ext cx="1440160" cy="86409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小熊</a:t>
            </a:r>
          </a:p>
        </p:txBody>
      </p:sp>
      <p:sp>
        <p:nvSpPr>
          <p:cNvPr id="27" name="椭圆 26"/>
          <p:cNvSpPr/>
          <p:nvPr/>
        </p:nvSpPr>
        <p:spPr>
          <a:xfrm>
            <a:off x="5269481" y="2162852"/>
            <a:ext cx="1822799" cy="86409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小老鼠</a:t>
            </a:r>
          </a:p>
        </p:txBody>
      </p:sp>
    </p:spTree>
    <p:extLst>
      <p:ext uri="{BB962C8B-B14F-4D97-AF65-F5344CB8AC3E}">
        <p14:creationId xmlns:p14="http://schemas.microsoft.com/office/powerpoint/2010/main" val="41200129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流程图: 决策 24"/>
          <p:cNvSpPr/>
          <p:nvPr/>
        </p:nvSpPr>
        <p:spPr>
          <a:xfrm>
            <a:off x="1547664" y="627534"/>
            <a:ext cx="5904656" cy="864096"/>
          </a:xfrm>
          <a:prstGeom prst="flowChartDecision">
            <a:avLst/>
          </a:prstGeom>
          <a:ln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习作  奇妙的想象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45300" y="1779662"/>
            <a:ext cx="66967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在想象的世界里，什么都可能发生，一切都变得那么奇妙。选一个题目写一个想象故事吧。</a:t>
            </a:r>
          </a:p>
        </p:txBody>
      </p:sp>
    </p:spTree>
    <p:extLst>
      <p:ext uri="{BB962C8B-B14F-4D97-AF65-F5344CB8AC3E}">
        <p14:creationId xmlns:p14="http://schemas.microsoft.com/office/powerpoint/2010/main" val="24796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折角形 19"/>
          <p:cNvSpPr/>
          <p:nvPr/>
        </p:nvSpPr>
        <p:spPr>
          <a:xfrm>
            <a:off x="539552" y="627534"/>
            <a:ext cx="1944216" cy="1152128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最好玩的国王</a:t>
            </a:r>
          </a:p>
        </p:txBody>
      </p:sp>
      <p:sp>
        <p:nvSpPr>
          <p:cNvPr id="21" name="折角形 20"/>
          <p:cNvSpPr/>
          <p:nvPr/>
        </p:nvSpPr>
        <p:spPr>
          <a:xfrm>
            <a:off x="2808190" y="627534"/>
            <a:ext cx="1944216" cy="1152128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一本有魔法的书</a:t>
            </a:r>
          </a:p>
        </p:txBody>
      </p:sp>
      <p:sp>
        <p:nvSpPr>
          <p:cNvPr id="22" name="折角形 21"/>
          <p:cNvSpPr/>
          <p:nvPr/>
        </p:nvSpPr>
        <p:spPr>
          <a:xfrm>
            <a:off x="5007380" y="639109"/>
            <a:ext cx="1944216" cy="1152128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小树的心思</a:t>
            </a:r>
          </a:p>
        </p:txBody>
      </p:sp>
      <p:sp>
        <p:nvSpPr>
          <p:cNvPr id="23" name="折角形 22"/>
          <p:cNvSpPr/>
          <p:nvPr/>
        </p:nvSpPr>
        <p:spPr>
          <a:xfrm>
            <a:off x="7092280" y="615960"/>
            <a:ext cx="1944216" cy="1152128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躲在草丛里的星星</a:t>
            </a:r>
          </a:p>
        </p:txBody>
      </p:sp>
      <p:sp>
        <p:nvSpPr>
          <p:cNvPr id="24" name="折角形 23"/>
          <p:cNvSpPr/>
          <p:nvPr/>
        </p:nvSpPr>
        <p:spPr>
          <a:xfrm>
            <a:off x="1187624" y="2007153"/>
            <a:ext cx="1944216" cy="1152128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手罢工啦</a:t>
            </a:r>
          </a:p>
        </p:txBody>
      </p:sp>
      <p:sp>
        <p:nvSpPr>
          <p:cNvPr id="33" name="折角形 32"/>
          <p:cNvSpPr/>
          <p:nvPr/>
        </p:nvSpPr>
        <p:spPr>
          <a:xfrm>
            <a:off x="3563888" y="2045646"/>
            <a:ext cx="1944216" cy="1152128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滚来滚去的小土豆</a:t>
            </a:r>
          </a:p>
        </p:txBody>
      </p:sp>
      <p:sp>
        <p:nvSpPr>
          <p:cNvPr id="34" name="折角形 33"/>
          <p:cNvSpPr/>
          <p:nvPr/>
        </p:nvSpPr>
        <p:spPr>
          <a:xfrm>
            <a:off x="5796136" y="2062795"/>
            <a:ext cx="1944216" cy="1152128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假如人类可以冬眠</a:t>
            </a:r>
          </a:p>
        </p:txBody>
      </p:sp>
    </p:spTree>
    <p:extLst>
      <p:ext uri="{BB962C8B-B14F-4D97-AF65-F5344CB8AC3E}">
        <p14:creationId xmlns:p14="http://schemas.microsoft.com/office/powerpoint/2010/main" val="382320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55776" y="843558"/>
            <a:ext cx="31465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习作例文</a:t>
            </a:r>
          </a:p>
        </p:txBody>
      </p:sp>
      <p:sp>
        <p:nvSpPr>
          <p:cNvPr id="8" name="矩形 7"/>
          <p:cNvSpPr/>
          <p:nvPr/>
        </p:nvSpPr>
        <p:spPr>
          <a:xfrm>
            <a:off x="2987824" y="1995686"/>
            <a:ext cx="5995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3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一支铅笔的梦想</a:t>
            </a:r>
            <a:r>
              <a:rPr lang="en-US" altLang="zh-CN" sz="3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》</a:t>
            </a:r>
            <a:endParaRPr lang="zh-CN" altLang="en-US" sz="3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5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标注 8"/>
          <p:cNvSpPr/>
          <p:nvPr/>
        </p:nvSpPr>
        <p:spPr>
          <a:xfrm>
            <a:off x="1115616" y="1923678"/>
            <a:ext cx="5328592" cy="864096"/>
          </a:xfrm>
          <a:prstGeom prst="wedgeRoundRectCallout">
            <a:avLst>
              <a:gd name="adj1" fmla="val 53814"/>
              <a:gd name="adj2" fmla="val 76610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699542"/>
            <a:ext cx="7920880" cy="1077218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默读短文，</a:t>
            </a:r>
            <a:r>
              <a:rPr lang="zh-CN" altLang="zh-CN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分析作者是如何想象的，为什么会有这样的想象。</a:t>
            </a:r>
            <a:endParaRPr lang="zh-CN" altLang="en-US" sz="3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4818" name="Picture 2" descr="https://ss1.bdstatic.com/70cFuXSh_Q1YnxGkpoWK1HF6hhy/it/u=1923943678,2590681463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793"/>
          <a:stretch>
            <a:fillRect/>
          </a:stretch>
        </p:blipFill>
        <p:spPr bwMode="auto">
          <a:xfrm>
            <a:off x="6372200" y="1563638"/>
            <a:ext cx="1699424" cy="216031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31640" y="2067694"/>
            <a:ext cx="5040560" cy="43858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ln w="0"/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给你一个思路：我一共有几个梦想？</a:t>
            </a:r>
          </a:p>
        </p:txBody>
      </p:sp>
    </p:spTree>
    <p:extLst>
      <p:ext uri="{BB962C8B-B14F-4D97-AF65-F5344CB8AC3E}">
        <p14:creationId xmlns:p14="http://schemas.microsoft.com/office/powerpoint/2010/main" val="369789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1600" y="1059582"/>
            <a:ext cx="6480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一</a:t>
            </a:r>
            <a:endParaRPr lang="en-US" altLang="zh-CN" sz="32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支</a:t>
            </a:r>
            <a:endParaRPr lang="en-US" altLang="zh-CN" sz="32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铅</a:t>
            </a:r>
            <a:endParaRPr lang="en-US" altLang="zh-CN" sz="32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笔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1691680" y="1059582"/>
            <a:ext cx="432048" cy="2088232"/>
          </a:xfrm>
          <a:prstGeom prst="leftBrace">
            <a:avLst>
              <a:gd name="adj1" fmla="val 9299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6" y="771550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第一个梦想：溜出教室</a:t>
            </a:r>
          </a:p>
        </p:txBody>
      </p:sp>
      <p:sp>
        <p:nvSpPr>
          <p:cNvPr id="9" name="矩形 8"/>
          <p:cNvSpPr/>
          <p:nvPr/>
        </p:nvSpPr>
        <p:spPr>
          <a:xfrm>
            <a:off x="2165256" y="1347614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第二个梦想：跳进荷塘</a:t>
            </a:r>
          </a:p>
        </p:txBody>
      </p:sp>
      <p:sp>
        <p:nvSpPr>
          <p:cNvPr id="10" name="矩形 9"/>
          <p:cNvSpPr/>
          <p:nvPr/>
        </p:nvSpPr>
        <p:spPr>
          <a:xfrm>
            <a:off x="2150016" y="1976522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第三个梦想：躲到菜园</a:t>
            </a:r>
          </a:p>
        </p:txBody>
      </p:sp>
      <p:sp>
        <p:nvSpPr>
          <p:cNvPr id="11" name="矩形 10"/>
          <p:cNvSpPr/>
          <p:nvPr/>
        </p:nvSpPr>
        <p:spPr>
          <a:xfrm>
            <a:off x="2134776" y="2480578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第四个梦想：来到小溪边</a:t>
            </a:r>
          </a:p>
        </p:txBody>
      </p:sp>
      <p:sp>
        <p:nvSpPr>
          <p:cNvPr id="12" name="矩形 11"/>
          <p:cNvSpPr/>
          <p:nvPr/>
        </p:nvSpPr>
        <p:spPr>
          <a:xfrm>
            <a:off x="2150016" y="3064014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第五个梦想：跑到运动场上</a:t>
            </a:r>
          </a:p>
        </p:txBody>
      </p:sp>
      <p:sp>
        <p:nvSpPr>
          <p:cNvPr id="13" name="左大括号 12"/>
          <p:cNvSpPr/>
          <p:nvPr/>
        </p:nvSpPr>
        <p:spPr>
          <a:xfrm flipH="1">
            <a:off x="6516216" y="987574"/>
            <a:ext cx="288032" cy="2034882"/>
          </a:xfrm>
          <a:prstGeom prst="leftBrace">
            <a:avLst>
              <a:gd name="adj1" fmla="val 9299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0272" y="1059582"/>
            <a:ext cx="615553" cy="25721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种在稿纸上的字</a:t>
            </a:r>
          </a:p>
        </p:txBody>
      </p:sp>
    </p:spTree>
    <p:extLst>
      <p:ext uri="{BB962C8B-B14F-4D97-AF65-F5344CB8AC3E}">
        <p14:creationId xmlns:p14="http://schemas.microsoft.com/office/powerpoint/2010/main" val="224125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763546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认真想一想：铅笔为什么会有这些梦想呢？</a:t>
            </a:r>
          </a:p>
        </p:txBody>
      </p:sp>
      <p:sp>
        <p:nvSpPr>
          <p:cNvPr id="21" name="矩形 20"/>
          <p:cNvSpPr/>
          <p:nvPr/>
        </p:nvSpPr>
        <p:spPr>
          <a:xfrm>
            <a:off x="611560" y="1203598"/>
            <a:ext cx="7992888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当铅笔经常闷在抽屉里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没有自由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没有快乐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很寂寞。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7824" y="1635646"/>
            <a:ext cx="3096344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（开出花儿多好玩）</a:t>
            </a:r>
          </a:p>
        </p:txBody>
      </p:sp>
      <p:sp>
        <p:nvSpPr>
          <p:cNvPr id="14" name="矩形 13"/>
          <p:cNvSpPr/>
          <p:nvPr/>
        </p:nvSpPr>
        <p:spPr>
          <a:xfrm>
            <a:off x="683568" y="2361838"/>
            <a:ext cx="7992888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进荷塘可以变成荷叶帮助别人。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51904" y="2351926"/>
            <a:ext cx="3096344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（喜欢与人分享）</a:t>
            </a:r>
          </a:p>
        </p:txBody>
      </p:sp>
    </p:spTree>
    <p:extLst>
      <p:ext uri="{BB962C8B-B14F-4D97-AF65-F5344CB8AC3E}">
        <p14:creationId xmlns:p14="http://schemas.microsoft.com/office/powerpoint/2010/main" val="209454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763546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认真想一想：铅笔为什么会有这些梦想呢？</a:t>
            </a:r>
          </a:p>
        </p:txBody>
      </p:sp>
      <p:sp>
        <p:nvSpPr>
          <p:cNvPr id="21" name="矩形 20"/>
          <p:cNvSpPr/>
          <p:nvPr/>
        </p:nvSpPr>
        <p:spPr>
          <a:xfrm>
            <a:off x="611560" y="1203598"/>
            <a:ext cx="7992888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铅笔化身成了豆角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丝瓜。这样就没人发现了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!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7824" y="1635646"/>
            <a:ext cx="3096344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（聪明，爱动脑筋）</a:t>
            </a:r>
          </a:p>
        </p:txBody>
      </p:sp>
      <p:sp>
        <p:nvSpPr>
          <p:cNvPr id="14" name="矩形 13"/>
          <p:cNvSpPr/>
          <p:nvPr/>
        </p:nvSpPr>
        <p:spPr>
          <a:xfrm>
            <a:off x="683568" y="2361838"/>
            <a:ext cx="7992888" cy="80791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来到小溪边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一会儿玩水的鸟儿当船桨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一会儿为搬家过河的蚂蚁做船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3808" y="2715766"/>
            <a:ext cx="3096344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（乐于助人）</a:t>
            </a:r>
          </a:p>
        </p:txBody>
      </p:sp>
    </p:spTree>
    <p:extLst>
      <p:ext uri="{BB962C8B-B14F-4D97-AF65-F5344CB8AC3E}">
        <p14:creationId xmlns:p14="http://schemas.microsoft.com/office/powerpoint/2010/main" val="327922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形标注 6"/>
          <p:cNvSpPr/>
          <p:nvPr/>
        </p:nvSpPr>
        <p:spPr>
          <a:xfrm>
            <a:off x="0" y="1995686"/>
            <a:ext cx="2699792" cy="1296144"/>
          </a:xfrm>
          <a:prstGeom prst="wedgeEllipseCallout">
            <a:avLst>
              <a:gd name="adj1" fmla="val 3440"/>
              <a:gd name="adj2" fmla="val 6602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763546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认真想一想：铅笔为什么会有这些梦想呢？</a:t>
            </a:r>
          </a:p>
        </p:txBody>
      </p:sp>
      <p:sp>
        <p:nvSpPr>
          <p:cNvPr id="21" name="矩形 20"/>
          <p:cNvSpPr/>
          <p:nvPr/>
        </p:nvSpPr>
        <p:spPr>
          <a:xfrm>
            <a:off x="611560" y="1203598"/>
            <a:ext cx="7992888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它想跑到运动场上</a:t>
            </a:r>
            <a:r>
              <a:rPr lang="en-US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成为小动物们的运动工具。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7824" y="1635646"/>
            <a:ext cx="3096344" cy="438582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（乐于奉献）</a:t>
            </a:r>
          </a:p>
        </p:txBody>
      </p:sp>
      <p:sp>
        <p:nvSpPr>
          <p:cNvPr id="15" name="矩形 14"/>
          <p:cNvSpPr/>
          <p:nvPr/>
        </p:nvSpPr>
        <p:spPr>
          <a:xfrm>
            <a:off x="611560" y="2211710"/>
            <a:ext cx="3096344" cy="80791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这是一支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怎样的铅笔？</a:t>
            </a:r>
          </a:p>
        </p:txBody>
      </p:sp>
      <p:sp>
        <p:nvSpPr>
          <p:cNvPr id="8" name="折角形 7"/>
          <p:cNvSpPr/>
          <p:nvPr/>
        </p:nvSpPr>
        <p:spPr>
          <a:xfrm>
            <a:off x="4211960" y="2297861"/>
            <a:ext cx="3384376" cy="1224136"/>
          </a:xfrm>
          <a:prstGeom prst="foldedCorne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一支充满</a:t>
            </a:r>
            <a:endParaRPr lang="en-US" altLang="zh-CN" sz="2800" dirty="0">
              <a:solidFill>
                <a:prstClr val="white"/>
              </a:solidFill>
            </a:endParaRPr>
          </a:p>
          <a:p>
            <a:pPr algn="ctr" defTabSz="685800"/>
            <a:r>
              <a:rPr lang="zh-CN" altLang="en-US" sz="2800" dirty="0">
                <a:solidFill>
                  <a:prstClr val="white"/>
                </a:solidFill>
              </a:rPr>
              <a:t>正能量的铅笔</a:t>
            </a:r>
          </a:p>
        </p:txBody>
      </p:sp>
    </p:spTree>
    <p:extLst>
      <p:ext uri="{BB962C8B-B14F-4D97-AF65-F5344CB8AC3E}">
        <p14:creationId xmlns:p14="http://schemas.microsoft.com/office/powerpoint/2010/main" val="293693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13" grpId="0"/>
      <p:bldP spid="15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971600" y="1347614"/>
            <a:ext cx="5611217" cy="660181"/>
          </a:xfrm>
          <a:prstGeom prst="rect">
            <a:avLst/>
          </a:prstGeom>
          <a:gradFill flip="none" rotWithShape="1">
            <a:gsLst>
              <a:gs pos="48000">
                <a:srgbClr val="D6B19C">
                  <a:alpha val="60000"/>
                </a:srgbClr>
              </a:gs>
              <a:gs pos="30000">
                <a:srgbClr val="D49E6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2700000" scaled="1"/>
            <a:tileRect/>
          </a:gra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哈，多么好玩儿！多么开心！</a:t>
            </a: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A877C714-4028-FF4B-B84A-5B0010632C27}"/>
              </a:ext>
            </a:extLst>
          </p:cNvPr>
          <p:cNvSpPr txBox="1"/>
          <p:nvPr/>
        </p:nvSpPr>
        <p:spPr>
          <a:xfrm>
            <a:off x="624428" y="411510"/>
            <a:ext cx="812403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数一数，这句话在文中出现了几次？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04248" y="140045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800" dirty="0">
                <a:solidFill>
                  <a:srgbClr val="FF0000"/>
                </a:solidFill>
              </a:rPr>
              <a:t>（五次）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1259632" y="2283718"/>
            <a:ext cx="5328592" cy="1080120"/>
          </a:xfrm>
          <a:prstGeom prst="wedgeRoundRectCallout">
            <a:avLst>
              <a:gd name="adj1" fmla="val 53814"/>
              <a:gd name="adj2" fmla="val 76610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defTabSz="685800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重复使用这些句子，表达出铅笔的心情快乐无比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 descr="https://ss1.bdstatic.com/70cFuXSh_Q1YnxGkpoWK1HF6hhy/it/u=1923943678,2590681463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793"/>
          <a:stretch>
            <a:fillRect/>
          </a:stretch>
        </p:blipFill>
        <p:spPr bwMode="auto">
          <a:xfrm>
            <a:off x="6516216" y="1923678"/>
            <a:ext cx="1699424" cy="21603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833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43808" y="1419622"/>
            <a:ext cx="31465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习作例文</a:t>
            </a:r>
          </a:p>
        </p:txBody>
      </p:sp>
      <p:sp>
        <p:nvSpPr>
          <p:cNvPr id="9" name="矩形 8"/>
          <p:cNvSpPr/>
          <p:nvPr/>
        </p:nvSpPr>
        <p:spPr>
          <a:xfrm>
            <a:off x="3148608" y="2355726"/>
            <a:ext cx="5995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3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尾巴它有一只猫</a:t>
            </a:r>
            <a:r>
              <a:rPr lang="en-US" altLang="zh-CN" sz="3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》</a:t>
            </a:r>
            <a:endParaRPr lang="zh-CN" altLang="en-US" sz="3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96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643</Words>
  <Application>Microsoft Office PowerPoint</Application>
  <PresentationFormat>全屏显示(16:9)</PresentationFormat>
  <Paragraphs>74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Heiti SC Light</vt:lpstr>
      <vt:lpstr>黑体</vt:lpstr>
      <vt:lpstr>宋体</vt:lpstr>
      <vt:lpstr>YouYuan</vt:lpstr>
      <vt:lpstr>Arial</vt:lpstr>
      <vt:lpstr>Calibri</vt:lpstr>
      <vt:lpstr>Times New Roman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yych</dc:creator>
  <cp:lastModifiedBy>PC</cp:lastModifiedBy>
  <cp:revision>2</cp:revision>
  <dcterms:created xsi:type="dcterms:W3CDTF">2018-10-30T05:38:50Z</dcterms:created>
  <dcterms:modified xsi:type="dcterms:W3CDTF">2018-12-11T02:22:23Z</dcterms:modified>
</cp:coreProperties>
</file>