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442" r:id="rId4"/>
    <p:sldId id="409" r:id="rId6"/>
    <p:sldId id="422" r:id="rId7"/>
    <p:sldId id="412" r:id="rId8"/>
    <p:sldId id="413" r:id="rId9"/>
    <p:sldId id="423" r:id="rId10"/>
    <p:sldId id="414" r:id="rId11"/>
    <p:sldId id="415" r:id="rId12"/>
    <p:sldId id="416" r:id="rId13"/>
    <p:sldId id="417" r:id="rId14"/>
    <p:sldId id="419" r:id="rId15"/>
    <p:sldId id="420" r:id="rId16"/>
    <p:sldId id="421" r:id="rId17"/>
    <p:sldId id="424" r:id="rId18"/>
    <p:sldId id="425" r:id="rId19"/>
    <p:sldId id="426" r:id="rId20"/>
    <p:sldId id="427" r:id="rId21"/>
    <p:sldId id="428" r:id="rId22"/>
    <p:sldId id="429" r:id="rId23"/>
    <p:sldId id="430" r:id="rId24"/>
    <p:sldId id="431" r:id="rId25"/>
    <p:sldId id="432" r:id="rId26"/>
    <p:sldId id="433" r:id="rId27"/>
    <p:sldId id="434" r:id="rId28"/>
    <p:sldId id="435" r:id="rId29"/>
    <p:sldId id="436" r:id="rId30"/>
    <p:sldId id="437" r:id="rId31"/>
    <p:sldId id="438" r:id="rId32"/>
    <p:sldId id="439" r:id="rId33"/>
    <p:sldId id="440" r:id="rId34"/>
    <p:sldId id="441" r:id="rId35"/>
    <p:sldId id="443" r:id="rId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48"/>
        <p:guide pos="379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0" Type="http://schemas.openxmlformats.org/officeDocument/2006/relationships/commentAuthors" Target="commentAuthors.xml"/><Relationship Id="rId4" Type="http://schemas.openxmlformats.org/officeDocument/2006/relationships/slide" Target="slides/slide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4" Type="http://schemas.openxmlformats.org/officeDocument/2006/relationships/tags" Target="../tags/tag75.xml"/><Relationship Id="rId13" Type="http://schemas.openxmlformats.org/officeDocument/2006/relationships/tags" Target="../tags/tag74.xml"/><Relationship Id="rId12" Type="http://schemas.openxmlformats.org/officeDocument/2006/relationships/tags" Target="../tags/tag73.xml"/><Relationship Id="rId11" Type="http://schemas.openxmlformats.org/officeDocument/2006/relationships/tags" Target="../tags/tag72.xml"/><Relationship Id="rId10" Type="http://schemas.openxmlformats.org/officeDocument/2006/relationships/tags" Target="../tags/tag71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80.xml"/><Relationship Id="rId5" Type="http://schemas.openxmlformats.org/officeDocument/2006/relationships/tags" Target="../tags/tag79.xml"/><Relationship Id="rId4" Type="http://schemas.openxmlformats.org/officeDocument/2006/relationships/tags" Target="../tags/tag78.xml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7" Type="http://schemas.openxmlformats.org/officeDocument/2006/relationships/tags" Target="../tags/tag86.xml"/><Relationship Id="rId6" Type="http://schemas.openxmlformats.org/officeDocument/2006/relationships/tags" Target="../tags/tag85.xml"/><Relationship Id="rId5" Type="http://schemas.openxmlformats.org/officeDocument/2006/relationships/tags" Target="../tags/tag84.xml"/><Relationship Id="rId4" Type="http://schemas.openxmlformats.org/officeDocument/2006/relationships/tags" Target="../tags/tag83.xml"/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tags" Target="../tags/tag92.xml"/><Relationship Id="rId6" Type="http://schemas.openxmlformats.org/officeDocument/2006/relationships/tags" Target="../tags/tag91.xml"/><Relationship Id="rId5" Type="http://schemas.openxmlformats.org/officeDocument/2006/relationships/tags" Target="../tags/tag90.xml"/><Relationship Id="rId4" Type="http://schemas.openxmlformats.org/officeDocument/2006/relationships/tags" Target="../tags/tag89.xml"/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00.xml"/><Relationship Id="rId8" Type="http://schemas.openxmlformats.org/officeDocument/2006/relationships/tags" Target="../tags/tag99.xml"/><Relationship Id="rId7" Type="http://schemas.openxmlformats.org/officeDocument/2006/relationships/tags" Target="../tags/tag98.xml"/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4" Type="http://schemas.openxmlformats.org/officeDocument/2006/relationships/tags" Target="../tags/tag95.xml"/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7" Type="http://schemas.openxmlformats.org/officeDocument/2006/relationships/tags" Target="../tags/tag113.xml"/><Relationship Id="rId6" Type="http://schemas.openxmlformats.org/officeDocument/2006/relationships/tags" Target="../tags/tag112.xml"/><Relationship Id="rId5" Type="http://schemas.openxmlformats.org/officeDocument/2006/relationships/tags" Target="../tags/tag111.xml"/><Relationship Id="rId4" Type="http://schemas.openxmlformats.org/officeDocument/2006/relationships/tags" Target="../tags/tag110.xml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tags" Target="../tags/tag122.xml"/><Relationship Id="rId4" Type="http://schemas.openxmlformats.org/officeDocument/2006/relationships/tags" Target="../tags/tag121.xml"/><Relationship Id="rId3" Type="http://schemas.openxmlformats.org/officeDocument/2006/relationships/tags" Target="../tags/tag120.xml"/><Relationship Id="rId2" Type="http://schemas.openxmlformats.org/officeDocument/2006/relationships/tags" Target="../tags/tag119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30.xml"/><Relationship Id="rId8" Type="http://schemas.openxmlformats.org/officeDocument/2006/relationships/tags" Target="../tags/tag129.xml"/><Relationship Id="rId7" Type="http://schemas.openxmlformats.org/officeDocument/2006/relationships/tags" Target="../tags/tag128.xml"/><Relationship Id="rId6" Type="http://schemas.openxmlformats.org/officeDocument/2006/relationships/tags" Target="../tags/tag127.xml"/><Relationship Id="rId5" Type="http://schemas.openxmlformats.org/officeDocument/2006/relationships/tags" Target="../tags/tag126.xml"/><Relationship Id="rId4" Type="http://schemas.openxmlformats.org/officeDocument/2006/relationships/tags" Target="../tags/tag125.xml"/><Relationship Id="rId3" Type="http://schemas.openxmlformats.org/officeDocument/2006/relationships/tags" Target="../tags/tag124.xml"/><Relationship Id="rId2" Type="http://schemas.openxmlformats.org/officeDocument/2006/relationships/tags" Target="../tags/tag123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7" Type="http://schemas.openxmlformats.org/officeDocument/2006/relationships/tags" Target="../tags/tag136.xml"/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tags" Target="../tags/tag143.xml"/><Relationship Id="rId7" Type="http://schemas.openxmlformats.org/officeDocument/2006/relationships/tags" Target="../tags/tag142.xml"/><Relationship Id="rId6" Type="http://schemas.openxmlformats.org/officeDocument/2006/relationships/tags" Target="../tags/tag141.xml"/><Relationship Id="rId5" Type="http://schemas.openxmlformats.org/officeDocument/2006/relationships/tags" Target="../tags/tag140.xml"/><Relationship Id="rId4" Type="http://schemas.openxmlformats.org/officeDocument/2006/relationships/tags" Target="../tags/tag139.xml"/><Relationship Id="rId3" Type="http://schemas.openxmlformats.org/officeDocument/2006/relationships/tags" Target="../tags/tag138.xml"/><Relationship Id="rId2" Type="http://schemas.openxmlformats.org/officeDocument/2006/relationships/tags" Target="../tags/tag137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51.xml"/><Relationship Id="rId8" Type="http://schemas.openxmlformats.org/officeDocument/2006/relationships/tags" Target="../tags/tag150.xml"/><Relationship Id="rId7" Type="http://schemas.openxmlformats.org/officeDocument/2006/relationships/tags" Target="../tags/tag149.xml"/><Relationship Id="rId6" Type="http://schemas.openxmlformats.org/officeDocument/2006/relationships/tags" Target="../tags/tag148.xml"/><Relationship Id="rId5" Type="http://schemas.openxmlformats.org/officeDocument/2006/relationships/tags" Target="../tags/tag147.xml"/><Relationship Id="rId4" Type="http://schemas.openxmlformats.org/officeDocument/2006/relationships/tags" Target="../tags/tag146.xml"/><Relationship Id="rId3" Type="http://schemas.openxmlformats.org/officeDocument/2006/relationships/tags" Target="../tags/tag145.xml"/><Relationship Id="rId2" Type="http://schemas.openxmlformats.org/officeDocument/2006/relationships/tags" Target="../tags/tag144.xml"/><Relationship Id="rId10" Type="http://schemas.openxmlformats.org/officeDocument/2006/relationships/tags" Target="../tags/tag152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60.xml"/><Relationship Id="rId8" Type="http://schemas.openxmlformats.org/officeDocument/2006/relationships/tags" Target="../tags/tag159.xml"/><Relationship Id="rId7" Type="http://schemas.openxmlformats.org/officeDocument/2006/relationships/tags" Target="../tags/tag158.xml"/><Relationship Id="rId6" Type="http://schemas.openxmlformats.org/officeDocument/2006/relationships/tags" Target="../tags/tag157.xml"/><Relationship Id="rId5" Type="http://schemas.openxmlformats.org/officeDocument/2006/relationships/tags" Target="../tags/tag156.xml"/><Relationship Id="rId4" Type="http://schemas.openxmlformats.org/officeDocument/2006/relationships/tags" Target="../tags/tag155.xml"/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0" Type="http://schemas.openxmlformats.org/officeDocument/2006/relationships/tags" Target="../tags/tag161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69.xml"/><Relationship Id="rId8" Type="http://schemas.openxmlformats.org/officeDocument/2006/relationships/tags" Target="../tags/tag168.xml"/><Relationship Id="rId7" Type="http://schemas.openxmlformats.org/officeDocument/2006/relationships/tags" Target="../tags/tag167.xml"/><Relationship Id="rId6" Type="http://schemas.openxmlformats.org/officeDocument/2006/relationships/tags" Target="../tags/tag166.xml"/><Relationship Id="rId5" Type="http://schemas.openxmlformats.org/officeDocument/2006/relationships/tags" Target="../tags/tag165.xml"/><Relationship Id="rId4" Type="http://schemas.openxmlformats.org/officeDocument/2006/relationships/tags" Target="../tags/tag164.xml"/><Relationship Id="rId3" Type="http://schemas.openxmlformats.org/officeDocument/2006/relationships/tags" Target="../tags/tag163.xml"/><Relationship Id="rId2" Type="http://schemas.openxmlformats.org/officeDocument/2006/relationships/tags" Target="../tags/tag162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77.xml"/><Relationship Id="rId8" Type="http://schemas.openxmlformats.org/officeDocument/2006/relationships/tags" Target="../tags/tag176.xml"/><Relationship Id="rId7" Type="http://schemas.openxmlformats.org/officeDocument/2006/relationships/tags" Target="../tags/tag175.xml"/><Relationship Id="rId6" Type="http://schemas.openxmlformats.org/officeDocument/2006/relationships/tags" Target="../tags/tag174.xml"/><Relationship Id="rId5" Type="http://schemas.openxmlformats.org/officeDocument/2006/relationships/tags" Target="../tags/tag173.xml"/><Relationship Id="rId4" Type="http://schemas.openxmlformats.org/officeDocument/2006/relationships/tags" Target="../tags/tag172.xml"/><Relationship Id="rId3" Type="http://schemas.openxmlformats.org/officeDocument/2006/relationships/tags" Target="../tags/tag171.xml"/><Relationship Id="rId2" Type="http://schemas.openxmlformats.org/officeDocument/2006/relationships/tags" Target="../tags/tag170.xml"/><Relationship Id="rId10" Type="http://schemas.openxmlformats.org/officeDocument/2006/relationships/tags" Target="../tags/tag178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7" Type="http://schemas.openxmlformats.org/officeDocument/2006/relationships/tags" Target="../tags/tag184.xml"/><Relationship Id="rId6" Type="http://schemas.openxmlformats.org/officeDocument/2006/relationships/tags" Target="../tags/tag183.xml"/><Relationship Id="rId5" Type="http://schemas.openxmlformats.org/officeDocument/2006/relationships/tags" Target="../tags/tag182.xml"/><Relationship Id="rId4" Type="http://schemas.openxmlformats.org/officeDocument/2006/relationships/tags" Target="../tags/tag181.xml"/><Relationship Id="rId3" Type="http://schemas.openxmlformats.org/officeDocument/2006/relationships/tags" Target="../tags/tag180.xml"/><Relationship Id="rId2" Type="http://schemas.openxmlformats.org/officeDocument/2006/relationships/tags" Target="../tags/tag179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274320" y="321260"/>
            <a:ext cx="11683455" cy="393053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8" name="任意形状 8"/>
          <p:cNvSpPr/>
          <p:nvPr userDrawn="1">
            <p:custDataLst>
              <p:tags r:id="rId3"/>
            </p:custDataLst>
          </p:nvPr>
        </p:nvSpPr>
        <p:spPr>
          <a:xfrm>
            <a:off x="9490237" y="321259"/>
            <a:ext cx="2464998" cy="2403231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99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9" name="任意形状 9"/>
          <p:cNvSpPr/>
          <p:nvPr userDrawn="1">
            <p:custDataLst>
              <p:tags r:id="rId4"/>
            </p:custDataLst>
          </p:nvPr>
        </p:nvSpPr>
        <p:spPr>
          <a:xfrm rot="10800000">
            <a:off x="261015" y="2411670"/>
            <a:ext cx="1887415" cy="184012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10" name="矩形 9"/>
          <p:cNvSpPr/>
          <p:nvPr userDrawn="1">
            <p:custDataLst>
              <p:tags r:id="rId5"/>
            </p:custDataLst>
          </p:nvPr>
        </p:nvSpPr>
        <p:spPr>
          <a:xfrm>
            <a:off x="9471025" y="6254750"/>
            <a:ext cx="1800225" cy="762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>
            <p:custDataLst>
              <p:tags r:id="rId6"/>
            </p:custDataLst>
          </p:nvPr>
        </p:nvSpPr>
        <p:spPr>
          <a:xfrm flipV="1">
            <a:off x="750570" y="6305550"/>
            <a:ext cx="715645" cy="762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>
            <p:custDataLst>
              <p:tags r:id="rId7"/>
            </p:custDataLst>
          </p:nvPr>
        </p:nvSpPr>
        <p:spPr>
          <a:xfrm>
            <a:off x="1555115" y="6306820"/>
            <a:ext cx="88900" cy="762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>
            <p:custDataLst>
              <p:tags r:id="rId8"/>
            </p:custDataLst>
          </p:nvPr>
        </p:nvSpPr>
        <p:spPr>
          <a:xfrm>
            <a:off x="1731010" y="6306820"/>
            <a:ext cx="253365" cy="762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2"/>
            </p:custDataLst>
          </p:nvPr>
        </p:nvSpPr>
        <p:spPr>
          <a:xfrm>
            <a:off x="883644" y="809127"/>
            <a:ext cx="9144000" cy="1896745"/>
          </a:xfrm>
        </p:spPr>
        <p:txBody>
          <a:bodyPr lIns="91440" tIns="45720" rIns="91440" bIns="0" anchor="b" anchorCtr="0">
            <a:normAutofit/>
          </a:bodyPr>
          <a:lstStyle>
            <a:lvl1pPr algn="l">
              <a:defRPr sz="6600" b="1" spc="600" baseline="0">
                <a:latin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3"/>
            </p:custDataLst>
          </p:nvPr>
        </p:nvSpPr>
        <p:spPr>
          <a:xfrm>
            <a:off x="883643" y="3017520"/>
            <a:ext cx="9144000" cy="890270"/>
          </a:xfrm>
        </p:spPr>
        <p:txBody>
          <a:bodyPr lIns="91440" tIns="0" rIns="91440" bIns="4572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4"/>
            </p:custDataLst>
          </p:nvPr>
        </p:nvSpPr>
        <p:spPr>
          <a:xfrm>
            <a:off x="883644" y="5050433"/>
            <a:ext cx="3365430" cy="579657"/>
          </a:xfrm>
        </p:spPr>
        <p:txBody>
          <a:bodyPr lIns="91440" tIns="45720" rIns="91440" bIns="45720">
            <a:normAutofit/>
          </a:bodyPr>
          <a:lstStyle>
            <a:lvl1pPr marL="0" indent="0">
              <a:buNone/>
              <a:defRPr sz="2400" baseline="0">
                <a:solidFill>
                  <a:schemeClr val="accent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6474460"/>
            <a:ext cx="12249150" cy="3835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4676775" y="2059757"/>
            <a:ext cx="6243774" cy="922021"/>
          </a:xfrm>
        </p:spPr>
        <p:txBody>
          <a:bodyPr lIns="91440" tIns="45720" rIns="91440" bIns="0" anchor="b" anchorCtr="0">
            <a:normAutofit/>
          </a:bodyPr>
          <a:lstStyle>
            <a:lvl1pPr>
              <a:defRPr sz="54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4676775" y="3102596"/>
            <a:ext cx="6243774" cy="1401006"/>
          </a:xfrm>
        </p:spPr>
        <p:txBody>
          <a:bodyPr lIns="91440" tIns="0" rIns="91440" bIns="45720">
            <a:normAutofit/>
          </a:bodyPr>
          <a:lstStyle>
            <a:lvl1pPr marL="0" indent="0" eaLnBrk="1" fontAlgn="auto" latinLnBrk="0" hangingPunct="1"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7628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4522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266065" y="313690"/>
            <a:ext cx="11683365" cy="5634990"/>
          </a:xfrm>
          <a:prstGeom prst="rect">
            <a:avLst/>
          </a:prstGeom>
          <a:solidFill>
            <a:schemeClr val="tx2"/>
          </a:solidFill>
          <a:ln w="28575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9" name="矩形 8"/>
          <p:cNvSpPr/>
          <p:nvPr userDrawn="1">
            <p:custDataLst>
              <p:tags r:id="rId3"/>
            </p:custDataLst>
          </p:nvPr>
        </p:nvSpPr>
        <p:spPr>
          <a:xfrm>
            <a:off x="1422400" y="4064000"/>
            <a:ext cx="5283200" cy="12700"/>
          </a:xfrm>
          <a:prstGeom prst="rect">
            <a:avLst/>
          </a:prstGeom>
          <a:solidFill>
            <a:schemeClr val="accent1">
              <a:lumMod val="50000"/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形状 8"/>
          <p:cNvSpPr/>
          <p:nvPr userDrawn="1">
            <p:custDataLst>
              <p:tags r:id="rId4"/>
            </p:custDataLst>
          </p:nvPr>
        </p:nvSpPr>
        <p:spPr>
          <a:xfrm>
            <a:off x="9480712" y="313004"/>
            <a:ext cx="2464998" cy="2403231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8" name="任意形状 9"/>
          <p:cNvSpPr/>
          <p:nvPr userDrawn="1">
            <p:custDataLst>
              <p:tags r:id="rId5"/>
            </p:custDataLst>
          </p:nvPr>
        </p:nvSpPr>
        <p:spPr>
          <a:xfrm rot="10800000">
            <a:off x="261015" y="4113028"/>
            <a:ext cx="1887415" cy="184012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99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320799" y="2376714"/>
            <a:ext cx="6653601" cy="1607337"/>
          </a:xfrm>
        </p:spPr>
        <p:txBody>
          <a:bodyPr vert="horz" lIns="91440" tIns="45720" rIns="91440" bIns="0" rtlCol="0" anchor="b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9600" b="1" i="0" u="none" strike="noStrike" kern="1200" cap="none" spc="6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形状 8"/>
          <p:cNvSpPr/>
          <p:nvPr userDrawn="1">
            <p:custDataLst>
              <p:tags r:id="rId2"/>
            </p:custDataLst>
          </p:nvPr>
        </p:nvSpPr>
        <p:spPr>
          <a:xfrm>
            <a:off x="9727092" y="-51"/>
            <a:ext cx="2464998" cy="2403231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6" name="任意形状 8"/>
          <p:cNvSpPr/>
          <p:nvPr userDrawn="1">
            <p:custDataLst>
              <p:tags r:id="rId3"/>
            </p:custDataLst>
          </p:nvPr>
        </p:nvSpPr>
        <p:spPr>
          <a:xfrm rot="10800000">
            <a:off x="0" y="5480050"/>
            <a:ext cx="1412875" cy="137795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635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sp>
        <p:nvSpPr>
          <p:cNvPr id="6" name="任意形状 8"/>
          <p:cNvSpPr/>
          <p:nvPr userDrawn="1">
            <p:custDataLst>
              <p:tags r:id="rId3"/>
            </p:custDataLst>
          </p:nvPr>
        </p:nvSpPr>
        <p:spPr>
          <a:xfrm rot="16200000">
            <a:off x="-21591" y="25773"/>
            <a:ext cx="1741805" cy="1698625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10" name="任意形状 9"/>
          <p:cNvSpPr/>
          <p:nvPr userDrawn="1">
            <p:custDataLst>
              <p:tags r:id="rId4"/>
            </p:custDataLst>
          </p:nvPr>
        </p:nvSpPr>
        <p:spPr>
          <a:xfrm rot="10800000">
            <a:off x="0" y="5913755"/>
            <a:ext cx="976630" cy="95250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tx2">
                  <a:lumMod val="90000"/>
                  <a:alpha val="24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3825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8" name="任意形状 9"/>
          <p:cNvSpPr/>
          <p:nvPr userDrawn="1">
            <p:custDataLst>
              <p:tags r:id="rId3"/>
            </p:custDataLst>
          </p:nvPr>
        </p:nvSpPr>
        <p:spPr>
          <a:xfrm rot="16200000">
            <a:off x="-18383" y="15240"/>
            <a:ext cx="1243965" cy="1213485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tx2">
                  <a:lumMod val="90000"/>
                  <a:alpha val="24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6" name="任意形状 8"/>
          <p:cNvSpPr/>
          <p:nvPr userDrawn="1">
            <p:custDataLst>
              <p:tags r:id="rId4"/>
            </p:custDataLst>
          </p:nvPr>
        </p:nvSpPr>
        <p:spPr>
          <a:xfrm>
            <a:off x="10344785" y="0"/>
            <a:ext cx="1847215" cy="1801495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3810" y="5029201"/>
            <a:ext cx="12192000" cy="1828799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10" name="任意形状 9"/>
          <p:cNvSpPr/>
          <p:nvPr userDrawn="1">
            <p:custDataLst>
              <p:tags r:id="rId3"/>
            </p:custDataLst>
          </p:nvPr>
        </p:nvSpPr>
        <p:spPr>
          <a:xfrm rot="10800000">
            <a:off x="3810" y="5905500"/>
            <a:ext cx="976630" cy="95250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tx2">
                  <a:lumMod val="90000"/>
                  <a:alpha val="24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-3492"/>
            <a:ext cx="12192000" cy="914400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79755" y="193040"/>
            <a:ext cx="11037570" cy="521335"/>
          </a:xfrm>
        </p:spPr>
        <p:txBody>
          <a:bodyPr>
            <a:noAutofit/>
          </a:bodyPr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5" Type="http://schemas.openxmlformats.org/officeDocument/2006/relationships/theme" Target="../theme/theme2.xml"/><Relationship Id="rId24" Type="http://schemas.openxmlformats.org/officeDocument/2006/relationships/tags" Target="../tags/tag190.xml"/><Relationship Id="rId23" Type="http://schemas.openxmlformats.org/officeDocument/2006/relationships/tags" Target="../tags/tag189.xml"/><Relationship Id="rId22" Type="http://schemas.openxmlformats.org/officeDocument/2006/relationships/tags" Target="../tags/tag188.xml"/><Relationship Id="rId21" Type="http://schemas.openxmlformats.org/officeDocument/2006/relationships/tags" Target="../tags/tag187.xml"/><Relationship Id="rId20" Type="http://schemas.openxmlformats.org/officeDocument/2006/relationships/tags" Target="../tags/tag186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85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accent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233.xml"/><Relationship Id="rId5" Type="http://schemas.openxmlformats.org/officeDocument/2006/relationships/tags" Target="../tags/tag232.xml"/><Relationship Id="rId4" Type="http://schemas.openxmlformats.org/officeDocument/2006/relationships/tags" Target="../tags/tag231.xml"/><Relationship Id="rId3" Type="http://schemas.openxmlformats.org/officeDocument/2006/relationships/tags" Target="../tags/tag230.xml"/><Relationship Id="rId2" Type="http://schemas.openxmlformats.org/officeDocument/2006/relationships/tags" Target="../tags/tag229.xml"/><Relationship Id="rId1" Type="http://schemas.openxmlformats.org/officeDocument/2006/relationships/tags" Target="../tags/tag228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239.xml"/><Relationship Id="rId5" Type="http://schemas.openxmlformats.org/officeDocument/2006/relationships/tags" Target="../tags/tag238.xml"/><Relationship Id="rId4" Type="http://schemas.openxmlformats.org/officeDocument/2006/relationships/tags" Target="../tags/tag237.xml"/><Relationship Id="rId3" Type="http://schemas.openxmlformats.org/officeDocument/2006/relationships/tags" Target="../tags/tag236.xml"/><Relationship Id="rId2" Type="http://schemas.openxmlformats.org/officeDocument/2006/relationships/tags" Target="../tags/tag235.xml"/><Relationship Id="rId1" Type="http://schemas.openxmlformats.org/officeDocument/2006/relationships/tags" Target="../tags/tag234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245.xml"/><Relationship Id="rId5" Type="http://schemas.openxmlformats.org/officeDocument/2006/relationships/tags" Target="../tags/tag244.xml"/><Relationship Id="rId4" Type="http://schemas.openxmlformats.org/officeDocument/2006/relationships/tags" Target="../tags/tag243.xml"/><Relationship Id="rId3" Type="http://schemas.openxmlformats.org/officeDocument/2006/relationships/tags" Target="../tags/tag242.xml"/><Relationship Id="rId2" Type="http://schemas.openxmlformats.org/officeDocument/2006/relationships/tags" Target="../tags/tag241.xml"/><Relationship Id="rId1" Type="http://schemas.openxmlformats.org/officeDocument/2006/relationships/tags" Target="../tags/tag240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251.xml"/><Relationship Id="rId5" Type="http://schemas.openxmlformats.org/officeDocument/2006/relationships/tags" Target="../tags/tag250.xml"/><Relationship Id="rId4" Type="http://schemas.openxmlformats.org/officeDocument/2006/relationships/tags" Target="../tags/tag249.xml"/><Relationship Id="rId3" Type="http://schemas.openxmlformats.org/officeDocument/2006/relationships/tags" Target="../tags/tag248.xml"/><Relationship Id="rId2" Type="http://schemas.openxmlformats.org/officeDocument/2006/relationships/tags" Target="../tags/tag247.xml"/><Relationship Id="rId1" Type="http://schemas.openxmlformats.org/officeDocument/2006/relationships/tags" Target="../tags/tag24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52.xml"/><Relationship Id="rId1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258.xml"/><Relationship Id="rId5" Type="http://schemas.openxmlformats.org/officeDocument/2006/relationships/tags" Target="../tags/tag257.xml"/><Relationship Id="rId4" Type="http://schemas.openxmlformats.org/officeDocument/2006/relationships/tags" Target="../tags/tag256.xml"/><Relationship Id="rId3" Type="http://schemas.openxmlformats.org/officeDocument/2006/relationships/tags" Target="../tags/tag255.xml"/><Relationship Id="rId2" Type="http://schemas.openxmlformats.org/officeDocument/2006/relationships/tags" Target="../tags/tag254.xml"/><Relationship Id="rId1" Type="http://schemas.openxmlformats.org/officeDocument/2006/relationships/tags" Target="../tags/tag253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264.xml"/><Relationship Id="rId5" Type="http://schemas.openxmlformats.org/officeDocument/2006/relationships/tags" Target="../tags/tag263.xml"/><Relationship Id="rId4" Type="http://schemas.openxmlformats.org/officeDocument/2006/relationships/tags" Target="../tags/tag262.xml"/><Relationship Id="rId3" Type="http://schemas.openxmlformats.org/officeDocument/2006/relationships/tags" Target="../tags/tag261.xml"/><Relationship Id="rId2" Type="http://schemas.openxmlformats.org/officeDocument/2006/relationships/tags" Target="../tags/tag260.xml"/><Relationship Id="rId1" Type="http://schemas.openxmlformats.org/officeDocument/2006/relationships/tags" Target="../tags/tag259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270.xml"/><Relationship Id="rId5" Type="http://schemas.openxmlformats.org/officeDocument/2006/relationships/tags" Target="../tags/tag269.xml"/><Relationship Id="rId4" Type="http://schemas.openxmlformats.org/officeDocument/2006/relationships/tags" Target="../tags/tag268.xml"/><Relationship Id="rId3" Type="http://schemas.openxmlformats.org/officeDocument/2006/relationships/tags" Target="../tags/tag267.xml"/><Relationship Id="rId2" Type="http://schemas.openxmlformats.org/officeDocument/2006/relationships/tags" Target="../tags/tag266.xml"/><Relationship Id="rId1" Type="http://schemas.openxmlformats.org/officeDocument/2006/relationships/tags" Target="../tags/tag26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71.xml"/><Relationship Id="rId1" Type="http://schemas.openxmlformats.org/officeDocument/2006/relationships/image" Target="../media/image6.jpe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277.xml"/><Relationship Id="rId5" Type="http://schemas.openxmlformats.org/officeDocument/2006/relationships/tags" Target="../tags/tag276.xml"/><Relationship Id="rId4" Type="http://schemas.openxmlformats.org/officeDocument/2006/relationships/tags" Target="../tags/tag275.xml"/><Relationship Id="rId3" Type="http://schemas.openxmlformats.org/officeDocument/2006/relationships/tags" Target="../tags/tag274.xml"/><Relationship Id="rId2" Type="http://schemas.openxmlformats.org/officeDocument/2006/relationships/tags" Target="../tags/tag273.xml"/><Relationship Id="rId1" Type="http://schemas.openxmlformats.org/officeDocument/2006/relationships/tags" Target="../tags/tag27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92.xml"/><Relationship Id="rId2" Type="http://schemas.openxmlformats.org/officeDocument/2006/relationships/tags" Target="../tags/tag19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283.xml"/><Relationship Id="rId5" Type="http://schemas.openxmlformats.org/officeDocument/2006/relationships/tags" Target="../tags/tag282.xml"/><Relationship Id="rId4" Type="http://schemas.openxmlformats.org/officeDocument/2006/relationships/tags" Target="../tags/tag281.xml"/><Relationship Id="rId3" Type="http://schemas.openxmlformats.org/officeDocument/2006/relationships/tags" Target="../tags/tag280.xml"/><Relationship Id="rId2" Type="http://schemas.openxmlformats.org/officeDocument/2006/relationships/tags" Target="../tags/tag279.xml"/><Relationship Id="rId1" Type="http://schemas.openxmlformats.org/officeDocument/2006/relationships/tags" Target="../tags/tag278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289.xml"/><Relationship Id="rId5" Type="http://schemas.openxmlformats.org/officeDocument/2006/relationships/tags" Target="../tags/tag288.xml"/><Relationship Id="rId4" Type="http://schemas.openxmlformats.org/officeDocument/2006/relationships/tags" Target="../tags/tag287.xml"/><Relationship Id="rId3" Type="http://schemas.openxmlformats.org/officeDocument/2006/relationships/tags" Target="../tags/tag286.xml"/><Relationship Id="rId2" Type="http://schemas.openxmlformats.org/officeDocument/2006/relationships/tags" Target="../tags/tag285.xml"/><Relationship Id="rId1" Type="http://schemas.openxmlformats.org/officeDocument/2006/relationships/tags" Target="../tags/tag284.xml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295.xml"/><Relationship Id="rId5" Type="http://schemas.openxmlformats.org/officeDocument/2006/relationships/tags" Target="../tags/tag294.xml"/><Relationship Id="rId4" Type="http://schemas.openxmlformats.org/officeDocument/2006/relationships/tags" Target="../tags/tag293.xml"/><Relationship Id="rId3" Type="http://schemas.openxmlformats.org/officeDocument/2006/relationships/tags" Target="../tags/tag292.xml"/><Relationship Id="rId2" Type="http://schemas.openxmlformats.org/officeDocument/2006/relationships/tags" Target="../tags/tag291.xml"/><Relationship Id="rId1" Type="http://schemas.openxmlformats.org/officeDocument/2006/relationships/tags" Target="../tags/tag29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96.xml"/><Relationship Id="rId1" Type="http://schemas.openxmlformats.org/officeDocument/2006/relationships/image" Target="../media/image6.jpe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302.xml"/><Relationship Id="rId5" Type="http://schemas.openxmlformats.org/officeDocument/2006/relationships/tags" Target="../tags/tag301.xml"/><Relationship Id="rId4" Type="http://schemas.openxmlformats.org/officeDocument/2006/relationships/tags" Target="../tags/tag300.xml"/><Relationship Id="rId3" Type="http://schemas.openxmlformats.org/officeDocument/2006/relationships/tags" Target="../tags/tag299.xml"/><Relationship Id="rId2" Type="http://schemas.openxmlformats.org/officeDocument/2006/relationships/tags" Target="../tags/tag298.xml"/><Relationship Id="rId1" Type="http://schemas.openxmlformats.org/officeDocument/2006/relationships/tags" Target="../tags/tag29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tags" Target="../tags/tag309.xml"/><Relationship Id="rId6" Type="http://schemas.openxmlformats.org/officeDocument/2006/relationships/tags" Target="../tags/tag308.xml"/><Relationship Id="rId5" Type="http://schemas.openxmlformats.org/officeDocument/2006/relationships/tags" Target="../tags/tag307.xml"/><Relationship Id="rId4" Type="http://schemas.openxmlformats.org/officeDocument/2006/relationships/tags" Target="../tags/tag306.xml"/><Relationship Id="rId3" Type="http://schemas.openxmlformats.org/officeDocument/2006/relationships/tags" Target="../tags/tag305.xml"/><Relationship Id="rId2" Type="http://schemas.openxmlformats.org/officeDocument/2006/relationships/tags" Target="../tags/tag304.xml"/><Relationship Id="rId1" Type="http://schemas.openxmlformats.org/officeDocument/2006/relationships/tags" Target="../tags/tag303.xml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315.xml"/><Relationship Id="rId5" Type="http://schemas.openxmlformats.org/officeDocument/2006/relationships/tags" Target="../tags/tag314.xml"/><Relationship Id="rId4" Type="http://schemas.openxmlformats.org/officeDocument/2006/relationships/tags" Target="../tags/tag313.xml"/><Relationship Id="rId3" Type="http://schemas.openxmlformats.org/officeDocument/2006/relationships/tags" Target="../tags/tag312.xml"/><Relationship Id="rId2" Type="http://schemas.openxmlformats.org/officeDocument/2006/relationships/tags" Target="../tags/tag311.xml"/><Relationship Id="rId1" Type="http://schemas.openxmlformats.org/officeDocument/2006/relationships/tags" Target="../tags/tag310.xml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321.xml"/><Relationship Id="rId5" Type="http://schemas.openxmlformats.org/officeDocument/2006/relationships/tags" Target="../tags/tag320.xml"/><Relationship Id="rId4" Type="http://schemas.openxmlformats.org/officeDocument/2006/relationships/tags" Target="../tags/tag319.xml"/><Relationship Id="rId3" Type="http://schemas.openxmlformats.org/officeDocument/2006/relationships/tags" Target="../tags/tag318.xml"/><Relationship Id="rId2" Type="http://schemas.openxmlformats.org/officeDocument/2006/relationships/tags" Target="../tags/tag317.xml"/><Relationship Id="rId1" Type="http://schemas.openxmlformats.org/officeDocument/2006/relationships/tags" Target="../tags/tag316.xml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327.xml"/><Relationship Id="rId5" Type="http://schemas.openxmlformats.org/officeDocument/2006/relationships/tags" Target="../tags/tag326.xml"/><Relationship Id="rId4" Type="http://schemas.openxmlformats.org/officeDocument/2006/relationships/tags" Target="../tags/tag325.xml"/><Relationship Id="rId3" Type="http://schemas.openxmlformats.org/officeDocument/2006/relationships/tags" Target="../tags/tag324.xml"/><Relationship Id="rId2" Type="http://schemas.openxmlformats.org/officeDocument/2006/relationships/tags" Target="../tags/tag323.xml"/><Relationship Id="rId1" Type="http://schemas.openxmlformats.org/officeDocument/2006/relationships/tags" Target="../tags/tag322.xml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333.xml"/><Relationship Id="rId5" Type="http://schemas.openxmlformats.org/officeDocument/2006/relationships/tags" Target="../tags/tag332.xml"/><Relationship Id="rId4" Type="http://schemas.openxmlformats.org/officeDocument/2006/relationships/tags" Target="../tags/tag331.xml"/><Relationship Id="rId3" Type="http://schemas.openxmlformats.org/officeDocument/2006/relationships/tags" Target="../tags/tag330.xml"/><Relationship Id="rId2" Type="http://schemas.openxmlformats.org/officeDocument/2006/relationships/tags" Target="../tags/tag329.xml"/><Relationship Id="rId1" Type="http://schemas.openxmlformats.org/officeDocument/2006/relationships/tags" Target="../tags/tag3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3.xml"/><Relationship Id="rId1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339.xml"/><Relationship Id="rId5" Type="http://schemas.openxmlformats.org/officeDocument/2006/relationships/tags" Target="../tags/tag338.xml"/><Relationship Id="rId4" Type="http://schemas.openxmlformats.org/officeDocument/2006/relationships/tags" Target="../tags/tag337.xml"/><Relationship Id="rId3" Type="http://schemas.openxmlformats.org/officeDocument/2006/relationships/tags" Target="../tags/tag336.xml"/><Relationship Id="rId2" Type="http://schemas.openxmlformats.org/officeDocument/2006/relationships/tags" Target="../tags/tag335.xml"/><Relationship Id="rId1" Type="http://schemas.openxmlformats.org/officeDocument/2006/relationships/tags" Target="../tags/tag334.xml"/></Relationships>
</file>

<file path=ppt/slides/_rels/slide3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345.xml"/><Relationship Id="rId5" Type="http://schemas.openxmlformats.org/officeDocument/2006/relationships/tags" Target="../tags/tag344.xml"/><Relationship Id="rId4" Type="http://schemas.openxmlformats.org/officeDocument/2006/relationships/tags" Target="../tags/tag343.xml"/><Relationship Id="rId3" Type="http://schemas.openxmlformats.org/officeDocument/2006/relationships/tags" Target="../tags/tag342.xml"/><Relationship Id="rId2" Type="http://schemas.openxmlformats.org/officeDocument/2006/relationships/tags" Target="../tags/tag341.xml"/><Relationship Id="rId1" Type="http://schemas.openxmlformats.org/officeDocument/2006/relationships/tags" Target="../tags/tag340.xml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tags" Target="../tags/tag200.xml"/><Relationship Id="rId6" Type="http://schemas.openxmlformats.org/officeDocument/2006/relationships/tags" Target="../tags/tag199.xml"/><Relationship Id="rId5" Type="http://schemas.openxmlformats.org/officeDocument/2006/relationships/tags" Target="../tags/tag198.xml"/><Relationship Id="rId4" Type="http://schemas.openxmlformats.org/officeDocument/2006/relationships/tags" Target="../tags/tag197.xml"/><Relationship Id="rId3" Type="http://schemas.openxmlformats.org/officeDocument/2006/relationships/tags" Target="../tags/tag196.xml"/><Relationship Id="rId2" Type="http://schemas.openxmlformats.org/officeDocument/2006/relationships/tags" Target="../tags/tag195.xml"/><Relationship Id="rId1" Type="http://schemas.openxmlformats.org/officeDocument/2006/relationships/tags" Target="../tags/tag19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tags" Target="../tags/tag207.xml"/><Relationship Id="rId6" Type="http://schemas.openxmlformats.org/officeDocument/2006/relationships/tags" Target="../tags/tag206.xml"/><Relationship Id="rId5" Type="http://schemas.openxmlformats.org/officeDocument/2006/relationships/tags" Target="../tags/tag205.xml"/><Relationship Id="rId4" Type="http://schemas.openxmlformats.org/officeDocument/2006/relationships/tags" Target="../tags/tag204.xml"/><Relationship Id="rId3" Type="http://schemas.openxmlformats.org/officeDocument/2006/relationships/tags" Target="../tags/tag203.xml"/><Relationship Id="rId2" Type="http://schemas.openxmlformats.org/officeDocument/2006/relationships/tags" Target="../tags/tag202.xml"/><Relationship Id="rId1" Type="http://schemas.openxmlformats.org/officeDocument/2006/relationships/tags" Target="../tags/tag20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08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15.xml"/><Relationship Id="rId8" Type="http://schemas.openxmlformats.org/officeDocument/2006/relationships/image" Target="../media/image7.png"/><Relationship Id="rId7" Type="http://schemas.openxmlformats.org/officeDocument/2006/relationships/tags" Target="../tags/tag214.xml"/><Relationship Id="rId6" Type="http://schemas.openxmlformats.org/officeDocument/2006/relationships/hyperlink" Target="&#20154;&#30340;&#27491;&#30830;&#24605;&#24819;&#26159;&#20174;&#21738;&#37324;&#26469;&#30340;_&#39640;&#28165;.mp4" TargetMode="External"/><Relationship Id="rId5" Type="http://schemas.openxmlformats.org/officeDocument/2006/relationships/tags" Target="../tags/tag213.xml"/><Relationship Id="rId4" Type="http://schemas.openxmlformats.org/officeDocument/2006/relationships/tags" Target="../tags/tag212.xml"/><Relationship Id="rId3" Type="http://schemas.openxmlformats.org/officeDocument/2006/relationships/tags" Target="../tags/tag211.xml"/><Relationship Id="rId2" Type="http://schemas.openxmlformats.org/officeDocument/2006/relationships/tags" Target="../tags/tag210.xml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209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221.xml"/><Relationship Id="rId5" Type="http://schemas.openxmlformats.org/officeDocument/2006/relationships/tags" Target="../tags/tag220.xml"/><Relationship Id="rId4" Type="http://schemas.openxmlformats.org/officeDocument/2006/relationships/tags" Target="../tags/tag219.xml"/><Relationship Id="rId3" Type="http://schemas.openxmlformats.org/officeDocument/2006/relationships/tags" Target="../tags/tag218.xml"/><Relationship Id="rId2" Type="http://schemas.openxmlformats.org/officeDocument/2006/relationships/tags" Target="../tags/tag217.xml"/><Relationship Id="rId1" Type="http://schemas.openxmlformats.org/officeDocument/2006/relationships/tags" Target="../tags/tag216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227.xml"/><Relationship Id="rId5" Type="http://schemas.openxmlformats.org/officeDocument/2006/relationships/tags" Target="../tags/tag226.xml"/><Relationship Id="rId4" Type="http://schemas.openxmlformats.org/officeDocument/2006/relationships/tags" Target="../tags/tag225.xml"/><Relationship Id="rId3" Type="http://schemas.openxmlformats.org/officeDocument/2006/relationships/tags" Target="../tags/tag224.xml"/><Relationship Id="rId2" Type="http://schemas.openxmlformats.org/officeDocument/2006/relationships/tags" Target="../tags/tag223.xml"/><Relationship Id="rId1" Type="http://schemas.openxmlformats.org/officeDocument/2006/relationships/tags" Target="../tags/tag2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二维码2"/>
          <p:cNvPicPr>
            <a:picLocks noChangeAspect="1"/>
          </p:cNvPicPr>
          <p:nvPr/>
        </p:nvPicPr>
        <p:blipFill>
          <a:blip r:embed="rId1"/>
          <a:srcRect l="4423" t="7048" r="5333" b="4876"/>
          <a:stretch>
            <a:fillRect/>
          </a:stretch>
        </p:blipFill>
        <p:spPr>
          <a:xfrm>
            <a:off x="9819168" y="4192675"/>
            <a:ext cx="2356622" cy="214584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512257" y="5176424"/>
            <a:ext cx="7294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 sz="2800" b="1">
                <a:latin typeface="华文行楷" panose="02010800040101010101" charset="-122"/>
                <a:ea typeface="华文行楷" panose="02010800040101010101" charset="-122"/>
              </a:rPr>
              <a:t>课件制作：湖南省芙蓉教学名师杨华当工作室</a:t>
            </a:r>
            <a:endParaRPr lang="zh-CN" altLang="zh-CN" sz="2800" b="1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9031" y="553494"/>
            <a:ext cx="12210062" cy="3498050"/>
          </a:xfrm>
          <a:prstGeom prst="rect">
            <a:avLst/>
          </a:prstGeom>
          <a:solidFill>
            <a:srgbClr val="3C8A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z="1665" strike="noStrike" noProof="1"/>
          </a:p>
        </p:txBody>
      </p:sp>
      <p:sp>
        <p:nvSpPr>
          <p:cNvPr id="11" name="文本框 10"/>
          <p:cNvSpPr txBox="1"/>
          <p:nvPr/>
        </p:nvSpPr>
        <p:spPr>
          <a:xfrm>
            <a:off x="459340" y="1749509"/>
            <a:ext cx="110794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6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统编新版选择性必修中册课件</a:t>
            </a:r>
            <a:endParaRPr lang="zh-CN" altLang="en-US" sz="6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 descr="图片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0" y="4169487"/>
            <a:ext cx="2349266" cy="2169173"/>
          </a:xfrm>
          <a:prstGeom prst="rect">
            <a:avLst/>
          </a:prstGeom>
        </p:spPr>
      </p:pic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6" y="188"/>
            <a:ext cx="12199225" cy="552704"/>
          </a:xfrm>
          <a:prstGeom prst="rect">
            <a:avLst/>
          </a:prstGeom>
        </p:spPr>
      </p:pic>
      <p:pic>
        <p:nvPicPr>
          <p:cNvPr id="4" name="图片 3" descr="图片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6" y="6397827"/>
            <a:ext cx="12190796" cy="4599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" name="矩形 6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2"/>
            </p:custDataLst>
          </p:nvPr>
        </p:nvSpPr>
        <p:spPr>
          <a:xfrm>
            <a:off x="457200" y="912495"/>
            <a:ext cx="11276965" cy="563118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3"/>
            </p:custDataLst>
          </p:nvPr>
        </p:nvSpPr>
        <p:spPr>
          <a:xfrm>
            <a:off x="8622665" y="6354445"/>
            <a:ext cx="3111500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4"/>
            </p:custDataLst>
          </p:nvPr>
        </p:nvSpPr>
        <p:spPr>
          <a:xfrm>
            <a:off x="457200" y="912495"/>
            <a:ext cx="3263265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457155" y="15240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p>
            <a: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3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结构的严谨性</a:t>
            </a:r>
            <a:endParaRPr lang="zh-CN" altLang="en-US" sz="4400" b="1" spc="3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89585" y="1144270"/>
            <a:ext cx="1121346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1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④在社会斗争中，代表先进阶级的势力，有时候有些失败，并不是因为思想不正确，而是因为在斗争力量的对比上，先进势力这一方，</a:t>
            </a:r>
            <a:r>
              <a:rPr lang="zh-CN" sz="24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ea"/>
              </a:rPr>
              <a:t>……</a:t>
            </a:r>
            <a:r>
              <a:rPr lang="zh-CN" sz="2400" b="1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此外再无别的检验真理的办法。而无产阶级认识世界的目的，只是为了改造世界，此外再无别的目的。</a:t>
            </a:r>
            <a:endParaRPr lang="zh-CN" sz="2400" b="1">
              <a:solidFill>
                <a:schemeClr val="accent6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1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⑤一个正确的认识，往往需要经过由物质到精神，由精神到物质，即由实践到认识，由认识到实践这样多次的反复，才能够完成。这就是马克思主义的认识论，就是辩证唯物论的认识论。</a:t>
            </a:r>
            <a:endParaRPr lang="zh-CN" sz="2400" b="1">
              <a:solidFill>
                <a:schemeClr val="accent6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1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⑥现在我们的同志中，有很多人还不懂得这个认识论的道理</a:t>
            </a:r>
            <a:r>
              <a:rPr lang="zh-CN" sz="24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ea"/>
              </a:rPr>
              <a:t>……</a:t>
            </a:r>
            <a:r>
              <a:rPr lang="zh-CN" sz="2400" b="1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总结经验，克服困难，少犯错误，做好工作，努力奋斗，建设一个社会主义的伟大强国，并且帮助世界被压迫被剥削的广大人民，完成我们应当担负的国际主义的伟大义务。</a:t>
            </a:r>
            <a:endParaRPr lang="zh-CN" sz="2400" b="1">
              <a:solidFill>
                <a:schemeClr val="accent6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" name="矩形 6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2"/>
            </p:custDataLst>
          </p:nvPr>
        </p:nvSpPr>
        <p:spPr>
          <a:xfrm>
            <a:off x="374015" y="1294130"/>
            <a:ext cx="11276965" cy="491045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3"/>
            </p:custDataLst>
          </p:nvPr>
        </p:nvSpPr>
        <p:spPr>
          <a:xfrm>
            <a:off x="8622665" y="6354445"/>
            <a:ext cx="3111500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4"/>
            </p:custDataLst>
          </p:nvPr>
        </p:nvSpPr>
        <p:spPr>
          <a:xfrm>
            <a:off x="457200" y="912495"/>
            <a:ext cx="3263265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457155" y="15240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p>
            <a: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3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结构的严谨性</a:t>
            </a:r>
            <a:endParaRPr lang="zh-CN" altLang="en-US" sz="4400" b="1" spc="3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20065" y="1294130"/>
            <a:ext cx="95288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①提出问题，明确论点（开头三句，三问三答）</a:t>
            </a:r>
            <a:endParaRPr 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0065" y="2060575"/>
            <a:ext cx="111309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②存在和思想的关系（紧接二句，对应说明）</a:t>
            </a:r>
            <a:endParaRPr 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0065" y="2826385"/>
            <a:ext cx="98463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③物质到精神，存在到思想（以下五句，第一个飞跃）</a:t>
            </a:r>
            <a:endParaRPr 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0065" y="3517265"/>
            <a:ext cx="108045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④精神到物质，思想到存在（以下六句，第二个飞跃） </a:t>
            </a:r>
            <a:endParaRPr 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0065" y="4237355"/>
            <a:ext cx="108045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⑤正确认识的全过程（以下二句，两个飞跃多次反复）</a:t>
            </a:r>
            <a:endParaRPr 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0065" y="4935855"/>
            <a:ext cx="108045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⑥联系实际，解决问题（最后四句，为文缘由和目的）</a:t>
            </a:r>
            <a:endParaRPr 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" name="矩形 6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2"/>
            </p:custDataLst>
          </p:nvPr>
        </p:nvSpPr>
        <p:spPr>
          <a:xfrm>
            <a:off x="374015" y="1294130"/>
            <a:ext cx="11276965" cy="491045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3"/>
            </p:custDataLst>
          </p:nvPr>
        </p:nvSpPr>
        <p:spPr>
          <a:xfrm>
            <a:off x="8622665" y="6354445"/>
            <a:ext cx="3111500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4"/>
            </p:custDataLst>
          </p:nvPr>
        </p:nvSpPr>
        <p:spPr>
          <a:xfrm>
            <a:off x="457200" y="912495"/>
            <a:ext cx="3263265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457155" y="15240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p>
            <a: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3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结构的严谨性</a:t>
            </a:r>
            <a:endParaRPr lang="zh-CN" altLang="en-US" sz="4400" b="1" spc="3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20065" y="1294130"/>
            <a:ext cx="1064514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引论：提出问题，</a:t>
            </a: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提出人的正确思想只能从社会实践中来，只能从社会的生产斗争、阶级斗争和科学实验这三项实践中来的中心论点。</a:t>
            </a:r>
            <a:endParaRPr 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7200" y="2853690"/>
            <a:ext cx="984631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本论：分析问题，</a:t>
            </a: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从物质与精神的辩证关系论证认识过程的两个阶段，从而论证中心论点。</a:t>
            </a:r>
            <a:endParaRPr 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0065" y="4237355"/>
            <a:ext cx="1080452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结论：解决问题，</a:t>
            </a: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联系实际，指明学习辩证唯物论的认识论的重要意义。</a:t>
            </a:r>
            <a:endParaRPr 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" name="矩形 6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2"/>
            </p:custDataLst>
          </p:nvPr>
        </p:nvSpPr>
        <p:spPr>
          <a:xfrm>
            <a:off x="374015" y="1294130"/>
            <a:ext cx="11276965" cy="491045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3"/>
            </p:custDataLst>
          </p:nvPr>
        </p:nvSpPr>
        <p:spPr>
          <a:xfrm>
            <a:off x="8622665" y="6354445"/>
            <a:ext cx="3111500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4"/>
            </p:custDataLst>
          </p:nvPr>
        </p:nvSpPr>
        <p:spPr>
          <a:xfrm>
            <a:off x="457200" y="912495"/>
            <a:ext cx="3263265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457155" y="15240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p>
            <a: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3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结构的严谨性</a:t>
            </a:r>
            <a:endParaRPr lang="zh-CN" altLang="en-US" sz="4400" b="1" spc="3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20065" y="1294130"/>
            <a:ext cx="107245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第二部分可以看作是一篇独立的议论文，试划分结构。</a:t>
            </a:r>
            <a:endParaRPr 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0065" y="2060575"/>
            <a:ext cx="111309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引论：</a:t>
            </a:r>
            <a:r>
              <a:rPr lang="zh-CN" sz="2800" b="1">
                <a:latin typeface="黑体" panose="02010609060101010101" charset="-122"/>
                <a:ea typeface="黑体" panose="02010609060101010101" charset="-122"/>
              </a:rPr>
              <a:t>总论物质与精神的辨证关系，这是下文两个飞跃的纲。</a:t>
            </a:r>
            <a:endParaRPr lang="zh-CN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0065" y="2826385"/>
            <a:ext cx="984631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本论：</a:t>
            </a: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分别论证飞跃过程的两个阶段。又可分为两层：第一次飞跃；第二次飞跃（感性认识→理性认识→实践）。</a:t>
            </a:r>
            <a:endParaRPr lang="zh-CN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0065" y="4404995"/>
            <a:ext cx="1080452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结论：</a:t>
            </a:r>
            <a:r>
              <a:rPr lang="zh-CN" sz="2800" b="1">
                <a:latin typeface="黑体" panose="02010609060101010101" charset="-122"/>
                <a:ea typeface="黑体" panose="02010609060101010101" charset="-122"/>
              </a:rPr>
              <a:t>对上文的总结并深化，阐述一个正确的认识的形成需要经过一个反复实践的过程。</a:t>
            </a:r>
            <a:endParaRPr lang="zh-CN" sz="28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p>
            <a:pPr algn="ctr"/>
            <a:r>
              <a:rPr lang="zh-CN" altLang="en-US" sz="6000">
                <a:solidFill>
                  <a:srgbClr val="00B050"/>
                </a:solidFill>
              </a:rPr>
              <a:t>论证的严密性</a:t>
            </a:r>
            <a:endParaRPr lang="zh-CN" altLang="en-US" sz="6000">
              <a:solidFill>
                <a:srgbClr val="00B050"/>
              </a:solidFill>
            </a:endParaRPr>
          </a:p>
        </p:txBody>
      </p:sp>
      <p:pic>
        <p:nvPicPr>
          <p:cNvPr id="5" name="图片 4" descr="294-200R312033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2675" y="1428750"/>
            <a:ext cx="10019665" cy="5207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" name="矩形 6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2"/>
            </p:custDataLst>
          </p:nvPr>
        </p:nvSpPr>
        <p:spPr>
          <a:xfrm>
            <a:off x="374015" y="1294130"/>
            <a:ext cx="11276965" cy="491045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3"/>
            </p:custDataLst>
          </p:nvPr>
        </p:nvSpPr>
        <p:spPr>
          <a:xfrm>
            <a:off x="8622665" y="6354445"/>
            <a:ext cx="3111500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4"/>
            </p:custDataLst>
          </p:nvPr>
        </p:nvSpPr>
        <p:spPr>
          <a:xfrm>
            <a:off x="457200" y="912495"/>
            <a:ext cx="3263265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457155" y="15240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p>
            <a: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30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论证的严密性</a:t>
            </a:r>
            <a:endParaRPr lang="zh-CN" altLang="en-US" sz="4400" b="1" spc="300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56565" y="1371600"/>
            <a:ext cx="11195050" cy="7067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前  后  呼  应</a:t>
            </a:r>
            <a:endParaRPr lang="zh-CN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0065" y="2044065"/>
            <a:ext cx="111309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开头和结尾是呼应的。开头是提出问题，结尾是解决问题。</a:t>
            </a:r>
            <a:endParaRPr 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0065" y="2858135"/>
            <a:ext cx="98463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主体部分先后连接呼应：</a:t>
            </a:r>
            <a:endParaRPr 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0065" y="3441700"/>
            <a:ext cx="108045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③和④是连接的：③④讲两个飞跃，这两个飞跃物质到精神，存在到思想，精神到物质，思想到存在是对应的。 </a:t>
            </a:r>
            <a:endParaRPr 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0225" y="4752340"/>
            <a:ext cx="108045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②⑤是相呼应的。②是“物质——精神——物质”的总领。  ⑤是“物质——精神——物质”的归结。</a:t>
            </a:r>
            <a:endParaRPr 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2" grpId="0"/>
      <p:bldP spid="3" grpId="0"/>
      <p:bldP spid="8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" name="矩形 6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2"/>
            </p:custDataLst>
          </p:nvPr>
        </p:nvSpPr>
        <p:spPr>
          <a:xfrm>
            <a:off x="374015" y="1294130"/>
            <a:ext cx="11276965" cy="491045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3"/>
            </p:custDataLst>
          </p:nvPr>
        </p:nvSpPr>
        <p:spPr>
          <a:xfrm>
            <a:off x="8622665" y="6354445"/>
            <a:ext cx="3111500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4"/>
            </p:custDataLst>
          </p:nvPr>
        </p:nvSpPr>
        <p:spPr>
          <a:xfrm>
            <a:off x="457200" y="912495"/>
            <a:ext cx="3263265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457155" y="15240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p>
            <a: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30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论证的严密性</a:t>
            </a:r>
            <a:endParaRPr lang="zh-CN" altLang="en-US" sz="4400" b="1" spc="300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20065" y="1371600"/>
            <a:ext cx="11051540" cy="7067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准  确  严  密</a:t>
            </a:r>
            <a:endParaRPr lang="zh-CN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0235" y="2492375"/>
            <a:ext cx="1080452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文章概念明确，用词准确，判断正确，推理具有逻辑性。</a:t>
            </a:r>
            <a:endParaRPr 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0235" y="3691255"/>
            <a:ext cx="108045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</a:rPr>
              <a:t>人们的社会存在，决定人们的思想。而代表先进阶级的正确思想，一旦被群众掌握，就会变成改造社会、改造世界的物质力量。</a:t>
            </a:r>
            <a:endParaRPr lang="zh-CN" sz="24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" name="矩形 6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2"/>
            </p:custDataLst>
          </p:nvPr>
        </p:nvSpPr>
        <p:spPr>
          <a:xfrm>
            <a:off x="374015" y="1294130"/>
            <a:ext cx="11276965" cy="491045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3"/>
            </p:custDataLst>
          </p:nvPr>
        </p:nvSpPr>
        <p:spPr>
          <a:xfrm>
            <a:off x="8622665" y="6354445"/>
            <a:ext cx="3111500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4"/>
            </p:custDataLst>
          </p:nvPr>
        </p:nvSpPr>
        <p:spPr>
          <a:xfrm>
            <a:off x="457200" y="912495"/>
            <a:ext cx="3263265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457155" y="15240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p>
            <a: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30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论证的严密性</a:t>
            </a:r>
            <a:endParaRPr lang="zh-CN" altLang="en-US" sz="4400" b="1" spc="300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20065" y="1371600"/>
            <a:ext cx="11051540" cy="7067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准  确  严  密</a:t>
            </a:r>
            <a:endParaRPr lang="zh-CN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0065" y="2241550"/>
            <a:ext cx="10804525" cy="3866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ts val="3680"/>
              </a:lnSpc>
            </a:pPr>
            <a:r>
              <a:rPr lang="zh-CN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在社会斗争中，代表先进阶级的势力，有时候有些失败，并不是因为思想不正确，而是因为在斗争力量的对比上，先进势力这一方，暂时还不如反动势力那一方，所以暂时失败了，但是以后总有一天会要成功的。人们的认识经过实践的考验，又会产生一个飞跃。这次飞跃，比起前一次飞跃来，意义更加伟大。因为只有这一次飞跃，才能证明认识的第一次飞跃，即从客观外界的反映过程中得到的思想、理论、政策、计划、办法等等，究竟是正确的还是错误的，此外再无别的检验真理的办法。而无产阶级认识世界的目的，只是为了改造世界，此外再无别的目的。</a:t>
            </a:r>
            <a:endParaRPr lang="zh-CN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p>
            <a:pPr algn="ctr"/>
            <a:r>
              <a:rPr lang="zh-CN" altLang="en-US" sz="6000">
                <a:solidFill>
                  <a:srgbClr val="FF0000"/>
                </a:solidFill>
              </a:rPr>
              <a:t>语言的通俗性</a:t>
            </a:r>
            <a:endParaRPr lang="zh-CN" altLang="en-US" sz="6000">
              <a:solidFill>
                <a:srgbClr val="FF0000"/>
              </a:solidFill>
            </a:endParaRPr>
          </a:p>
        </p:txBody>
      </p:sp>
      <p:pic>
        <p:nvPicPr>
          <p:cNvPr id="5" name="图片 4" descr="294-200R312033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2675" y="1428750"/>
            <a:ext cx="10019665" cy="5207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" name="矩形 6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2"/>
            </p:custDataLst>
          </p:nvPr>
        </p:nvSpPr>
        <p:spPr>
          <a:xfrm>
            <a:off x="374015" y="1294130"/>
            <a:ext cx="11276965" cy="491045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3"/>
            </p:custDataLst>
          </p:nvPr>
        </p:nvSpPr>
        <p:spPr>
          <a:xfrm>
            <a:off x="8622665" y="6354445"/>
            <a:ext cx="3111500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4"/>
            </p:custDataLst>
          </p:nvPr>
        </p:nvSpPr>
        <p:spPr>
          <a:xfrm>
            <a:off x="457200" y="912495"/>
            <a:ext cx="3263265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457155" y="15240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p>
            <a: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30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语言的通俗性</a:t>
            </a:r>
            <a:endParaRPr lang="zh-CN" altLang="en-US" sz="4400" b="1" spc="30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20065" y="1371600"/>
            <a:ext cx="11051540" cy="7067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从  标  题  上  看</a:t>
            </a:r>
            <a:endParaRPr lang="zh-CN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0065" y="2306955"/>
            <a:ext cx="1080452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</a:rPr>
              <a:t>文章的标题既反映文章的内容，又受写作对象、时间、目的、要求等因素制约。这个标题包含两层意思：一是人的思想是从哪里来的？二是人的正确思想是从哪里来的？这与课文讲的两次飞跃紧密联系，也就是说，标题正确地反映了这篇文章的内容。这个标题是针对后文“现在我们的同志中，有很多人还不懂得这个认识论的道理”的现实而提出问题的，是1963年写给农村工作者读的，因此语言通俗易懂；用疑问句，有引起读者注意和深思的作用。</a:t>
            </a:r>
            <a:endParaRPr lang="zh-CN" sz="24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94-200R114534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635"/>
            <a:ext cx="12192635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94335" y="1453515"/>
            <a:ext cx="11064240" cy="1413510"/>
          </a:xfrm>
        </p:spPr>
        <p:txBody>
          <a:bodyPr/>
          <a:p>
            <a:r>
              <a:rPr lang="zh-CN" altLang="zh-CN" sz="6600">
                <a:solidFill>
                  <a:srgbClr val="FFFF00"/>
                </a:solidFill>
              </a:rPr>
              <a:t>人的正确思想是从哪里来的</a:t>
            </a:r>
            <a:endParaRPr lang="zh-CN" altLang="zh-CN" sz="6600">
              <a:solidFill>
                <a:srgbClr val="FFFF00"/>
              </a:solidFill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" name="矩形 6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2"/>
            </p:custDataLst>
          </p:nvPr>
        </p:nvSpPr>
        <p:spPr>
          <a:xfrm>
            <a:off x="374015" y="1294130"/>
            <a:ext cx="11276965" cy="491045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3"/>
            </p:custDataLst>
          </p:nvPr>
        </p:nvSpPr>
        <p:spPr>
          <a:xfrm>
            <a:off x="8622665" y="6354445"/>
            <a:ext cx="3111500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4"/>
            </p:custDataLst>
          </p:nvPr>
        </p:nvSpPr>
        <p:spPr>
          <a:xfrm>
            <a:off x="457200" y="912495"/>
            <a:ext cx="3263265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457155" y="15240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p>
            <a: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30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语言的通俗性</a:t>
            </a:r>
            <a:endParaRPr lang="zh-CN" altLang="en-US" sz="4400" b="1" spc="300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20065" y="1371600"/>
            <a:ext cx="11051540" cy="7067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从  开  头  看</a:t>
            </a:r>
            <a:endParaRPr lang="zh-CN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0065" y="2306955"/>
            <a:ext cx="1080452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</a:rPr>
              <a:t>文章开头三问三答：</a:t>
            </a:r>
            <a:endParaRPr lang="zh-CN" sz="2400" b="1">
              <a:latin typeface="黑体" panose="02010609060101010101" charset="-122"/>
              <a:ea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</a:rPr>
              <a:t>造成疑问和悬念，引起读者的注意和思考；强调了回答的内容，使中心论点鲜明突出；强调并说明了中心论点的内在含意。三个问句中，第一个问句引出议论的中心，统贯全篇，也包括了后两个问句的内容。</a:t>
            </a:r>
            <a:endParaRPr lang="zh-CN" sz="24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" name="矩形 6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2"/>
            </p:custDataLst>
          </p:nvPr>
        </p:nvSpPr>
        <p:spPr>
          <a:xfrm>
            <a:off x="374015" y="1294130"/>
            <a:ext cx="11276965" cy="491045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3"/>
            </p:custDataLst>
          </p:nvPr>
        </p:nvSpPr>
        <p:spPr>
          <a:xfrm>
            <a:off x="8622665" y="6354445"/>
            <a:ext cx="3111500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4"/>
            </p:custDataLst>
          </p:nvPr>
        </p:nvSpPr>
        <p:spPr>
          <a:xfrm>
            <a:off x="457200" y="912495"/>
            <a:ext cx="3263265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457155" y="15240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p>
            <a: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30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语言的通俗性</a:t>
            </a:r>
            <a:endParaRPr lang="zh-CN" altLang="en-US" sz="4400" b="1" spc="300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20065" y="1371600"/>
            <a:ext cx="11051540" cy="7067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从  行  文  用  语  看</a:t>
            </a:r>
            <a:endParaRPr lang="zh-CN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0065" y="2306955"/>
            <a:ext cx="10804525" cy="3764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ts val="358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</a:rPr>
              <a:t>文中使用了三组相应的概念：  存在——思想，实践——认识，物质——精神。这三组概念在表达哲学观点时，有时是相通的，有时在使用范围和特定内涵却又有一定的差别。作者在文中为了通俗地说明问题，用“物质”和“精神”这一组概念贯串全文，能通用的都加以说明；不能通用的就使用特定概念。这样，表达既通俗易懂，又准确清楚。</a:t>
            </a:r>
            <a:r>
              <a:rPr lang="zh-CN" sz="24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有一点需特别指出，本文用“物质变精神”、“精神变物质”这种通俗的表达方式来反映辩证唯物论的认识论，只能认为是特定语言环境的特定概括，在理解和使用时，必须用自己的认识去补充、丰富，作出科学的解释，并加上引号，不能生硬地不加分析地作简单理解。</a:t>
            </a:r>
            <a:endParaRPr lang="zh-CN" sz="2400" b="1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" name="矩形 6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2"/>
            </p:custDataLst>
          </p:nvPr>
        </p:nvSpPr>
        <p:spPr>
          <a:xfrm>
            <a:off x="407035" y="1294130"/>
            <a:ext cx="11276965" cy="491045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3"/>
            </p:custDataLst>
          </p:nvPr>
        </p:nvSpPr>
        <p:spPr>
          <a:xfrm>
            <a:off x="8622665" y="6354445"/>
            <a:ext cx="3111500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4"/>
            </p:custDataLst>
          </p:nvPr>
        </p:nvSpPr>
        <p:spPr>
          <a:xfrm>
            <a:off x="457200" y="912495"/>
            <a:ext cx="3263265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457155" y="15240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p>
            <a: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30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语言的通俗性</a:t>
            </a:r>
            <a:endParaRPr lang="zh-CN" altLang="en-US" sz="4400" b="1" spc="30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20065" y="1371600"/>
            <a:ext cx="11051540" cy="7067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为什么用通俗易懂的语言来阐述深奥的哲学道理？</a:t>
            </a:r>
            <a:endParaRPr lang="zh-CN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7035" y="2078355"/>
            <a:ext cx="1116393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</a:rPr>
              <a:t>一方面，这是作者一贯的特有的语言风格。作者善于用群众喜闻乐见的、生动活泼的语言来表达自己的思想观点。我们读过的《改造我们的学习》《反动党八股》等，都具有这样的语言特点。</a:t>
            </a:r>
            <a:endParaRPr lang="zh-CN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7200" y="3897630"/>
            <a:ext cx="1105154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</a:rPr>
              <a:t>一方面，是由本文写作的对象和目的决定的。本文的读者对象主要是下农村的工作干部，其目的是武装他们的头脑，用正确的思想去指导工作，宣传群众。故作者在行文时使用通俗浅近的语言，比起其它文章显得尤其突出，这是内容决定了语言形式。 </a:t>
            </a:r>
            <a:endParaRPr lang="zh-CN" sz="24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9" grpId="0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p>
            <a:pPr algn="ctr"/>
            <a:r>
              <a:rPr lang="zh-CN" altLang="en-US" sz="6000">
                <a:solidFill>
                  <a:srgbClr val="0070C0"/>
                </a:solidFill>
              </a:rPr>
              <a:t>启示的深刻性</a:t>
            </a:r>
            <a:endParaRPr lang="zh-CN" altLang="en-US" sz="6000">
              <a:solidFill>
                <a:srgbClr val="0070C0"/>
              </a:solidFill>
            </a:endParaRPr>
          </a:p>
        </p:txBody>
      </p:sp>
      <p:pic>
        <p:nvPicPr>
          <p:cNvPr id="5" name="图片 4" descr="294-200R312033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2675" y="1428750"/>
            <a:ext cx="10019665" cy="5207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" name="矩形 6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2"/>
            </p:custDataLst>
          </p:nvPr>
        </p:nvSpPr>
        <p:spPr>
          <a:xfrm>
            <a:off x="407035" y="1294130"/>
            <a:ext cx="11276965" cy="491045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3"/>
            </p:custDataLst>
          </p:nvPr>
        </p:nvSpPr>
        <p:spPr>
          <a:xfrm>
            <a:off x="8622665" y="6354445"/>
            <a:ext cx="3111500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4"/>
            </p:custDataLst>
          </p:nvPr>
        </p:nvSpPr>
        <p:spPr>
          <a:xfrm>
            <a:off x="457200" y="912495"/>
            <a:ext cx="3263265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457155" y="15240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p>
            <a: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3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启示的深刻性</a:t>
            </a:r>
            <a:endParaRPr lang="zh-CN" altLang="en-US" sz="4400" b="1" spc="30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20065" y="1371600"/>
            <a:ext cx="11051540" cy="6451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什么叫感性认识？什么叫理性认识？两者有什么区别？</a:t>
            </a:r>
            <a:endParaRPr lang="zh-CN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7200" y="2305685"/>
            <a:ext cx="111639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</a:rPr>
              <a:t>人们在实践过程中，通过自己的感官直接接触客观外界，引起了许多感觉，在头脑中生起了许多印象，对各种事物的表面现象有了初步认识，这就是感性认识。</a:t>
            </a:r>
            <a:endParaRPr lang="zh-CN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7200" y="3897630"/>
            <a:ext cx="1105154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</a:rPr>
              <a:t>人们在实践中对于某种事物的感觉和印象反复了许多次，经过脑子的思考，把认识推进了一大步，形成了思想。这样就透过事物的表面现象，对事物的本质有了认识，这就是理性认识。 </a:t>
            </a:r>
            <a:endParaRPr lang="zh-CN" sz="24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9" grpId="0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" name="矩形 6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2"/>
            </p:custDataLst>
          </p:nvPr>
        </p:nvSpPr>
        <p:spPr>
          <a:xfrm>
            <a:off x="407670" y="1294130"/>
            <a:ext cx="11276965" cy="491045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3"/>
            </p:custDataLst>
          </p:nvPr>
        </p:nvSpPr>
        <p:spPr>
          <a:xfrm>
            <a:off x="8622665" y="6354445"/>
            <a:ext cx="3111500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4"/>
            </p:custDataLst>
          </p:nvPr>
        </p:nvSpPr>
        <p:spPr>
          <a:xfrm>
            <a:off x="457200" y="912495"/>
            <a:ext cx="3263265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457155" y="15240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p>
            <a: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3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启示的深刻性</a:t>
            </a:r>
            <a:endParaRPr lang="zh-CN" altLang="en-US" sz="4400" b="1" spc="30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20065" y="1371600"/>
            <a:ext cx="11051540" cy="6451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什么叫感性认识？什么叫理性认识？两者有什么区别？</a:t>
            </a:r>
            <a:endParaRPr lang="zh-CN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6"/>
            </p:custDataLst>
          </p:nvPr>
        </p:nvGraphicFramePr>
        <p:xfrm>
          <a:off x="899160" y="2346325"/>
          <a:ext cx="10306050" cy="3517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53025"/>
                <a:gridCol w="5153025"/>
              </a:tblGrid>
              <a:tr h="87947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/>
                        <a:t>感性认识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/>
                        <a:t>理性认识</a:t>
                      </a:r>
                      <a:endParaRPr lang="zh-CN" altLang="en-US" sz="2800"/>
                    </a:p>
                  </a:txBody>
                  <a:tcPr/>
                </a:tc>
              </a:tr>
              <a:tr h="87947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87947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87947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899160" y="335724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反映客观事物的现象、外部联系</a:t>
            </a:r>
            <a:endParaRPr lang="zh-CN" altLang="en-US" sz="2400" b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99160" y="418211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以直接感受性为特点</a:t>
            </a:r>
            <a:endParaRPr lang="zh-CN" sz="2400" b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99160" y="5034280"/>
            <a:ext cx="50800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以事物的现象为内容（包括感觉、直觉、表象）</a:t>
            </a:r>
            <a:endParaRPr lang="zh-CN" sz="2400" b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47740" y="335724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反映客观事物的本质、内部联系</a:t>
            </a:r>
            <a:endParaRPr lang="zh-CN" sz="2400" b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047740" y="418211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以抽象性和间接性为特点</a:t>
            </a:r>
            <a:endParaRPr lang="zh-CN" sz="2400" b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47740" y="5034280"/>
            <a:ext cx="50800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以事物的本质为内容（包括概念、判断、推理）</a:t>
            </a:r>
            <a:endParaRPr lang="zh-CN" sz="2400" b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0" grpId="0"/>
      <p:bldP spid="14" grpId="0"/>
      <p:bldP spid="11" grpId="0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" name="矩形 6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2"/>
            </p:custDataLst>
          </p:nvPr>
        </p:nvSpPr>
        <p:spPr>
          <a:xfrm>
            <a:off x="407035" y="1294130"/>
            <a:ext cx="11276965" cy="491045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3"/>
            </p:custDataLst>
          </p:nvPr>
        </p:nvSpPr>
        <p:spPr>
          <a:xfrm>
            <a:off x="8622665" y="6354445"/>
            <a:ext cx="3111500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4"/>
            </p:custDataLst>
          </p:nvPr>
        </p:nvSpPr>
        <p:spPr>
          <a:xfrm>
            <a:off x="457200" y="912495"/>
            <a:ext cx="3263265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457155" y="15240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p>
            <a: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3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启示的深刻性</a:t>
            </a:r>
            <a:endParaRPr lang="zh-CN" altLang="en-US" sz="4400" b="1" spc="30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20065" y="1371600"/>
            <a:ext cx="11051540" cy="6451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通过学习本文，我有什么样的收获？</a:t>
            </a:r>
            <a:endParaRPr lang="zh-CN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7200" y="2305685"/>
            <a:ext cx="1116393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阅读和写作范例。</a:t>
            </a:r>
            <a:r>
              <a:rPr lang="zh-CN" sz="2400" b="1">
                <a:latin typeface="黑体" panose="02010609060101010101" charset="-122"/>
                <a:ea typeface="黑体" panose="02010609060101010101" charset="-122"/>
              </a:rPr>
              <a:t>本文从结构形式上给我们提供了阅读和写作议论文的良好范例。议论文一般的结构形式，在总体上是共同的、不可逾越的。这就是：引论——开头——提出问题，本论——本体——分析问题，结论——结尾——解决问题。</a:t>
            </a:r>
            <a:endParaRPr lang="zh-CN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7035" y="4154170"/>
            <a:ext cx="1105154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语言表达的通俗性。</a:t>
            </a:r>
            <a:r>
              <a:rPr lang="zh-CN" sz="2400" b="1">
                <a:latin typeface="黑体" panose="02010609060101010101" charset="-122"/>
                <a:ea typeface="黑体" panose="02010609060101010101" charset="-122"/>
              </a:rPr>
              <a:t>写文章使用语言，怎样才是高明的？本文生动地告诉我们，朴素、平实，采用群众的活泼新鲜的语言，照样可以阐明道理。</a:t>
            </a:r>
            <a:endParaRPr lang="zh-CN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7035" y="5448935"/>
            <a:ext cx="110515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提高对实践的重要性的认识。</a:t>
            </a:r>
            <a:r>
              <a:rPr lang="zh-CN" sz="2400" b="1">
                <a:latin typeface="黑体" panose="02010609060101010101" charset="-122"/>
                <a:ea typeface="黑体" panose="02010609060101010101" charset="-122"/>
              </a:rPr>
              <a:t>从理论上弄清楚认识和实践的关系。</a:t>
            </a:r>
            <a:endParaRPr lang="zh-CN" sz="24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9" grpId="0"/>
      <p:bldP spid="2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" name="矩形 6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2"/>
            </p:custDataLst>
          </p:nvPr>
        </p:nvSpPr>
        <p:spPr>
          <a:xfrm>
            <a:off x="407035" y="1294130"/>
            <a:ext cx="11276965" cy="491045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3"/>
            </p:custDataLst>
          </p:nvPr>
        </p:nvSpPr>
        <p:spPr>
          <a:xfrm>
            <a:off x="8622665" y="6354445"/>
            <a:ext cx="3111500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4"/>
            </p:custDataLst>
          </p:nvPr>
        </p:nvSpPr>
        <p:spPr>
          <a:xfrm>
            <a:off x="457200" y="912495"/>
            <a:ext cx="3263265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457155" y="15240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p>
            <a: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3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启示的深刻性</a:t>
            </a:r>
            <a:endParaRPr lang="zh-CN" altLang="en-US" sz="4400" b="1" spc="30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20065" y="1371600"/>
            <a:ext cx="11051540" cy="6451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阅读下面的文章，结合本文学习，谈谈你的认识。</a:t>
            </a:r>
            <a:endParaRPr lang="zh-CN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7200" y="2305685"/>
            <a:ext cx="11163935" cy="3507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疫情面前，别误入“谣言陷阱”</a:t>
            </a:r>
            <a:endParaRPr lang="zh-CN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</a:rPr>
              <a:t>新型冠状病毒感染的肺炎疫情受到全社会高度关注，特别是武汉人民的生命安全和身体健康牵动着我们每一个人的心。在无数人为汹汹疫情奋勇前行之际，网络上接连出现各种有关新型冠状病毒感染的肺炎疫情防控的谣言，这类事件不断被曝光，再次突显了维护清朗网络环境的重要性。</a:t>
            </a:r>
            <a:endParaRPr lang="zh-CN" sz="2400" b="1">
              <a:latin typeface="黑体" panose="02010609060101010101" charset="-122"/>
              <a:ea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endParaRPr lang="zh-CN" sz="24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" name="矩形 6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2"/>
            </p:custDataLst>
          </p:nvPr>
        </p:nvSpPr>
        <p:spPr>
          <a:xfrm>
            <a:off x="407035" y="1294130"/>
            <a:ext cx="11276965" cy="491045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3"/>
            </p:custDataLst>
          </p:nvPr>
        </p:nvSpPr>
        <p:spPr>
          <a:xfrm>
            <a:off x="8622665" y="6354445"/>
            <a:ext cx="3111500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4"/>
            </p:custDataLst>
          </p:nvPr>
        </p:nvSpPr>
        <p:spPr>
          <a:xfrm>
            <a:off x="457200" y="912495"/>
            <a:ext cx="3263265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457155" y="15240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p>
            <a: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3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启示的深刻性</a:t>
            </a:r>
            <a:endParaRPr lang="zh-CN" altLang="en-US" sz="4400" b="1" spc="30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20065" y="1371600"/>
            <a:ext cx="11051540" cy="6451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阅读下面的文章，结合本文学习，谈谈你的认识。</a:t>
            </a:r>
            <a:endParaRPr lang="zh-CN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7670" y="2078355"/>
            <a:ext cx="11163935" cy="44259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ts val="338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</a:rPr>
              <a:t>媒体要筑“桥梁”，不能堵“高墙”。大年初一，习近平总书记主持召开中央政治局常委会会议，针对这次新型肺炎疫情的防控工作出台一系列针对性措施。会议强调，要及时准确、公开透明发布疫情，回应境内外关切。要加强舆论引导，加强有关政策措施宣传解读工作，增强群众自我防病意识和社会信心。媒体是网络内容建设的重要力量，面对恶意攻击和谣言，应当坚决回击、以正视听；面对网民关切和疑问，要加强辨析引导、澄清模糊认识。在这次疫情发生的过程中，有些平台为了抢流量、博关注，把谎言包装成“事实”，将猜测翻转成“存在”，挑战法律底线，操纵舆论感情，扰乱网络秩序，危害社会诚信，影响社会稳定。互联网虽是虚拟世界，却同样是一个规则实体，遵守相应的职业行业道德，强化社会功能和媒体责任，才是发展的长久之计。</a:t>
            </a:r>
            <a:endParaRPr lang="zh-CN" sz="24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" name="矩形 6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2"/>
            </p:custDataLst>
          </p:nvPr>
        </p:nvSpPr>
        <p:spPr>
          <a:xfrm>
            <a:off x="407035" y="1294130"/>
            <a:ext cx="11276965" cy="491045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3"/>
            </p:custDataLst>
          </p:nvPr>
        </p:nvSpPr>
        <p:spPr>
          <a:xfrm>
            <a:off x="8622665" y="6354445"/>
            <a:ext cx="3111500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4"/>
            </p:custDataLst>
          </p:nvPr>
        </p:nvSpPr>
        <p:spPr>
          <a:xfrm>
            <a:off x="457200" y="912495"/>
            <a:ext cx="3263265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457155" y="15240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p>
            <a: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3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启示的深刻性</a:t>
            </a:r>
            <a:endParaRPr lang="zh-CN" altLang="en-US" sz="4400" b="1" spc="30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20065" y="1371600"/>
            <a:ext cx="11051540" cy="6451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阅读下面的文章，结合本文学习，谈谈你的认识。</a:t>
            </a:r>
            <a:endParaRPr lang="zh-CN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7670" y="2078355"/>
            <a:ext cx="11163935" cy="399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ts val="338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</a:rPr>
              <a:t>网民要当“剑客”，不要做“看客”。新型冠状病毒感染肺炎疫情发生以来，类似“1月26日主持人白岩松邀请钟南山介绍疫情”“用淡盐水漱口可以预防新型冠状病毒”“钟南山院士被传染了”“空中喷洒防疫药剂”等等，这样的谣言在百姓间扩散蔓延，造成整个社会的焦虑恐慌。在面对来源模糊、事实不清的信息时，切忌一味地盲目转发与情绪发泄，应当多一些理性思考和冷静判断。疫情汹涌，国家在挫折中奋进，无数工作人员为之尽己所能、不屈不挠，此时正是需要我们凝聚共识、统一行动的关键时刻，每一位网民更应该擦亮辨别是非的双眼，理解配合，共同面对。人人都从自身做起，承担一份网络社会的公共责任，为打赢这场没有硝烟的战争贡献一己之力。</a:t>
            </a:r>
            <a:endParaRPr lang="zh-CN" sz="24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p>
            <a:pPr algn="ctr"/>
            <a:r>
              <a:rPr lang="zh-CN" altLang="en-US" sz="6000">
                <a:solidFill>
                  <a:srgbClr val="FF0000"/>
                </a:solidFill>
              </a:rPr>
              <a:t>写作的针对性</a:t>
            </a:r>
            <a:endParaRPr lang="zh-CN" altLang="en-US" sz="6000">
              <a:solidFill>
                <a:srgbClr val="FF0000"/>
              </a:solidFill>
            </a:endParaRPr>
          </a:p>
        </p:txBody>
      </p:sp>
      <p:pic>
        <p:nvPicPr>
          <p:cNvPr id="5" name="图片 4" descr="294-200R312033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2675" y="1428750"/>
            <a:ext cx="10019665" cy="5207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" name="矩形 6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2"/>
            </p:custDataLst>
          </p:nvPr>
        </p:nvSpPr>
        <p:spPr>
          <a:xfrm>
            <a:off x="407035" y="1294130"/>
            <a:ext cx="11276965" cy="491045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3"/>
            </p:custDataLst>
          </p:nvPr>
        </p:nvSpPr>
        <p:spPr>
          <a:xfrm>
            <a:off x="8622665" y="6354445"/>
            <a:ext cx="3111500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4"/>
            </p:custDataLst>
          </p:nvPr>
        </p:nvSpPr>
        <p:spPr>
          <a:xfrm>
            <a:off x="457200" y="912495"/>
            <a:ext cx="3263265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457155" y="15240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p>
            <a: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3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启示的深刻性</a:t>
            </a:r>
            <a:endParaRPr lang="zh-CN" altLang="en-US" sz="4400" b="1" spc="30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20065" y="1371600"/>
            <a:ext cx="11051540" cy="6451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阅读下面的文章，结合本文学习，谈谈你的认识。</a:t>
            </a:r>
            <a:endParaRPr lang="zh-CN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7670" y="2078355"/>
            <a:ext cx="1116393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</a:rPr>
              <a:t>当然，呼吁媒体和网民遵守法律法规、加强理性判断，并不是说对新型肺炎疫情的防控工作不能开展监督，不能讲真问题，不能揭露真现象。恰恰相反，那些遵守法律、尊重事实的建言献策和批评监督不仅很有必要，而且是推动社会进步的重要力量。疫情当前，需要每一位网民、每一个个体握紧手中的“金话筒”，积极构建健康理性的网络舆论空间，共同维护法治有序、文明和谐的网络环境。</a:t>
            </a:r>
            <a:endParaRPr lang="zh-CN" sz="24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" name="矩形 6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2"/>
            </p:custDataLst>
          </p:nvPr>
        </p:nvSpPr>
        <p:spPr>
          <a:xfrm>
            <a:off x="407035" y="1294130"/>
            <a:ext cx="11276965" cy="491045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3"/>
            </p:custDataLst>
          </p:nvPr>
        </p:nvSpPr>
        <p:spPr>
          <a:xfrm>
            <a:off x="8622665" y="6354445"/>
            <a:ext cx="3111500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4"/>
            </p:custDataLst>
          </p:nvPr>
        </p:nvSpPr>
        <p:spPr>
          <a:xfrm>
            <a:off x="457200" y="912495"/>
            <a:ext cx="3263265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457155" y="15240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p>
            <a: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3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启示的深刻性</a:t>
            </a:r>
            <a:endParaRPr lang="zh-CN" altLang="en-US" sz="4400" b="1" spc="30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20065" y="1371600"/>
            <a:ext cx="11051540" cy="6451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阅读下面的文章，结合本文学习，谈谈你的认识。</a:t>
            </a:r>
            <a:endParaRPr lang="zh-CN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7670" y="2078355"/>
            <a:ext cx="1116393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的正确思想，只能从社会实践中来。只有从实践中来，又经过实践检验的理性认识，才是真正的科学知识。当今社会，我们每天都要面对海量的信息，这些信息真假混杂，令人难辨，这就需要我们独立思考，透过现象看本质，做到不信谣、不传谣。疫情面前，对疫情信息的高度关注和极度敏感本是人之常情，但我们应有基本的科学常识，要能准确判断这些所谓的“信息”“知识”是否符合科学常识，是否经过实践的检验。我们要多一分理智，多一点责任，多一点思考，头脑清晰，明辨是非。</a:t>
            </a:r>
            <a:endParaRPr lang="zh-CN" sz="2400" b="1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5" name="图片 1" descr="图片0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63" y="4460955"/>
            <a:ext cx="2172885" cy="199467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2512257" y="5176424"/>
            <a:ext cx="7294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 sz="2800" b="1">
                <a:latin typeface="华文行楷" panose="02010800040101010101" charset="-122"/>
                <a:ea typeface="华文行楷" panose="02010800040101010101" charset="-122"/>
              </a:rPr>
              <a:t>课件制作：湖南省芙蓉教学名师杨华当工作室</a:t>
            </a:r>
            <a:endParaRPr lang="zh-CN" altLang="zh-CN" sz="2800" b="1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9031" y="543861"/>
            <a:ext cx="12210062" cy="3792465"/>
          </a:xfrm>
          <a:prstGeom prst="rect">
            <a:avLst/>
          </a:prstGeom>
          <a:solidFill>
            <a:srgbClr val="3C8A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z="1665" strike="noStrike" noProof="1"/>
          </a:p>
        </p:txBody>
      </p:sp>
      <p:pic>
        <p:nvPicPr>
          <p:cNvPr id="4" name="图片 3" descr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6" y="6397827"/>
            <a:ext cx="12190796" cy="459985"/>
          </a:xfrm>
          <a:prstGeom prst="rect">
            <a:avLst/>
          </a:prstGeom>
        </p:spPr>
      </p:pic>
      <p:pic>
        <p:nvPicPr>
          <p:cNvPr id="31746" name="图片 2" descr="二维码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8250" y="4402554"/>
            <a:ext cx="2134353" cy="1995274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3399" y="553494"/>
            <a:ext cx="8666856" cy="3464936"/>
          </a:xfrm>
          <a:prstGeom prst="rect">
            <a:avLst/>
          </a:prstGeom>
        </p:spPr>
      </p:pic>
      <p:pic>
        <p:nvPicPr>
          <p:cNvPr id="8" name="图片 7" descr="图片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9633" y="188"/>
            <a:ext cx="12201031" cy="55330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" name="矩形 6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2"/>
            </p:custDataLst>
          </p:nvPr>
        </p:nvSpPr>
        <p:spPr>
          <a:xfrm>
            <a:off x="457200" y="912495"/>
            <a:ext cx="11276965" cy="563118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3"/>
            </p:custDataLst>
          </p:nvPr>
        </p:nvSpPr>
        <p:spPr>
          <a:xfrm>
            <a:off x="8622665" y="6354445"/>
            <a:ext cx="3111500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4"/>
            </p:custDataLst>
          </p:nvPr>
        </p:nvSpPr>
        <p:spPr>
          <a:xfrm>
            <a:off x="457200" y="912495"/>
            <a:ext cx="3263265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457155" y="15240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3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写作的针对性</a:t>
            </a:r>
            <a:endParaRPr lang="zh-CN" altLang="en-US" sz="4400" b="1" spc="30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630555" y="1280160"/>
            <a:ext cx="11024235" cy="48609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24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1962年，一场持久的大规模的全国城乡社会主义教育运动开展起来。1963年，中共中央在杭州召开总结“四清”运动试点经验的小型会议，讨论农村社会主义教育问题。会议讨论和通过了《中共中央关于目前农村工作中若干问题的决定(草案)》(即《前十条》)，要求全国各地把农村社会主义教育运动的十个问题“放在首要位置去研究，并且就有关工作订出计划，全面部署，抓紧时机，在不误生产、密切结合生产的条件下，分期分批地有步骤地推行，争取在两三年内全部办到，并力求办好”。中共中央印发这个文件前，毛泽东同志在前面加写了具有前言性质的</a:t>
            </a: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《人的正确思想是从哪里来的？》</a:t>
            </a:r>
            <a:r>
              <a:rPr lang="zh-CN" altLang="en-US" sz="24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的一大段内容，提出应当对我们的同志进行辩证唯物主义认识论的教育。这一阐述，坚持和进一步发展了马克思主义的认识论。</a:t>
            </a:r>
            <a:endParaRPr lang="zh-CN" altLang="en-US" sz="2400" b="1" spc="2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6" grpId="0" animBg="1"/>
      <p:bldP spid="4" grpId="0" animBg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" name="矩形 6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2"/>
            </p:custDataLst>
          </p:nvPr>
        </p:nvSpPr>
        <p:spPr>
          <a:xfrm>
            <a:off x="457835" y="911860"/>
            <a:ext cx="11276965" cy="563118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3"/>
            </p:custDataLst>
          </p:nvPr>
        </p:nvSpPr>
        <p:spPr>
          <a:xfrm>
            <a:off x="8622665" y="6354445"/>
            <a:ext cx="3111500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4"/>
            </p:custDataLst>
          </p:nvPr>
        </p:nvSpPr>
        <p:spPr>
          <a:xfrm>
            <a:off x="457200" y="912495"/>
            <a:ext cx="3263265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457155" y="15240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3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写作的针对性</a:t>
            </a:r>
            <a:endParaRPr lang="zh-CN" altLang="en-US" sz="4400" b="1" spc="30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911860" y="1466215"/>
            <a:ext cx="9918700" cy="41840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3200" b="1" spc="20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关键词：</a:t>
            </a:r>
            <a:endParaRPr lang="zh-CN" altLang="en-US" sz="3200" b="1" spc="200">
              <a:ln w="3175">
                <a:noFill/>
                <a:prstDash val="dash"/>
              </a:ln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0" indent="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写作时间：</a:t>
            </a:r>
            <a:r>
              <a:rPr lang="zh-CN" altLang="en-US" sz="2400" b="1" spc="20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1963年。</a:t>
            </a:r>
            <a:endParaRPr lang="zh-CN" altLang="en-US" sz="2400" b="1" spc="200">
              <a:ln w="3175">
                <a:noFill/>
                <a:prstDash val="dash"/>
              </a:ln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0" indent="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文章出处：</a:t>
            </a:r>
            <a:r>
              <a:rPr lang="zh-CN" altLang="en-US" sz="2400" b="1" spc="20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为《中共中央关于目前农村工作若干问题的决定》写的前言，后来独立成篇。</a:t>
            </a:r>
            <a:endParaRPr lang="zh-CN" altLang="en-US" sz="2400" b="1" spc="200">
              <a:ln w="3175">
                <a:noFill/>
                <a:prstDash val="dash"/>
              </a:ln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0" indent="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写作目的：</a:t>
            </a:r>
            <a:r>
              <a:rPr lang="zh-CN" altLang="en-US" sz="2400" b="1" spc="20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给农村工作干部看，旨在提高认识。</a:t>
            </a:r>
            <a:endParaRPr lang="zh-CN" altLang="en-US" sz="2400" b="1" spc="200">
              <a:ln w="3175">
                <a:noFill/>
                <a:prstDash val="dash"/>
              </a:ln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0" indent="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论文性质：</a:t>
            </a:r>
            <a:r>
              <a:rPr lang="zh-CN" altLang="en-US" sz="2400" b="1" spc="20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哲学论文。</a:t>
            </a:r>
            <a:endParaRPr lang="zh-CN" altLang="en-US" sz="2400" b="1" spc="200">
              <a:ln w="3175">
                <a:noFill/>
                <a:prstDash val="dash"/>
              </a:ln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p>
            <a:pPr algn="ctr"/>
            <a:r>
              <a:rPr lang="zh-CN" altLang="en-US" sz="6000">
                <a:solidFill>
                  <a:srgbClr val="0070C0"/>
                </a:solidFill>
              </a:rPr>
              <a:t>结构的严谨性</a:t>
            </a:r>
            <a:endParaRPr lang="zh-CN" altLang="en-US" sz="6000">
              <a:solidFill>
                <a:srgbClr val="0070C0"/>
              </a:solidFill>
            </a:endParaRPr>
          </a:p>
        </p:txBody>
      </p:sp>
      <p:pic>
        <p:nvPicPr>
          <p:cNvPr id="5" name="图片 4" descr="294-200R312033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2675" y="1428750"/>
            <a:ext cx="10019665" cy="5207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" name="矩形 6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2"/>
            </p:custDataLst>
          </p:nvPr>
        </p:nvSpPr>
        <p:spPr>
          <a:xfrm>
            <a:off x="457200" y="912495"/>
            <a:ext cx="11276965" cy="563118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3"/>
            </p:custDataLst>
          </p:nvPr>
        </p:nvSpPr>
        <p:spPr>
          <a:xfrm>
            <a:off x="8622665" y="6354445"/>
            <a:ext cx="3111500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4"/>
            </p:custDataLst>
          </p:nvPr>
        </p:nvSpPr>
        <p:spPr>
          <a:xfrm>
            <a:off x="457200" y="912495"/>
            <a:ext cx="3263265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457155" y="15113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3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结构的严谨性</a:t>
            </a:r>
            <a:endParaRPr lang="zh-CN" altLang="en-US" sz="4400" b="1" spc="3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微信图片_20200930154314">
            <a:hlinkClick r:id="rId6" action="ppaction://hlinkfile"/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86740" y="1144270"/>
            <a:ext cx="11017885" cy="5101590"/>
          </a:xfrm>
          <a:prstGeom prst="rect">
            <a:avLst/>
          </a:prstGeom>
        </p:spPr>
      </p:pic>
      <p:sp>
        <p:nvSpPr>
          <p:cNvPr id="3" name="文本框 2">
            <a:hlinkClick r:id="rId6" action="ppaction://hlinkfile"/>
          </p:cNvPr>
          <p:cNvSpPr txBox="1"/>
          <p:nvPr/>
        </p:nvSpPr>
        <p:spPr>
          <a:xfrm>
            <a:off x="9027160" y="1536700"/>
            <a:ext cx="115125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视频朗诵</a:t>
            </a:r>
            <a:endParaRPr lang="zh-CN" altLang="en-US" sz="60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" name="矩形 6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2"/>
            </p:custDataLst>
          </p:nvPr>
        </p:nvSpPr>
        <p:spPr>
          <a:xfrm>
            <a:off x="457200" y="912495"/>
            <a:ext cx="11276965" cy="563118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3"/>
            </p:custDataLst>
          </p:nvPr>
        </p:nvSpPr>
        <p:spPr>
          <a:xfrm>
            <a:off x="8622665" y="6354445"/>
            <a:ext cx="3111500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4"/>
            </p:custDataLst>
          </p:nvPr>
        </p:nvSpPr>
        <p:spPr>
          <a:xfrm>
            <a:off x="457200" y="912495"/>
            <a:ext cx="3263265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457155" y="15240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p>
            <a: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3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结构的严谨性</a:t>
            </a:r>
            <a:endParaRPr lang="zh-CN" altLang="en-US" sz="4400" b="1" spc="3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30860" y="1501140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辩证：</a:t>
            </a: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辨析考证。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6090" y="2240280"/>
            <a:ext cx="111309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滔滔不绝：</a:t>
            </a: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像流水一般不间断，形容话很多，说起来没个完。</a:t>
            </a:r>
            <a:endParaRPr 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0860" y="3067050"/>
            <a:ext cx="6919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精辟：</a:t>
            </a: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(见解、理论)深刻；透彻。</a:t>
            </a:r>
            <a:endParaRPr 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0065" y="3893820"/>
            <a:ext cx="110223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高屋建瓴：</a:t>
            </a: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把瓶子里的水从高层顶上倾倒。比喻居高临下，不可阻遏。</a:t>
            </a:r>
            <a:endParaRPr 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0860" y="4544060"/>
            <a:ext cx="1080452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酣畅淋漓：</a:t>
            </a: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形容非常畅快、舒适。 常指文章绘画、文艺作品感情饱满，笔意流畅，情感得到充分抒发。</a:t>
            </a:r>
            <a:endParaRPr 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" name="矩形 6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2"/>
            </p:custDataLst>
          </p:nvPr>
        </p:nvSpPr>
        <p:spPr>
          <a:xfrm>
            <a:off x="457200" y="912495"/>
            <a:ext cx="11276965" cy="563118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3"/>
            </p:custDataLst>
          </p:nvPr>
        </p:nvSpPr>
        <p:spPr>
          <a:xfrm>
            <a:off x="8622665" y="6354445"/>
            <a:ext cx="3111500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4"/>
            </p:custDataLst>
          </p:nvPr>
        </p:nvSpPr>
        <p:spPr>
          <a:xfrm>
            <a:off x="457200" y="912495"/>
            <a:ext cx="3263265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457155" y="15240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p>
            <a: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3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结构的严谨性</a:t>
            </a:r>
            <a:endParaRPr lang="zh-CN" altLang="en-US" sz="4400" b="1" spc="3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89585" y="1371600"/>
            <a:ext cx="1121346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1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①人的正确思想是从哪里来的?是从天上掉下来的吗?不是。是自己头脑里固有的吗?不是。人的正确思想，只能从社会实践中来，只能从社会的生产斗争、阶级斗争和科学实验这三项实践中来。②人们的社会存在，决定人们的思想。而代表先进阶级的正确思想，一旦被群众掌握，就会变成改造社会、改造世界的物质力量。③人们在社会实践中从事各项斗争，有了丰富的经验，有成功的，有失败的。</a:t>
            </a:r>
            <a:r>
              <a:rPr lang="zh-CN" sz="24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……</a:t>
            </a:r>
            <a:r>
              <a:rPr lang="zh-CN" sz="2400" b="1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一般的说来，成功了的就是正确的，失败了的就是错误的，特别是人类对自然界的斗争是如此。</a:t>
            </a:r>
            <a:endParaRPr lang="zh-CN" altLang="en-US" sz="2400" b="1">
              <a:solidFill>
                <a:schemeClr val="accent6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BK_DARK_LIGHT" val="2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SLIDE_BK_DARK_LIGHT" val="2"/>
  <p:tag name="KSO_WM_UNIT_BK_DARK_LIGHT" val="2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2"/>
</p:tagLst>
</file>

<file path=ppt/tags/tag14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SLIDE_BK_DARK_LIGHT" val="2"/>
  <p:tag name="KSO_WM_UNIT_BK_DARK_LIGHT" val="2"/>
</p:tagLst>
</file>

<file path=ppt/tags/tag15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SLIDE_BK_DARK_LIGHT" val="2"/>
  <p:tag name="KSO_WM_UNIT_BK_DARK_LIGHT" val="2"/>
</p:tagLst>
</file>

<file path=ppt/tags/tag16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SLIDE_BK_DARK_LIGHT" val="2"/>
  <p:tag name="KSO_WM_UNIT_BK_DARK_LIGHT" val="2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915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915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TEMPLATE_SUBCATEGORY" val="0"/>
  <p:tag name="KSO_WM_TEMPLATE_MASTER_TYPE" val="1"/>
  <p:tag name="KSO_WM_TEMPLATE_COLOR_TYPE" val="1"/>
  <p:tag name="KSO_WM_TAG_VERSION" val="1.0"/>
  <p:tag name="KSO_WM_BEAUTIFY_FLAG" val="#wm#"/>
  <p:tag name="KSO_WM_TEMPLATE_CATEGORY" val="custom"/>
  <p:tag name="KSO_WM_TEMPLATE_INDEX" val="20206915"/>
  <p:tag name="KSO_WM_TEMPLATE_MASTER_THUMB_INDEX" val="12"/>
  <p:tag name="KSO_WM_TEMPLATE_THUMBS_INDEX" val="1、4、7、8、10、11、12、13、15"/>
</p:tagLst>
</file>

<file path=ppt/tags/tag191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19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9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5.xml><?xml version="1.0" encoding="utf-8"?>
<p:tagLst xmlns:p="http://schemas.openxmlformats.org/presentationml/2006/main">
  <p:tag name="KSO_WM_UNIT_BLOCK" val="0"/>
  <p:tag name="KSO_WM_UNIT_SM_LIMIT_TYPE" val="2"/>
  <p:tag name="KSO_WM_UNIT_DEC_AREA_ID" val="a2a36b5d83e448b5b1b748b41dc5138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363_1*i*2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08"/>
  <p:tag name="KSO_WM_TEMPLATE_ASSEMBLE_XID" val="5f48a2c2f3f92eac73830e1b"/>
  <p:tag name="KSO_WM_TEMPLATE_ASSEMBLE_GROUPID" val="5f48a2c2f3f92eac73830e1b"/>
</p:tagLst>
</file>

<file path=ppt/tags/tag196.xml><?xml version="1.0" encoding="utf-8"?>
<p:tagLst xmlns:p="http://schemas.openxmlformats.org/presentationml/2006/main">
  <p:tag name="KSO_WM_UNIT_BLOCK" val="0"/>
  <p:tag name="KSO_WM_UNIT_SM_LIMIT_TYPE" val="0"/>
  <p:tag name="KSO_WM_UNIT_DEC_AREA_ID" val="1aa871917a6f4d32b367d2be75ad19a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7363_1*i*3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197.xml><?xml version="1.0" encoding="utf-8"?>
<p:tagLst xmlns:p="http://schemas.openxmlformats.org/presentationml/2006/main">
  <p:tag name="KSO_WM_UNIT_BLOCK" val="0"/>
  <p:tag name="KSO_WM_UNIT_SM_LIMIT_TYPE" val="0"/>
  <p:tag name="KSO_WM_UNIT_DEC_AREA_ID" val="81ec9e4c7cce4abc92a8a8dfbd90b65d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7363_1*i*4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19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363_1*a*1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CHIP_FILLAREA_FILL_RULE" val="{&quot;fill_align&quot;:&quot;lm&quot;,&quot;fill_mode&quot;:&quot;full&quot;}"/>
  <p:tag name="KSO_WM_UNIT_DEC_AREA_ID" val="d149ce25e6d54bc4b1e4cc43c0b4681a"/>
  <p:tag name="KSO_WM_ASSEMBLE_CHIP_INDEX" val="f0827f60b5704ab5bd129fac6836fbb0"/>
  <p:tag name="KSO_WM_UNIT_TEXT_FILL_FORE_SCHEMECOLOR_INDEX_BRIGHTNESS" val="0"/>
  <p:tag name="KSO_WM_UNIT_TEXT_FILL_FORE_SCHEMECOLOR_INDEX" val="13"/>
  <p:tag name="KSO_WM_UNIT_TEXT_FILL_TYPE" val="1"/>
  <p:tag name="KSO_WM_TEMPLATE_ASSEMBLE_XID" val="5f48a2c2f3f92eac73830e1b"/>
  <p:tag name="KSO_WM_TEMPLATE_ASSEMBLE_GROUPID" val="5f48a2c2f3f92eac73830e1b"/>
  <p:tag name="KSO_WM_TAG_Front_Size" val=""/>
  <p:tag name="KSO_WM_TAG_Backgroup_Id" val=""/>
  <p:tag name="KSO_WM_TAG_Backgroup_Size" val=""/>
  <p:tag name="KSO_WM_TAG_Zoder_Position" val=""/>
</p:tagLst>
</file>

<file path=ppt/tags/tag19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63_1*f*1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79"/>
  <p:tag name="KSO_WM_UNIT_SHOW_EDIT_AREA_INDICATION" val="1"/>
  <p:tag name="KSO_WM_CHIP_GROUPID" val="5e6b05596848fb12bee65ac8"/>
  <p:tag name="KSO_WM_CHIP_XID" val="5e6b05596848fb12bee65aca"/>
  <p:tag name="KSO_WM_CHIP_FILLAREA_FILL_RULE" val="{&quot;fill_align&quot;:&quot;cm&quot;,&quot;fill_mode&quot;:&quot;full&quot;}"/>
  <p:tag name="KSO_WM_UNIT_DEC_AREA_ID" val="17d289467d28489cba112b6aea6e62a7"/>
  <p:tag name="KSO_WM_ASSEMBLE_CHIP_INDEX" val="9c127226ad3848b386a67481e53f9a07"/>
  <p:tag name="KSO_WM_UNIT_SUPPORT_UNIT_TYPE" val="[&quot;d&quot;,&quot;l&quot;,&quot;m&quot;,&quot;n&quot;,&quot;o&quot;,&quot;p&quot;,&quot;q&quot;,&quot;r&quot;,&quot;δ&quot;,&quot;ε&quot;,&quot;ζ&quot;,&quot;η&quot;,&quot;β&quot;,&quot;α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5f48a2c2f3f92eac73830e1b"/>
  <p:tag name="KSO_WM_TEMPLATE_ASSEMBLE_GROUPID" val="5f48a2c2f3f92eac73830e1b"/>
  <p:tag name="KSO_WM_TAG_Front_Size" val=""/>
  <p:tag name="KSO_WM_TAG_Backgroup_Id" val=""/>
  <p:tag name="KSO_WM_TAG_Backgroup_Size" val=""/>
  <p:tag name="KSO_WM_TAG_Zoder_Position" val="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BEAUTIFY_FLAG" val="#wm#"/>
  <p:tag name="KSO_WM_TEMPLATE_CATEGORY" val="diagram"/>
  <p:tag name="KSO_WM_TEMPLATE_INDEX" val="20207363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CAN_ADD_NAVIGATION" val="1"/>
  <p:tag name="KSO_WM_SLIDE_BACKGROUND" val="[&quot;navigation&quot;]"/>
  <p:tag name="KSO_WM_SLIDE_RATIO" val="1.777778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ID" val="diagram20207363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12*456"/>
  <p:tag name="KSO_WM_SLIDE_POSITION" val="24*12"/>
  <p:tag name="KSO_WM_TAG_VERSION" val="1.0"/>
  <p:tag name="KSO_WM_SLIDE_LAYOUT" val="a_f"/>
  <p:tag name="KSO_WM_SLIDE_LAYOUT_CNT" val="1_1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SLIDE_BK_DARK_LIGHT" val="2"/>
  <p:tag name="KSO_WM_SLIDE_BACKGROUND_TYPE" val="navigation"/>
  <p:tag name="KSO_WM_SLIDE_SUPPORT_FEATURE_TYPE" val="0"/>
  <p:tag name="KSO_WM_TEMPLATE_ASSEMBLE_XID" val="5f48a2c2f3f92eac73830e1b"/>
  <p:tag name="KSO_WM_TEMPLATE_ASSEMBLE_GROUPID" val="5f48a2c2f3f92eac73830e1b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2.xml><?xml version="1.0" encoding="utf-8"?>
<p:tagLst xmlns:p="http://schemas.openxmlformats.org/presentationml/2006/main">
  <p:tag name="KSO_WM_UNIT_BLOCK" val="0"/>
  <p:tag name="KSO_WM_UNIT_SM_LIMIT_TYPE" val="2"/>
  <p:tag name="KSO_WM_UNIT_DEC_AREA_ID" val="a2a36b5d83e448b5b1b748b41dc5138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363_1*i*2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08"/>
  <p:tag name="KSO_WM_TEMPLATE_ASSEMBLE_XID" val="5f48a2c2f3f92eac73830e1b"/>
  <p:tag name="KSO_WM_TEMPLATE_ASSEMBLE_GROUPID" val="5f48a2c2f3f92eac73830e1b"/>
</p:tagLst>
</file>

<file path=ppt/tags/tag203.xml><?xml version="1.0" encoding="utf-8"?>
<p:tagLst xmlns:p="http://schemas.openxmlformats.org/presentationml/2006/main">
  <p:tag name="KSO_WM_UNIT_BLOCK" val="0"/>
  <p:tag name="KSO_WM_UNIT_SM_LIMIT_TYPE" val="0"/>
  <p:tag name="KSO_WM_UNIT_DEC_AREA_ID" val="1aa871917a6f4d32b367d2be75ad19a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7363_1*i*3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04.xml><?xml version="1.0" encoding="utf-8"?>
<p:tagLst xmlns:p="http://schemas.openxmlformats.org/presentationml/2006/main">
  <p:tag name="KSO_WM_UNIT_BLOCK" val="0"/>
  <p:tag name="KSO_WM_UNIT_SM_LIMIT_TYPE" val="0"/>
  <p:tag name="KSO_WM_UNIT_DEC_AREA_ID" val="81ec9e4c7cce4abc92a8a8dfbd90b65d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7363_1*i*4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0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363_1*a*1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CHIP_FILLAREA_FILL_RULE" val="{&quot;fill_align&quot;:&quot;lm&quot;,&quot;fill_mode&quot;:&quot;full&quot;}"/>
  <p:tag name="KSO_WM_UNIT_DEC_AREA_ID" val="d149ce25e6d54bc4b1e4cc43c0b4681a"/>
  <p:tag name="KSO_WM_ASSEMBLE_CHIP_INDEX" val="f0827f60b5704ab5bd129fac6836fbb0"/>
  <p:tag name="KSO_WM_UNIT_TEXT_FILL_FORE_SCHEMECOLOR_INDEX_BRIGHTNESS" val="0"/>
  <p:tag name="KSO_WM_UNIT_TEXT_FILL_FORE_SCHEMECOLOR_INDEX" val="13"/>
  <p:tag name="KSO_WM_UNIT_TEXT_FILL_TYPE" val="1"/>
  <p:tag name="KSO_WM_TEMPLATE_ASSEMBLE_XID" val="5f48a2c2f3f92eac73830e1b"/>
  <p:tag name="KSO_WM_TEMPLATE_ASSEMBLE_GROUPID" val="5f48a2c2f3f92eac73830e1b"/>
  <p:tag name="KSO_WM_TAG_Front_Size" val=""/>
  <p:tag name="KSO_WM_TAG_Backgroup_Id" val=""/>
  <p:tag name="KSO_WM_TAG_Backgroup_Size" val=""/>
  <p:tag name="KSO_WM_TAG_Zoder_Position" val=""/>
</p:tagLst>
</file>

<file path=ppt/tags/tag20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63_1*f*1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79"/>
  <p:tag name="KSO_WM_UNIT_SHOW_EDIT_AREA_INDICATION" val="1"/>
  <p:tag name="KSO_WM_CHIP_GROUPID" val="5e6b05596848fb12bee65ac8"/>
  <p:tag name="KSO_WM_CHIP_XID" val="5e6b05596848fb12bee65aca"/>
  <p:tag name="KSO_WM_CHIP_FILLAREA_FILL_RULE" val="{&quot;fill_align&quot;:&quot;cm&quot;,&quot;fill_mode&quot;:&quot;full&quot;}"/>
  <p:tag name="KSO_WM_UNIT_DEC_AREA_ID" val="17d289467d28489cba112b6aea6e62a7"/>
  <p:tag name="KSO_WM_ASSEMBLE_CHIP_INDEX" val="9c127226ad3848b386a67481e53f9a07"/>
  <p:tag name="KSO_WM_UNIT_SUPPORT_UNIT_TYPE" val="[&quot;d&quot;,&quot;l&quot;,&quot;m&quot;,&quot;n&quot;,&quot;o&quot;,&quot;p&quot;,&quot;q&quot;,&quot;r&quot;,&quot;δ&quot;,&quot;ε&quot;,&quot;ζ&quot;,&quot;η&quot;,&quot;β&quot;,&quot;α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5f48a2c2f3f92eac73830e1b"/>
  <p:tag name="KSO_WM_TEMPLATE_ASSEMBLE_GROUPID" val="5f48a2c2f3f92eac73830e1b"/>
  <p:tag name="KSO_WM_TAG_Front_Size" val=""/>
  <p:tag name="KSO_WM_TAG_Backgroup_Id" val=""/>
  <p:tag name="KSO_WM_TAG_Backgroup_Size" val=""/>
  <p:tag name="KSO_WM_TAG_Zoder_Position" val=""/>
</p:tagLst>
</file>

<file path=ppt/tags/tag207.xml><?xml version="1.0" encoding="utf-8"?>
<p:tagLst xmlns:p="http://schemas.openxmlformats.org/presentationml/2006/main">
  <p:tag name="KSO_WM_BEAUTIFY_FLAG" val="#wm#"/>
  <p:tag name="KSO_WM_TEMPLATE_CATEGORY" val="diagram"/>
  <p:tag name="KSO_WM_TEMPLATE_INDEX" val="20207363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CAN_ADD_NAVIGATION" val="1"/>
  <p:tag name="KSO_WM_SLIDE_BACKGROUND" val="[&quot;navigation&quot;]"/>
  <p:tag name="KSO_WM_SLIDE_RATIO" val="1.777778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ID" val="diagram20207363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12*456"/>
  <p:tag name="KSO_WM_SLIDE_POSITION" val="24*12"/>
  <p:tag name="KSO_WM_TAG_VERSION" val="1.0"/>
  <p:tag name="KSO_WM_SLIDE_LAYOUT" val="a_f"/>
  <p:tag name="KSO_WM_SLIDE_LAYOUT_CNT" val="1_1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SLIDE_BK_DARK_LIGHT" val="2"/>
  <p:tag name="KSO_WM_SLIDE_BACKGROUND_TYPE" val="navigation"/>
  <p:tag name="KSO_WM_SLIDE_SUPPORT_FEATURE_TYPE" val="0"/>
  <p:tag name="KSO_WM_TEMPLATE_ASSEMBLE_XID" val="5f48a2c2f3f92eac73830e1b"/>
  <p:tag name="KSO_WM_TEMPLATE_ASSEMBLE_GROUPID" val="5f48a2c2f3f92eac73830e1b"/>
</p:tagLst>
</file>

<file path=ppt/tags/tag20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BLOCK" val="0"/>
  <p:tag name="KSO_WM_UNIT_SM_LIMIT_TYPE" val="2"/>
  <p:tag name="KSO_WM_UNIT_DEC_AREA_ID" val="a2a36b5d83e448b5b1b748b41dc5138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363_1*i*2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08"/>
  <p:tag name="KSO_WM_TEMPLATE_ASSEMBLE_XID" val="5f48a2c2f3f92eac73830e1b"/>
  <p:tag name="KSO_WM_TEMPLATE_ASSEMBLE_GROUPID" val="5f48a2c2f3f92eac73830e1b"/>
</p:tagLst>
</file>

<file path=ppt/tags/tag211.xml><?xml version="1.0" encoding="utf-8"?>
<p:tagLst xmlns:p="http://schemas.openxmlformats.org/presentationml/2006/main">
  <p:tag name="KSO_WM_UNIT_BLOCK" val="0"/>
  <p:tag name="KSO_WM_UNIT_SM_LIMIT_TYPE" val="0"/>
  <p:tag name="KSO_WM_UNIT_DEC_AREA_ID" val="1aa871917a6f4d32b367d2be75ad19a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7363_1*i*3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12.xml><?xml version="1.0" encoding="utf-8"?>
<p:tagLst xmlns:p="http://schemas.openxmlformats.org/presentationml/2006/main">
  <p:tag name="KSO_WM_UNIT_BLOCK" val="0"/>
  <p:tag name="KSO_WM_UNIT_SM_LIMIT_TYPE" val="0"/>
  <p:tag name="KSO_WM_UNIT_DEC_AREA_ID" val="81ec9e4c7cce4abc92a8a8dfbd90b65d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7363_1*i*4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1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363_1*a*1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CHIP_FILLAREA_FILL_RULE" val="{&quot;fill_align&quot;:&quot;lm&quot;,&quot;fill_mode&quot;:&quot;full&quot;}"/>
  <p:tag name="KSO_WM_UNIT_DEC_AREA_ID" val="d149ce25e6d54bc4b1e4cc43c0b4681a"/>
  <p:tag name="KSO_WM_ASSEMBLE_CHIP_INDEX" val="f0827f60b5704ab5bd129fac6836fbb0"/>
  <p:tag name="KSO_WM_UNIT_TEXT_FILL_FORE_SCHEMECOLOR_INDEX_BRIGHTNESS" val="0"/>
  <p:tag name="KSO_WM_UNIT_TEXT_FILL_FORE_SCHEMECOLOR_INDEX" val="13"/>
  <p:tag name="KSO_WM_UNIT_TEXT_FILL_TYPE" val="1"/>
  <p:tag name="KSO_WM_TEMPLATE_ASSEMBLE_XID" val="5f48a2c2f3f92eac73830e1b"/>
  <p:tag name="KSO_WM_TEMPLATE_ASSEMBLE_GROUPID" val="5f48a2c2f3f92eac73830e1b"/>
  <p:tag name="KSO_WM_TAG_Front_Size" val=""/>
  <p:tag name="KSO_WM_TAG_Backgroup_Id" val=""/>
  <p:tag name="KSO_WM_TAG_Backgroup_Size" val=""/>
  <p:tag name="KSO_WM_TAG_Zoder_Position" val=""/>
</p:tagLst>
</file>

<file path=ppt/tags/tag214.xml><?xml version="1.0" encoding="utf-8"?>
<p:tagLst xmlns:p="http://schemas.openxmlformats.org/presentationml/2006/main">
  <p:tag name="KSO_WM_UNIT_PLACING_PICTURE_USER_VIEWPORT" val="{&quot;height&quot;:6855,&quot;width&quot;:14145}"/>
</p:tagLst>
</file>

<file path=ppt/tags/tag215.xml><?xml version="1.0" encoding="utf-8"?>
<p:tagLst xmlns:p="http://schemas.openxmlformats.org/presentationml/2006/main">
  <p:tag name="KSO_WM_BEAUTIFY_FLAG" val="#wm#"/>
  <p:tag name="KSO_WM_TEMPLATE_CATEGORY" val="diagram"/>
  <p:tag name="KSO_WM_TEMPLATE_INDEX" val="20207363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CAN_ADD_NAVIGATION" val="1"/>
  <p:tag name="KSO_WM_SLIDE_BACKGROUND" val="[&quot;navigation&quot;]"/>
  <p:tag name="KSO_WM_SLIDE_RATIO" val="1.777778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ID" val="diagram20207363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12*456"/>
  <p:tag name="KSO_WM_SLIDE_POSITION" val="24*12"/>
  <p:tag name="KSO_WM_TAG_VERSION" val="1.0"/>
  <p:tag name="KSO_WM_SLIDE_LAYOUT" val="a_f"/>
  <p:tag name="KSO_WM_SLIDE_LAYOUT_CNT" val="1_1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SLIDE_BK_DARK_LIGHT" val="2"/>
  <p:tag name="KSO_WM_SLIDE_BACKGROUND_TYPE" val="navigation"/>
  <p:tag name="KSO_WM_SLIDE_SUPPORT_FEATURE_TYPE" val="0"/>
  <p:tag name="KSO_WM_TEMPLATE_ASSEMBLE_XID" val="5f48a2c2f3f92eac73830e1b"/>
  <p:tag name="KSO_WM_TEMPLATE_ASSEMBLE_GROUPID" val="5f48a2c2f3f92eac73830e1b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7.xml><?xml version="1.0" encoding="utf-8"?>
<p:tagLst xmlns:p="http://schemas.openxmlformats.org/presentationml/2006/main">
  <p:tag name="KSO_WM_UNIT_BLOCK" val="0"/>
  <p:tag name="KSO_WM_UNIT_SM_LIMIT_TYPE" val="2"/>
  <p:tag name="KSO_WM_UNIT_DEC_AREA_ID" val="a2a36b5d83e448b5b1b748b41dc5138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363_1*i*2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08"/>
  <p:tag name="KSO_WM_TEMPLATE_ASSEMBLE_XID" val="5f48a2c2f3f92eac73830e1b"/>
  <p:tag name="KSO_WM_TEMPLATE_ASSEMBLE_GROUPID" val="5f48a2c2f3f92eac73830e1b"/>
</p:tagLst>
</file>

<file path=ppt/tags/tag218.xml><?xml version="1.0" encoding="utf-8"?>
<p:tagLst xmlns:p="http://schemas.openxmlformats.org/presentationml/2006/main">
  <p:tag name="KSO_WM_UNIT_BLOCK" val="0"/>
  <p:tag name="KSO_WM_UNIT_SM_LIMIT_TYPE" val="0"/>
  <p:tag name="KSO_WM_UNIT_DEC_AREA_ID" val="1aa871917a6f4d32b367d2be75ad19a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7363_1*i*3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19.xml><?xml version="1.0" encoding="utf-8"?>
<p:tagLst xmlns:p="http://schemas.openxmlformats.org/presentationml/2006/main">
  <p:tag name="KSO_WM_UNIT_BLOCK" val="0"/>
  <p:tag name="KSO_WM_UNIT_SM_LIMIT_TYPE" val="0"/>
  <p:tag name="KSO_WM_UNIT_DEC_AREA_ID" val="81ec9e4c7cce4abc92a8a8dfbd90b65d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7363_1*i*4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363_1*a*1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CHIP_FILLAREA_FILL_RULE" val="{&quot;fill_align&quot;:&quot;lm&quot;,&quot;fill_mode&quot;:&quot;full&quot;}"/>
  <p:tag name="KSO_WM_UNIT_DEC_AREA_ID" val="d149ce25e6d54bc4b1e4cc43c0b4681a"/>
  <p:tag name="KSO_WM_ASSEMBLE_CHIP_INDEX" val="f0827f60b5704ab5bd129fac6836fbb0"/>
  <p:tag name="KSO_WM_UNIT_TEXT_FILL_FORE_SCHEMECOLOR_INDEX_BRIGHTNESS" val="0"/>
  <p:tag name="KSO_WM_UNIT_TEXT_FILL_FORE_SCHEMECOLOR_INDEX" val="13"/>
  <p:tag name="KSO_WM_UNIT_TEXT_FILL_TYPE" val="1"/>
  <p:tag name="KSO_WM_TEMPLATE_ASSEMBLE_XID" val="5f48a2c2f3f92eac73830e1b"/>
  <p:tag name="KSO_WM_TEMPLATE_ASSEMBLE_GROUPID" val="5f48a2c2f3f92eac73830e1b"/>
  <p:tag name="KSO_WM_TAG_Front_Size" val=""/>
  <p:tag name="KSO_WM_TAG_Backgroup_Id" val=""/>
  <p:tag name="KSO_WM_TAG_Backgroup_Size" val=""/>
  <p:tag name="KSO_WM_TAG_Zoder_Position" val=""/>
</p:tagLst>
</file>

<file path=ppt/tags/tag221.xml><?xml version="1.0" encoding="utf-8"?>
<p:tagLst xmlns:p="http://schemas.openxmlformats.org/presentationml/2006/main">
  <p:tag name="KSO_WM_BEAUTIFY_FLAG" val="#wm#"/>
  <p:tag name="KSO_WM_TEMPLATE_CATEGORY" val="diagram"/>
  <p:tag name="KSO_WM_TEMPLATE_INDEX" val="20207363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CAN_ADD_NAVIGATION" val="1"/>
  <p:tag name="KSO_WM_SLIDE_BACKGROUND" val="[&quot;navigation&quot;]"/>
  <p:tag name="KSO_WM_SLIDE_RATIO" val="1.777778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ID" val="diagram20207363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12*456"/>
  <p:tag name="KSO_WM_SLIDE_POSITION" val="24*12"/>
  <p:tag name="KSO_WM_TAG_VERSION" val="1.0"/>
  <p:tag name="KSO_WM_SLIDE_LAYOUT" val="a_f"/>
  <p:tag name="KSO_WM_SLIDE_LAYOUT_CNT" val="1_1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SLIDE_BK_DARK_LIGHT" val="2"/>
  <p:tag name="KSO_WM_SLIDE_BACKGROUND_TYPE" val="navigation"/>
  <p:tag name="KSO_WM_SLIDE_SUPPORT_FEATURE_TYPE" val="0"/>
  <p:tag name="KSO_WM_TEMPLATE_ASSEMBLE_XID" val="5f48a2c2f3f92eac73830e1b"/>
  <p:tag name="KSO_WM_TEMPLATE_ASSEMBLE_GROUPID" val="5f48a2c2f3f92eac73830e1b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3.xml><?xml version="1.0" encoding="utf-8"?>
<p:tagLst xmlns:p="http://schemas.openxmlformats.org/presentationml/2006/main">
  <p:tag name="KSO_WM_UNIT_BLOCK" val="0"/>
  <p:tag name="KSO_WM_UNIT_SM_LIMIT_TYPE" val="2"/>
  <p:tag name="KSO_WM_UNIT_DEC_AREA_ID" val="a2a36b5d83e448b5b1b748b41dc5138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363_1*i*2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08"/>
  <p:tag name="KSO_WM_TEMPLATE_ASSEMBLE_XID" val="5f48a2c2f3f92eac73830e1b"/>
  <p:tag name="KSO_WM_TEMPLATE_ASSEMBLE_GROUPID" val="5f48a2c2f3f92eac73830e1b"/>
</p:tagLst>
</file>

<file path=ppt/tags/tag224.xml><?xml version="1.0" encoding="utf-8"?>
<p:tagLst xmlns:p="http://schemas.openxmlformats.org/presentationml/2006/main">
  <p:tag name="KSO_WM_UNIT_BLOCK" val="0"/>
  <p:tag name="KSO_WM_UNIT_SM_LIMIT_TYPE" val="0"/>
  <p:tag name="KSO_WM_UNIT_DEC_AREA_ID" val="1aa871917a6f4d32b367d2be75ad19a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7363_1*i*3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25.xml><?xml version="1.0" encoding="utf-8"?>
<p:tagLst xmlns:p="http://schemas.openxmlformats.org/presentationml/2006/main">
  <p:tag name="KSO_WM_UNIT_BLOCK" val="0"/>
  <p:tag name="KSO_WM_UNIT_SM_LIMIT_TYPE" val="0"/>
  <p:tag name="KSO_WM_UNIT_DEC_AREA_ID" val="81ec9e4c7cce4abc92a8a8dfbd90b65d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7363_1*i*4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2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363_1*a*1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CHIP_FILLAREA_FILL_RULE" val="{&quot;fill_align&quot;:&quot;lm&quot;,&quot;fill_mode&quot;:&quot;full&quot;}"/>
  <p:tag name="KSO_WM_UNIT_DEC_AREA_ID" val="d149ce25e6d54bc4b1e4cc43c0b4681a"/>
  <p:tag name="KSO_WM_ASSEMBLE_CHIP_INDEX" val="f0827f60b5704ab5bd129fac6836fbb0"/>
  <p:tag name="KSO_WM_UNIT_TEXT_FILL_FORE_SCHEMECOLOR_INDEX_BRIGHTNESS" val="0"/>
  <p:tag name="KSO_WM_UNIT_TEXT_FILL_FORE_SCHEMECOLOR_INDEX" val="13"/>
  <p:tag name="KSO_WM_UNIT_TEXT_FILL_TYPE" val="1"/>
  <p:tag name="KSO_WM_TEMPLATE_ASSEMBLE_XID" val="5f48a2c2f3f92eac73830e1b"/>
  <p:tag name="KSO_WM_TEMPLATE_ASSEMBLE_GROUPID" val="5f48a2c2f3f92eac73830e1b"/>
  <p:tag name="KSO_WM_TAG_Front_Size" val=""/>
  <p:tag name="KSO_WM_TAG_Backgroup_Id" val=""/>
  <p:tag name="KSO_WM_TAG_Backgroup_Size" val=""/>
  <p:tag name="KSO_WM_TAG_Zoder_Position" val=""/>
</p:tagLst>
</file>

<file path=ppt/tags/tag227.xml><?xml version="1.0" encoding="utf-8"?>
<p:tagLst xmlns:p="http://schemas.openxmlformats.org/presentationml/2006/main">
  <p:tag name="KSO_WM_BEAUTIFY_FLAG" val="#wm#"/>
  <p:tag name="KSO_WM_TEMPLATE_CATEGORY" val="diagram"/>
  <p:tag name="KSO_WM_TEMPLATE_INDEX" val="20207363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CAN_ADD_NAVIGATION" val="1"/>
  <p:tag name="KSO_WM_SLIDE_BACKGROUND" val="[&quot;navigation&quot;]"/>
  <p:tag name="KSO_WM_SLIDE_RATIO" val="1.777778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ID" val="diagram20207363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12*456"/>
  <p:tag name="KSO_WM_SLIDE_POSITION" val="24*12"/>
  <p:tag name="KSO_WM_TAG_VERSION" val="1.0"/>
  <p:tag name="KSO_WM_SLIDE_LAYOUT" val="a_f"/>
  <p:tag name="KSO_WM_SLIDE_LAYOUT_CNT" val="1_1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SLIDE_BK_DARK_LIGHT" val="2"/>
  <p:tag name="KSO_WM_SLIDE_BACKGROUND_TYPE" val="navigation"/>
  <p:tag name="KSO_WM_SLIDE_SUPPORT_FEATURE_TYPE" val="0"/>
  <p:tag name="KSO_WM_TEMPLATE_ASSEMBLE_XID" val="5f48a2c2f3f92eac73830e1b"/>
  <p:tag name="KSO_WM_TEMPLATE_ASSEMBLE_GROUPID" val="5f48a2c2f3f92eac73830e1b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9.xml><?xml version="1.0" encoding="utf-8"?>
<p:tagLst xmlns:p="http://schemas.openxmlformats.org/presentationml/2006/main">
  <p:tag name="KSO_WM_UNIT_BLOCK" val="0"/>
  <p:tag name="KSO_WM_UNIT_SM_LIMIT_TYPE" val="2"/>
  <p:tag name="KSO_WM_UNIT_DEC_AREA_ID" val="a2a36b5d83e448b5b1b748b41dc5138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363_1*i*2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08"/>
  <p:tag name="KSO_WM_TEMPLATE_ASSEMBLE_XID" val="5f48a2c2f3f92eac73830e1b"/>
  <p:tag name="KSO_WM_TEMPLATE_ASSEMBLE_GROUPID" val="5f48a2c2f3f92eac73830e1b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BLOCK" val="0"/>
  <p:tag name="KSO_WM_UNIT_SM_LIMIT_TYPE" val="0"/>
  <p:tag name="KSO_WM_UNIT_DEC_AREA_ID" val="1aa871917a6f4d32b367d2be75ad19a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7363_1*i*3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31.xml><?xml version="1.0" encoding="utf-8"?>
<p:tagLst xmlns:p="http://schemas.openxmlformats.org/presentationml/2006/main">
  <p:tag name="KSO_WM_UNIT_BLOCK" val="0"/>
  <p:tag name="KSO_WM_UNIT_SM_LIMIT_TYPE" val="0"/>
  <p:tag name="KSO_WM_UNIT_DEC_AREA_ID" val="81ec9e4c7cce4abc92a8a8dfbd90b65d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7363_1*i*4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3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363_1*a*1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CHIP_FILLAREA_FILL_RULE" val="{&quot;fill_align&quot;:&quot;lm&quot;,&quot;fill_mode&quot;:&quot;full&quot;}"/>
  <p:tag name="KSO_WM_UNIT_DEC_AREA_ID" val="d149ce25e6d54bc4b1e4cc43c0b4681a"/>
  <p:tag name="KSO_WM_ASSEMBLE_CHIP_INDEX" val="f0827f60b5704ab5bd129fac6836fbb0"/>
  <p:tag name="KSO_WM_UNIT_TEXT_FILL_FORE_SCHEMECOLOR_INDEX_BRIGHTNESS" val="0"/>
  <p:tag name="KSO_WM_UNIT_TEXT_FILL_FORE_SCHEMECOLOR_INDEX" val="13"/>
  <p:tag name="KSO_WM_UNIT_TEXT_FILL_TYPE" val="1"/>
  <p:tag name="KSO_WM_TEMPLATE_ASSEMBLE_XID" val="5f48a2c2f3f92eac73830e1b"/>
  <p:tag name="KSO_WM_TEMPLATE_ASSEMBLE_GROUPID" val="5f48a2c2f3f92eac73830e1b"/>
  <p:tag name="KSO_WM_TAG_Front_Size" val=""/>
  <p:tag name="KSO_WM_TAG_Backgroup_Id" val=""/>
  <p:tag name="KSO_WM_TAG_Backgroup_Size" val=""/>
  <p:tag name="KSO_WM_TAG_Zoder_Position" val=""/>
</p:tagLst>
</file>

<file path=ppt/tags/tag233.xml><?xml version="1.0" encoding="utf-8"?>
<p:tagLst xmlns:p="http://schemas.openxmlformats.org/presentationml/2006/main">
  <p:tag name="KSO_WM_BEAUTIFY_FLAG" val="#wm#"/>
  <p:tag name="KSO_WM_TEMPLATE_CATEGORY" val="diagram"/>
  <p:tag name="KSO_WM_TEMPLATE_INDEX" val="20207363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CAN_ADD_NAVIGATION" val="1"/>
  <p:tag name="KSO_WM_SLIDE_BACKGROUND" val="[&quot;navigation&quot;]"/>
  <p:tag name="KSO_WM_SLIDE_RATIO" val="1.777778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ID" val="diagram20207363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12*456"/>
  <p:tag name="KSO_WM_SLIDE_POSITION" val="24*12"/>
  <p:tag name="KSO_WM_TAG_VERSION" val="1.0"/>
  <p:tag name="KSO_WM_SLIDE_LAYOUT" val="a_f"/>
  <p:tag name="KSO_WM_SLIDE_LAYOUT_CNT" val="1_1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SLIDE_BK_DARK_LIGHT" val="2"/>
  <p:tag name="KSO_WM_SLIDE_BACKGROUND_TYPE" val="navigation"/>
  <p:tag name="KSO_WM_SLIDE_SUPPORT_FEATURE_TYPE" val="0"/>
  <p:tag name="KSO_WM_TEMPLATE_ASSEMBLE_XID" val="5f48a2c2f3f92eac73830e1b"/>
  <p:tag name="KSO_WM_TEMPLATE_ASSEMBLE_GROUPID" val="5f48a2c2f3f92eac73830e1b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5.xml><?xml version="1.0" encoding="utf-8"?>
<p:tagLst xmlns:p="http://schemas.openxmlformats.org/presentationml/2006/main">
  <p:tag name="KSO_WM_UNIT_BLOCK" val="0"/>
  <p:tag name="KSO_WM_UNIT_SM_LIMIT_TYPE" val="2"/>
  <p:tag name="KSO_WM_UNIT_DEC_AREA_ID" val="a2a36b5d83e448b5b1b748b41dc5138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363_1*i*2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08"/>
  <p:tag name="KSO_WM_TEMPLATE_ASSEMBLE_XID" val="5f48a2c2f3f92eac73830e1b"/>
  <p:tag name="KSO_WM_TEMPLATE_ASSEMBLE_GROUPID" val="5f48a2c2f3f92eac73830e1b"/>
</p:tagLst>
</file>

<file path=ppt/tags/tag236.xml><?xml version="1.0" encoding="utf-8"?>
<p:tagLst xmlns:p="http://schemas.openxmlformats.org/presentationml/2006/main">
  <p:tag name="KSO_WM_UNIT_BLOCK" val="0"/>
  <p:tag name="KSO_WM_UNIT_SM_LIMIT_TYPE" val="0"/>
  <p:tag name="KSO_WM_UNIT_DEC_AREA_ID" val="1aa871917a6f4d32b367d2be75ad19a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7363_1*i*3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37.xml><?xml version="1.0" encoding="utf-8"?>
<p:tagLst xmlns:p="http://schemas.openxmlformats.org/presentationml/2006/main">
  <p:tag name="KSO_WM_UNIT_BLOCK" val="0"/>
  <p:tag name="KSO_WM_UNIT_SM_LIMIT_TYPE" val="0"/>
  <p:tag name="KSO_WM_UNIT_DEC_AREA_ID" val="81ec9e4c7cce4abc92a8a8dfbd90b65d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7363_1*i*4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3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363_1*a*1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CHIP_FILLAREA_FILL_RULE" val="{&quot;fill_align&quot;:&quot;lm&quot;,&quot;fill_mode&quot;:&quot;full&quot;}"/>
  <p:tag name="KSO_WM_UNIT_DEC_AREA_ID" val="d149ce25e6d54bc4b1e4cc43c0b4681a"/>
  <p:tag name="KSO_WM_ASSEMBLE_CHIP_INDEX" val="f0827f60b5704ab5bd129fac6836fbb0"/>
  <p:tag name="KSO_WM_UNIT_TEXT_FILL_FORE_SCHEMECOLOR_INDEX_BRIGHTNESS" val="0"/>
  <p:tag name="KSO_WM_UNIT_TEXT_FILL_FORE_SCHEMECOLOR_INDEX" val="13"/>
  <p:tag name="KSO_WM_UNIT_TEXT_FILL_TYPE" val="1"/>
  <p:tag name="KSO_WM_TEMPLATE_ASSEMBLE_XID" val="5f48a2c2f3f92eac73830e1b"/>
  <p:tag name="KSO_WM_TEMPLATE_ASSEMBLE_GROUPID" val="5f48a2c2f3f92eac73830e1b"/>
  <p:tag name="KSO_WM_TAG_Front_Size" val=""/>
  <p:tag name="KSO_WM_TAG_Backgroup_Id" val=""/>
  <p:tag name="KSO_WM_TAG_Backgroup_Size" val=""/>
  <p:tag name="KSO_WM_TAG_Zoder_Position" val=""/>
</p:tagLst>
</file>

<file path=ppt/tags/tag239.xml><?xml version="1.0" encoding="utf-8"?>
<p:tagLst xmlns:p="http://schemas.openxmlformats.org/presentationml/2006/main">
  <p:tag name="KSO_WM_BEAUTIFY_FLAG" val="#wm#"/>
  <p:tag name="KSO_WM_TEMPLATE_CATEGORY" val="diagram"/>
  <p:tag name="KSO_WM_TEMPLATE_INDEX" val="20207363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CAN_ADD_NAVIGATION" val="1"/>
  <p:tag name="KSO_WM_SLIDE_BACKGROUND" val="[&quot;navigation&quot;]"/>
  <p:tag name="KSO_WM_SLIDE_RATIO" val="1.777778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ID" val="diagram20207363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12*456"/>
  <p:tag name="KSO_WM_SLIDE_POSITION" val="24*12"/>
  <p:tag name="KSO_WM_TAG_VERSION" val="1.0"/>
  <p:tag name="KSO_WM_SLIDE_LAYOUT" val="a_f"/>
  <p:tag name="KSO_WM_SLIDE_LAYOUT_CNT" val="1_1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SLIDE_BK_DARK_LIGHT" val="2"/>
  <p:tag name="KSO_WM_SLIDE_BACKGROUND_TYPE" val="navigation"/>
  <p:tag name="KSO_WM_SLIDE_SUPPORT_FEATURE_TYPE" val="0"/>
  <p:tag name="KSO_WM_TEMPLATE_ASSEMBLE_XID" val="5f48a2c2f3f92eac73830e1b"/>
  <p:tag name="KSO_WM_TEMPLATE_ASSEMBLE_GROUPID" val="5f48a2c2f3f92eac73830e1b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1.xml><?xml version="1.0" encoding="utf-8"?>
<p:tagLst xmlns:p="http://schemas.openxmlformats.org/presentationml/2006/main">
  <p:tag name="KSO_WM_UNIT_BLOCK" val="0"/>
  <p:tag name="KSO_WM_UNIT_SM_LIMIT_TYPE" val="2"/>
  <p:tag name="KSO_WM_UNIT_DEC_AREA_ID" val="a2a36b5d83e448b5b1b748b41dc5138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363_1*i*2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08"/>
  <p:tag name="KSO_WM_TEMPLATE_ASSEMBLE_XID" val="5f48a2c2f3f92eac73830e1b"/>
  <p:tag name="KSO_WM_TEMPLATE_ASSEMBLE_GROUPID" val="5f48a2c2f3f92eac73830e1b"/>
</p:tagLst>
</file>

<file path=ppt/tags/tag242.xml><?xml version="1.0" encoding="utf-8"?>
<p:tagLst xmlns:p="http://schemas.openxmlformats.org/presentationml/2006/main">
  <p:tag name="KSO_WM_UNIT_BLOCK" val="0"/>
  <p:tag name="KSO_WM_UNIT_SM_LIMIT_TYPE" val="0"/>
  <p:tag name="KSO_WM_UNIT_DEC_AREA_ID" val="1aa871917a6f4d32b367d2be75ad19a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7363_1*i*3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43.xml><?xml version="1.0" encoding="utf-8"?>
<p:tagLst xmlns:p="http://schemas.openxmlformats.org/presentationml/2006/main">
  <p:tag name="KSO_WM_UNIT_BLOCK" val="0"/>
  <p:tag name="KSO_WM_UNIT_SM_LIMIT_TYPE" val="0"/>
  <p:tag name="KSO_WM_UNIT_DEC_AREA_ID" val="81ec9e4c7cce4abc92a8a8dfbd90b65d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7363_1*i*4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4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363_1*a*1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CHIP_FILLAREA_FILL_RULE" val="{&quot;fill_align&quot;:&quot;lm&quot;,&quot;fill_mode&quot;:&quot;full&quot;}"/>
  <p:tag name="KSO_WM_UNIT_DEC_AREA_ID" val="d149ce25e6d54bc4b1e4cc43c0b4681a"/>
  <p:tag name="KSO_WM_ASSEMBLE_CHIP_INDEX" val="f0827f60b5704ab5bd129fac6836fbb0"/>
  <p:tag name="KSO_WM_UNIT_TEXT_FILL_FORE_SCHEMECOLOR_INDEX_BRIGHTNESS" val="0"/>
  <p:tag name="KSO_WM_UNIT_TEXT_FILL_FORE_SCHEMECOLOR_INDEX" val="13"/>
  <p:tag name="KSO_WM_UNIT_TEXT_FILL_TYPE" val="1"/>
  <p:tag name="KSO_WM_TEMPLATE_ASSEMBLE_XID" val="5f48a2c2f3f92eac73830e1b"/>
  <p:tag name="KSO_WM_TEMPLATE_ASSEMBLE_GROUPID" val="5f48a2c2f3f92eac73830e1b"/>
  <p:tag name="KSO_WM_TAG_Front_Size" val=""/>
  <p:tag name="KSO_WM_TAG_Backgroup_Id" val=""/>
  <p:tag name="KSO_WM_TAG_Backgroup_Size" val=""/>
  <p:tag name="KSO_WM_TAG_Zoder_Position" val=""/>
</p:tagLst>
</file>

<file path=ppt/tags/tag245.xml><?xml version="1.0" encoding="utf-8"?>
<p:tagLst xmlns:p="http://schemas.openxmlformats.org/presentationml/2006/main">
  <p:tag name="KSO_WM_BEAUTIFY_FLAG" val="#wm#"/>
  <p:tag name="KSO_WM_TEMPLATE_CATEGORY" val="diagram"/>
  <p:tag name="KSO_WM_TEMPLATE_INDEX" val="20207363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CAN_ADD_NAVIGATION" val="1"/>
  <p:tag name="KSO_WM_SLIDE_BACKGROUND" val="[&quot;navigation&quot;]"/>
  <p:tag name="KSO_WM_SLIDE_RATIO" val="1.777778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ID" val="diagram20207363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12*456"/>
  <p:tag name="KSO_WM_SLIDE_POSITION" val="24*12"/>
  <p:tag name="KSO_WM_TAG_VERSION" val="1.0"/>
  <p:tag name="KSO_WM_SLIDE_LAYOUT" val="a_f"/>
  <p:tag name="KSO_WM_SLIDE_LAYOUT_CNT" val="1_1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SLIDE_BK_DARK_LIGHT" val="2"/>
  <p:tag name="KSO_WM_SLIDE_BACKGROUND_TYPE" val="navigation"/>
  <p:tag name="KSO_WM_SLIDE_SUPPORT_FEATURE_TYPE" val="0"/>
  <p:tag name="KSO_WM_TEMPLATE_ASSEMBLE_XID" val="5f48a2c2f3f92eac73830e1b"/>
  <p:tag name="KSO_WM_TEMPLATE_ASSEMBLE_GROUPID" val="5f48a2c2f3f92eac73830e1b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7.xml><?xml version="1.0" encoding="utf-8"?>
<p:tagLst xmlns:p="http://schemas.openxmlformats.org/presentationml/2006/main">
  <p:tag name="KSO_WM_UNIT_BLOCK" val="0"/>
  <p:tag name="KSO_WM_UNIT_SM_LIMIT_TYPE" val="2"/>
  <p:tag name="KSO_WM_UNIT_DEC_AREA_ID" val="a2a36b5d83e448b5b1b748b41dc5138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363_1*i*2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08"/>
  <p:tag name="KSO_WM_TEMPLATE_ASSEMBLE_XID" val="5f48a2c2f3f92eac73830e1b"/>
  <p:tag name="KSO_WM_TEMPLATE_ASSEMBLE_GROUPID" val="5f48a2c2f3f92eac73830e1b"/>
</p:tagLst>
</file>

<file path=ppt/tags/tag248.xml><?xml version="1.0" encoding="utf-8"?>
<p:tagLst xmlns:p="http://schemas.openxmlformats.org/presentationml/2006/main">
  <p:tag name="KSO_WM_UNIT_BLOCK" val="0"/>
  <p:tag name="KSO_WM_UNIT_SM_LIMIT_TYPE" val="0"/>
  <p:tag name="KSO_WM_UNIT_DEC_AREA_ID" val="1aa871917a6f4d32b367d2be75ad19a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7363_1*i*3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49.xml><?xml version="1.0" encoding="utf-8"?>
<p:tagLst xmlns:p="http://schemas.openxmlformats.org/presentationml/2006/main">
  <p:tag name="KSO_WM_UNIT_BLOCK" val="0"/>
  <p:tag name="KSO_WM_UNIT_SM_LIMIT_TYPE" val="0"/>
  <p:tag name="KSO_WM_UNIT_DEC_AREA_ID" val="81ec9e4c7cce4abc92a8a8dfbd90b65d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7363_1*i*4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363_1*a*1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CHIP_FILLAREA_FILL_RULE" val="{&quot;fill_align&quot;:&quot;lm&quot;,&quot;fill_mode&quot;:&quot;full&quot;}"/>
  <p:tag name="KSO_WM_UNIT_DEC_AREA_ID" val="d149ce25e6d54bc4b1e4cc43c0b4681a"/>
  <p:tag name="KSO_WM_ASSEMBLE_CHIP_INDEX" val="f0827f60b5704ab5bd129fac6836fbb0"/>
  <p:tag name="KSO_WM_UNIT_TEXT_FILL_FORE_SCHEMECOLOR_INDEX_BRIGHTNESS" val="0"/>
  <p:tag name="KSO_WM_UNIT_TEXT_FILL_FORE_SCHEMECOLOR_INDEX" val="13"/>
  <p:tag name="KSO_WM_UNIT_TEXT_FILL_TYPE" val="1"/>
  <p:tag name="KSO_WM_TEMPLATE_ASSEMBLE_XID" val="5f48a2c2f3f92eac73830e1b"/>
  <p:tag name="KSO_WM_TEMPLATE_ASSEMBLE_GROUPID" val="5f48a2c2f3f92eac73830e1b"/>
  <p:tag name="KSO_WM_TAG_Front_Size" val=""/>
  <p:tag name="KSO_WM_TAG_Backgroup_Id" val=""/>
  <p:tag name="KSO_WM_TAG_Backgroup_Size" val=""/>
  <p:tag name="KSO_WM_TAG_Zoder_Position" val=""/>
</p:tagLst>
</file>

<file path=ppt/tags/tag251.xml><?xml version="1.0" encoding="utf-8"?>
<p:tagLst xmlns:p="http://schemas.openxmlformats.org/presentationml/2006/main">
  <p:tag name="KSO_WM_BEAUTIFY_FLAG" val="#wm#"/>
  <p:tag name="KSO_WM_TEMPLATE_CATEGORY" val="diagram"/>
  <p:tag name="KSO_WM_TEMPLATE_INDEX" val="20207363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CAN_ADD_NAVIGATION" val="1"/>
  <p:tag name="KSO_WM_SLIDE_BACKGROUND" val="[&quot;navigation&quot;]"/>
  <p:tag name="KSO_WM_SLIDE_RATIO" val="1.777778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ID" val="diagram20207363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12*456"/>
  <p:tag name="KSO_WM_SLIDE_POSITION" val="24*12"/>
  <p:tag name="KSO_WM_TAG_VERSION" val="1.0"/>
  <p:tag name="KSO_WM_SLIDE_LAYOUT" val="a_f"/>
  <p:tag name="KSO_WM_SLIDE_LAYOUT_CNT" val="1_1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SLIDE_BK_DARK_LIGHT" val="2"/>
  <p:tag name="KSO_WM_SLIDE_BACKGROUND_TYPE" val="navigation"/>
  <p:tag name="KSO_WM_SLIDE_SUPPORT_FEATURE_TYPE" val="0"/>
  <p:tag name="KSO_WM_TEMPLATE_ASSEMBLE_XID" val="5f48a2c2f3f92eac73830e1b"/>
  <p:tag name="KSO_WM_TEMPLATE_ASSEMBLE_GROUPID" val="5f48a2c2f3f92eac73830e1b"/>
</p:tagLst>
</file>

<file path=ppt/tags/tag25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4.xml><?xml version="1.0" encoding="utf-8"?>
<p:tagLst xmlns:p="http://schemas.openxmlformats.org/presentationml/2006/main">
  <p:tag name="KSO_WM_UNIT_BLOCK" val="0"/>
  <p:tag name="KSO_WM_UNIT_SM_LIMIT_TYPE" val="2"/>
  <p:tag name="KSO_WM_UNIT_DEC_AREA_ID" val="a2a36b5d83e448b5b1b748b41dc5138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363_1*i*2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08"/>
  <p:tag name="KSO_WM_TEMPLATE_ASSEMBLE_XID" val="5f48a2c2f3f92eac73830e1b"/>
  <p:tag name="KSO_WM_TEMPLATE_ASSEMBLE_GROUPID" val="5f48a2c2f3f92eac73830e1b"/>
</p:tagLst>
</file>

<file path=ppt/tags/tag255.xml><?xml version="1.0" encoding="utf-8"?>
<p:tagLst xmlns:p="http://schemas.openxmlformats.org/presentationml/2006/main">
  <p:tag name="KSO_WM_UNIT_BLOCK" val="0"/>
  <p:tag name="KSO_WM_UNIT_SM_LIMIT_TYPE" val="0"/>
  <p:tag name="KSO_WM_UNIT_DEC_AREA_ID" val="1aa871917a6f4d32b367d2be75ad19a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7363_1*i*3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56.xml><?xml version="1.0" encoding="utf-8"?>
<p:tagLst xmlns:p="http://schemas.openxmlformats.org/presentationml/2006/main">
  <p:tag name="KSO_WM_UNIT_BLOCK" val="0"/>
  <p:tag name="KSO_WM_UNIT_SM_LIMIT_TYPE" val="0"/>
  <p:tag name="KSO_WM_UNIT_DEC_AREA_ID" val="81ec9e4c7cce4abc92a8a8dfbd90b65d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7363_1*i*4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5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363_1*a*1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CHIP_FILLAREA_FILL_RULE" val="{&quot;fill_align&quot;:&quot;lm&quot;,&quot;fill_mode&quot;:&quot;full&quot;}"/>
  <p:tag name="KSO_WM_UNIT_DEC_AREA_ID" val="d149ce25e6d54bc4b1e4cc43c0b4681a"/>
  <p:tag name="KSO_WM_ASSEMBLE_CHIP_INDEX" val="f0827f60b5704ab5bd129fac6836fbb0"/>
  <p:tag name="KSO_WM_UNIT_TEXT_FILL_FORE_SCHEMECOLOR_INDEX_BRIGHTNESS" val="0"/>
  <p:tag name="KSO_WM_UNIT_TEXT_FILL_FORE_SCHEMECOLOR_INDEX" val="13"/>
  <p:tag name="KSO_WM_UNIT_TEXT_FILL_TYPE" val="1"/>
  <p:tag name="KSO_WM_TEMPLATE_ASSEMBLE_XID" val="5f48a2c2f3f92eac73830e1b"/>
  <p:tag name="KSO_WM_TEMPLATE_ASSEMBLE_GROUPID" val="5f48a2c2f3f92eac73830e1b"/>
  <p:tag name="KSO_WM_TAG_Front_Size" val=""/>
  <p:tag name="KSO_WM_TAG_Backgroup_Id" val=""/>
  <p:tag name="KSO_WM_TAG_Backgroup_Size" val=""/>
  <p:tag name="KSO_WM_TAG_Zoder_Position" val=""/>
</p:tagLst>
</file>

<file path=ppt/tags/tag258.xml><?xml version="1.0" encoding="utf-8"?>
<p:tagLst xmlns:p="http://schemas.openxmlformats.org/presentationml/2006/main">
  <p:tag name="KSO_WM_BEAUTIFY_FLAG" val="#wm#"/>
  <p:tag name="KSO_WM_TEMPLATE_CATEGORY" val="diagram"/>
  <p:tag name="KSO_WM_TEMPLATE_INDEX" val="20207363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CAN_ADD_NAVIGATION" val="1"/>
  <p:tag name="KSO_WM_SLIDE_BACKGROUND" val="[&quot;navigation&quot;]"/>
  <p:tag name="KSO_WM_SLIDE_RATIO" val="1.777778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ID" val="diagram20207363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12*456"/>
  <p:tag name="KSO_WM_SLIDE_POSITION" val="24*12"/>
  <p:tag name="KSO_WM_TAG_VERSION" val="1.0"/>
  <p:tag name="KSO_WM_SLIDE_LAYOUT" val="a_f"/>
  <p:tag name="KSO_WM_SLIDE_LAYOUT_CNT" val="1_1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SLIDE_BK_DARK_LIGHT" val="2"/>
  <p:tag name="KSO_WM_SLIDE_BACKGROUND_TYPE" val="navigation"/>
  <p:tag name="KSO_WM_SLIDE_SUPPORT_FEATURE_TYPE" val="0"/>
  <p:tag name="KSO_WM_TEMPLATE_ASSEMBLE_XID" val="5f48a2c2f3f92eac73830e1b"/>
  <p:tag name="KSO_WM_TEMPLATE_ASSEMBLE_GROUPID" val="5f48a2c2f3f92eac73830e1b"/>
</p:tagLst>
</file>

<file path=ppt/tags/tag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BLOCK" val="0"/>
  <p:tag name="KSO_WM_UNIT_SM_LIMIT_TYPE" val="2"/>
  <p:tag name="KSO_WM_UNIT_DEC_AREA_ID" val="a2a36b5d83e448b5b1b748b41dc5138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363_1*i*2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08"/>
  <p:tag name="KSO_WM_TEMPLATE_ASSEMBLE_XID" val="5f48a2c2f3f92eac73830e1b"/>
  <p:tag name="KSO_WM_TEMPLATE_ASSEMBLE_GROUPID" val="5f48a2c2f3f92eac73830e1b"/>
</p:tagLst>
</file>

<file path=ppt/tags/tag261.xml><?xml version="1.0" encoding="utf-8"?>
<p:tagLst xmlns:p="http://schemas.openxmlformats.org/presentationml/2006/main">
  <p:tag name="KSO_WM_UNIT_BLOCK" val="0"/>
  <p:tag name="KSO_WM_UNIT_SM_LIMIT_TYPE" val="0"/>
  <p:tag name="KSO_WM_UNIT_DEC_AREA_ID" val="1aa871917a6f4d32b367d2be75ad19a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7363_1*i*3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62.xml><?xml version="1.0" encoding="utf-8"?>
<p:tagLst xmlns:p="http://schemas.openxmlformats.org/presentationml/2006/main">
  <p:tag name="KSO_WM_UNIT_BLOCK" val="0"/>
  <p:tag name="KSO_WM_UNIT_SM_LIMIT_TYPE" val="0"/>
  <p:tag name="KSO_WM_UNIT_DEC_AREA_ID" val="81ec9e4c7cce4abc92a8a8dfbd90b65d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7363_1*i*4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6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363_1*a*1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CHIP_FILLAREA_FILL_RULE" val="{&quot;fill_align&quot;:&quot;lm&quot;,&quot;fill_mode&quot;:&quot;full&quot;}"/>
  <p:tag name="KSO_WM_UNIT_DEC_AREA_ID" val="d149ce25e6d54bc4b1e4cc43c0b4681a"/>
  <p:tag name="KSO_WM_ASSEMBLE_CHIP_INDEX" val="f0827f60b5704ab5bd129fac6836fbb0"/>
  <p:tag name="KSO_WM_UNIT_TEXT_FILL_FORE_SCHEMECOLOR_INDEX_BRIGHTNESS" val="0"/>
  <p:tag name="KSO_WM_UNIT_TEXT_FILL_FORE_SCHEMECOLOR_INDEX" val="13"/>
  <p:tag name="KSO_WM_UNIT_TEXT_FILL_TYPE" val="1"/>
  <p:tag name="KSO_WM_TEMPLATE_ASSEMBLE_XID" val="5f48a2c2f3f92eac73830e1b"/>
  <p:tag name="KSO_WM_TEMPLATE_ASSEMBLE_GROUPID" val="5f48a2c2f3f92eac73830e1b"/>
  <p:tag name="KSO_WM_TAG_Front_Size" val=""/>
  <p:tag name="KSO_WM_TAG_Backgroup_Id" val=""/>
  <p:tag name="KSO_WM_TAG_Backgroup_Size" val=""/>
  <p:tag name="KSO_WM_TAG_Zoder_Position" val=""/>
</p:tagLst>
</file>

<file path=ppt/tags/tag264.xml><?xml version="1.0" encoding="utf-8"?>
<p:tagLst xmlns:p="http://schemas.openxmlformats.org/presentationml/2006/main">
  <p:tag name="KSO_WM_BEAUTIFY_FLAG" val="#wm#"/>
  <p:tag name="KSO_WM_TEMPLATE_CATEGORY" val="diagram"/>
  <p:tag name="KSO_WM_TEMPLATE_INDEX" val="20207363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CAN_ADD_NAVIGATION" val="1"/>
  <p:tag name="KSO_WM_SLIDE_BACKGROUND" val="[&quot;navigation&quot;]"/>
  <p:tag name="KSO_WM_SLIDE_RATIO" val="1.777778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ID" val="diagram20207363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12*456"/>
  <p:tag name="KSO_WM_SLIDE_POSITION" val="24*12"/>
  <p:tag name="KSO_WM_TAG_VERSION" val="1.0"/>
  <p:tag name="KSO_WM_SLIDE_LAYOUT" val="a_f"/>
  <p:tag name="KSO_WM_SLIDE_LAYOUT_CNT" val="1_1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SLIDE_BK_DARK_LIGHT" val="2"/>
  <p:tag name="KSO_WM_SLIDE_BACKGROUND_TYPE" val="navigation"/>
  <p:tag name="KSO_WM_SLIDE_SUPPORT_FEATURE_TYPE" val="0"/>
  <p:tag name="KSO_WM_TEMPLATE_ASSEMBLE_XID" val="5f48a2c2f3f92eac73830e1b"/>
  <p:tag name="KSO_WM_TEMPLATE_ASSEMBLE_GROUPID" val="5f48a2c2f3f92eac73830e1b"/>
</p:tagLst>
</file>

<file path=ppt/tags/tag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6.xml><?xml version="1.0" encoding="utf-8"?>
<p:tagLst xmlns:p="http://schemas.openxmlformats.org/presentationml/2006/main">
  <p:tag name="KSO_WM_UNIT_BLOCK" val="0"/>
  <p:tag name="KSO_WM_UNIT_SM_LIMIT_TYPE" val="2"/>
  <p:tag name="KSO_WM_UNIT_DEC_AREA_ID" val="a2a36b5d83e448b5b1b748b41dc5138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363_1*i*2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08"/>
  <p:tag name="KSO_WM_TEMPLATE_ASSEMBLE_XID" val="5f48a2c2f3f92eac73830e1b"/>
  <p:tag name="KSO_WM_TEMPLATE_ASSEMBLE_GROUPID" val="5f48a2c2f3f92eac73830e1b"/>
</p:tagLst>
</file>

<file path=ppt/tags/tag267.xml><?xml version="1.0" encoding="utf-8"?>
<p:tagLst xmlns:p="http://schemas.openxmlformats.org/presentationml/2006/main">
  <p:tag name="KSO_WM_UNIT_BLOCK" val="0"/>
  <p:tag name="KSO_WM_UNIT_SM_LIMIT_TYPE" val="0"/>
  <p:tag name="KSO_WM_UNIT_DEC_AREA_ID" val="1aa871917a6f4d32b367d2be75ad19a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7363_1*i*3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68.xml><?xml version="1.0" encoding="utf-8"?>
<p:tagLst xmlns:p="http://schemas.openxmlformats.org/presentationml/2006/main">
  <p:tag name="KSO_WM_UNIT_BLOCK" val="0"/>
  <p:tag name="KSO_WM_UNIT_SM_LIMIT_TYPE" val="0"/>
  <p:tag name="KSO_WM_UNIT_DEC_AREA_ID" val="81ec9e4c7cce4abc92a8a8dfbd90b65d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7363_1*i*4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6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363_1*a*1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CHIP_FILLAREA_FILL_RULE" val="{&quot;fill_align&quot;:&quot;lm&quot;,&quot;fill_mode&quot;:&quot;full&quot;}"/>
  <p:tag name="KSO_WM_UNIT_DEC_AREA_ID" val="d149ce25e6d54bc4b1e4cc43c0b4681a"/>
  <p:tag name="KSO_WM_ASSEMBLE_CHIP_INDEX" val="f0827f60b5704ab5bd129fac6836fbb0"/>
  <p:tag name="KSO_WM_UNIT_TEXT_FILL_FORE_SCHEMECOLOR_INDEX_BRIGHTNESS" val="0"/>
  <p:tag name="KSO_WM_UNIT_TEXT_FILL_FORE_SCHEMECOLOR_INDEX" val="13"/>
  <p:tag name="KSO_WM_UNIT_TEXT_FILL_TYPE" val="1"/>
  <p:tag name="KSO_WM_TEMPLATE_ASSEMBLE_XID" val="5f48a2c2f3f92eac73830e1b"/>
  <p:tag name="KSO_WM_TEMPLATE_ASSEMBLE_GROUPID" val="5f48a2c2f3f92eac73830e1b"/>
  <p:tag name="KSO_WM_TAG_Front_Size" val=""/>
  <p:tag name="KSO_WM_TAG_Backgroup_Id" val=""/>
  <p:tag name="KSO_WM_TAG_Backgroup_Size" val=""/>
  <p:tag name="KSO_WM_TAG_Zoder_Position" val="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BEAUTIFY_FLAG" val="#wm#"/>
  <p:tag name="KSO_WM_TEMPLATE_CATEGORY" val="diagram"/>
  <p:tag name="KSO_WM_TEMPLATE_INDEX" val="20207363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CAN_ADD_NAVIGATION" val="1"/>
  <p:tag name="KSO_WM_SLIDE_BACKGROUND" val="[&quot;navigation&quot;]"/>
  <p:tag name="KSO_WM_SLIDE_RATIO" val="1.777778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ID" val="diagram20207363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12*456"/>
  <p:tag name="KSO_WM_SLIDE_POSITION" val="24*12"/>
  <p:tag name="KSO_WM_TAG_VERSION" val="1.0"/>
  <p:tag name="KSO_WM_SLIDE_LAYOUT" val="a_f"/>
  <p:tag name="KSO_WM_SLIDE_LAYOUT_CNT" val="1_1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SLIDE_BK_DARK_LIGHT" val="2"/>
  <p:tag name="KSO_WM_SLIDE_BACKGROUND_TYPE" val="navigation"/>
  <p:tag name="KSO_WM_SLIDE_SUPPORT_FEATURE_TYPE" val="0"/>
  <p:tag name="KSO_WM_TEMPLATE_ASSEMBLE_XID" val="5f48a2c2f3f92eac73830e1b"/>
  <p:tag name="KSO_WM_TEMPLATE_ASSEMBLE_GROUPID" val="5f48a2c2f3f92eac73830e1b"/>
</p:tagLst>
</file>

<file path=ppt/tags/tag2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3.xml><?xml version="1.0" encoding="utf-8"?>
<p:tagLst xmlns:p="http://schemas.openxmlformats.org/presentationml/2006/main">
  <p:tag name="KSO_WM_UNIT_BLOCK" val="0"/>
  <p:tag name="KSO_WM_UNIT_SM_LIMIT_TYPE" val="2"/>
  <p:tag name="KSO_WM_UNIT_DEC_AREA_ID" val="a2a36b5d83e448b5b1b748b41dc5138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363_1*i*2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08"/>
  <p:tag name="KSO_WM_TEMPLATE_ASSEMBLE_XID" val="5f48a2c2f3f92eac73830e1b"/>
  <p:tag name="KSO_WM_TEMPLATE_ASSEMBLE_GROUPID" val="5f48a2c2f3f92eac73830e1b"/>
</p:tagLst>
</file>

<file path=ppt/tags/tag274.xml><?xml version="1.0" encoding="utf-8"?>
<p:tagLst xmlns:p="http://schemas.openxmlformats.org/presentationml/2006/main">
  <p:tag name="KSO_WM_UNIT_BLOCK" val="0"/>
  <p:tag name="KSO_WM_UNIT_SM_LIMIT_TYPE" val="0"/>
  <p:tag name="KSO_WM_UNIT_DEC_AREA_ID" val="1aa871917a6f4d32b367d2be75ad19a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7363_1*i*3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75.xml><?xml version="1.0" encoding="utf-8"?>
<p:tagLst xmlns:p="http://schemas.openxmlformats.org/presentationml/2006/main">
  <p:tag name="KSO_WM_UNIT_BLOCK" val="0"/>
  <p:tag name="KSO_WM_UNIT_SM_LIMIT_TYPE" val="0"/>
  <p:tag name="KSO_WM_UNIT_DEC_AREA_ID" val="81ec9e4c7cce4abc92a8a8dfbd90b65d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7363_1*i*4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7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363_1*a*1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CHIP_FILLAREA_FILL_RULE" val="{&quot;fill_align&quot;:&quot;lm&quot;,&quot;fill_mode&quot;:&quot;full&quot;}"/>
  <p:tag name="KSO_WM_UNIT_DEC_AREA_ID" val="d149ce25e6d54bc4b1e4cc43c0b4681a"/>
  <p:tag name="KSO_WM_ASSEMBLE_CHIP_INDEX" val="f0827f60b5704ab5bd129fac6836fbb0"/>
  <p:tag name="KSO_WM_UNIT_TEXT_FILL_FORE_SCHEMECOLOR_INDEX_BRIGHTNESS" val="0"/>
  <p:tag name="KSO_WM_UNIT_TEXT_FILL_FORE_SCHEMECOLOR_INDEX" val="13"/>
  <p:tag name="KSO_WM_UNIT_TEXT_FILL_TYPE" val="1"/>
  <p:tag name="KSO_WM_TEMPLATE_ASSEMBLE_XID" val="5f48a2c2f3f92eac73830e1b"/>
  <p:tag name="KSO_WM_TEMPLATE_ASSEMBLE_GROUPID" val="5f48a2c2f3f92eac73830e1b"/>
  <p:tag name="KSO_WM_TAG_Front_Size" val=""/>
  <p:tag name="KSO_WM_TAG_Backgroup_Id" val=""/>
  <p:tag name="KSO_WM_TAG_Backgroup_Size" val=""/>
  <p:tag name="KSO_WM_TAG_Zoder_Position" val=""/>
</p:tagLst>
</file>

<file path=ppt/tags/tag277.xml><?xml version="1.0" encoding="utf-8"?>
<p:tagLst xmlns:p="http://schemas.openxmlformats.org/presentationml/2006/main">
  <p:tag name="KSO_WM_BEAUTIFY_FLAG" val="#wm#"/>
  <p:tag name="KSO_WM_TEMPLATE_CATEGORY" val="diagram"/>
  <p:tag name="KSO_WM_TEMPLATE_INDEX" val="20207363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CAN_ADD_NAVIGATION" val="1"/>
  <p:tag name="KSO_WM_SLIDE_BACKGROUND" val="[&quot;navigation&quot;]"/>
  <p:tag name="KSO_WM_SLIDE_RATIO" val="1.777778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ID" val="diagram20207363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12*456"/>
  <p:tag name="KSO_WM_SLIDE_POSITION" val="24*12"/>
  <p:tag name="KSO_WM_TAG_VERSION" val="1.0"/>
  <p:tag name="KSO_WM_SLIDE_LAYOUT" val="a_f"/>
  <p:tag name="KSO_WM_SLIDE_LAYOUT_CNT" val="1_1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SLIDE_BK_DARK_LIGHT" val="2"/>
  <p:tag name="KSO_WM_SLIDE_BACKGROUND_TYPE" val="navigation"/>
  <p:tag name="KSO_WM_SLIDE_SUPPORT_FEATURE_TYPE" val="0"/>
  <p:tag name="KSO_WM_TEMPLATE_ASSEMBLE_XID" val="5f48a2c2f3f92eac73830e1b"/>
  <p:tag name="KSO_WM_TEMPLATE_ASSEMBLE_GROUPID" val="5f48a2c2f3f92eac73830e1b"/>
</p:tagLst>
</file>

<file path=ppt/tags/tag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9.xml><?xml version="1.0" encoding="utf-8"?>
<p:tagLst xmlns:p="http://schemas.openxmlformats.org/presentationml/2006/main">
  <p:tag name="KSO_WM_UNIT_BLOCK" val="0"/>
  <p:tag name="KSO_WM_UNIT_SM_LIMIT_TYPE" val="2"/>
  <p:tag name="KSO_WM_UNIT_DEC_AREA_ID" val="a2a36b5d83e448b5b1b748b41dc5138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363_1*i*2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08"/>
  <p:tag name="KSO_WM_TEMPLATE_ASSEMBLE_XID" val="5f48a2c2f3f92eac73830e1b"/>
  <p:tag name="KSO_WM_TEMPLATE_ASSEMBLE_GROUPID" val="5f48a2c2f3f92eac73830e1b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BLOCK" val="0"/>
  <p:tag name="KSO_WM_UNIT_SM_LIMIT_TYPE" val="0"/>
  <p:tag name="KSO_WM_UNIT_DEC_AREA_ID" val="1aa871917a6f4d32b367d2be75ad19a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7363_1*i*3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81.xml><?xml version="1.0" encoding="utf-8"?>
<p:tagLst xmlns:p="http://schemas.openxmlformats.org/presentationml/2006/main">
  <p:tag name="KSO_WM_UNIT_BLOCK" val="0"/>
  <p:tag name="KSO_WM_UNIT_SM_LIMIT_TYPE" val="0"/>
  <p:tag name="KSO_WM_UNIT_DEC_AREA_ID" val="81ec9e4c7cce4abc92a8a8dfbd90b65d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7363_1*i*4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8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363_1*a*1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CHIP_FILLAREA_FILL_RULE" val="{&quot;fill_align&quot;:&quot;lm&quot;,&quot;fill_mode&quot;:&quot;full&quot;}"/>
  <p:tag name="KSO_WM_UNIT_DEC_AREA_ID" val="d149ce25e6d54bc4b1e4cc43c0b4681a"/>
  <p:tag name="KSO_WM_ASSEMBLE_CHIP_INDEX" val="f0827f60b5704ab5bd129fac6836fbb0"/>
  <p:tag name="KSO_WM_UNIT_TEXT_FILL_FORE_SCHEMECOLOR_INDEX_BRIGHTNESS" val="0"/>
  <p:tag name="KSO_WM_UNIT_TEXT_FILL_FORE_SCHEMECOLOR_INDEX" val="13"/>
  <p:tag name="KSO_WM_UNIT_TEXT_FILL_TYPE" val="1"/>
  <p:tag name="KSO_WM_TEMPLATE_ASSEMBLE_XID" val="5f48a2c2f3f92eac73830e1b"/>
  <p:tag name="KSO_WM_TEMPLATE_ASSEMBLE_GROUPID" val="5f48a2c2f3f92eac73830e1b"/>
  <p:tag name="KSO_WM_TAG_Front_Size" val=""/>
  <p:tag name="KSO_WM_TAG_Backgroup_Id" val=""/>
  <p:tag name="KSO_WM_TAG_Backgroup_Size" val=""/>
  <p:tag name="KSO_WM_TAG_Zoder_Position" val=""/>
</p:tagLst>
</file>

<file path=ppt/tags/tag283.xml><?xml version="1.0" encoding="utf-8"?>
<p:tagLst xmlns:p="http://schemas.openxmlformats.org/presentationml/2006/main">
  <p:tag name="KSO_WM_BEAUTIFY_FLAG" val="#wm#"/>
  <p:tag name="KSO_WM_TEMPLATE_CATEGORY" val="diagram"/>
  <p:tag name="KSO_WM_TEMPLATE_INDEX" val="20207363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CAN_ADD_NAVIGATION" val="1"/>
  <p:tag name="KSO_WM_SLIDE_BACKGROUND" val="[&quot;navigation&quot;]"/>
  <p:tag name="KSO_WM_SLIDE_RATIO" val="1.777778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ID" val="diagram20207363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12*456"/>
  <p:tag name="KSO_WM_SLIDE_POSITION" val="24*12"/>
  <p:tag name="KSO_WM_TAG_VERSION" val="1.0"/>
  <p:tag name="KSO_WM_SLIDE_LAYOUT" val="a_f"/>
  <p:tag name="KSO_WM_SLIDE_LAYOUT_CNT" val="1_1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SLIDE_BK_DARK_LIGHT" val="2"/>
  <p:tag name="KSO_WM_SLIDE_BACKGROUND_TYPE" val="navigation"/>
  <p:tag name="KSO_WM_SLIDE_SUPPORT_FEATURE_TYPE" val="0"/>
  <p:tag name="KSO_WM_TEMPLATE_ASSEMBLE_XID" val="5f48a2c2f3f92eac73830e1b"/>
  <p:tag name="KSO_WM_TEMPLATE_ASSEMBLE_GROUPID" val="5f48a2c2f3f92eac73830e1b"/>
</p:tagLst>
</file>

<file path=ppt/tags/tag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5.xml><?xml version="1.0" encoding="utf-8"?>
<p:tagLst xmlns:p="http://schemas.openxmlformats.org/presentationml/2006/main">
  <p:tag name="KSO_WM_UNIT_BLOCK" val="0"/>
  <p:tag name="KSO_WM_UNIT_SM_LIMIT_TYPE" val="2"/>
  <p:tag name="KSO_WM_UNIT_DEC_AREA_ID" val="a2a36b5d83e448b5b1b748b41dc5138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363_1*i*2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08"/>
  <p:tag name="KSO_WM_TEMPLATE_ASSEMBLE_XID" val="5f48a2c2f3f92eac73830e1b"/>
  <p:tag name="KSO_WM_TEMPLATE_ASSEMBLE_GROUPID" val="5f48a2c2f3f92eac73830e1b"/>
</p:tagLst>
</file>

<file path=ppt/tags/tag286.xml><?xml version="1.0" encoding="utf-8"?>
<p:tagLst xmlns:p="http://schemas.openxmlformats.org/presentationml/2006/main">
  <p:tag name="KSO_WM_UNIT_BLOCK" val="0"/>
  <p:tag name="KSO_WM_UNIT_SM_LIMIT_TYPE" val="0"/>
  <p:tag name="KSO_WM_UNIT_DEC_AREA_ID" val="1aa871917a6f4d32b367d2be75ad19a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7363_1*i*3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87.xml><?xml version="1.0" encoding="utf-8"?>
<p:tagLst xmlns:p="http://schemas.openxmlformats.org/presentationml/2006/main">
  <p:tag name="KSO_WM_UNIT_BLOCK" val="0"/>
  <p:tag name="KSO_WM_UNIT_SM_LIMIT_TYPE" val="0"/>
  <p:tag name="KSO_WM_UNIT_DEC_AREA_ID" val="81ec9e4c7cce4abc92a8a8dfbd90b65d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7363_1*i*4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8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363_1*a*1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CHIP_FILLAREA_FILL_RULE" val="{&quot;fill_align&quot;:&quot;lm&quot;,&quot;fill_mode&quot;:&quot;full&quot;}"/>
  <p:tag name="KSO_WM_UNIT_DEC_AREA_ID" val="d149ce25e6d54bc4b1e4cc43c0b4681a"/>
  <p:tag name="KSO_WM_ASSEMBLE_CHIP_INDEX" val="f0827f60b5704ab5bd129fac6836fbb0"/>
  <p:tag name="KSO_WM_UNIT_TEXT_FILL_FORE_SCHEMECOLOR_INDEX_BRIGHTNESS" val="0"/>
  <p:tag name="KSO_WM_UNIT_TEXT_FILL_FORE_SCHEMECOLOR_INDEX" val="13"/>
  <p:tag name="KSO_WM_UNIT_TEXT_FILL_TYPE" val="1"/>
  <p:tag name="KSO_WM_TEMPLATE_ASSEMBLE_XID" val="5f48a2c2f3f92eac73830e1b"/>
  <p:tag name="KSO_WM_TEMPLATE_ASSEMBLE_GROUPID" val="5f48a2c2f3f92eac73830e1b"/>
  <p:tag name="KSO_WM_TAG_Front_Size" val=""/>
  <p:tag name="KSO_WM_TAG_Backgroup_Id" val=""/>
  <p:tag name="KSO_WM_TAG_Backgroup_Size" val=""/>
  <p:tag name="KSO_WM_TAG_Zoder_Position" val=""/>
</p:tagLst>
</file>

<file path=ppt/tags/tag289.xml><?xml version="1.0" encoding="utf-8"?>
<p:tagLst xmlns:p="http://schemas.openxmlformats.org/presentationml/2006/main">
  <p:tag name="KSO_WM_BEAUTIFY_FLAG" val="#wm#"/>
  <p:tag name="KSO_WM_TEMPLATE_CATEGORY" val="diagram"/>
  <p:tag name="KSO_WM_TEMPLATE_INDEX" val="20207363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CAN_ADD_NAVIGATION" val="1"/>
  <p:tag name="KSO_WM_SLIDE_BACKGROUND" val="[&quot;navigation&quot;]"/>
  <p:tag name="KSO_WM_SLIDE_RATIO" val="1.777778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ID" val="diagram20207363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12*456"/>
  <p:tag name="KSO_WM_SLIDE_POSITION" val="24*12"/>
  <p:tag name="KSO_WM_TAG_VERSION" val="1.0"/>
  <p:tag name="KSO_WM_SLIDE_LAYOUT" val="a_f"/>
  <p:tag name="KSO_WM_SLIDE_LAYOUT_CNT" val="1_1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SLIDE_BK_DARK_LIGHT" val="2"/>
  <p:tag name="KSO_WM_SLIDE_BACKGROUND_TYPE" val="navigation"/>
  <p:tag name="KSO_WM_SLIDE_SUPPORT_FEATURE_TYPE" val="0"/>
  <p:tag name="KSO_WM_TEMPLATE_ASSEMBLE_XID" val="5f48a2c2f3f92eac73830e1b"/>
  <p:tag name="KSO_WM_TEMPLATE_ASSEMBLE_GROUPID" val="5f48a2c2f3f92eac73830e1b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1.xml><?xml version="1.0" encoding="utf-8"?>
<p:tagLst xmlns:p="http://schemas.openxmlformats.org/presentationml/2006/main">
  <p:tag name="KSO_WM_UNIT_BLOCK" val="0"/>
  <p:tag name="KSO_WM_UNIT_SM_LIMIT_TYPE" val="2"/>
  <p:tag name="KSO_WM_UNIT_DEC_AREA_ID" val="a2a36b5d83e448b5b1b748b41dc5138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363_1*i*2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08"/>
  <p:tag name="KSO_WM_TEMPLATE_ASSEMBLE_XID" val="5f48a2c2f3f92eac73830e1b"/>
  <p:tag name="KSO_WM_TEMPLATE_ASSEMBLE_GROUPID" val="5f48a2c2f3f92eac73830e1b"/>
</p:tagLst>
</file>

<file path=ppt/tags/tag292.xml><?xml version="1.0" encoding="utf-8"?>
<p:tagLst xmlns:p="http://schemas.openxmlformats.org/presentationml/2006/main">
  <p:tag name="KSO_WM_UNIT_BLOCK" val="0"/>
  <p:tag name="KSO_WM_UNIT_SM_LIMIT_TYPE" val="0"/>
  <p:tag name="KSO_WM_UNIT_DEC_AREA_ID" val="1aa871917a6f4d32b367d2be75ad19a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7363_1*i*3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93.xml><?xml version="1.0" encoding="utf-8"?>
<p:tagLst xmlns:p="http://schemas.openxmlformats.org/presentationml/2006/main">
  <p:tag name="KSO_WM_UNIT_BLOCK" val="0"/>
  <p:tag name="KSO_WM_UNIT_SM_LIMIT_TYPE" val="0"/>
  <p:tag name="KSO_WM_UNIT_DEC_AREA_ID" val="81ec9e4c7cce4abc92a8a8dfbd90b65d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7363_1*i*4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9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363_1*a*1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CHIP_FILLAREA_FILL_RULE" val="{&quot;fill_align&quot;:&quot;lm&quot;,&quot;fill_mode&quot;:&quot;full&quot;}"/>
  <p:tag name="KSO_WM_UNIT_DEC_AREA_ID" val="d149ce25e6d54bc4b1e4cc43c0b4681a"/>
  <p:tag name="KSO_WM_ASSEMBLE_CHIP_INDEX" val="f0827f60b5704ab5bd129fac6836fbb0"/>
  <p:tag name="KSO_WM_UNIT_TEXT_FILL_FORE_SCHEMECOLOR_INDEX_BRIGHTNESS" val="0"/>
  <p:tag name="KSO_WM_UNIT_TEXT_FILL_FORE_SCHEMECOLOR_INDEX" val="13"/>
  <p:tag name="KSO_WM_UNIT_TEXT_FILL_TYPE" val="1"/>
  <p:tag name="KSO_WM_TEMPLATE_ASSEMBLE_XID" val="5f48a2c2f3f92eac73830e1b"/>
  <p:tag name="KSO_WM_TEMPLATE_ASSEMBLE_GROUPID" val="5f48a2c2f3f92eac73830e1b"/>
  <p:tag name="KSO_WM_TAG_Front_Size" val=""/>
  <p:tag name="KSO_WM_TAG_Backgroup_Id" val=""/>
  <p:tag name="KSO_WM_TAG_Backgroup_Size" val=""/>
  <p:tag name="KSO_WM_TAG_Zoder_Position" val=""/>
</p:tagLst>
</file>

<file path=ppt/tags/tag295.xml><?xml version="1.0" encoding="utf-8"?>
<p:tagLst xmlns:p="http://schemas.openxmlformats.org/presentationml/2006/main">
  <p:tag name="KSO_WM_BEAUTIFY_FLAG" val="#wm#"/>
  <p:tag name="KSO_WM_TEMPLATE_CATEGORY" val="diagram"/>
  <p:tag name="KSO_WM_TEMPLATE_INDEX" val="20207363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CAN_ADD_NAVIGATION" val="1"/>
  <p:tag name="KSO_WM_SLIDE_BACKGROUND" val="[&quot;navigation&quot;]"/>
  <p:tag name="KSO_WM_SLIDE_RATIO" val="1.777778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ID" val="diagram20207363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12*456"/>
  <p:tag name="KSO_WM_SLIDE_POSITION" val="24*12"/>
  <p:tag name="KSO_WM_TAG_VERSION" val="1.0"/>
  <p:tag name="KSO_WM_SLIDE_LAYOUT" val="a_f"/>
  <p:tag name="KSO_WM_SLIDE_LAYOUT_CNT" val="1_1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SLIDE_BK_DARK_LIGHT" val="2"/>
  <p:tag name="KSO_WM_SLIDE_BACKGROUND_TYPE" val="navigation"/>
  <p:tag name="KSO_WM_SLIDE_SUPPORT_FEATURE_TYPE" val="0"/>
  <p:tag name="KSO_WM_TEMPLATE_ASSEMBLE_XID" val="5f48a2c2f3f92eac73830e1b"/>
  <p:tag name="KSO_WM_TEMPLATE_ASSEMBLE_GROUPID" val="5f48a2c2f3f92eac73830e1b"/>
</p:tagLst>
</file>

<file path=ppt/tags/tag29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8.xml><?xml version="1.0" encoding="utf-8"?>
<p:tagLst xmlns:p="http://schemas.openxmlformats.org/presentationml/2006/main">
  <p:tag name="KSO_WM_UNIT_BLOCK" val="0"/>
  <p:tag name="KSO_WM_UNIT_SM_LIMIT_TYPE" val="2"/>
  <p:tag name="KSO_WM_UNIT_DEC_AREA_ID" val="a2a36b5d83e448b5b1b748b41dc5138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363_1*i*2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08"/>
  <p:tag name="KSO_WM_TEMPLATE_ASSEMBLE_XID" val="5f48a2c2f3f92eac73830e1b"/>
  <p:tag name="KSO_WM_TEMPLATE_ASSEMBLE_GROUPID" val="5f48a2c2f3f92eac73830e1b"/>
</p:tagLst>
</file>

<file path=ppt/tags/tag299.xml><?xml version="1.0" encoding="utf-8"?>
<p:tagLst xmlns:p="http://schemas.openxmlformats.org/presentationml/2006/main">
  <p:tag name="KSO_WM_UNIT_BLOCK" val="0"/>
  <p:tag name="KSO_WM_UNIT_SM_LIMIT_TYPE" val="0"/>
  <p:tag name="KSO_WM_UNIT_DEC_AREA_ID" val="1aa871917a6f4d32b367d2be75ad19a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7363_1*i*3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BLOCK" val="0"/>
  <p:tag name="KSO_WM_UNIT_SM_LIMIT_TYPE" val="0"/>
  <p:tag name="KSO_WM_UNIT_DEC_AREA_ID" val="81ec9e4c7cce4abc92a8a8dfbd90b65d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7363_1*i*4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30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363_1*a*1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CHIP_FILLAREA_FILL_RULE" val="{&quot;fill_align&quot;:&quot;lm&quot;,&quot;fill_mode&quot;:&quot;full&quot;}"/>
  <p:tag name="KSO_WM_UNIT_DEC_AREA_ID" val="d149ce25e6d54bc4b1e4cc43c0b4681a"/>
  <p:tag name="KSO_WM_ASSEMBLE_CHIP_INDEX" val="f0827f60b5704ab5bd129fac6836fbb0"/>
  <p:tag name="KSO_WM_UNIT_TEXT_FILL_FORE_SCHEMECOLOR_INDEX_BRIGHTNESS" val="0"/>
  <p:tag name="KSO_WM_UNIT_TEXT_FILL_FORE_SCHEMECOLOR_INDEX" val="13"/>
  <p:tag name="KSO_WM_UNIT_TEXT_FILL_TYPE" val="1"/>
  <p:tag name="KSO_WM_TEMPLATE_ASSEMBLE_XID" val="5f48a2c2f3f92eac73830e1b"/>
  <p:tag name="KSO_WM_TEMPLATE_ASSEMBLE_GROUPID" val="5f48a2c2f3f92eac73830e1b"/>
  <p:tag name="KSO_WM_TAG_Front_Size" val=""/>
  <p:tag name="KSO_WM_TAG_Backgroup_Id" val=""/>
  <p:tag name="KSO_WM_TAG_Backgroup_Size" val=""/>
  <p:tag name="KSO_WM_TAG_Zoder_Position" val=""/>
</p:tagLst>
</file>

<file path=ppt/tags/tag302.xml><?xml version="1.0" encoding="utf-8"?>
<p:tagLst xmlns:p="http://schemas.openxmlformats.org/presentationml/2006/main">
  <p:tag name="KSO_WM_BEAUTIFY_FLAG" val="#wm#"/>
  <p:tag name="KSO_WM_TEMPLATE_CATEGORY" val="diagram"/>
  <p:tag name="KSO_WM_TEMPLATE_INDEX" val="20207363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CAN_ADD_NAVIGATION" val="1"/>
  <p:tag name="KSO_WM_SLIDE_BACKGROUND" val="[&quot;navigation&quot;]"/>
  <p:tag name="KSO_WM_SLIDE_RATIO" val="1.777778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ID" val="diagram20207363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12*456"/>
  <p:tag name="KSO_WM_SLIDE_POSITION" val="24*12"/>
  <p:tag name="KSO_WM_TAG_VERSION" val="1.0"/>
  <p:tag name="KSO_WM_SLIDE_LAYOUT" val="a_f"/>
  <p:tag name="KSO_WM_SLIDE_LAYOUT_CNT" val="1_1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SLIDE_BK_DARK_LIGHT" val="2"/>
  <p:tag name="KSO_WM_SLIDE_BACKGROUND_TYPE" val="navigation"/>
  <p:tag name="KSO_WM_SLIDE_SUPPORT_FEATURE_TYPE" val="0"/>
  <p:tag name="KSO_WM_TEMPLATE_ASSEMBLE_XID" val="5f48a2c2f3f92eac73830e1b"/>
  <p:tag name="KSO_WM_TEMPLATE_ASSEMBLE_GROUPID" val="5f48a2c2f3f92eac73830e1b"/>
</p:tagLst>
</file>

<file path=ppt/tags/tag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4.xml><?xml version="1.0" encoding="utf-8"?>
<p:tagLst xmlns:p="http://schemas.openxmlformats.org/presentationml/2006/main">
  <p:tag name="KSO_WM_UNIT_BLOCK" val="0"/>
  <p:tag name="KSO_WM_UNIT_SM_LIMIT_TYPE" val="2"/>
  <p:tag name="KSO_WM_UNIT_DEC_AREA_ID" val="a2a36b5d83e448b5b1b748b41dc5138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363_1*i*2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08"/>
  <p:tag name="KSO_WM_TEMPLATE_ASSEMBLE_XID" val="5f48a2c2f3f92eac73830e1b"/>
  <p:tag name="KSO_WM_TEMPLATE_ASSEMBLE_GROUPID" val="5f48a2c2f3f92eac73830e1b"/>
</p:tagLst>
</file>

<file path=ppt/tags/tag305.xml><?xml version="1.0" encoding="utf-8"?>
<p:tagLst xmlns:p="http://schemas.openxmlformats.org/presentationml/2006/main">
  <p:tag name="KSO_WM_UNIT_BLOCK" val="0"/>
  <p:tag name="KSO_WM_UNIT_SM_LIMIT_TYPE" val="0"/>
  <p:tag name="KSO_WM_UNIT_DEC_AREA_ID" val="1aa871917a6f4d32b367d2be75ad19a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7363_1*i*3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306.xml><?xml version="1.0" encoding="utf-8"?>
<p:tagLst xmlns:p="http://schemas.openxmlformats.org/presentationml/2006/main">
  <p:tag name="KSO_WM_UNIT_BLOCK" val="0"/>
  <p:tag name="KSO_WM_UNIT_SM_LIMIT_TYPE" val="0"/>
  <p:tag name="KSO_WM_UNIT_DEC_AREA_ID" val="81ec9e4c7cce4abc92a8a8dfbd90b65d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7363_1*i*4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30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363_1*a*1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CHIP_FILLAREA_FILL_RULE" val="{&quot;fill_align&quot;:&quot;lm&quot;,&quot;fill_mode&quot;:&quot;full&quot;}"/>
  <p:tag name="KSO_WM_UNIT_DEC_AREA_ID" val="d149ce25e6d54bc4b1e4cc43c0b4681a"/>
  <p:tag name="KSO_WM_ASSEMBLE_CHIP_INDEX" val="f0827f60b5704ab5bd129fac6836fbb0"/>
  <p:tag name="KSO_WM_UNIT_TEXT_FILL_FORE_SCHEMECOLOR_INDEX_BRIGHTNESS" val="0"/>
  <p:tag name="KSO_WM_UNIT_TEXT_FILL_FORE_SCHEMECOLOR_INDEX" val="13"/>
  <p:tag name="KSO_WM_UNIT_TEXT_FILL_TYPE" val="1"/>
  <p:tag name="KSO_WM_TEMPLATE_ASSEMBLE_XID" val="5f48a2c2f3f92eac73830e1b"/>
  <p:tag name="KSO_WM_TEMPLATE_ASSEMBLE_GROUPID" val="5f48a2c2f3f92eac73830e1b"/>
  <p:tag name="KSO_WM_TAG_Front_Size" val=""/>
  <p:tag name="KSO_WM_TAG_Backgroup_Id" val=""/>
  <p:tag name="KSO_WM_TAG_Backgroup_Size" val=""/>
  <p:tag name="KSO_WM_TAG_Zoder_Position" val=""/>
</p:tagLst>
</file>

<file path=ppt/tags/tag308.xml><?xml version="1.0" encoding="utf-8"?>
<p:tagLst xmlns:p="http://schemas.openxmlformats.org/presentationml/2006/main">
  <p:tag name="KSO_WM_UNIT_TABLE_BEAUTIFY" val="smartTable{bb2782f9-0818-45ce-8194-098d904968fe}"/>
</p:tagLst>
</file>

<file path=ppt/tags/tag309.xml><?xml version="1.0" encoding="utf-8"?>
<p:tagLst xmlns:p="http://schemas.openxmlformats.org/presentationml/2006/main">
  <p:tag name="KSO_WM_BEAUTIFY_FLAG" val="#wm#"/>
  <p:tag name="KSO_WM_TEMPLATE_CATEGORY" val="diagram"/>
  <p:tag name="KSO_WM_TEMPLATE_INDEX" val="20207363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CAN_ADD_NAVIGATION" val="1"/>
  <p:tag name="KSO_WM_SLIDE_BACKGROUND" val="[&quot;navigation&quot;]"/>
  <p:tag name="KSO_WM_SLIDE_RATIO" val="1.777778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ID" val="diagram20207363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12*456"/>
  <p:tag name="KSO_WM_SLIDE_POSITION" val="24*12"/>
  <p:tag name="KSO_WM_TAG_VERSION" val="1.0"/>
  <p:tag name="KSO_WM_SLIDE_LAYOUT" val="a_f"/>
  <p:tag name="KSO_WM_SLIDE_LAYOUT_CNT" val="1_1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SLIDE_BK_DARK_LIGHT" val="2"/>
  <p:tag name="KSO_WM_SLIDE_BACKGROUND_TYPE" val="navigation"/>
  <p:tag name="KSO_WM_SLIDE_SUPPORT_FEATURE_TYPE" val="0"/>
  <p:tag name="KSO_WM_TEMPLATE_ASSEMBLE_XID" val="5f48a2c2f3f92eac73830e1b"/>
  <p:tag name="KSO_WM_TEMPLATE_ASSEMBLE_GROUPID" val="5f48a2c2f3f92eac73830e1b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1.xml><?xml version="1.0" encoding="utf-8"?>
<p:tagLst xmlns:p="http://schemas.openxmlformats.org/presentationml/2006/main">
  <p:tag name="KSO_WM_UNIT_BLOCK" val="0"/>
  <p:tag name="KSO_WM_UNIT_SM_LIMIT_TYPE" val="2"/>
  <p:tag name="KSO_WM_UNIT_DEC_AREA_ID" val="a2a36b5d83e448b5b1b748b41dc5138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363_1*i*2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08"/>
  <p:tag name="KSO_WM_TEMPLATE_ASSEMBLE_XID" val="5f48a2c2f3f92eac73830e1b"/>
  <p:tag name="KSO_WM_TEMPLATE_ASSEMBLE_GROUPID" val="5f48a2c2f3f92eac73830e1b"/>
</p:tagLst>
</file>

<file path=ppt/tags/tag312.xml><?xml version="1.0" encoding="utf-8"?>
<p:tagLst xmlns:p="http://schemas.openxmlformats.org/presentationml/2006/main">
  <p:tag name="KSO_WM_UNIT_BLOCK" val="0"/>
  <p:tag name="KSO_WM_UNIT_SM_LIMIT_TYPE" val="0"/>
  <p:tag name="KSO_WM_UNIT_DEC_AREA_ID" val="1aa871917a6f4d32b367d2be75ad19a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7363_1*i*3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313.xml><?xml version="1.0" encoding="utf-8"?>
<p:tagLst xmlns:p="http://schemas.openxmlformats.org/presentationml/2006/main">
  <p:tag name="KSO_WM_UNIT_BLOCK" val="0"/>
  <p:tag name="KSO_WM_UNIT_SM_LIMIT_TYPE" val="0"/>
  <p:tag name="KSO_WM_UNIT_DEC_AREA_ID" val="81ec9e4c7cce4abc92a8a8dfbd90b65d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7363_1*i*4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31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363_1*a*1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CHIP_FILLAREA_FILL_RULE" val="{&quot;fill_align&quot;:&quot;lm&quot;,&quot;fill_mode&quot;:&quot;full&quot;}"/>
  <p:tag name="KSO_WM_UNIT_DEC_AREA_ID" val="d149ce25e6d54bc4b1e4cc43c0b4681a"/>
  <p:tag name="KSO_WM_ASSEMBLE_CHIP_INDEX" val="f0827f60b5704ab5bd129fac6836fbb0"/>
  <p:tag name="KSO_WM_UNIT_TEXT_FILL_FORE_SCHEMECOLOR_INDEX_BRIGHTNESS" val="0"/>
  <p:tag name="KSO_WM_UNIT_TEXT_FILL_FORE_SCHEMECOLOR_INDEX" val="13"/>
  <p:tag name="KSO_WM_UNIT_TEXT_FILL_TYPE" val="1"/>
  <p:tag name="KSO_WM_TEMPLATE_ASSEMBLE_XID" val="5f48a2c2f3f92eac73830e1b"/>
  <p:tag name="KSO_WM_TEMPLATE_ASSEMBLE_GROUPID" val="5f48a2c2f3f92eac73830e1b"/>
  <p:tag name="KSO_WM_TAG_Front_Size" val=""/>
  <p:tag name="KSO_WM_TAG_Backgroup_Id" val=""/>
  <p:tag name="KSO_WM_TAG_Backgroup_Size" val=""/>
  <p:tag name="KSO_WM_TAG_Zoder_Position" val=""/>
</p:tagLst>
</file>

<file path=ppt/tags/tag315.xml><?xml version="1.0" encoding="utf-8"?>
<p:tagLst xmlns:p="http://schemas.openxmlformats.org/presentationml/2006/main">
  <p:tag name="KSO_WM_BEAUTIFY_FLAG" val="#wm#"/>
  <p:tag name="KSO_WM_TEMPLATE_CATEGORY" val="diagram"/>
  <p:tag name="KSO_WM_TEMPLATE_INDEX" val="20207363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CAN_ADD_NAVIGATION" val="1"/>
  <p:tag name="KSO_WM_SLIDE_BACKGROUND" val="[&quot;navigation&quot;]"/>
  <p:tag name="KSO_WM_SLIDE_RATIO" val="1.777778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ID" val="diagram20207363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12*456"/>
  <p:tag name="KSO_WM_SLIDE_POSITION" val="24*12"/>
  <p:tag name="KSO_WM_TAG_VERSION" val="1.0"/>
  <p:tag name="KSO_WM_SLIDE_LAYOUT" val="a_f"/>
  <p:tag name="KSO_WM_SLIDE_LAYOUT_CNT" val="1_1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SLIDE_BK_DARK_LIGHT" val="2"/>
  <p:tag name="KSO_WM_SLIDE_BACKGROUND_TYPE" val="navigation"/>
  <p:tag name="KSO_WM_SLIDE_SUPPORT_FEATURE_TYPE" val="0"/>
  <p:tag name="KSO_WM_TEMPLATE_ASSEMBLE_XID" val="5f48a2c2f3f92eac73830e1b"/>
  <p:tag name="KSO_WM_TEMPLATE_ASSEMBLE_GROUPID" val="5f48a2c2f3f92eac73830e1b"/>
</p:tagLst>
</file>

<file path=ppt/tags/tag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7.xml><?xml version="1.0" encoding="utf-8"?>
<p:tagLst xmlns:p="http://schemas.openxmlformats.org/presentationml/2006/main">
  <p:tag name="KSO_WM_UNIT_BLOCK" val="0"/>
  <p:tag name="KSO_WM_UNIT_SM_LIMIT_TYPE" val="2"/>
  <p:tag name="KSO_WM_UNIT_DEC_AREA_ID" val="a2a36b5d83e448b5b1b748b41dc5138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363_1*i*2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08"/>
  <p:tag name="KSO_WM_TEMPLATE_ASSEMBLE_XID" val="5f48a2c2f3f92eac73830e1b"/>
  <p:tag name="KSO_WM_TEMPLATE_ASSEMBLE_GROUPID" val="5f48a2c2f3f92eac73830e1b"/>
</p:tagLst>
</file>

<file path=ppt/tags/tag318.xml><?xml version="1.0" encoding="utf-8"?>
<p:tagLst xmlns:p="http://schemas.openxmlformats.org/presentationml/2006/main">
  <p:tag name="KSO_WM_UNIT_BLOCK" val="0"/>
  <p:tag name="KSO_WM_UNIT_SM_LIMIT_TYPE" val="0"/>
  <p:tag name="KSO_WM_UNIT_DEC_AREA_ID" val="1aa871917a6f4d32b367d2be75ad19a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7363_1*i*3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319.xml><?xml version="1.0" encoding="utf-8"?>
<p:tagLst xmlns:p="http://schemas.openxmlformats.org/presentationml/2006/main">
  <p:tag name="KSO_WM_UNIT_BLOCK" val="0"/>
  <p:tag name="KSO_WM_UNIT_SM_LIMIT_TYPE" val="0"/>
  <p:tag name="KSO_WM_UNIT_DEC_AREA_ID" val="81ec9e4c7cce4abc92a8a8dfbd90b65d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7363_1*i*4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363_1*a*1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CHIP_FILLAREA_FILL_RULE" val="{&quot;fill_align&quot;:&quot;lm&quot;,&quot;fill_mode&quot;:&quot;full&quot;}"/>
  <p:tag name="KSO_WM_UNIT_DEC_AREA_ID" val="d149ce25e6d54bc4b1e4cc43c0b4681a"/>
  <p:tag name="KSO_WM_ASSEMBLE_CHIP_INDEX" val="f0827f60b5704ab5bd129fac6836fbb0"/>
  <p:tag name="KSO_WM_UNIT_TEXT_FILL_FORE_SCHEMECOLOR_INDEX_BRIGHTNESS" val="0"/>
  <p:tag name="KSO_WM_UNIT_TEXT_FILL_FORE_SCHEMECOLOR_INDEX" val="13"/>
  <p:tag name="KSO_WM_UNIT_TEXT_FILL_TYPE" val="1"/>
  <p:tag name="KSO_WM_TEMPLATE_ASSEMBLE_XID" val="5f48a2c2f3f92eac73830e1b"/>
  <p:tag name="KSO_WM_TEMPLATE_ASSEMBLE_GROUPID" val="5f48a2c2f3f92eac73830e1b"/>
  <p:tag name="KSO_WM_TAG_Front_Size" val=""/>
  <p:tag name="KSO_WM_TAG_Backgroup_Id" val=""/>
  <p:tag name="KSO_WM_TAG_Backgroup_Size" val=""/>
  <p:tag name="KSO_WM_TAG_Zoder_Position" val=""/>
</p:tagLst>
</file>

<file path=ppt/tags/tag321.xml><?xml version="1.0" encoding="utf-8"?>
<p:tagLst xmlns:p="http://schemas.openxmlformats.org/presentationml/2006/main">
  <p:tag name="KSO_WM_BEAUTIFY_FLAG" val="#wm#"/>
  <p:tag name="KSO_WM_TEMPLATE_CATEGORY" val="diagram"/>
  <p:tag name="KSO_WM_TEMPLATE_INDEX" val="20207363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CAN_ADD_NAVIGATION" val="1"/>
  <p:tag name="KSO_WM_SLIDE_BACKGROUND" val="[&quot;navigation&quot;]"/>
  <p:tag name="KSO_WM_SLIDE_RATIO" val="1.777778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ID" val="diagram20207363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12*456"/>
  <p:tag name="KSO_WM_SLIDE_POSITION" val="24*12"/>
  <p:tag name="KSO_WM_TAG_VERSION" val="1.0"/>
  <p:tag name="KSO_WM_SLIDE_LAYOUT" val="a_f"/>
  <p:tag name="KSO_WM_SLIDE_LAYOUT_CNT" val="1_1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SLIDE_BK_DARK_LIGHT" val="2"/>
  <p:tag name="KSO_WM_SLIDE_BACKGROUND_TYPE" val="navigation"/>
  <p:tag name="KSO_WM_SLIDE_SUPPORT_FEATURE_TYPE" val="0"/>
  <p:tag name="KSO_WM_TEMPLATE_ASSEMBLE_XID" val="5f48a2c2f3f92eac73830e1b"/>
  <p:tag name="KSO_WM_TEMPLATE_ASSEMBLE_GROUPID" val="5f48a2c2f3f92eac73830e1b"/>
</p:tagLst>
</file>

<file path=ppt/tags/tag3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3.xml><?xml version="1.0" encoding="utf-8"?>
<p:tagLst xmlns:p="http://schemas.openxmlformats.org/presentationml/2006/main">
  <p:tag name="KSO_WM_UNIT_BLOCK" val="0"/>
  <p:tag name="KSO_WM_UNIT_SM_LIMIT_TYPE" val="2"/>
  <p:tag name="KSO_WM_UNIT_DEC_AREA_ID" val="a2a36b5d83e448b5b1b748b41dc5138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363_1*i*2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08"/>
  <p:tag name="KSO_WM_TEMPLATE_ASSEMBLE_XID" val="5f48a2c2f3f92eac73830e1b"/>
  <p:tag name="KSO_WM_TEMPLATE_ASSEMBLE_GROUPID" val="5f48a2c2f3f92eac73830e1b"/>
</p:tagLst>
</file>

<file path=ppt/tags/tag324.xml><?xml version="1.0" encoding="utf-8"?>
<p:tagLst xmlns:p="http://schemas.openxmlformats.org/presentationml/2006/main">
  <p:tag name="KSO_WM_UNIT_BLOCK" val="0"/>
  <p:tag name="KSO_WM_UNIT_SM_LIMIT_TYPE" val="0"/>
  <p:tag name="KSO_WM_UNIT_DEC_AREA_ID" val="1aa871917a6f4d32b367d2be75ad19a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7363_1*i*3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325.xml><?xml version="1.0" encoding="utf-8"?>
<p:tagLst xmlns:p="http://schemas.openxmlformats.org/presentationml/2006/main">
  <p:tag name="KSO_WM_UNIT_BLOCK" val="0"/>
  <p:tag name="KSO_WM_UNIT_SM_LIMIT_TYPE" val="0"/>
  <p:tag name="KSO_WM_UNIT_DEC_AREA_ID" val="81ec9e4c7cce4abc92a8a8dfbd90b65d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7363_1*i*4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32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363_1*a*1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CHIP_FILLAREA_FILL_RULE" val="{&quot;fill_align&quot;:&quot;lm&quot;,&quot;fill_mode&quot;:&quot;full&quot;}"/>
  <p:tag name="KSO_WM_UNIT_DEC_AREA_ID" val="d149ce25e6d54bc4b1e4cc43c0b4681a"/>
  <p:tag name="KSO_WM_ASSEMBLE_CHIP_INDEX" val="f0827f60b5704ab5bd129fac6836fbb0"/>
  <p:tag name="KSO_WM_UNIT_TEXT_FILL_FORE_SCHEMECOLOR_INDEX_BRIGHTNESS" val="0"/>
  <p:tag name="KSO_WM_UNIT_TEXT_FILL_FORE_SCHEMECOLOR_INDEX" val="13"/>
  <p:tag name="KSO_WM_UNIT_TEXT_FILL_TYPE" val="1"/>
  <p:tag name="KSO_WM_TEMPLATE_ASSEMBLE_XID" val="5f48a2c2f3f92eac73830e1b"/>
  <p:tag name="KSO_WM_TEMPLATE_ASSEMBLE_GROUPID" val="5f48a2c2f3f92eac73830e1b"/>
  <p:tag name="KSO_WM_TAG_Front_Size" val=""/>
  <p:tag name="KSO_WM_TAG_Backgroup_Id" val=""/>
  <p:tag name="KSO_WM_TAG_Backgroup_Size" val=""/>
  <p:tag name="KSO_WM_TAG_Zoder_Position" val=""/>
</p:tagLst>
</file>

<file path=ppt/tags/tag327.xml><?xml version="1.0" encoding="utf-8"?>
<p:tagLst xmlns:p="http://schemas.openxmlformats.org/presentationml/2006/main">
  <p:tag name="KSO_WM_BEAUTIFY_FLAG" val="#wm#"/>
  <p:tag name="KSO_WM_TEMPLATE_CATEGORY" val="diagram"/>
  <p:tag name="KSO_WM_TEMPLATE_INDEX" val="20207363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CAN_ADD_NAVIGATION" val="1"/>
  <p:tag name="KSO_WM_SLIDE_BACKGROUND" val="[&quot;navigation&quot;]"/>
  <p:tag name="KSO_WM_SLIDE_RATIO" val="1.777778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ID" val="diagram20207363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12*456"/>
  <p:tag name="KSO_WM_SLIDE_POSITION" val="24*12"/>
  <p:tag name="KSO_WM_TAG_VERSION" val="1.0"/>
  <p:tag name="KSO_WM_SLIDE_LAYOUT" val="a_f"/>
  <p:tag name="KSO_WM_SLIDE_LAYOUT_CNT" val="1_1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SLIDE_BK_DARK_LIGHT" val="2"/>
  <p:tag name="KSO_WM_SLIDE_BACKGROUND_TYPE" val="navigation"/>
  <p:tag name="KSO_WM_SLIDE_SUPPORT_FEATURE_TYPE" val="0"/>
  <p:tag name="KSO_WM_TEMPLATE_ASSEMBLE_XID" val="5f48a2c2f3f92eac73830e1b"/>
  <p:tag name="KSO_WM_TEMPLATE_ASSEMBLE_GROUPID" val="5f48a2c2f3f92eac73830e1b"/>
</p:tagLst>
</file>

<file path=ppt/tags/tag3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9.xml><?xml version="1.0" encoding="utf-8"?>
<p:tagLst xmlns:p="http://schemas.openxmlformats.org/presentationml/2006/main">
  <p:tag name="KSO_WM_UNIT_BLOCK" val="0"/>
  <p:tag name="KSO_WM_UNIT_SM_LIMIT_TYPE" val="2"/>
  <p:tag name="KSO_WM_UNIT_DEC_AREA_ID" val="a2a36b5d83e448b5b1b748b41dc5138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363_1*i*2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08"/>
  <p:tag name="KSO_WM_TEMPLATE_ASSEMBLE_XID" val="5f48a2c2f3f92eac73830e1b"/>
  <p:tag name="KSO_WM_TEMPLATE_ASSEMBLE_GROUPID" val="5f48a2c2f3f92eac73830e1b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UNIT_BLOCK" val="0"/>
  <p:tag name="KSO_WM_UNIT_SM_LIMIT_TYPE" val="0"/>
  <p:tag name="KSO_WM_UNIT_DEC_AREA_ID" val="1aa871917a6f4d32b367d2be75ad19a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7363_1*i*3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331.xml><?xml version="1.0" encoding="utf-8"?>
<p:tagLst xmlns:p="http://schemas.openxmlformats.org/presentationml/2006/main">
  <p:tag name="KSO_WM_UNIT_BLOCK" val="0"/>
  <p:tag name="KSO_WM_UNIT_SM_LIMIT_TYPE" val="0"/>
  <p:tag name="KSO_WM_UNIT_DEC_AREA_ID" val="81ec9e4c7cce4abc92a8a8dfbd90b65d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7363_1*i*4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33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363_1*a*1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CHIP_FILLAREA_FILL_RULE" val="{&quot;fill_align&quot;:&quot;lm&quot;,&quot;fill_mode&quot;:&quot;full&quot;}"/>
  <p:tag name="KSO_WM_UNIT_DEC_AREA_ID" val="d149ce25e6d54bc4b1e4cc43c0b4681a"/>
  <p:tag name="KSO_WM_ASSEMBLE_CHIP_INDEX" val="f0827f60b5704ab5bd129fac6836fbb0"/>
  <p:tag name="KSO_WM_UNIT_TEXT_FILL_FORE_SCHEMECOLOR_INDEX_BRIGHTNESS" val="0"/>
  <p:tag name="KSO_WM_UNIT_TEXT_FILL_FORE_SCHEMECOLOR_INDEX" val="13"/>
  <p:tag name="KSO_WM_UNIT_TEXT_FILL_TYPE" val="1"/>
  <p:tag name="KSO_WM_TEMPLATE_ASSEMBLE_XID" val="5f48a2c2f3f92eac73830e1b"/>
  <p:tag name="KSO_WM_TEMPLATE_ASSEMBLE_GROUPID" val="5f48a2c2f3f92eac73830e1b"/>
  <p:tag name="KSO_WM_TAG_Front_Size" val=""/>
  <p:tag name="KSO_WM_TAG_Backgroup_Id" val=""/>
  <p:tag name="KSO_WM_TAG_Backgroup_Size" val=""/>
  <p:tag name="KSO_WM_TAG_Zoder_Position" val=""/>
</p:tagLst>
</file>

<file path=ppt/tags/tag333.xml><?xml version="1.0" encoding="utf-8"?>
<p:tagLst xmlns:p="http://schemas.openxmlformats.org/presentationml/2006/main">
  <p:tag name="KSO_WM_BEAUTIFY_FLAG" val="#wm#"/>
  <p:tag name="KSO_WM_TEMPLATE_CATEGORY" val="diagram"/>
  <p:tag name="KSO_WM_TEMPLATE_INDEX" val="20207363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CAN_ADD_NAVIGATION" val="1"/>
  <p:tag name="KSO_WM_SLIDE_BACKGROUND" val="[&quot;navigation&quot;]"/>
  <p:tag name="KSO_WM_SLIDE_RATIO" val="1.777778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ID" val="diagram20207363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12*456"/>
  <p:tag name="KSO_WM_SLIDE_POSITION" val="24*12"/>
  <p:tag name="KSO_WM_TAG_VERSION" val="1.0"/>
  <p:tag name="KSO_WM_SLIDE_LAYOUT" val="a_f"/>
  <p:tag name="KSO_WM_SLIDE_LAYOUT_CNT" val="1_1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SLIDE_BK_DARK_LIGHT" val="2"/>
  <p:tag name="KSO_WM_SLIDE_BACKGROUND_TYPE" val="navigation"/>
  <p:tag name="KSO_WM_SLIDE_SUPPORT_FEATURE_TYPE" val="0"/>
  <p:tag name="KSO_WM_TEMPLATE_ASSEMBLE_XID" val="5f48a2c2f3f92eac73830e1b"/>
  <p:tag name="KSO_WM_TEMPLATE_ASSEMBLE_GROUPID" val="5f48a2c2f3f92eac73830e1b"/>
</p:tagLst>
</file>

<file path=ppt/tags/tag3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5.xml><?xml version="1.0" encoding="utf-8"?>
<p:tagLst xmlns:p="http://schemas.openxmlformats.org/presentationml/2006/main">
  <p:tag name="KSO_WM_UNIT_BLOCK" val="0"/>
  <p:tag name="KSO_WM_UNIT_SM_LIMIT_TYPE" val="2"/>
  <p:tag name="KSO_WM_UNIT_DEC_AREA_ID" val="a2a36b5d83e448b5b1b748b41dc5138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363_1*i*2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08"/>
  <p:tag name="KSO_WM_TEMPLATE_ASSEMBLE_XID" val="5f48a2c2f3f92eac73830e1b"/>
  <p:tag name="KSO_WM_TEMPLATE_ASSEMBLE_GROUPID" val="5f48a2c2f3f92eac73830e1b"/>
</p:tagLst>
</file>

<file path=ppt/tags/tag336.xml><?xml version="1.0" encoding="utf-8"?>
<p:tagLst xmlns:p="http://schemas.openxmlformats.org/presentationml/2006/main">
  <p:tag name="KSO_WM_UNIT_BLOCK" val="0"/>
  <p:tag name="KSO_WM_UNIT_SM_LIMIT_TYPE" val="0"/>
  <p:tag name="KSO_WM_UNIT_DEC_AREA_ID" val="1aa871917a6f4d32b367d2be75ad19a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7363_1*i*3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337.xml><?xml version="1.0" encoding="utf-8"?>
<p:tagLst xmlns:p="http://schemas.openxmlformats.org/presentationml/2006/main">
  <p:tag name="KSO_WM_UNIT_BLOCK" val="0"/>
  <p:tag name="KSO_WM_UNIT_SM_LIMIT_TYPE" val="0"/>
  <p:tag name="KSO_WM_UNIT_DEC_AREA_ID" val="81ec9e4c7cce4abc92a8a8dfbd90b65d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7363_1*i*4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33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363_1*a*1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CHIP_FILLAREA_FILL_RULE" val="{&quot;fill_align&quot;:&quot;lm&quot;,&quot;fill_mode&quot;:&quot;full&quot;}"/>
  <p:tag name="KSO_WM_UNIT_DEC_AREA_ID" val="d149ce25e6d54bc4b1e4cc43c0b4681a"/>
  <p:tag name="KSO_WM_ASSEMBLE_CHIP_INDEX" val="f0827f60b5704ab5bd129fac6836fbb0"/>
  <p:tag name="KSO_WM_UNIT_TEXT_FILL_FORE_SCHEMECOLOR_INDEX_BRIGHTNESS" val="0"/>
  <p:tag name="KSO_WM_UNIT_TEXT_FILL_FORE_SCHEMECOLOR_INDEX" val="13"/>
  <p:tag name="KSO_WM_UNIT_TEXT_FILL_TYPE" val="1"/>
  <p:tag name="KSO_WM_TEMPLATE_ASSEMBLE_XID" val="5f48a2c2f3f92eac73830e1b"/>
  <p:tag name="KSO_WM_TEMPLATE_ASSEMBLE_GROUPID" val="5f48a2c2f3f92eac73830e1b"/>
  <p:tag name="KSO_WM_TAG_Front_Size" val=""/>
  <p:tag name="KSO_WM_TAG_Backgroup_Id" val=""/>
  <p:tag name="KSO_WM_TAG_Backgroup_Size" val=""/>
  <p:tag name="KSO_WM_TAG_Zoder_Position" val=""/>
</p:tagLst>
</file>

<file path=ppt/tags/tag339.xml><?xml version="1.0" encoding="utf-8"?>
<p:tagLst xmlns:p="http://schemas.openxmlformats.org/presentationml/2006/main">
  <p:tag name="KSO_WM_BEAUTIFY_FLAG" val="#wm#"/>
  <p:tag name="KSO_WM_TEMPLATE_CATEGORY" val="diagram"/>
  <p:tag name="KSO_WM_TEMPLATE_INDEX" val="20207363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CAN_ADD_NAVIGATION" val="1"/>
  <p:tag name="KSO_WM_SLIDE_BACKGROUND" val="[&quot;navigation&quot;]"/>
  <p:tag name="KSO_WM_SLIDE_RATIO" val="1.777778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ID" val="diagram20207363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12*456"/>
  <p:tag name="KSO_WM_SLIDE_POSITION" val="24*12"/>
  <p:tag name="KSO_WM_TAG_VERSION" val="1.0"/>
  <p:tag name="KSO_WM_SLIDE_LAYOUT" val="a_f"/>
  <p:tag name="KSO_WM_SLIDE_LAYOUT_CNT" val="1_1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SLIDE_BK_DARK_LIGHT" val="2"/>
  <p:tag name="KSO_WM_SLIDE_BACKGROUND_TYPE" val="navigation"/>
  <p:tag name="KSO_WM_SLIDE_SUPPORT_FEATURE_TYPE" val="0"/>
  <p:tag name="KSO_WM_TEMPLATE_ASSEMBLE_XID" val="5f48a2c2f3f92eac73830e1b"/>
  <p:tag name="KSO_WM_TEMPLATE_ASSEMBLE_GROUPID" val="5f48a2c2f3f92eac73830e1b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1.xml><?xml version="1.0" encoding="utf-8"?>
<p:tagLst xmlns:p="http://schemas.openxmlformats.org/presentationml/2006/main">
  <p:tag name="KSO_WM_UNIT_BLOCK" val="0"/>
  <p:tag name="KSO_WM_UNIT_SM_LIMIT_TYPE" val="2"/>
  <p:tag name="KSO_WM_UNIT_DEC_AREA_ID" val="a2a36b5d83e448b5b1b748b41dc5138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363_1*i*2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08"/>
  <p:tag name="KSO_WM_TEMPLATE_ASSEMBLE_XID" val="5f48a2c2f3f92eac73830e1b"/>
  <p:tag name="KSO_WM_TEMPLATE_ASSEMBLE_GROUPID" val="5f48a2c2f3f92eac73830e1b"/>
</p:tagLst>
</file>

<file path=ppt/tags/tag342.xml><?xml version="1.0" encoding="utf-8"?>
<p:tagLst xmlns:p="http://schemas.openxmlformats.org/presentationml/2006/main">
  <p:tag name="KSO_WM_UNIT_BLOCK" val="0"/>
  <p:tag name="KSO_WM_UNIT_SM_LIMIT_TYPE" val="0"/>
  <p:tag name="KSO_WM_UNIT_DEC_AREA_ID" val="1aa871917a6f4d32b367d2be75ad19a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7363_1*i*3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343.xml><?xml version="1.0" encoding="utf-8"?>
<p:tagLst xmlns:p="http://schemas.openxmlformats.org/presentationml/2006/main">
  <p:tag name="KSO_WM_UNIT_BLOCK" val="0"/>
  <p:tag name="KSO_WM_UNIT_SM_LIMIT_TYPE" val="0"/>
  <p:tag name="KSO_WM_UNIT_DEC_AREA_ID" val="81ec9e4c7cce4abc92a8a8dfbd90b65d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7363_1*i*4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34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363_1*a*1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CHIP_FILLAREA_FILL_RULE" val="{&quot;fill_align&quot;:&quot;lm&quot;,&quot;fill_mode&quot;:&quot;full&quot;}"/>
  <p:tag name="KSO_WM_UNIT_DEC_AREA_ID" val="d149ce25e6d54bc4b1e4cc43c0b4681a"/>
  <p:tag name="KSO_WM_ASSEMBLE_CHIP_INDEX" val="f0827f60b5704ab5bd129fac6836fbb0"/>
  <p:tag name="KSO_WM_UNIT_TEXT_FILL_FORE_SCHEMECOLOR_INDEX_BRIGHTNESS" val="0"/>
  <p:tag name="KSO_WM_UNIT_TEXT_FILL_FORE_SCHEMECOLOR_INDEX" val="13"/>
  <p:tag name="KSO_WM_UNIT_TEXT_FILL_TYPE" val="1"/>
  <p:tag name="KSO_WM_TEMPLATE_ASSEMBLE_XID" val="5f48a2c2f3f92eac73830e1b"/>
  <p:tag name="KSO_WM_TEMPLATE_ASSEMBLE_GROUPID" val="5f48a2c2f3f92eac73830e1b"/>
  <p:tag name="KSO_WM_TAG_Front_Size" val=""/>
  <p:tag name="KSO_WM_TAG_Backgroup_Id" val=""/>
  <p:tag name="KSO_WM_TAG_Backgroup_Size" val=""/>
  <p:tag name="KSO_WM_TAG_Zoder_Position" val=""/>
</p:tagLst>
</file>

<file path=ppt/tags/tag345.xml><?xml version="1.0" encoding="utf-8"?>
<p:tagLst xmlns:p="http://schemas.openxmlformats.org/presentationml/2006/main">
  <p:tag name="KSO_WM_BEAUTIFY_FLAG" val="#wm#"/>
  <p:tag name="KSO_WM_TEMPLATE_CATEGORY" val="diagram"/>
  <p:tag name="KSO_WM_TEMPLATE_INDEX" val="20207363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CAN_ADD_NAVIGATION" val="1"/>
  <p:tag name="KSO_WM_SLIDE_BACKGROUND" val="[&quot;navigation&quot;]"/>
  <p:tag name="KSO_WM_SLIDE_RATIO" val="1.777778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ID" val="diagram20207363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12*456"/>
  <p:tag name="KSO_WM_SLIDE_POSITION" val="24*12"/>
  <p:tag name="KSO_WM_TAG_VERSION" val="1.0"/>
  <p:tag name="KSO_WM_SLIDE_LAYOUT" val="a_f"/>
  <p:tag name="KSO_WM_SLIDE_LAYOUT_CNT" val="1_1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SLIDE_BK_DARK_LIGHT" val="2"/>
  <p:tag name="KSO_WM_SLIDE_BACKGROUND_TYPE" val="navigation"/>
  <p:tag name="KSO_WM_SLIDE_SUPPORT_FEATURE_TYPE" val="0"/>
  <p:tag name="KSO_WM_TEMPLATE_ASSEMBLE_XID" val="5f48a2c2f3f92eac73830e1b"/>
  <p:tag name="KSO_WM_TEMPLATE_ASSEMBLE_GROUPID" val="5f48a2c2f3f92eac73830e1b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7"/>
  <p:tag name="KSO_WM_UNIT_LAYERLEVEL" val="1"/>
  <p:tag name="KSO_WM_TAG_VERSION" val="1.0"/>
  <p:tag name="KSO_WM_BEAUTIFY_FLAG" val="#wm#"/>
  <p:tag name="KSO_WM_UNIT_TYPE" val="y"/>
  <p:tag name="KSO_WM_UNIT_INDEX" val="7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"/>
  <p:tag name="KSO_WM_UNIT_LAYERLEVEL" val="1"/>
  <p:tag name="KSO_WM_TAG_VERSION" val="1.0"/>
  <p:tag name="KSO_WM_BEAUTIFY_FLAG" val="#wm#"/>
  <p:tag name="KSO_WM_UNIT_TYPE" val="y"/>
  <p:tag name="KSO_WM_UNIT_INDEX" val="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2"/>
  <p:tag name="KSO_WM_UNIT_LAYERLEVEL" val="1"/>
  <p:tag name="KSO_WM_TAG_VERSION" val="1.0"/>
  <p:tag name="KSO_WM_BEAUTIFY_FLAG" val="#wm#"/>
  <p:tag name="KSO_WM_UNIT_TYPE" val="y"/>
  <p:tag name="KSO_WM_UNIT_INDEX" val="2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3"/>
  <p:tag name="KSO_WM_UNIT_LAYERLEVEL" val="1"/>
  <p:tag name="KSO_WM_TAG_VERSION" val="1.0"/>
  <p:tag name="KSO_WM_BEAUTIFY_FLAG" val="#wm#"/>
  <p:tag name="KSO_WM_UNIT_TYPE" val="y"/>
  <p:tag name="KSO_WM_UNIT_INDEX" val="3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4"/>
  <p:tag name="KSO_WM_UNIT_LAYERLEVEL" val="1"/>
  <p:tag name="KSO_WM_TAG_VERSION" val="1.0"/>
  <p:tag name="KSO_WM_BEAUTIFY_FLAG" val="#wm#"/>
  <p:tag name="KSO_WM_UNIT_TYPE" val="y"/>
  <p:tag name="KSO_WM_UNIT_INDEX" val="4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5"/>
  <p:tag name="KSO_WM_UNIT_LAYERLEVEL" val="1"/>
  <p:tag name="KSO_WM_TAG_VERSION" val="1.0"/>
  <p:tag name="KSO_WM_BEAUTIFY_FLAG" val="#wm#"/>
  <p:tag name="KSO_WM_UNIT_TYPE" val="y"/>
  <p:tag name="KSO_WM_UNIT_INDEX" val="5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6"/>
  <p:tag name="KSO_WM_UNIT_LAYERLEVEL" val="1"/>
  <p:tag name="KSO_WM_TAG_VERSION" val="1.0"/>
  <p:tag name="KSO_WM_BEAUTIFY_FLAG" val="#wm#"/>
  <p:tag name="KSO_WM_UNIT_TYPE" val="y"/>
  <p:tag name="KSO_WM_UNIT_INDEX" val="6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F2F2F2"/>
      </a:dk2>
      <a:lt2>
        <a:srgbClr val="FFFFFF"/>
      </a:lt2>
      <a:accent1>
        <a:srgbClr val="006599"/>
      </a:accent1>
      <a:accent2>
        <a:srgbClr val="1C6698"/>
      </a:accent2>
      <a:accent3>
        <a:srgbClr val="3D79AD"/>
      </a:accent3>
      <a:accent4>
        <a:srgbClr val="5C85B8"/>
      </a:accent4>
      <a:accent5>
        <a:srgbClr val="798EC2"/>
      </a:accent5>
      <a:accent6>
        <a:srgbClr val="9898C9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4811</Words>
  <Application>WPS 演示</Application>
  <PresentationFormat>宽屏</PresentationFormat>
  <Paragraphs>213</Paragraphs>
  <Slides>32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4" baseType="lpstr">
      <vt:lpstr>Arial</vt:lpstr>
      <vt:lpstr>宋体</vt:lpstr>
      <vt:lpstr>Wingdings</vt:lpstr>
      <vt:lpstr>微软雅黑</vt:lpstr>
      <vt:lpstr>Wingdings</vt:lpstr>
      <vt:lpstr>华文行楷</vt:lpstr>
      <vt:lpstr>Segoe UI</vt:lpstr>
      <vt:lpstr>黑体</vt:lpstr>
      <vt:lpstr>Arial Unicode MS</vt:lpstr>
      <vt:lpstr>Calibri</vt:lpstr>
      <vt:lpstr>Office 主题​​</vt:lpstr>
      <vt:lpstr>1_Office 主题​​</vt:lpstr>
      <vt:lpstr>PowerPoint 演示文稿</vt:lpstr>
      <vt:lpstr>人的正确思想是从哪里来的</vt:lpstr>
      <vt:lpstr>写作的针对性</vt:lpstr>
      <vt:lpstr>PowerPoint 演示文稿</vt:lpstr>
      <vt:lpstr>PowerPoint 演示文稿</vt:lpstr>
      <vt:lpstr>结构的严谨性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论证的严密性</vt:lpstr>
      <vt:lpstr>PowerPoint 演示文稿</vt:lpstr>
      <vt:lpstr>PowerPoint 演示文稿</vt:lpstr>
      <vt:lpstr>PowerPoint 演示文稿</vt:lpstr>
      <vt:lpstr>语言的通俗性</vt:lpstr>
      <vt:lpstr>PowerPoint 演示文稿</vt:lpstr>
      <vt:lpstr>PowerPoint 演示文稿</vt:lpstr>
      <vt:lpstr>PowerPoint 演示文稿</vt:lpstr>
      <vt:lpstr>PowerPoint 演示文稿</vt:lpstr>
      <vt:lpstr>启示的深刻性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愚笨的樵夫</cp:lastModifiedBy>
  <cp:revision>153</cp:revision>
  <dcterms:created xsi:type="dcterms:W3CDTF">2019-06-19T02:08:00Z</dcterms:created>
  <dcterms:modified xsi:type="dcterms:W3CDTF">2020-09-30T09:27:10Z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2052-11.1.0.9999</vt:lpwstr>
  </property>
</Properties>
</file>