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FFFF"/>
    <a:srgbClr val="00CC00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869"/>
    <p:restoredTop sz="97431"/>
  </p:normalViewPr>
  <p:slideViewPr>
    <p:cSldViewPr snapToGrid="0" showGuides="1">
      <p:cViewPr>
        <p:scale>
          <a:sx n="75" d="100"/>
          <a:sy n="75" d="100"/>
        </p:scale>
        <p:origin x="-1278" y="-72"/>
      </p:cViewPr>
      <p:guideLst>
        <p:guide orient="horz" pos="2160"/>
        <p:guide pos="29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3" cy="3600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09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09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09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09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+mn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3.tiff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image" Target="../media/image3.tiff"/><Relationship Id="rId1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073" name="文本框 4112"/>
          <p:cNvSpPr txBox="1"/>
          <p:nvPr/>
        </p:nvSpPr>
        <p:spPr>
          <a:xfrm>
            <a:off x="2714625" y="801688"/>
            <a:ext cx="3925888" cy="640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</a:t>
            </a:r>
            <a:r>
              <a:rPr lang="zh-CN" altLang="en-US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第</a:t>
            </a:r>
            <a:r>
              <a:rPr lang="en-US" altLang="zh-CN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9</a:t>
            </a:r>
            <a:r>
              <a:rPr lang="zh-CN" altLang="en-US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课     夜  色 </a:t>
            </a:r>
            <a:endParaRPr lang="en-US" altLang="zh-CN" sz="3600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074" name="文本框 4138">
            <a:hlinkClick r:id="" action="ppaction://hlinkshowjump?jump=endshow"/>
          </p:cNvPr>
          <p:cNvSpPr txBox="1"/>
          <p:nvPr/>
        </p:nvSpPr>
        <p:spPr>
          <a:xfrm>
            <a:off x="3956050" y="5608638"/>
            <a:ext cx="1301750" cy="41275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结束放映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sp>
        <p:nvSpPr>
          <p:cNvPr id="3075" name="文本框 4139">
            <a:hlinkClick r:id="" action="ppaction://hlinkshowjump?jump=nextslide"/>
          </p:cNvPr>
          <p:cNvSpPr txBox="1"/>
          <p:nvPr/>
        </p:nvSpPr>
        <p:spPr>
          <a:xfrm>
            <a:off x="5013325" y="1665288"/>
            <a:ext cx="2292350" cy="41275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点击开始</a:t>
            </a:r>
            <a:r>
              <a:rPr lang="en-US" altLang="zh-CN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-</a:t>
            </a:r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对答案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sp>
        <p:nvSpPr>
          <p:cNvPr id="3076" name="文本框 60433">
            <a:hlinkClick r:id="" action="ppaction://noaction">
              <a:snd r:embed="rId1" name="1.wav"/>
            </a:hlinkClick>
          </p:cNvPr>
          <p:cNvSpPr txBox="1"/>
          <p:nvPr/>
        </p:nvSpPr>
        <p:spPr>
          <a:xfrm>
            <a:off x="2168525" y="1665288"/>
            <a:ext cx="2508250" cy="41275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  <a:hlinkClick r:id="" action="ppaction://noaction">
                  <a:snd r:embed="rId2" name="\9.wav"/>
                </a:hlinkClick>
              </a:rPr>
              <a:t>点击开始</a:t>
            </a:r>
            <a:r>
              <a:rPr lang="en-US" altLang="zh-CN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  <a:hlinkClick r:id="" action="ppaction://noaction">
                  <a:snd r:embed="rId2" name="\9.wav"/>
                </a:hlinkClick>
              </a:rPr>
              <a:t>-</a:t>
            </a:r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  <a:hlinkClick r:id="" action="ppaction://noaction">
                  <a:snd r:embed="rId2" name="\9.wav"/>
                </a:hlinkClick>
              </a:rPr>
              <a:t>课堂听写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pic>
        <p:nvPicPr>
          <p:cNvPr id="3077" name="图片 1" descr="优异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4700" y="161925"/>
            <a:ext cx="1795463" cy="639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9a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30" y="2172335"/>
            <a:ext cx="9095105" cy="334264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0660" y="2734945"/>
            <a:ext cx="1284605" cy="55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71445" y="2734945"/>
            <a:ext cx="1284605" cy="55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57800" y="2734945"/>
            <a:ext cx="1284605" cy="55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35875" y="2734945"/>
            <a:ext cx="1284605" cy="55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0660" y="3793490"/>
            <a:ext cx="1534160" cy="55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21890" y="3793490"/>
            <a:ext cx="1534160" cy="55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33340" y="3793490"/>
            <a:ext cx="1534160" cy="55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11415" y="3793490"/>
            <a:ext cx="1534160" cy="55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0660" y="4812030"/>
            <a:ext cx="1534160" cy="55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6985" y="4812030"/>
            <a:ext cx="1534160" cy="558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3" name="文本框 4112"/>
          <p:cNvSpPr txBox="1"/>
          <p:nvPr/>
        </p:nvSpPr>
        <p:spPr>
          <a:xfrm>
            <a:off x="2714625" y="801688"/>
            <a:ext cx="3925888" cy="640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</a:t>
            </a:r>
            <a:r>
              <a:rPr lang="zh-CN" altLang="en-US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第</a:t>
            </a:r>
            <a:r>
              <a:rPr lang="en-US" altLang="zh-CN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9</a:t>
            </a:r>
            <a:r>
              <a:rPr lang="zh-CN" altLang="en-US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课     夜  色 </a:t>
            </a:r>
            <a:endParaRPr lang="en-US" altLang="zh-CN" sz="3600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074" name="文本框 4138">
            <a:hlinkClick r:id="" action="ppaction://hlinkshowjump?jump=endshow"/>
          </p:cNvPr>
          <p:cNvSpPr txBox="1"/>
          <p:nvPr/>
        </p:nvSpPr>
        <p:spPr>
          <a:xfrm>
            <a:off x="3956050" y="5608638"/>
            <a:ext cx="1301750" cy="41275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结束放映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sp>
        <p:nvSpPr>
          <p:cNvPr id="3075" name="文本框 4139">
            <a:hlinkClick r:id="" action="ppaction://hlinkshowjump?jump=nextslide"/>
          </p:cNvPr>
          <p:cNvSpPr txBox="1"/>
          <p:nvPr/>
        </p:nvSpPr>
        <p:spPr>
          <a:xfrm>
            <a:off x="5013325" y="1665288"/>
            <a:ext cx="2292350" cy="41275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点击开始</a:t>
            </a:r>
            <a:r>
              <a:rPr lang="en-US" altLang="zh-CN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-</a:t>
            </a:r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对答案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sp>
        <p:nvSpPr>
          <p:cNvPr id="3076" name="文本框 60433">
            <a:hlinkClick r:id="" action="ppaction://noaction">
              <a:snd r:embed="rId1" name="1.wav"/>
            </a:hlinkClick>
          </p:cNvPr>
          <p:cNvSpPr txBox="1"/>
          <p:nvPr/>
        </p:nvSpPr>
        <p:spPr>
          <a:xfrm>
            <a:off x="2168525" y="1665288"/>
            <a:ext cx="2508250" cy="41275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点击开始</a:t>
            </a:r>
            <a:r>
              <a:rPr lang="en-US" altLang="zh-CN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-</a:t>
            </a:r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课堂听写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pic>
        <p:nvPicPr>
          <p:cNvPr id="3077" name="图片 1" descr="优异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4700" y="161925"/>
            <a:ext cx="1795463" cy="639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9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30" y="2172335"/>
            <a:ext cx="9095105" cy="3342640"/>
          </a:xfrm>
          <a:prstGeom prst="rect">
            <a:avLst/>
          </a:prstGeom>
        </p:spPr>
      </p:pic>
    </p:spTree>
  </p:cSld>
  <p:clrMapOvr>
    <a:masterClrMapping/>
  </p:clrMapOvr>
  <p:transition advClick="0"/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楷-T">
      <a:majorFont>
        <a:latin typeface="Times New Roman"/>
        <a:ea typeface="楷体_GB2312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</Words>
  <Application>WPS 演示</Application>
  <PresentationFormat/>
  <Paragraphs>16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Arial</vt:lpstr>
      <vt:lpstr>宋体</vt:lpstr>
      <vt:lpstr>Wingdings</vt:lpstr>
      <vt:lpstr>Times New Roman</vt:lpstr>
      <vt:lpstr>楷体_GB2312</vt:lpstr>
      <vt:lpstr>Calibri</vt:lpstr>
      <vt:lpstr>方正黑体简体</vt:lpstr>
      <vt:lpstr>方正宋黑简体</vt:lpstr>
      <vt:lpstr>微软雅黑</vt:lpstr>
      <vt:lpstr>Office 主题​​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102</cp:revision>
  <dcterms:created xsi:type="dcterms:W3CDTF">2015-08-14T00:37:50Z</dcterms:created>
  <dcterms:modified xsi:type="dcterms:W3CDTF">2016-12-29T06:10:12Z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