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125" y="3044825"/>
            <a:ext cx="4245610" cy="965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459230"/>
            <a:ext cx="8295005" cy="47047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0565" y="2522220"/>
            <a:ext cx="2352675" cy="34664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0170" y="27089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470" y="26924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2880" y="27089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135" y="36753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9390" y="36753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915" y="467296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4990" y="46647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135" y="56610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245" y="56667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489835"/>
            <a:ext cx="8904605" cy="2305050"/>
          </a:xfrm>
          <a:prstGeom prst="rect">
            <a:avLst/>
          </a:prstGeom>
        </p:spPr>
      </p:pic>
      <p:pic>
        <p:nvPicPr>
          <p:cNvPr id="52235" name="图片 5223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050" y="316992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2640" y="319532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9935" y="316992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420" y="377507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450" y="374078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1535" y="383476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670" y="432054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0375" y="438848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150" y="4320540"/>
            <a:ext cx="288925" cy="282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185" y="2233295"/>
            <a:ext cx="8723630" cy="23907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015" y="35788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70" y="40640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35788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40722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255" y="35788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1105" y="40640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" y="2110105"/>
            <a:ext cx="8914130" cy="26377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160" y="30924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140" y="30924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540" y="41313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4160" y="41402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140" y="41313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" y="2047875"/>
            <a:ext cx="8933180" cy="27616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90" y="3168650"/>
            <a:ext cx="42722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200" y="4319905"/>
            <a:ext cx="561784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1247775"/>
            <a:ext cx="9018905" cy="43618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290" y="1873885"/>
            <a:ext cx="1144270" cy="1614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2080" y="1762760"/>
            <a:ext cx="1119505" cy="950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265" y="2401570"/>
            <a:ext cx="1416685" cy="1180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162</cp:revision>
  <dcterms:created xsi:type="dcterms:W3CDTF">2015-12-07T06:44:00Z</dcterms:created>
  <dcterms:modified xsi:type="dcterms:W3CDTF">2018-01-06T08:07:43Z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