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966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115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482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750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4728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987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305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21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9002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861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750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42270-70EF-4C0A-813B-5390B8C70C72}" type="datetimeFigureOut">
              <a:rPr lang="zh-CN" altLang="en-US" smtClean="0"/>
              <a:t>2018\3\19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18E5B-4063-4B9A-9E7B-932242F7AB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019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245424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179512" y="170080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54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识字</a:t>
            </a:r>
            <a:r>
              <a:rPr lang="en-US" altLang="zh-CN" sz="54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4    </a:t>
            </a:r>
            <a:r>
              <a:rPr lang="zh-CN" altLang="en-US" sz="5400" dirty="0" smtClean="0">
                <a:solidFill>
                  <a:srgbClr val="00B050"/>
                </a:solidFill>
                <a:latin typeface="华文琥珀" pitchFamily="2" charset="-122"/>
                <a:ea typeface="华文琥珀" pitchFamily="2" charset="-122"/>
              </a:rPr>
              <a:t>中国美食</a:t>
            </a:r>
            <a:endParaRPr lang="zh-CN" altLang="en-US" sz="5400" dirty="0">
              <a:solidFill>
                <a:srgbClr val="00B05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407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699406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7584" y="2293702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华文楷体" pitchFamily="2" charset="-122"/>
                <a:ea typeface="华文楷体" pitchFamily="2" charset="-122"/>
              </a:rPr>
              <a:t>        我还能说出更多的家乡美食。</a:t>
            </a:r>
            <a:endParaRPr lang="zh-CN" altLang="en-US" sz="5400" dirty="0"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865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085184"/>
            <a:ext cx="218122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44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17232"/>
            <a:ext cx="22479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21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" y="0"/>
            <a:ext cx="9133679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30967"/>
            <a:ext cx="229552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9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1014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02" y="5743575"/>
            <a:ext cx="1914525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424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87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081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01150" y="2967335"/>
            <a:ext cx="71416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看看我们身边的美食！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213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61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0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226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84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70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13800"/>
            <a:ext cx="2428875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40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908720"/>
            <a:ext cx="2581275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914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1" y="5762626"/>
            <a:ext cx="2171700" cy="10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323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211960" cy="74614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0396"/>
            <a:ext cx="4932040" cy="71530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5783943"/>
            <a:ext cx="20574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04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88640"/>
            <a:ext cx="19145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5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427984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0"/>
            <a:ext cx="5112568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127" y="5589240"/>
            <a:ext cx="2533650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22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650" y="42306"/>
            <a:ext cx="432435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682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20</Words>
  <Application>Microsoft Office PowerPoint</Application>
  <PresentationFormat>全屏显示(4:3)</PresentationFormat>
  <Paragraphs>3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识字4    中国美食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识字4    中国美食</dc:title>
  <dc:creator>China</dc:creator>
  <cp:lastModifiedBy>China</cp:lastModifiedBy>
  <cp:revision>4</cp:revision>
  <dcterms:created xsi:type="dcterms:W3CDTF">2018-03-19T09:41:02Z</dcterms:created>
  <dcterms:modified xsi:type="dcterms:W3CDTF">2018-03-19T11:16:56Z</dcterms:modified>
</cp:coreProperties>
</file>