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96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静夜思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8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8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8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8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5" y="2425700"/>
            <a:ext cx="9037955" cy="2200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" y="3049270"/>
            <a:ext cx="124015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520" y="3049270"/>
            <a:ext cx="124015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0485" y="3049270"/>
            <a:ext cx="124015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2830" y="3049270"/>
            <a:ext cx="124015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" y="3963035"/>
            <a:ext cx="1240155" cy="43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520" y="3963035"/>
            <a:ext cx="1240155" cy="43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8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 静夜思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8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" y="2425700"/>
            <a:ext cx="9037955" cy="220027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