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  <p:sldMasterId id="2147483662" r:id="rId4"/>
    <p:sldMasterId id="2147483666" r:id="rId5"/>
    <p:sldMasterId id="2147483670" r:id="rId6"/>
    <p:sldMasterId id="2147483682" r:id="rId7"/>
  </p:sldMasterIdLst>
  <p:notesMasterIdLst>
    <p:notesMasterId r:id="rId9"/>
  </p:notesMasterIdLst>
  <p:handoutMasterIdLst>
    <p:handoutMasterId r:id="rId19"/>
  </p:handoutMasterIdLst>
  <p:sldIdLst>
    <p:sldId id="301" r:id="rId8"/>
    <p:sldId id="308" r:id="rId10"/>
    <p:sldId id="321" r:id="rId11"/>
    <p:sldId id="322" r:id="rId12"/>
    <p:sldId id="323" r:id="rId13"/>
    <p:sldId id="315" r:id="rId14"/>
    <p:sldId id="324" r:id="rId15"/>
    <p:sldId id="325" r:id="rId16"/>
    <p:sldId id="316" r:id="rId17"/>
    <p:sldId id="326" r:id="rId18"/>
  </p:sldIdLst>
  <p:sldSz cx="9144000" cy="5143500" type="screen16x9"/>
  <p:notesSz cx="6858000" cy="9144000"/>
  <p:defaultTextStyle>
    <a:defPPr>
      <a:defRPr lang="zh-CN"/>
    </a:defPPr>
    <a:lvl1pPr marL="0" lvl="0" indent="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342900" lvl="1" indent="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685800" lvl="2" indent="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028700" lvl="3" indent="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371600" lvl="4" indent="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714500" lvl="5" indent="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057400" lvl="6" indent="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400300" lvl="7" indent="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743200" lvl="8" indent="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D6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86"/>
    <p:restoredTop sz="95130"/>
  </p:normalViewPr>
  <p:slideViewPr>
    <p:cSldViewPr showGuides="1">
      <p:cViewPr>
        <p:scale>
          <a:sx n="130" d="100"/>
          <a:sy n="130" d="100"/>
        </p:scale>
        <p:origin x="-1074" y="-486"/>
      </p:cViewPr>
      <p:guideLst>
        <p:guide orient="horz"/>
        <p:guide pos="289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0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kumimoji="1"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kumimoji="1"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kumimoji="1"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kumimoji="1"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200C76-67A6-DE4A-953F-A54F600DB335}" type="slidenum"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0A73A06-BC1D-724C-A8CB-3F34CFB828D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5AE3B5-7F97-4A05-AF2E-955AD5C65BB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5AE3B5-7F97-4A05-AF2E-955AD5C65BB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5AE3B5-7F97-4A05-AF2E-955AD5C65BB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5AE3B5-7F97-4A05-AF2E-955AD5C65BB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5AE3B5-7F97-4A05-AF2E-955AD5C65BB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5AE3B5-7F97-4A05-AF2E-955AD5C65BB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5AE3B5-7F97-4A05-AF2E-955AD5C65BB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5AE3B5-7F97-4A05-AF2E-955AD5C65BB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5AE3B5-7F97-4A05-AF2E-955AD5C65BB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5AE3B5-7F97-4A05-AF2E-955AD5C65BB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97634"/>
            <a:ext cx="6858000" cy="546756"/>
          </a:xfrm>
        </p:spPr>
        <p:txBody>
          <a:bodyPr anchor="b"/>
          <a:lstStyle>
            <a:lvl1pPr algn="ctr">
              <a:defRPr sz="3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1761694"/>
            <a:ext cx="6858000" cy="41025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单击以编辑母版副标题样式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387133-92E8-854B-8049-3DC10137C8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ED8BD5-7873-2D46-A1C8-F39F30B83C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751" y="1113649"/>
            <a:ext cx="7056490" cy="580088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978646" y="1923706"/>
            <a:ext cx="7049595" cy="594041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ED8BD5-7873-2D46-A1C8-F39F30B83C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ED8BD5-7873-2D46-A1C8-F39F30B83C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006839"/>
            <a:ext cx="6858000" cy="754856"/>
          </a:xfrm>
        </p:spPr>
        <p:txBody>
          <a:bodyPr anchor="b"/>
          <a:lstStyle>
            <a:lvl1pPr algn="ctr">
              <a:defRPr sz="3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389468" y="2485514"/>
            <a:ext cx="4365065" cy="410259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ctr">
              <a:buNone/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单击以编辑母版副标题样式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03B534-360B-4A4E-A307-96BE324E72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03781" y="1091545"/>
            <a:ext cx="6624460" cy="994172"/>
          </a:xfrm>
        </p:spPr>
        <p:txBody>
          <a:bodyPr/>
          <a:lstStyle>
            <a:lvl1pPr>
              <a:defRPr sz="3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03B534-360B-4A4E-A307-96BE324E72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03B534-360B-4A4E-A307-96BE324E72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006839"/>
            <a:ext cx="6858000" cy="754856"/>
          </a:xfrm>
        </p:spPr>
        <p:txBody>
          <a:bodyPr anchor="b"/>
          <a:lstStyle>
            <a:lvl1pPr algn="ctr">
              <a:defRPr sz="3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389468" y="2485514"/>
            <a:ext cx="4365065" cy="410259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ctr">
              <a:buNone/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单击以编辑母版副标题样式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047EE-363E-455A-AAF4-D033074E1533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03781" y="1091545"/>
            <a:ext cx="6624460" cy="994172"/>
          </a:xfrm>
        </p:spPr>
        <p:txBody>
          <a:bodyPr/>
          <a:lstStyle>
            <a:lvl1pPr>
              <a:defRPr sz="3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23F683-4114-4DC5-960C-E1AFD5F9DE91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698C8B-88EB-498B-95A6-5688D92384A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A2AB-B2FD-4B00-95EC-362D1C2A9E6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B78A6-0D10-4B17-8921-F47FD83C338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387133-92E8-854B-8049-3DC10137C8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A2AB-B2FD-4B00-95EC-362D1C2A9E6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B78A6-0D10-4B17-8921-F47FD83C338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A2AB-B2FD-4B00-95EC-362D1C2A9E6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B78A6-0D10-4B17-8921-F47FD83C338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A2AB-B2FD-4B00-95EC-362D1C2A9E6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B78A6-0D10-4B17-8921-F47FD83C338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A2AB-B2FD-4B00-95EC-362D1C2A9E6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B78A6-0D10-4B17-8921-F47FD83C338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A2AB-B2FD-4B00-95EC-362D1C2A9E6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B78A6-0D10-4B17-8921-F47FD83C338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A2AB-B2FD-4B00-95EC-362D1C2A9E6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B78A6-0D10-4B17-8921-F47FD83C338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A2AB-B2FD-4B00-95EC-362D1C2A9E6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B78A6-0D10-4B17-8921-F47FD83C338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A2AB-B2FD-4B00-95EC-362D1C2A9E6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B78A6-0D10-4B17-8921-F47FD83C338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A2AB-B2FD-4B00-95EC-362D1C2A9E6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B78A6-0D10-4B17-8921-F47FD83C338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89A5A2AB-B2FD-4B00-95EC-362D1C2A9E6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等线"/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  <a:latin typeface="等线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等线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9BBB78A6-0D10-4B17-8921-F47FD83C338C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等线"/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  <a:latin typeface="等线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897635"/>
            <a:ext cx="7886700" cy="634091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1815699"/>
            <a:ext cx="7886700" cy="486034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387133-92E8-854B-8049-3DC10137C8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A2AB-B2FD-4B00-95EC-362D1C2A9E6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B78A6-0D10-4B17-8921-F47FD83C338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A2AB-B2FD-4B00-95EC-362D1C2A9E6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B78A6-0D10-4B17-8921-F47FD83C338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A2AB-B2FD-4B00-95EC-362D1C2A9E6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B78A6-0D10-4B17-8921-F47FD83C338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A2AB-B2FD-4B00-95EC-362D1C2A9E6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B78A6-0D10-4B17-8921-F47FD83C338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A2AB-B2FD-4B00-95EC-362D1C2A9E6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B78A6-0D10-4B17-8921-F47FD83C338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A2AB-B2FD-4B00-95EC-362D1C2A9E6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B78A6-0D10-4B17-8921-F47FD83C338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A2AB-B2FD-4B00-95EC-362D1C2A9E6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B78A6-0D10-4B17-8921-F47FD83C338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A2AB-B2FD-4B00-95EC-362D1C2A9E6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B78A6-0D10-4B17-8921-F47FD83C338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A2AB-B2FD-4B00-95EC-362D1C2A9E6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B78A6-0D10-4B17-8921-F47FD83C338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A2AB-B2FD-4B00-95EC-362D1C2A9E6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B78A6-0D10-4B17-8921-F47FD83C338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6715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48200" y="1369219"/>
            <a:ext cx="386715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387133-92E8-854B-8049-3DC10137C8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89A5A2AB-B2FD-4B00-95EC-362D1C2A9E6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ea typeface="等线"/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  <a:ea typeface="等线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ea typeface="等线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9BBB78A6-0D10-4B17-8921-F47FD83C338C}" type="slidenum">
              <a:rPr lang="zh-CN" altLang="en-US" smtClean="0">
                <a:solidFill>
                  <a:prstClr val="black">
                    <a:tint val="75000"/>
                  </a:prstClr>
                </a:solidFill>
                <a:ea typeface="等线"/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  <a:ea typeface="等线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751" y="1815698"/>
            <a:ext cx="7704535" cy="64040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387133-92E8-854B-8049-3DC10137C8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387133-92E8-854B-8049-3DC10137C8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387133-92E8-854B-8049-3DC10137C8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04235" y="1167654"/>
            <a:ext cx="6535530" cy="994172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ED8BD5-7873-2D46-A1C8-F39F30B83C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7080" y="1247936"/>
            <a:ext cx="6858000" cy="654764"/>
          </a:xfrm>
        </p:spPr>
        <p:txBody>
          <a:bodyPr anchor="b"/>
          <a:lstStyle>
            <a:lvl1pPr algn="ctr">
              <a:defRPr sz="3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7080" y="2247729"/>
            <a:ext cx="6858000" cy="4642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单击以编辑母版副标题样式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ED8BD5-7873-2D46-A1C8-F39F30B83C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5" Type="http://schemas.openxmlformats.org/officeDocument/2006/relationships/theme" Target="../theme/theme4.xml"/><Relationship Id="rId4" Type="http://schemas.openxmlformats.org/officeDocument/2006/relationships/image" Target="../media/image2.png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9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8.xml"/><Relationship Id="rId8" Type="http://schemas.openxmlformats.org/officeDocument/2006/relationships/slideLayout" Target="../slideLayouts/slideLayout37.xml"/><Relationship Id="rId7" Type="http://schemas.openxmlformats.org/officeDocument/2006/relationships/slideLayout" Target="../slideLayouts/slideLayout36.xml"/><Relationship Id="rId6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3.xml"/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2" Type="http://schemas.openxmlformats.org/officeDocument/2006/relationships/theme" Target="../theme/theme6.xml"/><Relationship Id="rId11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627461"/>
            <a:ext cx="7886700" cy="64055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20"/>
            <a:ext cx="7886700" cy="26610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4387133-92E8-854B-8049-3DC10137C88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>
    <p:wipe dir="r"/>
  </p:transition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占位符 1"/>
          <p:cNvSpPr>
            <a:spLocks noGrp="1"/>
          </p:cNvSpPr>
          <p:nvPr>
            <p:ph type="title"/>
          </p:nvPr>
        </p:nvSpPr>
        <p:spPr>
          <a:xfrm>
            <a:off x="900113" y="273845"/>
            <a:ext cx="6535737" cy="99417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219" name="文本占位符 2"/>
          <p:cNvSpPr>
            <a:spLocks noGrp="1"/>
          </p:cNvSpPr>
          <p:nvPr>
            <p:ph type="body" idx="1"/>
          </p:nvPr>
        </p:nvSpPr>
        <p:spPr>
          <a:xfrm>
            <a:off x="862013" y="1369219"/>
            <a:ext cx="7886700" cy="326350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0ED8BD5-7873-2D46-A1C8-F39F30B83C4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</p:sldLayoutIdLst>
  <p:transition>
    <p:wipe dir="r"/>
  </p:transition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占位符 1"/>
          <p:cNvSpPr>
            <a:spLocks noGrp="1"/>
          </p:cNvSpPr>
          <p:nvPr>
            <p:ph type="title"/>
          </p:nvPr>
        </p:nvSpPr>
        <p:spPr>
          <a:xfrm>
            <a:off x="900113" y="983458"/>
            <a:ext cx="6983412" cy="99417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D03B534-360B-4A4E-A307-96BE324E725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transition>
    <p:wipe dir="r"/>
  </p:transition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4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900113" y="983458"/>
            <a:ext cx="6983412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 eaLnBrk="0" hangingPunct="0">
              <a:buFontTx/>
              <a:buNone/>
              <a:defRPr sz="9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 eaLnBrk="0" hangingPunct="0">
              <a:buFontTx/>
              <a:buNone/>
              <a:defRPr sz="9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 eaLnBrk="0" hangingPunct="0">
              <a:buFontTx/>
              <a:buNone/>
              <a:defRPr sz="9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41B9136-5BEB-4F03-9AFF-06D5A21360E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</p:sldLayoutIdLst>
  <p:transition>
    <p:wipe dir="r"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4387133-92E8-854B-8049-3DC10137C88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ransition>
    <p:wipe dir="r"/>
  </p:transition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4387133-92E8-854B-8049-3DC10137C88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ransition>
    <p:wipe dir="r"/>
  </p:transition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9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0.xml"/><Relationship Id="rId4" Type="http://schemas.openxmlformats.org/officeDocument/2006/relationships/image" Target="../media/image13.png"/><Relationship Id="rId3" Type="http://schemas.openxmlformats.org/officeDocument/2006/relationships/image" Target="../media/image20.jpeg"/><Relationship Id="rId2" Type="http://schemas.openxmlformats.org/officeDocument/2006/relationships/image" Target="../media/image12.pn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31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0.xml"/><Relationship Id="rId4" Type="http://schemas.openxmlformats.org/officeDocument/2006/relationships/image" Target="../media/image14.jpeg"/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0.xml"/><Relationship Id="rId4" Type="http://schemas.openxmlformats.org/officeDocument/2006/relationships/image" Target="../media/image14.jpeg"/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0.xml"/><Relationship Id="rId4" Type="http://schemas.openxmlformats.org/officeDocument/2006/relationships/image" Target="../media/image14.jpeg"/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0.xml"/><Relationship Id="rId4" Type="http://schemas.openxmlformats.org/officeDocument/2006/relationships/image" Target="../media/image15.png"/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20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20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0.xml"/><Relationship Id="rId4" Type="http://schemas.openxmlformats.org/officeDocument/2006/relationships/image" Target="../media/image13.png"/><Relationship Id="rId3" Type="http://schemas.openxmlformats.org/officeDocument/2006/relationships/image" Target="../media/image19.png"/><Relationship Id="rId2" Type="http://schemas.openxmlformats.org/officeDocument/2006/relationships/image" Target="../media/image12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2917" y="0"/>
            <a:ext cx="9146917" cy="5143500"/>
            <a:chOff x="-3889" y="0"/>
            <a:chExt cx="12195889" cy="6858000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350" y="0"/>
              <a:ext cx="12188650" cy="6858000"/>
            </a:xfrm>
            <a:prstGeom prst="rect">
              <a:avLst/>
            </a:prstGeom>
            <a:solidFill>
              <a:schemeClr val="bg1"/>
            </a:solidFill>
          </p:spPr>
        </p:pic>
        <p:grpSp>
          <p:nvGrpSpPr>
            <p:cNvPr id="2" name="组合 1"/>
            <p:cNvGrpSpPr/>
            <p:nvPr/>
          </p:nvGrpSpPr>
          <p:grpSpPr>
            <a:xfrm>
              <a:off x="-3889" y="254000"/>
              <a:ext cx="12192000" cy="6324600"/>
              <a:chOff x="-3889" y="254000"/>
              <a:chExt cx="12192000" cy="6324600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253221" y="254000"/>
                <a:ext cx="11677780" cy="6324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1713917" y="764815"/>
                <a:ext cx="7444585" cy="930926"/>
                <a:chOff x="2908300" y="547927"/>
                <a:chExt cx="3616325" cy="1590675"/>
              </a:xfrm>
              <a:solidFill>
                <a:srgbClr val="90D2E4">
                  <a:alpha val="23000"/>
                </a:srgbClr>
              </a:solidFill>
            </p:grpSpPr>
            <p:sp>
              <p:nvSpPr>
                <p:cNvPr id="14" name="任意多边形: 形状 13"/>
                <p:cNvSpPr/>
                <p:nvPr/>
              </p:nvSpPr>
              <p:spPr>
                <a:xfrm>
                  <a:off x="2908300" y="773352"/>
                  <a:ext cx="1168400" cy="1111250"/>
                </a:xfrm>
                <a:custGeom>
                  <a:avLst/>
                  <a:gdLst>
                    <a:gd name="connsiteX0" fmla="*/ 901700 w 1168400"/>
                    <a:gd name="connsiteY0" fmla="*/ 0 h 1111250"/>
                    <a:gd name="connsiteX1" fmla="*/ 0 w 1168400"/>
                    <a:gd name="connsiteY1" fmla="*/ 320675 h 1111250"/>
                    <a:gd name="connsiteX2" fmla="*/ 254000 w 1168400"/>
                    <a:gd name="connsiteY2" fmla="*/ 1111250 h 1111250"/>
                    <a:gd name="connsiteX3" fmla="*/ 1168400 w 1168400"/>
                    <a:gd name="connsiteY3" fmla="*/ 787400 h 1111250"/>
                    <a:gd name="connsiteX4" fmla="*/ 901700 w 1168400"/>
                    <a:gd name="connsiteY4" fmla="*/ 0 h 11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68400" h="1111250">
                      <a:moveTo>
                        <a:pt x="901700" y="0"/>
                      </a:moveTo>
                      <a:lnTo>
                        <a:pt x="0" y="320675"/>
                      </a:lnTo>
                      <a:lnTo>
                        <a:pt x="254000" y="1111250"/>
                      </a:lnTo>
                      <a:lnTo>
                        <a:pt x="1168400" y="787400"/>
                      </a:lnTo>
                      <a:lnTo>
                        <a:pt x="9017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楷体" panose="02010609060101010101" pitchFamily="49" charset="-122"/>
                  </a:endParaRPr>
                </a:p>
              </p:txBody>
            </p:sp>
            <p:sp>
              <p:nvSpPr>
                <p:cNvPr id="15" name="任意多边形: 形状 14"/>
                <p:cNvSpPr/>
                <p:nvPr/>
              </p:nvSpPr>
              <p:spPr>
                <a:xfrm>
                  <a:off x="3438525" y="1030527"/>
                  <a:ext cx="1152525" cy="1108075"/>
                </a:xfrm>
                <a:custGeom>
                  <a:avLst/>
                  <a:gdLst>
                    <a:gd name="connsiteX0" fmla="*/ 241300 w 1152525"/>
                    <a:gd name="connsiteY0" fmla="*/ 1108075 h 1108075"/>
                    <a:gd name="connsiteX1" fmla="*/ 1152525 w 1152525"/>
                    <a:gd name="connsiteY1" fmla="*/ 806450 h 1108075"/>
                    <a:gd name="connsiteX2" fmla="*/ 876300 w 1152525"/>
                    <a:gd name="connsiteY2" fmla="*/ 0 h 1108075"/>
                    <a:gd name="connsiteX3" fmla="*/ 0 w 1152525"/>
                    <a:gd name="connsiteY3" fmla="*/ 288925 h 1108075"/>
                    <a:gd name="connsiteX4" fmla="*/ 241300 w 1152525"/>
                    <a:gd name="connsiteY4" fmla="*/ 1108075 h 1108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52525" h="1108075">
                      <a:moveTo>
                        <a:pt x="241300" y="1108075"/>
                      </a:moveTo>
                      <a:lnTo>
                        <a:pt x="1152525" y="806450"/>
                      </a:lnTo>
                      <a:lnTo>
                        <a:pt x="876300" y="0"/>
                      </a:lnTo>
                      <a:lnTo>
                        <a:pt x="0" y="288925"/>
                      </a:lnTo>
                      <a:lnTo>
                        <a:pt x="241300" y="110807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楷体" panose="02010609060101010101" pitchFamily="49" charset="-122"/>
                  </a:endParaRPr>
                </a:p>
              </p:txBody>
            </p:sp>
            <p:sp>
              <p:nvSpPr>
                <p:cNvPr id="17" name="任意多边形: 形状 16"/>
                <p:cNvSpPr/>
                <p:nvPr/>
              </p:nvSpPr>
              <p:spPr>
                <a:xfrm>
                  <a:off x="4010025" y="547927"/>
                  <a:ext cx="1149350" cy="1114425"/>
                </a:xfrm>
                <a:custGeom>
                  <a:avLst/>
                  <a:gdLst>
                    <a:gd name="connsiteX0" fmla="*/ 0 w 1149350"/>
                    <a:gd name="connsiteY0" fmla="*/ 311150 h 1114425"/>
                    <a:gd name="connsiteX1" fmla="*/ 263525 w 1149350"/>
                    <a:gd name="connsiteY1" fmla="*/ 1114425 h 1114425"/>
                    <a:gd name="connsiteX2" fmla="*/ 1149350 w 1149350"/>
                    <a:gd name="connsiteY2" fmla="*/ 815975 h 1114425"/>
                    <a:gd name="connsiteX3" fmla="*/ 898525 w 1149350"/>
                    <a:gd name="connsiteY3" fmla="*/ 0 h 1114425"/>
                    <a:gd name="connsiteX4" fmla="*/ 0 w 1149350"/>
                    <a:gd name="connsiteY4" fmla="*/ 311150 h 1114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49350" h="1114425">
                      <a:moveTo>
                        <a:pt x="0" y="311150"/>
                      </a:moveTo>
                      <a:lnTo>
                        <a:pt x="263525" y="1114425"/>
                      </a:lnTo>
                      <a:lnTo>
                        <a:pt x="1149350" y="815975"/>
                      </a:lnTo>
                      <a:lnTo>
                        <a:pt x="898525" y="0"/>
                      </a:lnTo>
                      <a:lnTo>
                        <a:pt x="0" y="3111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楷体" panose="02010609060101010101" pitchFamily="49" charset="-122"/>
                  </a:endParaRPr>
                </a:p>
              </p:txBody>
            </p:sp>
            <p:sp>
              <p:nvSpPr>
                <p:cNvPr id="18" name="任意多边形: 形状 17"/>
                <p:cNvSpPr/>
                <p:nvPr/>
              </p:nvSpPr>
              <p:spPr>
                <a:xfrm>
                  <a:off x="4775200" y="1036877"/>
                  <a:ext cx="1190625" cy="1092200"/>
                </a:xfrm>
                <a:custGeom>
                  <a:avLst/>
                  <a:gdLst>
                    <a:gd name="connsiteX0" fmla="*/ 282575 w 1190625"/>
                    <a:gd name="connsiteY0" fmla="*/ 1092200 h 1092200"/>
                    <a:gd name="connsiteX1" fmla="*/ 0 w 1190625"/>
                    <a:gd name="connsiteY1" fmla="*/ 307975 h 1092200"/>
                    <a:gd name="connsiteX2" fmla="*/ 914400 w 1190625"/>
                    <a:gd name="connsiteY2" fmla="*/ 0 h 1092200"/>
                    <a:gd name="connsiteX3" fmla="*/ 1190625 w 1190625"/>
                    <a:gd name="connsiteY3" fmla="*/ 800100 h 1092200"/>
                    <a:gd name="connsiteX4" fmla="*/ 282575 w 1190625"/>
                    <a:gd name="connsiteY4" fmla="*/ 1092200 h 1092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90625" h="1092200">
                      <a:moveTo>
                        <a:pt x="282575" y="1092200"/>
                      </a:moveTo>
                      <a:lnTo>
                        <a:pt x="0" y="307975"/>
                      </a:lnTo>
                      <a:lnTo>
                        <a:pt x="914400" y="0"/>
                      </a:lnTo>
                      <a:lnTo>
                        <a:pt x="1190625" y="800100"/>
                      </a:lnTo>
                      <a:lnTo>
                        <a:pt x="282575" y="10922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楷体" panose="02010609060101010101" pitchFamily="49" charset="-122"/>
                  </a:endParaRPr>
                </a:p>
              </p:txBody>
            </p:sp>
            <p:sp>
              <p:nvSpPr>
                <p:cNvPr id="19" name="任意多边形: 形状 18"/>
                <p:cNvSpPr/>
                <p:nvPr/>
              </p:nvSpPr>
              <p:spPr>
                <a:xfrm>
                  <a:off x="5343525" y="547927"/>
                  <a:ext cx="1181100" cy="1120775"/>
                </a:xfrm>
                <a:custGeom>
                  <a:avLst/>
                  <a:gdLst>
                    <a:gd name="connsiteX0" fmla="*/ 0 w 1181100"/>
                    <a:gd name="connsiteY0" fmla="*/ 301625 h 1120775"/>
                    <a:gd name="connsiteX1" fmla="*/ 904875 w 1181100"/>
                    <a:gd name="connsiteY1" fmla="*/ 0 h 1120775"/>
                    <a:gd name="connsiteX2" fmla="*/ 1181100 w 1181100"/>
                    <a:gd name="connsiteY2" fmla="*/ 815975 h 1120775"/>
                    <a:gd name="connsiteX3" fmla="*/ 311150 w 1181100"/>
                    <a:gd name="connsiteY3" fmla="*/ 1120775 h 1120775"/>
                    <a:gd name="connsiteX4" fmla="*/ 0 w 1181100"/>
                    <a:gd name="connsiteY4" fmla="*/ 301625 h 1120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81100" h="1120775">
                      <a:moveTo>
                        <a:pt x="0" y="301625"/>
                      </a:moveTo>
                      <a:lnTo>
                        <a:pt x="904875" y="0"/>
                      </a:lnTo>
                      <a:lnTo>
                        <a:pt x="1181100" y="815975"/>
                      </a:lnTo>
                      <a:lnTo>
                        <a:pt x="311150" y="1120775"/>
                      </a:lnTo>
                      <a:lnTo>
                        <a:pt x="0" y="30162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楷体" panose="02010609060101010101" pitchFamily="49" charset="-122"/>
                  </a:endParaRPr>
                </a:p>
              </p:txBody>
            </p:sp>
          </p:grpSp>
          <p:pic>
            <p:nvPicPr>
              <p:cNvPr id="31" name="图片 30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-3889" y="3573010"/>
                <a:ext cx="12192000" cy="985046"/>
              </a:xfrm>
              <a:prstGeom prst="rect">
                <a:avLst/>
              </a:prstGeom>
            </p:spPr>
          </p:pic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258784" y="3607113"/>
                <a:ext cx="11677780" cy="2573560"/>
              </a:xfrm>
              <a:prstGeom prst="rect">
                <a:avLst/>
              </a:prstGeom>
            </p:spPr>
          </p:pic>
        </p:grpSp>
      </p:grpSp>
      <p:sp>
        <p:nvSpPr>
          <p:cNvPr id="23" name="文本框 22"/>
          <p:cNvSpPr txBox="1"/>
          <p:nvPr/>
        </p:nvSpPr>
        <p:spPr>
          <a:xfrm>
            <a:off x="2411851" y="1599682"/>
            <a:ext cx="4295015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6756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100" b="1" dirty="0">
                <a:solidFill>
                  <a:srgbClr val="E8415E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我的暑假生活</a:t>
            </a:r>
            <a:endParaRPr lang="zh-CN" altLang="en-US" sz="4100" b="1" dirty="0">
              <a:solidFill>
                <a:srgbClr val="E8415E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25" name="TextBox 40"/>
          <p:cNvSpPr txBox="1"/>
          <p:nvPr/>
        </p:nvSpPr>
        <p:spPr>
          <a:xfrm>
            <a:off x="2122185" y="759658"/>
            <a:ext cx="4893794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spc="338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三年级上册 第一</a:t>
            </a:r>
            <a:r>
              <a:rPr lang="zh-CN" altLang="en-US" sz="1500" spc="338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单元 </a:t>
            </a:r>
            <a:r>
              <a:rPr lang="zh-CN" altLang="en-US" sz="1500" spc="338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口语交际课</a:t>
            </a:r>
            <a:endParaRPr lang="zh-CN" altLang="en-US" sz="1500" spc="338" dirty="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6" name="任意多边形: 形状 13"/>
          <p:cNvSpPr/>
          <p:nvPr/>
        </p:nvSpPr>
        <p:spPr>
          <a:xfrm>
            <a:off x="6326401" y="662740"/>
            <a:ext cx="1803956" cy="487761"/>
          </a:xfrm>
          <a:custGeom>
            <a:avLst/>
            <a:gdLst>
              <a:gd name="connsiteX0" fmla="*/ 901700 w 1168400"/>
              <a:gd name="connsiteY0" fmla="*/ 0 h 1111250"/>
              <a:gd name="connsiteX1" fmla="*/ 0 w 1168400"/>
              <a:gd name="connsiteY1" fmla="*/ 320675 h 1111250"/>
              <a:gd name="connsiteX2" fmla="*/ 254000 w 1168400"/>
              <a:gd name="connsiteY2" fmla="*/ 1111250 h 1111250"/>
              <a:gd name="connsiteX3" fmla="*/ 1168400 w 1168400"/>
              <a:gd name="connsiteY3" fmla="*/ 787400 h 1111250"/>
              <a:gd name="connsiteX4" fmla="*/ 901700 w 1168400"/>
              <a:gd name="connsiteY4" fmla="*/ 0 h 111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8400" h="1111250">
                <a:moveTo>
                  <a:pt x="901700" y="0"/>
                </a:moveTo>
                <a:lnTo>
                  <a:pt x="0" y="320675"/>
                </a:lnTo>
                <a:lnTo>
                  <a:pt x="254000" y="1111250"/>
                </a:lnTo>
                <a:lnTo>
                  <a:pt x="1168400" y="787400"/>
                </a:lnTo>
                <a:lnTo>
                  <a:pt x="901700" y="0"/>
                </a:lnTo>
                <a:close/>
              </a:path>
            </a:pathLst>
          </a:custGeom>
          <a:solidFill>
            <a:srgbClr val="90D2E4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12" y="0"/>
            <a:ext cx="9141488" cy="51435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1" name="矩形 40"/>
          <p:cNvSpPr/>
          <p:nvPr/>
        </p:nvSpPr>
        <p:spPr>
          <a:xfrm>
            <a:off x="189916" y="190500"/>
            <a:ext cx="8758335" cy="4743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43052" y="244322"/>
            <a:ext cx="1900406" cy="1012034"/>
          </a:xfrm>
          <a:prstGeom prst="rect">
            <a:avLst/>
          </a:prstGeom>
        </p:spPr>
      </p:pic>
      <p:sp>
        <p:nvSpPr>
          <p:cNvPr id="16" name="TextBox 33"/>
          <p:cNvSpPr txBox="1"/>
          <p:nvPr/>
        </p:nvSpPr>
        <p:spPr>
          <a:xfrm>
            <a:off x="521719" y="676357"/>
            <a:ext cx="1523494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b="1" dirty="0">
                <a:ln w="3175">
                  <a:solidFill>
                    <a:prstClr val="white"/>
                  </a:solidFill>
                </a:ln>
                <a:solidFill>
                  <a:srgbClr val="59D6E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课后作业</a:t>
            </a:r>
            <a:endParaRPr lang="zh-CN" altLang="en-US" sz="2700" b="1" dirty="0">
              <a:ln w="3175">
                <a:solidFill>
                  <a:prstClr val="white"/>
                </a:solidFill>
              </a:ln>
              <a:solidFill>
                <a:srgbClr val="59D6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57847" y="681619"/>
            <a:ext cx="4050281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“我的暑假生活”大展览</a:t>
            </a:r>
            <a:endParaRPr lang="zh-CN" altLang="en-US" sz="27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11" name="图片 10" descr="暑假展览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20737" y="1329664"/>
            <a:ext cx="5524500" cy="31623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4553100" y="3897763"/>
            <a:ext cx="4395151" cy="1036187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12" y="0"/>
            <a:ext cx="9141488" cy="51435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4" name="矩形 13"/>
          <p:cNvSpPr/>
          <p:nvPr/>
        </p:nvSpPr>
        <p:spPr>
          <a:xfrm>
            <a:off x="189916" y="190500"/>
            <a:ext cx="8758335" cy="4743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35271" y="2465674"/>
            <a:ext cx="2702373" cy="2192846"/>
            <a:chOff x="239486" y="1550022"/>
            <a:chExt cx="4037356" cy="403735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39486" y="1550022"/>
              <a:ext cx="4037356" cy="4037356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913025" y="2928945"/>
              <a:ext cx="2678465" cy="13939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楷体" panose="02010609060101010101" pitchFamily="49" charset="-122"/>
                </a:rPr>
                <a:t>欣赏祖国大好河山</a:t>
              </a:r>
              <a:endPara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243483" y="2465674"/>
            <a:ext cx="2702373" cy="221222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021622" y="2424250"/>
            <a:ext cx="2702373" cy="217328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958993" y="1433106"/>
            <a:ext cx="1647023" cy="10938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560293" y="1411877"/>
            <a:ext cx="1625030" cy="10833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735723" y="1422452"/>
            <a:ext cx="1757980" cy="10951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243052" y="244322"/>
            <a:ext cx="1900406" cy="1012034"/>
          </a:xfrm>
          <a:prstGeom prst="rect">
            <a:avLst/>
          </a:prstGeom>
        </p:spPr>
      </p:pic>
      <p:sp>
        <p:nvSpPr>
          <p:cNvPr id="20" name="TextBox 33"/>
          <p:cNvSpPr txBox="1"/>
          <p:nvPr/>
        </p:nvSpPr>
        <p:spPr>
          <a:xfrm>
            <a:off x="521719" y="676357"/>
            <a:ext cx="1523494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b="1" dirty="0">
                <a:ln w="3175">
                  <a:solidFill>
                    <a:schemeClr val="bg1"/>
                  </a:solidFill>
                </a:ln>
                <a:solidFill>
                  <a:srgbClr val="59D6E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暑假生活</a:t>
            </a:r>
            <a:endParaRPr lang="zh-CN" altLang="en-US" sz="2700" b="1" dirty="0">
              <a:ln w="3175">
                <a:solidFill>
                  <a:schemeClr val="bg1"/>
                </a:solidFill>
              </a:ln>
              <a:solidFill>
                <a:srgbClr val="59D6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9" cstate="email"/>
          <a:srcRect/>
          <a:stretch>
            <a:fillRect/>
          </a:stretch>
        </p:blipFill>
        <p:spPr>
          <a:xfrm>
            <a:off x="4553100" y="3897763"/>
            <a:ext cx="4395151" cy="1036187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3725758" y="3214621"/>
            <a:ext cx="1792811" cy="7340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到公园、郊外去游玩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507704" y="3185507"/>
            <a:ext cx="1792811" cy="7340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在农村遇到了许多趣事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51887" y="681619"/>
            <a:ext cx="3348233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暑假，你去哪儿了？</a:t>
            </a:r>
            <a:endParaRPr lang="zh-CN" altLang="en-US" sz="27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12" y="0"/>
            <a:ext cx="9141488" cy="51435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1" name="矩形 40"/>
          <p:cNvSpPr/>
          <p:nvPr/>
        </p:nvSpPr>
        <p:spPr>
          <a:xfrm>
            <a:off x="189916" y="190500"/>
            <a:ext cx="8758335" cy="4743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4553100" y="3897763"/>
            <a:ext cx="4395151" cy="103618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43052" y="244322"/>
            <a:ext cx="1900406" cy="1012034"/>
          </a:xfrm>
          <a:prstGeom prst="rect">
            <a:avLst/>
          </a:prstGeom>
        </p:spPr>
      </p:pic>
      <p:sp>
        <p:nvSpPr>
          <p:cNvPr id="16" name="TextBox 33"/>
          <p:cNvSpPr txBox="1"/>
          <p:nvPr/>
        </p:nvSpPr>
        <p:spPr>
          <a:xfrm>
            <a:off x="521719" y="676357"/>
            <a:ext cx="1523494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b="1" dirty="0">
                <a:ln w="3175">
                  <a:solidFill>
                    <a:prstClr val="white"/>
                  </a:solidFill>
                </a:ln>
                <a:solidFill>
                  <a:srgbClr val="59D6E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看图学说</a:t>
            </a:r>
            <a:endParaRPr lang="zh-CN" altLang="en-US" sz="2700" b="1" dirty="0">
              <a:ln w="3175">
                <a:solidFill>
                  <a:prstClr val="white"/>
                </a:solidFill>
              </a:ln>
              <a:solidFill>
                <a:srgbClr val="59D6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51701" y="1491675"/>
            <a:ext cx="3618290" cy="240928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355986" y="627615"/>
            <a:ext cx="3402236" cy="15234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我跟爷爷奶奶学会了做简单的农活。现在我会摘茄子，还会给菜地锄草</a:t>
            </a:r>
            <a:r>
              <a:rPr lang="en-US" altLang="zh-CN" sz="21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……</a:t>
            </a:r>
            <a:endParaRPr lang="zh-CN" altLang="en-US" sz="21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6678147" y="135289"/>
            <a:ext cx="1134079" cy="486034"/>
          </a:xfrm>
          <a:prstGeom prst="wedgeRoundRectCallout">
            <a:avLst>
              <a:gd name="adj1" fmla="val -100202"/>
              <a:gd name="adj2" fmla="val 8895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人物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7596210" y="1653687"/>
            <a:ext cx="1134079" cy="486034"/>
          </a:xfrm>
          <a:prstGeom prst="wedgeRoundRectCallout">
            <a:avLst>
              <a:gd name="adj1" fmla="val -90123"/>
              <a:gd name="adj2" fmla="val -7958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事情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12" y="0"/>
            <a:ext cx="9141488" cy="51435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1" name="矩形 40"/>
          <p:cNvSpPr/>
          <p:nvPr/>
        </p:nvSpPr>
        <p:spPr>
          <a:xfrm>
            <a:off x="189916" y="190500"/>
            <a:ext cx="8758335" cy="4743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4553100" y="3897763"/>
            <a:ext cx="4395151" cy="103618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43052" y="244322"/>
            <a:ext cx="1900406" cy="1012034"/>
          </a:xfrm>
          <a:prstGeom prst="rect">
            <a:avLst/>
          </a:prstGeom>
        </p:spPr>
      </p:pic>
      <p:sp>
        <p:nvSpPr>
          <p:cNvPr id="16" name="TextBox 33"/>
          <p:cNvSpPr txBox="1"/>
          <p:nvPr/>
        </p:nvSpPr>
        <p:spPr>
          <a:xfrm>
            <a:off x="521719" y="676357"/>
            <a:ext cx="1523494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b="1" dirty="0">
                <a:ln w="3175">
                  <a:solidFill>
                    <a:prstClr val="white"/>
                  </a:solidFill>
                </a:ln>
                <a:solidFill>
                  <a:srgbClr val="59D6E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看图学说</a:t>
            </a:r>
            <a:endParaRPr lang="zh-CN" altLang="en-US" sz="2700" b="1" dirty="0">
              <a:ln w="3175">
                <a:solidFill>
                  <a:prstClr val="white"/>
                </a:solidFill>
              </a:ln>
              <a:solidFill>
                <a:srgbClr val="59D6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51701" y="1491675"/>
            <a:ext cx="3618290" cy="240928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355986" y="627615"/>
            <a:ext cx="3402236" cy="15234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我跟爷爷奶奶学会了做简单的农活。现在我会摘茄子，还会给菜地锄草</a:t>
            </a:r>
            <a:r>
              <a:rPr lang="en-US" altLang="zh-CN" sz="21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……</a:t>
            </a:r>
            <a:endParaRPr lang="zh-CN" altLang="en-US" sz="21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6678147" y="135289"/>
            <a:ext cx="1134079" cy="486034"/>
          </a:xfrm>
          <a:prstGeom prst="wedgeRoundRectCallout">
            <a:avLst>
              <a:gd name="adj1" fmla="val -100202"/>
              <a:gd name="adj2" fmla="val 8895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人物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7596210" y="1653687"/>
            <a:ext cx="1134079" cy="486034"/>
          </a:xfrm>
          <a:prstGeom prst="wedgeRoundRectCallout">
            <a:avLst>
              <a:gd name="adj1" fmla="val -90123"/>
              <a:gd name="adj2" fmla="val -7958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事情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69952" y="627616"/>
            <a:ext cx="1458101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暑假里，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2519858" y="303593"/>
            <a:ext cx="1134079" cy="486034"/>
          </a:xfrm>
          <a:prstGeom prst="wedgeRoundRectCallout">
            <a:avLst>
              <a:gd name="adj1" fmla="val 71135"/>
              <a:gd name="adj2" fmla="val 81118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时间</a:t>
            </a:r>
            <a:endParaRPr lang="zh-CN" altLang="en-US" sz="21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08128" y="843631"/>
            <a:ext cx="1458101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到地里去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9" name="圆角矩形标注 18"/>
          <p:cNvSpPr/>
          <p:nvPr/>
        </p:nvSpPr>
        <p:spPr>
          <a:xfrm>
            <a:off x="8009922" y="519608"/>
            <a:ext cx="1134079" cy="486034"/>
          </a:xfrm>
          <a:prstGeom prst="wedgeRoundRectCallout">
            <a:avLst>
              <a:gd name="adj1" fmla="val -88444"/>
              <a:gd name="adj2" fmla="val 96796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地点</a:t>
            </a:r>
            <a:endParaRPr lang="zh-CN" altLang="en-US" sz="21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 animBg="1"/>
      <p:bldP spid="18" grpId="0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12" y="0"/>
            <a:ext cx="9141488" cy="51435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1" name="矩形 40"/>
          <p:cNvSpPr/>
          <p:nvPr/>
        </p:nvSpPr>
        <p:spPr>
          <a:xfrm>
            <a:off x="189916" y="190500"/>
            <a:ext cx="8758335" cy="4743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4553100" y="3897763"/>
            <a:ext cx="4395151" cy="103618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43052" y="244322"/>
            <a:ext cx="1900406" cy="1012034"/>
          </a:xfrm>
          <a:prstGeom prst="rect">
            <a:avLst/>
          </a:prstGeom>
        </p:spPr>
      </p:pic>
      <p:sp>
        <p:nvSpPr>
          <p:cNvPr id="16" name="TextBox 33"/>
          <p:cNvSpPr txBox="1"/>
          <p:nvPr/>
        </p:nvSpPr>
        <p:spPr>
          <a:xfrm>
            <a:off x="521719" y="676357"/>
            <a:ext cx="1523494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b="1" dirty="0">
                <a:ln w="3175">
                  <a:solidFill>
                    <a:prstClr val="white"/>
                  </a:solidFill>
                </a:ln>
                <a:solidFill>
                  <a:srgbClr val="59D6E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看图学说</a:t>
            </a:r>
            <a:endParaRPr lang="zh-CN" altLang="en-US" sz="2700" b="1" dirty="0">
              <a:ln w="3175">
                <a:solidFill>
                  <a:prstClr val="white"/>
                </a:solidFill>
              </a:ln>
              <a:solidFill>
                <a:srgbClr val="59D6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51701" y="1491675"/>
            <a:ext cx="3618290" cy="240928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355986" y="627615"/>
            <a:ext cx="3402236" cy="15234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我跟爷爷奶奶学会了做简单的农活。现在我会摘茄子，还会给菜地锄草</a:t>
            </a:r>
            <a:r>
              <a:rPr lang="en-US" altLang="zh-CN" sz="21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……</a:t>
            </a:r>
            <a:endParaRPr lang="zh-CN" altLang="en-US" sz="21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6678147" y="135289"/>
            <a:ext cx="1134079" cy="486034"/>
          </a:xfrm>
          <a:prstGeom prst="wedgeRoundRectCallout">
            <a:avLst>
              <a:gd name="adj1" fmla="val -100202"/>
              <a:gd name="adj2" fmla="val 8895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人物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7596210" y="1653687"/>
            <a:ext cx="1134079" cy="486034"/>
          </a:xfrm>
          <a:prstGeom prst="wedgeRoundRectCallout">
            <a:avLst>
              <a:gd name="adj1" fmla="val -90123"/>
              <a:gd name="adj2" fmla="val -7958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事情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69952" y="627616"/>
            <a:ext cx="1458101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暑假里，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2519858" y="303593"/>
            <a:ext cx="1134079" cy="486034"/>
          </a:xfrm>
          <a:prstGeom prst="wedgeRoundRectCallout">
            <a:avLst>
              <a:gd name="adj1" fmla="val 71135"/>
              <a:gd name="adj2" fmla="val 81118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时间</a:t>
            </a:r>
            <a:endParaRPr lang="zh-CN" altLang="en-US" sz="21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08128" y="843631"/>
            <a:ext cx="1458101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到地里去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9" name="圆角矩形标注 18"/>
          <p:cNvSpPr/>
          <p:nvPr/>
        </p:nvSpPr>
        <p:spPr>
          <a:xfrm>
            <a:off x="8009922" y="519608"/>
            <a:ext cx="1134079" cy="486034"/>
          </a:xfrm>
          <a:prstGeom prst="wedgeRoundRectCallout">
            <a:avLst>
              <a:gd name="adj1" fmla="val -88444"/>
              <a:gd name="adj2" fmla="val 96796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地点</a:t>
            </a:r>
            <a:endParaRPr lang="zh-CN" altLang="en-US" sz="21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23955" y="2165761"/>
            <a:ext cx="4860338" cy="23775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有一天我在地里锄草时，一锄头下去，泥土翻开了，我看到一条长长的虫子在弯弯曲曲地转着。那是什么？爷爷告诉我：那是蚯蚓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,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专门帮庄稼松土的，可是庄稼们的好朋友。我一听，赶紧把它放回了土里。 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21" name="圆角矩形标注 20"/>
          <p:cNvSpPr/>
          <p:nvPr/>
        </p:nvSpPr>
        <p:spPr>
          <a:xfrm>
            <a:off x="2843880" y="2139720"/>
            <a:ext cx="1134079" cy="486034"/>
          </a:xfrm>
          <a:prstGeom prst="wedgeRoundRectCallout">
            <a:avLst>
              <a:gd name="adj1" fmla="val 91293"/>
              <a:gd name="adj2" fmla="val 6935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细节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22" name="圆角矩形标注 21"/>
          <p:cNvSpPr/>
          <p:nvPr/>
        </p:nvSpPr>
        <p:spPr>
          <a:xfrm>
            <a:off x="3161166" y="4052535"/>
            <a:ext cx="1134079" cy="486034"/>
          </a:xfrm>
          <a:prstGeom prst="wedgeRoundRectCallout">
            <a:avLst>
              <a:gd name="adj1" fmla="val 125283"/>
              <a:gd name="adj2" fmla="val -5721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感受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12" y="0"/>
            <a:ext cx="9141488" cy="51435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1" name="矩形 40"/>
          <p:cNvSpPr/>
          <p:nvPr/>
        </p:nvSpPr>
        <p:spPr>
          <a:xfrm>
            <a:off x="189916" y="190500"/>
            <a:ext cx="8758335" cy="4743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4553100" y="3897763"/>
            <a:ext cx="4395151" cy="103618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43052" y="244322"/>
            <a:ext cx="1900406" cy="1012034"/>
          </a:xfrm>
          <a:prstGeom prst="rect">
            <a:avLst/>
          </a:prstGeom>
        </p:spPr>
      </p:pic>
      <p:sp>
        <p:nvSpPr>
          <p:cNvPr id="16" name="TextBox 33"/>
          <p:cNvSpPr txBox="1"/>
          <p:nvPr/>
        </p:nvSpPr>
        <p:spPr>
          <a:xfrm>
            <a:off x="521719" y="676357"/>
            <a:ext cx="1523494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b="1" dirty="0">
                <a:ln w="3175">
                  <a:solidFill>
                    <a:prstClr val="white"/>
                  </a:solidFill>
                </a:ln>
                <a:solidFill>
                  <a:srgbClr val="59D6E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看图练说</a:t>
            </a:r>
            <a:endParaRPr lang="zh-CN" altLang="en-US" sz="2700" b="1" dirty="0">
              <a:ln w="3175">
                <a:solidFill>
                  <a:prstClr val="white"/>
                </a:solidFill>
              </a:ln>
              <a:solidFill>
                <a:srgbClr val="59D6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5704" y="1437672"/>
            <a:ext cx="4061561" cy="275419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626004" y="1005642"/>
            <a:ext cx="3132218" cy="31854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时间</a:t>
            </a:r>
            <a:endParaRPr lang="en-US" altLang="zh-CN" sz="27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地点</a:t>
            </a:r>
            <a:endParaRPr lang="en-US" altLang="zh-CN" sz="27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人物</a:t>
            </a:r>
            <a:endParaRPr lang="en-US" altLang="zh-CN" sz="27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事情</a:t>
            </a:r>
            <a:r>
              <a:rPr lang="en-US" altLang="zh-CN" sz="27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——</a:t>
            </a:r>
            <a:r>
              <a:rPr lang="zh-CN" altLang="en-US" sz="27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细节</a:t>
            </a:r>
            <a:endParaRPr lang="en-US" altLang="zh-CN" sz="27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感受</a:t>
            </a:r>
            <a:endParaRPr lang="zh-CN" altLang="en-US" sz="27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12" y="0"/>
            <a:ext cx="9141488" cy="51435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4" name="矩形 13"/>
          <p:cNvSpPr/>
          <p:nvPr/>
        </p:nvSpPr>
        <p:spPr>
          <a:xfrm>
            <a:off x="189916" y="190500"/>
            <a:ext cx="8758335" cy="4743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09051" y="1433106"/>
            <a:ext cx="1946908" cy="10938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397791" y="1411877"/>
            <a:ext cx="1950037" cy="10833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641259" y="1422452"/>
            <a:ext cx="1946908" cy="10951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43052" y="244322"/>
            <a:ext cx="1900406" cy="1012034"/>
          </a:xfrm>
          <a:prstGeom prst="rect">
            <a:avLst/>
          </a:prstGeom>
        </p:spPr>
      </p:pic>
      <p:sp>
        <p:nvSpPr>
          <p:cNvPr id="20" name="TextBox 33"/>
          <p:cNvSpPr txBox="1"/>
          <p:nvPr/>
        </p:nvSpPr>
        <p:spPr>
          <a:xfrm>
            <a:off x="521719" y="676357"/>
            <a:ext cx="1523494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b="1" dirty="0">
                <a:ln w="3175">
                  <a:solidFill>
                    <a:schemeClr val="bg1"/>
                  </a:solidFill>
                </a:ln>
                <a:solidFill>
                  <a:srgbClr val="59D6E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小组交流</a:t>
            </a:r>
            <a:endParaRPr lang="zh-CN" altLang="en-US" sz="2700" b="1" dirty="0">
              <a:ln w="3175">
                <a:solidFill>
                  <a:schemeClr val="bg1"/>
                </a:solidFill>
              </a:ln>
              <a:solidFill>
                <a:srgbClr val="59D6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>
          <a:xfrm>
            <a:off x="4553100" y="3897763"/>
            <a:ext cx="4395151" cy="1036187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791737" y="2841769"/>
            <a:ext cx="7830544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zh-CN" sz="21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说的同学：</a:t>
            </a:r>
            <a:r>
              <a:rPr lang="zh-CN" altLang="zh-CN" sz="21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选择感兴趣的内容，借助图片、实物等把事情经过讲</a:t>
            </a:r>
            <a:endParaRPr lang="en-US" altLang="zh-CN" sz="21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r>
              <a:rPr lang="en-US" altLang="zh-CN" sz="21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      </a:t>
            </a:r>
            <a:r>
              <a:rPr lang="zh-CN" altLang="zh-CN" sz="21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清楚。</a:t>
            </a:r>
            <a:endParaRPr lang="zh-CN" altLang="zh-CN" sz="21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r>
              <a:rPr lang="zh-CN" altLang="zh-CN" sz="21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听的同学：</a:t>
            </a:r>
            <a:r>
              <a:rPr lang="zh-CN" altLang="zh-CN" sz="21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听明白别人的发言，提出合理化建议。</a:t>
            </a:r>
            <a:endParaRPr lang="zh-CN" altLang="zh-CN" sz="21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51887" y="681619"/>
            <a:ext cx="3348233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暑假，你去哪儿了？</a:t>
            </a:r>
            <a:endParaRPr lang="zh-CN" altLang="en-US" sz="27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12" y="0"/>
            <a:ext cx="9141488" cy="51435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4" name="矩形 13"/>
          <p:cNvSpPr/>
          <p:nvPr/>
        </p:nvSpPr>
        <p:spPr>
          <a:xfrm>
            <a:off x="189916" y="190500"/>
            <a:ext cx="8758335" cy="4743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09051" y="1433106"/>
            <a:ext cx="1946908" cy="10938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397791" y="1411877"/>
            <a:ext cx="1950037" cy="10833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641259" y="1422452"/>
            <a:ext cx="1946908" cy="10951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43052" y="244322"/>
            <a:ext cx="1900406" cy="1012034"/>
          </a:xfrm>
          <a:prstGeom prst="rect">
            <a:avLst/>
          </a:prstGeom>
        </p:spPr>
      </p:pic>
      <p:sp>
        <p:nvSpPr>
          <p:cNvPr id="20" name="TextBox 33"/>
          <p:cNvSpPr txBox="1"/>
          <p:nvPr/>
        </p:nvSpPr>
        <p:spPr>
          <a:xfrm>
            <a:off x="521719" y="676357"/>
            <a:ext cx="1523494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b="1" dirty="0">
                <a:ln w="3175">
                  <a:solidFill>
                    <a:schemeClr val="bg1"/>
                  </a:solidFill>
                </a:ln>
                <a:solidFill>
                  <a:srgbClr val="59D6E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小组交流</a:t>
            </a:r>
            <a:endParaRPr lang="zh-CN" altLang="en-US" sz="2700" b="1" dirty="0">
              <a:ln w="3175">
                <a:solidFill>
                  <a:schemeClr val="bg1"/>
                </a:solidFill>
              </a:ln>
              <a:solidFill>
                <a:srgbClr val="59D6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>
          <a:xfrm>
            <a:off x="4553100" y="3897763"/>
            <a:ext cx="4395151" cy="1036187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791737" y="2841769"/>
            <a:ext cx="7830544" cy="107337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spcAft>
                <a:spcPts val="1350"/>
              </a:spcAft>
            </a:pPr>
            <a:r>
              <a:rPr lang="zh-CN" altLang="en-US" sz="27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四人小组推荐一位参与全班发言。</a:t>
            </a:r>
            <a:endParaRPr lang="en-US" altLang="zh-CN" sz="27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>
              <a:spcAft>
                <a:spcPts val="1350"/>
              </a:spcAft>
            </a:pPr>
            <a:r>
              <a:rPr lang="zh-CN" altLang="en-US" sz="27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评选“最佳发言人”。</a:t>
            </a:r>
            <a:endParaRPr lang="zh-CN" altLang="zh-CN" sz="27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51887" y="681619"/>
            <a:ext cx="3348233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暑假，你去哪儿了？</a:t>
            </a:r>
            <a:endParaRPr lang="zh-CN" altLang="en-US" sz="27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12" y="0"/>
            <a:ext cx="9141488" cy="51435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1" name="矩形 40"/>
          <p:cNvSpPr/>
          <p:nvPr/>
        </p:nvSpPr>
        <p:spPr>
          <a:xfrm>
            <a:off x="189916" y="190500"/>
            <a:ext cx="8758335" cy="4743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43052" y="244322"/>
            <a:ext cx="1900406" cy="1012034"/>
          </a:xfrm>
          <a:prstGeom prst="rect">
            <a:avLst/>
          </a:prstGeom>
        </p:spPr>
      </p:pic>
      <p:sp>
        <p:nvSpPr>
          <p:cNvPr id="16" name="TextBox 33"/>
          <p:cNvSpPr txBox="1"/>
          <p:nvPr/>
        </p:nvSpPr>
        <p:spPr>
          <a:xfrm>
            <a:off x="521719" y="676357"/>
            <a:ext cx="1523494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b="1" dirty="0">
                <a:ln w="3175">
                  <a:solidFill>
                    <a:prstClr val="white"/>
                  </a:solidFill>
                </a:ln>
                <a:solidFill>
                  <a:srgbClr val="59D6E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课后作业</a:t>
            </a:r>
            <a:endParaRPr lang="zh-CN" altLang="en-US" sz="2700" b="1" dirty="0">
              <a:ln w="3175">
                <a:solidFill>
                  <a:prstClr val="white"/>
                </a:solidFill>
              </a:ln>
              <a:solidFill>
                <a:srgbClr val="59D6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33825" y="244414"/>
            <a:ext cx="6641985" cy="464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67716" y="1599683"/>
            <a:ext cx="1890131" cy="233140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</a:t>
            </a:r>
            <a:r>
              <a:rPr lang="zh-CN" altLang="zh-CN" sz="21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选一两张照片，贴在一张彩色纸上，在纸上加上一段话，把你的暑假生活写清楚。</a:t>
            </a:r>
            <a:endParaRPr lang="zh-CN" altLang="en-US" sz="21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4553100" y="3897763"/>
            <a:ext cx="4395151" cy="1036187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第一PPT模板网-WWW.1PPT.COM  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 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Office 主题​​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512</Words>
  <Application>WPS 演示</Application>
  <PresentationFormat>全屏显示(16:9)</PresentationFormat>
  <Paragraphs>91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10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微软雅黑</vt:lpstr>
      <vt:lpstr>等线 Light</vt:lpstr>
      <vt:lpstr>等线</vt:lpstr>
      <vt:lpstr>Calibri</vt:lpstr>
      <vt:lpstr>楷体</vt:lpstr>
      <vt:lpstr>Arial</vt:lpstr>
      <vt:lpstr>Arial Unicode MS</vt:lpstr>
      <vt:lpstr>Calibri Light</vt:lpstr>
      <vt:lpstr>第一PPT模板网-WWW.1PPT.COM</vt:lpstr>
      <vt:lpstr>第一PPT模板网-WWW.1PPT.COM </vt:lpstr>
      <vt:lpstr>第一PPT模板网-WWW.1PPT.COM  </vt:lpstr>
      <vt:lpstr> 第一PPT模板网-WWW.1PPT.COM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222</cp:revision>
  <dcterms:created xsi:type="dcterms:W3CDTF">2018-01-24T10:08:00Z</dcterms:created>
  <dcterms:modified xsi:type="dcterms:W3CDTF">2021-09-15T02:18:42Z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