
<file path=[Content_Types].xml><?xml version="1.0" encoding="utf-8"?>
<Types xmlns="http://schemas.openxmlformats.org/package/2006/content-types">
  <Default Extension="jpeg" ContentType="image/jpe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2" r:id="rId3"/>
    <p:sldId id="293" r:id="rId5"/>
    <p:sldId id="294" r:id="rId6"/>
    <p:sldId id="336" r:id="rId7"/>
    <p:sldId id="292" r:id="rId8"/>
    <p:sldId id="301" r:id="rId9"/>
    <p:sldId id="324" r:id="rId10"/>
    <p:sldId id="325" r:id="rId11"/>
    <p:sldId id="334" r:id="rId12"/>
    <p:sldId id="302" r:id="rId13"/>
    <p:sldId id="327" r:id="rId14"/>
    <p:sldId id="322" r:id="rId15"/>
    <p:sldId id="329" r:id="rId16"/>
    <p:sldId id="335" r:id="rId17"/>
    <p:sldId id="303" r:id="rId18"/>
    <p:sldId id="304" r:id="rId19"/>
    <p:sldId id="306" r:id="rId20"/>
    <p:sldId id="305" r:id="rId21"/>
    <p:sldId id="309" r:id="rId22"/>
    <p:sldId id="331" r:id="rId23"/>
    <p:sldId id="310" r:id="rId24"/>
    <p:sldId id="311" r:id="rId25"/>
    <p:sldId id="316" r:id="rId26"/>
    <p:sldId id="307" r:id="rId27"/>
    <p:sldId id="312" r:id="rId28"/>
    <p:sldId id="315" r:id="rId29"/>
    <p:sldId id="317" r:id="rId30"/>
    <p:sldId id="314" r:id="rId31"/>
    <p:sldId id="332" r:id="rId32"/>
    <p:sldId id="319" r:id="rId33"/>
    <p:sldId id="320" r:id="rId34"/>
    <p:sldId id="291" r:id="rId35"/>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0000"/>
    <a:srgbClr val="1597E0"/>
    <a:srgbClr val="1894DE"/>
    <a:srgbClr val="FCF7E3"/>
    <a:srgbClr val="FFFFFF"/>
    <a:srgbClr val="B7D545"/>
    <a:srgbClr val="CCECFF"/>
    <a:srgbClr val="F57F1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862" autoAdjust="0"/>
    <p:restoredTop sz="93765" autoAdjust="0"/>
  </p:normalViewPr>
  <p:slideViewPr>
    <p:cSldViewPr>
      <p:cViewPr>
        <p:scale>
          <a:sx n="89" d="100"/>
          <a:sy n="89" d="100"/>
        </p:scale>
        <p:origin x="-1236" y="28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0C8C9FB5-AF00-420F-8375-86425FED18B0}" type="datetimeFigureOut">
              <a:rPr lang="zh-CN" altLang="en-US"/>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3DE1C597-045B-4484-9210-D34BC6B52F3A}"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p:cNvSpPr>
            <a:spLocks noGrp="1" noRot="1" noChangeAspect="1"/>
          </p:cNvSpPr>
          <p:nvPr>
            <p:ph type="sldImg"/>
          </p:nvPr>
        </p:nvSpPr>
        <p:spPr bwMode="auto">
          <a:noFill/>
          <a:ln>
            <a:solidFill>
              <a:srgbClr val="000000"/>
            </a:solidFill>
            <a:miter lim="800000"/>
          </a:ln>
        </p:spPr>
      </p:sp>
      <p:sp>
        <p:nvSpPr>
          <p:cNvPr id="15362"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15363" name="灯片编号占位符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6934A45C-533B-49F9-B715-025EAC29F6C9}" type="slidenum">
              <a:rPr lang="zh-CN" altLang="en-US"/>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365125"/>
            <a:ext cx="78867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emf"/><Relationship Id="rId6" Type="http://schemas.openxmlformats.org/officeDocument/2006/relationships/image" Target="../media/image6.emf"/><Relationship Id="rId5" Type="http://schemas.openxmlformats.org/officeDocument/2006/relationships/image" Target="../media/image5.emf"/><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1" Type="http://schemas.openxmlformats.org/officeDocument/2006/relationships/notesSlide" Target="../notesSlides/notesSlide1.xml"/><Relationship Id="rId10" Type="http://schemas.openxmlformats.org/officeDocument/2006/relationships/slideLayout" Target="../slideLayouts/slideLayout4.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11.xml"/><Relationship Id="rId5" Type="http://schemas.openxmlformats.org/officeDocument/2006/relationships/image" Target="../media/image13.png"/><Relationship Id="rId4" Type="http://schemas.openxmlformats.org/officeDocument/2006/relationships/image" Target="../media/image15.emf"/><Relationship Id="rId3" Type="http://schemas.openxmlformats.org/officeDocument/2006/relationships/image" Target="../media/image6.emf"/><Relationship Id="rId2" Type="http://schemas.openxmlformats.org/officeDocument/2006/relationships/image" Target="../media/image14.png"/><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11.xml"/><Relationship Id="rId5" Type="http://schemas.openxmlformats.org/officeDocument/2006/relationships/image" Target="../media/image13.png"/><Relationship Id="rId4" Type="http://schemas.openxmlformats.org/officeDocument/2006/relationships/image" Target="../media/image15.emf"/><Relationship Id="rId3" Type="http://schemas.openxmlformats.org/officeDocument/2006/relationships/image" Target="../media/image6.emf"/><Relationship Id="rId2" Type="http://schemas.openxmlformats.org/officeDocument/2006/relationships/image" Target="../media/image14.png"/><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9" Type="http://schemas.openxmlformats.org/officeDocument/2006/relationships/image" Target="../media/image26.png"/><Relationship Id="rId8" Type="http://schemas.openxmlformats.org/officeDocument/2006/relationships/image" Target="../media/image25.png"/><Relationship Id="rId7" Type="http://schemas.openxmlformats.org/officeDocument/2006/relationships/image" Target="../media/image24.png"/><Relationship Id="rId6" Type="http://schemas.openxmlformats.org/officeDocument/2006/relationships/image" Target="../media/image23.png"/><Relationship Id="rId5" Type="http://schemas.openxmlformats.org/officeDocument/2006/relationships/image" Target="../media/image15.emf"/><Relationship Id="rId4" Type="http://schemas.openxmlformats.org/officeDocument/2006/relationships/image" Target="../media/image6.emf"/><Relationship Id="rId3" Type="http://schemas.openxmlformats.org/officeDocument/2006/relationships/image" Target="../media/image14.png"/><Relationship Id="rId2" Type="http://schemas.openxmlformats.org/officeDocument/2006/relationships/image" Target="../media/image1.png"/><Relationship Id="rId14" Type="http://schemas.openxmlformats.org/officeDocument/2006/relationships/slideLayout" Target="../slideLayouts/slideLayout11.xml"/><Relationship Id="rId13" Type="http://schemas.openxmlformats.org/officeDocument/2006/relationships/image" Target="../media/image9.png"/><Relationship Id="rId12" Type="http://schemas.openxmlformats.org/officeDocument/2006/relationships/image" Target="../media/image8.png"/><Relationship Id="rId11" Type="http://schemas.openxmlformats.org/officeDocument/2006/relationships/image" Target="../media/image7.emf"/><Relationship Id="rId10" Type="http://schemas.openxmlformats.org/officeDocument/2006/relationships/image" Target="../media/image13.png"/><Relationship Id="rId1" Type="http://schemas.openxmlformats.org/officeDocument/2006/relationships/image" Target="../media/image22.png"/></Relationships>
</file>

<file path=ppt/slides/_rels/slide13.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emf"/><Relationship Id="rId7" Type="http://schemas.openxmlformats.org/officeDocument/2006/relationships/image" Target="../media/image13.png"/><Relationship Id="rId6" Type="http://schemas.openxmlformats.org/officeDocument/2006/relationships/image" Target="../media/image26.png"/><Relationship Id="rId5" Type="http://schemas.openxmlformats.org/officeDocument/2006/relationships/image" Target="../media/image24.png"/><Relationship Id="rId4" Type="http://schemas.openxmlformats.org/officeDocument/2006/relationships/image" Target="../media/image15.emf"/><Relationship Id="rId3" Type="http://schemas.openxmlformats.org/officeDocument/2006/relationships/image" Target="../media/image6.emf"/><Relationship Id="rId2" Type="http://schemas.openxmlformats.org/officeDocument/2006/relationships/image" Target="../media/image14.png"/><Relationship Id="rId11" Type="http://schemas.openxmlformats.org/officeDocument/2006/relationships/slideLayout" Target="../slideLayouts/slideLayout11.xml"/><Relationship Id="rId10" Type="http://schemas.openxmlformats.org/officeDocument/2006/relationships/image" Target="../media/image9.pn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11.xml"/><Relationship Id="rId8" Type="http://schemas.openxmlformats.org/officeDocument/2006/relationships/image" Target="../media/image13.png"/><Relationship Id="rId7" Type="http://schemas.openxmlformats.org/officeDocument/2006/relationships/image" Target="../media/image29.jpeg"/><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15.emf"/><Relationship Id="rId3" Type="http://schemas.openxmlformats.org/officeDocument/2006/relationships/image" Target="../media/image6.emf"/><Relationship Id="rId2" Type="http://schemas.openxmlformats.org/officeDocument/2006/relationships/image" Target="../media/image14.pn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11.xml"/><Relationship Id="rId5" Type="http://schemas.openxmlformats.org/officeDocument/2006/relationships/image" Target="../media/image13.png"/><Relationship Id="rId4" Type="http://schemas.openxmlformats.org/officeDocument/2006/relationships/image" Target="../media/image15.emf"/><Relationship Id="rId3" Type="http://schemas.openxmlformats.org/officeDocument/2006/relationships/image" Target="../media/image6.emf"/><Relationship Id="rId2" Type="http://schemas.openxmlformats.org/officeDocument/2006/relationships/image" Target="../media/image14.png"/><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9" Type="http://schemas.openxmlformats.org/officeDocument/2006/relationships/image" Target="../media/image35.png"/><Relationship Id="rId8" Type="http://schemas.openxmlformats.org/officeDocument/2006/relationships/image" Target="../media/image34.png"/><Relationship Id="rId7" Type="http://schemas.openxmlformats.org/officeDocument/2006/relationships/image" Target="../media/image13.png"/><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14.png"/><Relationship Id="rId3" Type="http://schemas.openxmlformats.org/officeDocument/2006/relationships/image" Target="../media/image31.png"/><Relationship Id="rId2" Type="http://schemas.openxmlformats.org/officeDocument/2006/relationships/image" Target="../media/image30.png"/><Relationship Id="rId10" Type="http://schemas.openxmlformats.org/officeDocument/2006/relationships/slideLayout" Target="../slideLayouts/slideLayout11.xml"/><Relationship Id="rId1" Type="http://schemas.openxmlformats.org/officeDocument/2006/relationships/hyperlink" Target="&#26391;&#35835;&#12289;&#21548;&#20889;&#35270;&#39057;-&#24425;&#33394;&#30340;&#26790;/&#35838;&#25991;&#26391;&#35835;&#8212;8%20&#24425;&#33394;&#30340;&#26790;.mp4" TargetMode="External"/></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11.xml"/><Relationship Id="rId7" Type="http://schemas.openxmlformats.org/officeDocument/2006/relationships/image" Target="../media/image37.png"/><Relationship Id="rId6" Type="http://schemas.openxmlformats.org/officeDocument/2006/relationships/image" Target="../media/image36.png"/><Relationship Id="rId5" Type="http://schemas.openxmlformats.org/officeDocument/2006/relationships/image" Target="../media/image13.png"/><Relationship Id="rId4" Type="http://schemas.openxmlformats.org/officeDocument/2006/relationships/image" Target="../media/image15.emf"/><Relationship Id="rId3" Type="http://schemas.openxmlformats.org/officeDocument/2006/relationships/image" Target="../media/image6.emf"/><Relationship Id="rId2" Type="http://schemas.openxmlformats.org/officeDocument/2006/relationships/image" Target="../media/image14.png"/><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13.png"/></Relationships>
</file>

<file path=ppt/slides/_rels/slide19.xml.rels><?xml version="1.0" encoding="UTF-8" standalone="yes"?>
<Relationships xmlns="http://schemas.openxmlformats.org/package/2006/relationships"><Relationship Id="rId9" Type="http://schemas.openxmlformats.org/officeDocument/2006/relationships/slideLayout" Target="../slideLayouts/slideLayout11.xml"/><Relationship Id="rId8" Type="http://schemas.openxmlformats.org/officeDocument/2006/relationships/image" Target="../media/image40.png"/><Relationship Id="rId7" Type="http://schemas.openxmlformats.org/officeDocument/2006/relationships/image" Target="../media/image8.png"/><Relationship Id="rId6" Type="http://schemas.openxmlformats.org/officeDocument/2006/relationships/image" Target="../media/image7.emf"/><Relationship Id="rId5" Type="http://schemas.openxmlformats.org/officeDocument/2006/relationships/image" Target="../media/image13.png"/><Relationship Id="rId4" Type="http://schemas.openxmlformats.org/officeDocument/2006/relationships/image" Target="../media/image15.emf"/><Relationship Id="rId3" Type="http://schemas.openxmlformats.org/officeDocument/2006/relationships/image" Target="../media/image6.emf"/><Relationship Id="rId2" Type="http://schemas.openxmlformats.org/officeDocument/2006/relationships/image" Target="../media/image14.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image" Target="../media/image13.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3.png"/></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11.xml"/><Relationship Id="rId5" Type="http://schemas.openxmlformats.org/officeDocument/2006/relationships/image" Target="../media/image40.png"/><Relationship Id="rId4" Type="http://schemas.openxmlformats.org/officeDocument/2006/relationships/image" Target="../media/image13.png"/><Relationship Id="rId3" Type="http://schemas.openxmlformats.org/officeDocument/2006/relationships/image" Target="../media/image15.emf"/><Relationship Id="rId2" Type="http://schemas.openxmlformats.org/officeDocument/2006/relationships/image" Target="../media/image14.png"/><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8" Type="http://schemas.openxmlformats.org/officeDocument/2006/relationships/slideLayout" Target="../slideLayouts/slideLayout11.xml"/><Relationship Id="rId7" Type="http://schemas.openxmlformats.org/officeDocument/2006/relationships/image" Target="../media/image44.png"/><Relationship Id="rId6" Type="http://schemas.openxmlformats.org/officeDocument/2006/relationships/image" Target="../media/image43.png"/><Relationship Id="rId5" Type="http://schemas.openxmlformats.org/officeDocument/2006/relationships/image" Target="../media/image13.png"/><Relationship Id="rId4" Type="http://schemas.openxmlformats.org/officeDocument/2006/relationships/image" Target="../media/image15.emf"/><Relationship Id="rId3" Type="http://schemas.openxmlformats.org/officeDocument/2006/relationships/image" Target="../media/image6.emf"/><Relationship Id="rId2" Type="http://schemas.openxmlformats.org/officeDocument/2006/relationships/image" Target="../media/image14.png"/><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11.xml"/><Relationship Id="rId5" Type="http://schemas.openxmlformats.org/officeDocument/2006/relationships/image" Target="../media/image13.png"/><Relationship Id="rId4" Type="http://schemas.openxmlformats.org/officeDocument/2006/relationships/image" Target="../media/image15.emf"/><Relationship Id="rId3" Type="http://schemas.openxmlformats.org/officeDocument/2006/relationships/image" Target="../media/image6.emf"/><Relationship Id="rId2" Type="http://schemas.openxmlformats.org/officeDocument/2006/relationships/image" Target="../media/image14.png"/><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6" Type="http://schemas.openxmlformats.org/officeDocument/2006/relationships/slideLayout" Target="../slideLayouts/slideLayout11.xml"/><Relationship Id="rId5" Type="http://schemas.openxmlformats.org/officeDocument/2006/relationships/image" Target="../media/image13.png"/><Relationship Id="rId4" Type="http://schemas.openxmlformats.org/officeDocument/2006/relationships/image" Target="../media/image15.emf"/><Relationship Id="rId3" Type="http://schemas.openxmlformats.org/officeDocument/2006/relationships/image" Target="../media/image6.emf"/><Relationship Id="rId2" Type="http://schemas.openxmlformats.org/officeDocument/2006/relationships/image" Target="../media/image14.png"/><Relationship Id="rId1" Type="http://schemas.openxmlformats.org/officeDocument/2006/relationships/image" Target="../media/image1.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3.png"/></Relationships>
</file>

<file path=ppt/slides/_rels/slide27.xml.rels><?xml version="1.0" encoding="UTF-8" standalone="yes"?>
<Relationships xmlns="http://schemas.openxmlformats.org/package/2006/relationships"><Relationship Id="rId7" Type="http://schemas.openxmlformats.org/officeDocument/2006/relationships/slideLayout" Target="../slideLayouts/slideLayout11.xml"/><Relationship Id="rId6" Type="http://schemas.openxmlformats.org/officeDocument/2006/relationships/image" Target="../media/image45.png"/><Relationship Id="rId5" Type="http://schemas.openxmlformats.org/officeDocument/2006/relationships/image" Target="../media/image13.png"/><Relationship Id="rId4" Type="http://schemas.openxmlformats.org/officeDocument/2006/relationships/image" Target="../media/image15.emf"/><Relationship Id="rId3" Type="http://schemas.openxmlformats.org/officeDocument/2006/relationships/image" Target="../media/image6.emf"/><Relationship Id="rId2" Type="http://schemas.openxmlformats.org/officeDocument/2006/relationships/image" Target="../media/image14.png"/><Relationship Id="rId1" Type="http://schemas.openxmlformats.org/officeDocument/2006/relationships/image" Target="../media/image1.png"/></Relationships>
</file>

<file path=ppt/slides/_rels/slide28.xml.rels><?xml version="1.0" encoding="UTF-8" standalone="yes"?>
<Relationships xmlns="http://schemas.openxmlformats.org/package/2006/relationships"><Relationship Id="rId6" Type="http://schemas.openxmlformats.org/officeDocument/2006/relationships/slideLayout" Target="../slideLayouts/slideLayout11.xml"/><Relationship Id="rId5" Type="http://schemas.openxmlformats.org/officeDocument/2006/relationships/image" Target="../media/image13.png"/><Relationship Id="rId4" Type="http://schemas.openxmlformats.org/officeDocument/2006/relationships/image" Target="../media/image15.emf"/><Relationship Id="rId3" Type="http://schemas.openxmlformats.org/officeDocument/2006/relationships/image" Target="../media/image6.emf"/><Relationship Id="rId2" Type="http://schemas.openxmlformats.org/officeDocument/2006/relationships/image" Target="../media/image14.png"/><Relationship Id="rId1" Type="http://schemas.openxmlformats.org/officeDocument/2006/relationships/image" Target="../media/image1.png"/></Relationships>
</file>

<file path=ppt/slides/_rels/slide29.xml.rels><?xml version="1.0" encoding="UTF-8" standalone="yes"?>
<Relationships xmlns="http://schemas.openxmlformats.org/package/2006/relationships"><Relationship Id="rId8" Type="http://schemas.openxmlformats.org/officeDocument/2006/relationships/slideLayout" Target="../slideLayouts/slideLayout11.xml"/><Relationship Id="rId7" Type="http://schemas.openxmlformats.org/officeDocument/2006/relationships/image" Target="../media/image46.jpeg"/><Relationship Id="rId6" Type="http://schemas.openxmlformats.org/officeDocument/2006/relationships/image" Target="../media/image13.png"/><Relationship Id="rId5" Type="http://schemas.openxmlformats.org/officeDocument/2006/relationships/image" Target="../media/image20.png"/><Relationship Id="rId4" Type="http://schemas.openxmlformats.org/officeDocument/2006/relationships/image" Target="../media/image15.emf"/><Relationship Id="rId3" Type="http://schemas.openxmlformats.org/officeDocument/2006/relationships/image" Target="../media/image6.emf"/><Relationship Id="rId2" Type="http://schemas.openxmlformats.org/officeDocument/2006/relationships/image" Target="../media/image14.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9" Type="http://schemas.openxmlformats.org/officeDocument/2006/relationships/image" Target="../media/image17.png"/><Relationship Id="rId8" Type="http://schemas.openxmlformats.org/officeDocument/2006/relationships/image" Target="../media/image16.png"/><Relationship Id="rId7" Type="http://schemas.openxmlformats.org/officeDocument/2006/relationships/image" Target="../media/image13.png"/><Relationship Id="rId6" Type="http://schemas.openxmlformats.org/officeDocument/2006/relationships/image" Target="../media/image8.png"/><Relationship Id="rId5" Type="http://schemas.openxmlformats.org/officeDocument/2006/relationships/image" Target="../media/image7.emf"/><Relationship Id="rId4" Type="http://schemas.openxmlformats.org/officeDocument/2006/relationships/image" Target="../media/image15.emf"/><Relationship Id="rId3" Type="http://schemas.openxmlformats.org/officeDocument/2006/relationships/image" Target="../media/image6.emf"/><Relationship Id="rId2" Type="http://schemas.openxmlformats.org/officeDocument/2006/relationships/image" Target="../media/image14.png"/><Relationship Id="rId11" Type="http://schemas.openxmlformats.org/officeDocument/2006/relationships/slideLayout" Target="../slideLayouts/slideLayout11.xml"/><Relationship Id="rId10" Type="http://schemas.openxmlformats.org/officeDocument/2006/relationships/image" Target="../media/image18.png"/><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6" Type="http://schemas.openxmlformats.org/officeDocument/2006/relationships/slideLayout" Target="../slideLayouts/slideLayout11.xml"/><Relationship Id="rId5" Type="http://schemas.openxmlformats.org/officeDocument/2006/relationships/image" Target="../media/image13.png"/><Relationship Id="rId4" Type="http://schemas.openxmlformats.org/officeDocument/2006/relationships/image" Target="../media/image15.emf"/><Relationship Id="rId3" Type="http://schemas.openxmlformats.org/officeDocument/2006/relationships/image" Target="../media/image6.emf"/><Relationship Id="rId2" Type="http://schemas.openxmlformats.org/officeDocument/2006/relationships/image" Target="../media/image14.png"/><Relationship Id="rId1" Type="http://schemas.openxmlformats.org/officeDocument/2006/relationships/image" Target="../media/image1.png"/></Relationships>
</file>

<file path=ppt/slides/_rels/slide31.xml.rels><?xml version="1.0" encoding="UTF-8" standalone="yes"?>
<Relationships xmlns="http://schemas.openxmlformats.org/package/2006/relationships"><Relationship Id="rId7" Type="http://schemas.openxmlformats.org/officeDocument/2006/relationships/slideLayout" Target="../slideLayouts/slideLayout11.xml"/><Relationship Id="rId6" Type="http://schemas.openxmlformats.org/officeDocument/2006/relationships/image" Target="../media/image47.png"/><Relationship Id="rId5" Type="http://schemas.openxmlformats.org/officeDocument/2006/relationships/image" Target="../media/image13.png"/><Relationship Id="rId4" Type="http://schemas.openxmlformats.org/officeDocument/2006/relationships/image" Target="../media/image15.emf"/><Relationship Id="rId3" Type="http://schemas.openxmlformats.org/officeDocument/2006/relationships/image" Target="../media/image6.emf"/><Relationship Id="rId2" Type="http://schemas.openxmlformats.org/officeDocument/2006/relationships/image" Target="../media/image14.png"/><Relationship Id="rId1" Type="http://schemas.openxmlformats.org/officeDocument/2006/relationships/image" Target="../media/image1.png"/></Relationships>
</file>

<file path=ppt/slides/_rels/slide32.xml.rels><?xml version="1.0" encoding="UTF-8" standalone="yes"?>
<Relationships xmlns="http://schemas.openxmlformats.org/package/2006/relationships"><Relationship Id="rId9" Type="http://schemas.openxmlformats.org/officeDocument/2006/relationships/slideLayout" Target="../slideLayouts/slideLayout11.xml"/><Relationship Id="rId8" Type="http://schemas.openxmlformats.org/officeDocument/2006/relationships/image" Target="../media/image9.png"/><Relationship Id="rId7" Type="http://schemas.openxmlformats.org/officeDocument/2006/relationships/image" Target="../media/image8.png"/><Relationship Id="rId6" Type="http://schemas.openxmlformats.org/officeDocument/2006/relationships/image" Target="../media/image7.emf"/><Relationship Id="rId5" Type="http://schemas.openxmlformats.org/officeDocument/2006/relationships/image" Target="../media/image3.png"/><Relationship Id="rId4" Type="http://schemas.openxmlformats.org/officeDocument/2006/relationships/image" Target="../media/image15.emf"/><Relationship Id="rId3" Type="http://schemas.openxmlformats.org/officeDocument/2006/relationships/image" Target="../media/image6.emf"/><Relationship Id="rId2" Type="http://schemas.openxmlformats.org/officeDocument/2006/relationships/image" Target="../media/image14.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9" Type="http://schemas.openxmlformats.org/officeDocument/2006/relationships/slideLayout" Target="../slideLayouts/slideLayout11.xml"/><Relationship Id="rId8" Type="http://schemas.openxmlformats.org/officeDocument/2006/relationships/image" Target="../media/image19.png"/><Relationship Id="rId7" Type="http://schemas.openxmlformats.org/officeDocument/2006/relationships/image" Target="../media/image13.png"/><Relationship Id="rId6" Type="http://schemas.openxmlformats.org/officeDocument/2006/relationships/image" Target="../media/image8.png"/><Relationship Id="rId5" Type="http://schemas.openxmlformats.org/officeDocument/2006/relationships/image" Target="../media/image7.emf"/><Relationship Id="rId4" Type="http://schemas.openxmlformats.org/officeDocument/2006/relationships/image" Target="../media/image15.emf"/><Relationship Id="rId3" Type="http://schemas.openxmlformats.org/officeDocument/2006/relationships/image" Target="../media/image6.emf"/><Relationship Id="rId2" Type="http://schemas.openxmlformats.org/officeDocument/2006/relationships/image" Target="../media/image14.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20.png"/><Relationship Id="rId4" Type="http://schemas.openxmlformats.org/officeDocument/2006/relationships/image" Target="../media/image15.emf"/><Relationship Id="rId3" Type="http://schemas.openxmlformats.org/officeDocument/2006/relationships/image" Target="../media/image6.emf"/><Relationship Id="rId2" Type="http://schemas.openxmlformats.org/officeDocument/2006/relationships/image" Target="../media/image14.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20.png"/><Relationship Id="rId4" Type="http://schemas.openxmlformats.org/officeDocument/2006/relationships/image" Target="../media/image15.emf"/><Relationship Id="rId3" Type="http://schemas.openxmlformats.org/officeDocument/2006/relationships/image" Target="../media/image6.emf"/><Relationship Id="rId2" Type="http://schemas.openxmlformats.org/officeDocument/2006/relationships/image" Target="../media/image14.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20.png"/><Relationship Id="rId4" Type="http://schemas.openxmlformats.org/officeDocument/2006/relationships/image" Target="../media/image15.emf"/><Relationship Id="rId3" Type="http://schemas.openxmlformats.org/officeDocument/2006/relationships/image" Target="../media/image6.emf"/><Relationship Id="rId2" Type="http://schemas.openxmlformats.org/officeDocument/2006/relationships/image" Target="../media/image14.pn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11.xml"/><Relationship Id="rId7" Type="http://schemas.openxmlformats.org/officeDocument/2006/relationships/image" Target="../media/image21.png"/><Relationship Id="rId6" Type="http://schemas.openxmlformats.org/officeDocument/2006/relationships/image" Target="../media/image13.png"/><Relationship Id="rId5" Type="http://schemas.openxmlformats.org/officeDocument/2006/relationships/image" Target="../media/image20.png"/><Relationship Id="rId4" Type="http://schemas.openxmlformats.org/officeDocument/2006/relationships/image" Target="../media/image15.emf"/><Relationship Id="rId3" Type="http://schemas.openxmlformats.org/officeDocument/2006/relationships/image" Target="../media/image6.emf"/><Relationship Id="rId2" Type="http://schemas.openxmlformats.org/officeDocument/2006/relationships/image" Target="../media/image14.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20.png"/><Relationship Id="rId4" Type="http://schemas.openxmlformats.org/officeDocument/2006/relationships/image" Target="../media/image15.emf"/><Relationship Id="rId3" Type="http://schemas.openxmlformats.org/officeDocument/2006/relationships/image" Target="../media/image6.emf"/><Relationship Id="rId2" Type="http://schemas.openxmlformats.org/officeDocument/2006/relationships/image" Target="../media/image14.pn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5732463"/>
            <a:ext cx="9144000" cy="1125537"/>
          </a:xfrm>
          <a:prstGeom prst="rect">
            <a:avLst/>
          </a:prstGeom>
          <a:solidFill>
            <a:srgbClr val="FCF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7" name="图片 6"/>
          <p:cNvPicPr>
            <a:picLocks noChangeAspect="1"/>
          </p:cNvPicPr>
          <p:nvPr/>
        </p:nvPicPr>
        <p:blipFill>
          <a:blip r:embed="rId1" cstate="print"/>
          <a:srcRect r="72971"/>
          <a:stretch>
            <a:fillRect/>
          </a:stretch>
        </p:blipFill>
        <p:spPr bwMode="auto">
          <a:xfrm>
            <a:off x="3690938" y="5662613"/>
            <a:ext cx="2519362" cy="2390775"/>
          </a:xfrm>
          <a:prstGeom prst="rect">
            <a:avLst/>
          </a:prstGeom>
          <a:noFill/>
          <a:ln w="9525">
            <a:noFill/>
            <a:miter lim="800000"/>
            <a:headEnd/>
            <a:tailEnd/>
          </a:ln>
        </p:spPr>
      </p:pic>
      <p:sp>
        <p:nvSpPr>
          <p:cNvPr id="8" name="矩形 7"/>
          <p:cNvSpPr/>
          <p:nvPr/>
        </p:nvSpPr>
        <p:spPr>
          <a:xfrm>
            <a:off x="2267744" y="1988840"/>
            <a:ext cx="5328592" cy="769441"/>
          </a:xfrm>
          <a:prstGeom prst="rect">
            <a:avLst/>
          </a:prstGeom>
          <a:noFill/>
        </p:spPr>
        <p:txBody>
          <a:bodyPr wrap="square">
            <a:spAutoFit/>
          </a:bodyPr>
          <a:lstStyle/>
          <a:p>
            <a:pPr algn="ctr" fontAlgn="auto">
              <a:spcBef>
                <a:spcPts val="0"/>
              </a:spcBef>
              <a:spcAft>
                <a:spcPts val="0"/>
              </a:spcAft>
              <a:defRPr/>
            </a:pPr>
            <a:r>
              <a:rPr lang="en-US" altLang="zh-CN" sz="44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8  </a:t>
            </a:r>
            <a:r>
              <a:rPr lang="zh-CN" altLang="en-US" sz="44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彩色的梦</a:t>
            </a:r>
            <a:endParaRPr lang="zh-CN" altLang="en-US"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pic>
        <p:nvPicPr>
          <p:cNvPr id="14341" name="图片 9"/>
          <p:cNvPicPr>
            <a:picLocks noChangeAspect="1"/>
          </p:cNvPicPr>
          <p:nvPr/>
        </p:nvPicPr>
        <p:blipFill>
          <a:blip r:embed="rId2" cstate="print"/>
          <a:srcRect r="33527" b="78349"/>
          <a:stretch>
            <a:fillRect/>
          </a:stretch>
        </p:blipFill>
        <p:spPr bwMode="auto">
          <a:xfrm>
            <a:off x="5011738" y="5199063"/>
            <a:ext cx="4132262" cy="1658937"/>
          </a:xfrm>
          <a:prstGeom prst="rect">
            <a:avLst/>
          </a:prstGeom>
          <a:noFill/>
          <a:ln w="9525">
            <a:noFill/>
            <a:miter lim="800000"/>
            <a:headEnd/>
            <a:tailEnd/>
          </a:ln>
        </p:spPr>
      </p:pic>
      <p:pic>
        <p:nvPicPr>
          <p:cNvPr id="11" name="图片 10"/>
          <p:cNvPicPr>
            <a:picLocks noChangeAspect="1"/>
          </p:cNvPicPr>
          <p:nvPr/>
        </p:nvPicPr>
        <p:blipFill>
          <a:blip r:embed="rId3" cstate="print"/>
          <a:srcRect/>
          <a:stretch>
            <a:fillRect/>
          </a:stretch>
        </p:blipFill>
        <p:spPr bwMode="auto">
          <a:xfrm>
            <a:off x="2913856" y="2881841"/>
            <a:ext cx="4195763" cy="623887"/>
          </a:xfrm>
          <a:prstGeom prst="rect">
            <a:avLst/>
          </a:prstGeom>
          <a:noFill/>
          <a:ln w="9525">
            <a:noFill/>
            <a:miter lim="800000"/>
            <a:headEnd/>
            <a:tailEnd/>
          </a:ln>
        </p:spPr>
      </p:pic>
      <p:pic>
        <p:nvPicPr>
          <p:cNvPr id="14344" name="图片 14"/>
          <p:cNvPicPr>
            <a:picLocks noChangeAspect="1"/>
          </p:cNvPicPr>
          <p:nvPr/>
        </p:nvPicPr>
        <p:blipFill>
          <a:blip r:embed="rId4" cstate="print"/>
          <a:srcRect l="33527" b="78349"/>
          <a:stretch>
            <a:fillRect/>
          </a:stretch>
        </p:blipFill>
        <p:spPr bwMode="auto">
          <a:xfrm>
            <a:off x="0" y="5337175"/>
            <a:ext cx="3851275" cy="1546225"/>
          </a:xfrm>
          <a:prstGeom prst="rect">
            <a:avLst/>
          </a:prstGeom>
          <a:noFill/>
          <a:ln w="9525">
            <a:noFill/>
            <a:miter lim="800000"/>
            <a:headEnd/>
            <a:tailEnd/>
          </a:ln>
        </p:spPr>
      </p:pic>
      <p:pic>
        <p:nvPicPr>
          <p:cNvPr id="19" name="图片 5"/>
          <p:cNvPicPr>
            <a:picLocks noChangeAspect="1"/>
          </p:cNvPicPr>
          <p:nvPr/>
        </p:nvPicPr>
        <p:blipFill>
          <a:blip r:embed="rId5" cstate="print"/>
          <a:srcRect/>
          <a:stretch>
            <a:fillRect/>
          </a:stretch>
        </p:blipFill>
        <p:spPr bwMode="auto">
          <a:xfrm>
            <a:off x="2727325" y="6459538"/>
            <a:ext cx="596900" cy="436562"/>
          </a:xfrm>
          <a:prstGeom prst="rect">
            <a:avLst/>
          </a:prstGeom>
          <a:noFill/>
          <a:ln w="9525">
            <a:noFill/>
            <a:miter lim="800000"/>
            <a:headEnd/>
            <a:tailEnd/>
          </a:ln>
        </p:spPr>
      </p:pic>
      <p:pic>
        <p:nvPicPr>
          <p:cNvPr id="21" name="图片 7"/>
          <p:cNvPicPr>
            <a:picLocks noChangeAspect="1"/>
          </p:cNvPicPr>
          <p:nvPr/>
        </p:nvPicPr>
        <p:blipFill>
          <a:blip r:embed="rId6" cstate="print"/>
          <a:srcRect/>
          <a:stretch>
            <a:fillRect/>
          </a:stretch>
        </p:blipFill>
        <p:spPr bwMode="auto">
          <a:xfrm>
            <a:off x="1655763" y="5662613"/>
            <a:ext cx="539750" cy="460375"/>
          </a:xfrm>
          <a:prstGeom prst="rect">
            <a:avLst/>
          </a:prstGeom>
          <a:noFill/>
          <a:ln w="9525">
            <a:noFill/>
            <a:miter lim="800000"/>
            <a:headEnd/>
            <a:tailEnd/>
          </a:ln>
        </p:spPr>
      </p:pic>
      <p:sp>
        <p:nvSpPr>
          <p:cNvPr id="2" name="TextBox 1"/>
          <p:cNvSpPr txBox="1"/>
          <p:nvPr/>
        </p:nvSpPr>
        <p:spPr>
          <a:xfrm>
            <a:off x="3071918" y="3356992"/>
            <a:ext cx="3879637" cy="830997"/>
          </a:xfrm>
          <a:prstGeom prst="rect">
            <a:avLst/>
          </a:prstGeom>
          <a:noFill/>
        </p:spPr>
        <p:txBody>
          <a:bodyPr wrap="square" rtlCol="0">
            <a:spAutoFit/>
          </a:bodyPr>
          <a:lstStyle/>
          <a:p>
            <a:pPr>
              <a:lnSpc>
                <a:spcPct val="150000"/>
              </a:lnSpc>
            </a:pPr>
            <a:r>
              <a:rPr lang="zh-CN" altLang="en-US" sz="3200" dirty="0" smtClean="0">
                <a:latin typeface="楷体" panose="02010609060101010101" pitchFamily="49" charset="-122"/>
                <a:ea typeface="楷体" panose="02010609060101010101" pitchFamily="49" charset="-122"/>
              </a:rPr>
              <a:t>人教版二年级下册</a:t>
            </a:r>
            <a:endParaRPr lang="en-US" altLang="zh-CN" sz="3200" dirty="0" smtClean="0">
              <a:latin typeface="楷体" panose="02010609060101010101" pitchFamily="49" charset="-122"/>
              <a:ea typeface="楷体" panose="02010609060101010101" pitchFamily="49" charset="-122"/>
            </a:endParaRPr>
          </a:p>
        </p:txBody>
      </p:sp>
      <p:grpSp>
        <p:nvGrpSpPr>
          <p:cNvPr id="3" name="组合 2"/>
          <p:cNvGrpSpPr/>
          <p:nvPr/>
        </p:nvGrpSpPr>
        <p:grpSpPr>
          <a:xfrm>
            <a:off x="5836357" y="4560894"/>
            <a:ext cx="1327930" cy="2056092"/>
            <a:chOff x="5836357" y="4560894"/>
            <a:chExt cx="1327930" cy="2056092"/>
          </a:xfrm>
        </p:grpSpPr>
        <p:pic>
          <p:nvPicPr>
            <p:cNvPr id="25" name="图片 5"/>
            <p:cNvPicPr>
              <a:picLocks noChangeAspect="1"/>
            </p:cNvPicPr>
            <p:nvPr/>
          </p:nvPicPr>
          <p:blipFill rotWithShape="1">
            <a:blip r:embed="rId7" cstate="print"/>
            <a:srcRect l="35500" r="32250" b="80044"/>
            <a:stretch>
              <a:fillRect/>
            </a:stretch>
          </p:blipFill>
          <p:spPr bwMode="auto">
            <a:xfrm>
              <a:off x="5836357" y="4560894"/>
              <a:ext cx="429028" cy="383639"/>
            </a:xfrm>
            <a:prstGeom prst="rect">
              <a:avLst/>
            </a:prstGeom>
            <a:noFill/>
            <a:ln w="9525">
              <a:noFill/>
              <a:miter lim="800000"/>
              <a:headEnd/>
              <a:tailEnd/>
            </a:ln>
          </p:spPr>
        </p:pic>
        <p:pic>
          <p:nvPicPr>
            <p:cNvPr id="1026" name="Picture 2"/>
            <p:cNvPicPr>
              <a:picLocks noChangeAspect="1" noChangeArrowheads="1"/>
            </p:cNvPicPr>
            <p:nvPr/>
          </p:nvPicPr>
          <p:blipFill>
            <a:blip r:embed="rId8"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027" name="Picture 3"/>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flipH="1">
            <a:off x="2195513" y="4723901"/>
            <a:ext cx="1549697" cy="1734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56" presetClass="entr" presetSubtype="0" fill="hold" nodeType="afterEffect">
                                  <p:stCondLst>
                                    <p:cond delay="0"/>
                                  </p:stCondLst>
                                  <p:iterate type="lt">
                                    <p:tmPct val="10000"/>
                                  </p:iterate>
                                  <p:childTnLst>
                                    <p:set>
                                      <p:cBhvr>
                                        <p:cTn id="10" dur="1" fill="hold">
                                          <p:stCondLst>
                                            <p:cond delay="0"/>
                                          </p:stCondLst>
                                        </p:cTn>
                                        <p:tgtEl>
                                          <p:spTgt spid="8"/>
                                        </p:tgtEl>
                                        <p:attrNameLst>
                                          <p:attrName>style.visibility</p:attrName>
                                        </p:attrNameLst>
                                      </p:cBhvr>
                                      <p:to>
                                        <p:strVal val="visible"/>
                                      </p:to>
                                    </p:set>
                                    <p:anim by="(-#ppt_w*2)" calcmode="lin" valueType="num">
                                      <p:cBhvr rctx="PPT">
                                        <p:cTn id="11" dur="500" autoRev="1" fill="hold">
                                          <p:stCondLst>
                                            <p:cond delay="0"/>
                                          </p:stCondLst>
                                        </p:cTn>
                                        <p:tgtEl>
                                          <p:spTgt spid="8"/>
                                        </p:tgtEl>
                                        <p:attrNameLst>
                                          <p:attrName>ppt_w</p:attrName>
                                        </p:attrNameLst>
                                      </p:cBhvr>
                                    </p:anim>
                                    <p:anim by="(#ppt_w*0.50)" calcmode="lin" valueType="num">
                                      <p:cBhvr>
                                        <p:cTn id="12" dur="500" decel="50000" autoRev="1" fill="hold">
                                          <p:stCondLst>
                                            <p:cond delay="0"/>
                                          </p:stCondLst>
                                        </p:cTn>
                                        <p:tgtEl>
                                          <p:spTgt spid="8"/>
                                        </p:tgtEl>
                                        <p:attrNameLst>
                                          <p:attrName>ppt_x</p:attrName>
                                        </p:attrNameLst>
                                      </p:cBhvr>
                                    </p:anim>
                                    <p:anim from="(-#ppt_h/2)" to="(#ppt_y)" calcmode="lin" valueType="num">
                                      <p:cBhvr>
                                        <p:cTn id="13" dur="1000" fill="hold">
                                          <p:stCondLst>
                                            <p:cond delay="0"/>
                                          </p:stCondLst>
                                        </p:cTn>
                                        <p:tgtEl>
                                          <p:spTgt spid="8"/>
                                        </p:tgtEl>
                                        <p:attrNameLst>
                                          <p:attrName>ppt_y</p:attrName>
                                        </p:attrNameLst>
                                      </p:cBhvr>
                                    </p:anim>
                                    <p:animRot by="21600000">
                                      <p:cBhvr>
                                        <p:cTn id="14" dur="1000" fill="hold">
                                          <p:stCondLst>
                                            <p:cond delay="0"/>
                                          </p:stCondLst>
                                        </p:cTn>
                                        <p:tgtEl>
                                          <p:spTgt spid="8"/>
                                        </p:tgtEl>
                                        <p:attrNameLst>
                                          <p:attrName>r</p:attrName>
                                        </p:attrNameLst>
                                      </p:cBhvr>
                                    </p:animRo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1000"/>
                                        <p:tgtEl>
                                          <p:spTgt spid="21"/>
                                        </p:tgtEl>
                                      </p:cBhvr>
                                    </p:animEffect>
                                    <p:anim calcmode="lin" valueType="num">
                                      <p:cBhvr>
                                        <p:cTn id="24" dur="1000" fill="hold"/>
                                        <p:tgtEl>
                                          <p:spTgt spid="21"/>
                                        </p:tgtEl>
                                        <p:attrNameLst>
                                          <p:attrName>ppt_x</p:attrName>
                                        </p:attrNameLst>
                                      </p:cBhvr>
                                      <p:tavLst>
                                        <p:tav tm="0">
                                          <p:val>
                                            <p:strVal val="#ppt_x"/>
                                          </p:val>
                                        </p:tav>
                                        <p:tav tm="100000">
                                          <p:val>
                                            <p:strVal val="#ppt_x"/>
                                          </p:val>
                                        </p:tav>
                                      </p:tavLst>
                                    </p:anim>
                                    <p:anim calcmode="lin" valueType="num">
                                      <p:cBhvr>
                                        <p:cTn id="25" dur="1000" fill="hold"/>
                                        <p:tgtEl>
                                          <p:spTgt spid="21"/>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1" presetClass="entr" presetSubtype="0" fill="hold" grpId="0" nodeType="afterEffect">
                                  <p:stCondLst>
                                    <p:cond delay="0"/>
                                  </p:stCondLst>
                                  <p:childTnLst>
                                    <p:set>
                                      <p:cBhvr>
                                        <p:cTn id="3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1" cstate="print"/>
          <a:srcRect r="72971"/>
          <a:stretch>
            <a:fillRect/>
          </a:stretch>
        </p:blipFill>
        <p:spPr bwMode="auto">
          <a:xfrm>
            <a:off x="6557598" y="6049963"/>
            <a:ext cx="1624013" cy="1543050"/>
          </a:xfrm>
          <a:prstGeom prst="rect">
            <a:avLst/>
          </a:prstGeom>
          <a:noFill/>
          <a:ln w="9525">
            <a:noFill/>
            <a:miter lim="800000"/>
            <a:headEnd/>
            <a:tailEnd/>
          </a:ln>
        </p:spPr>
      </p:pic>
      <p:pic>
        <p:nvPicPr>
          <p:cNvPr id="19459" name="图片 12"/>
          <p:cNvPicPr>
            <a:picLocks noChangeAspect="1"/>
          </p:cNvPicPr>
          <p:nvPr/>
        </p:nvPicPr>
        <p:blipFill>
          <a:blip r:embed="rId2"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3"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4" cstate="print"/>
          <a:srcRect/>
          <a:stretch>
            <a:fillRect/>
          </a:stretch>
        </p:blipFill>
        <p:spPr bwMode="auto">
          <a:xfrm>
            <a:off x="8172400" y="6343650"/>
            <a:ext cx="720725" cy="477838"/>
          </a:xfrm>
          <a:prstGeom prst="rect">
            <a:avLst/>
          </a:prstGeom>
          <a:noFill/>
          <a:ln w="9525">
            <a:noFill/>
            <a:miter lim="800000"/>
            <a:headEnd/>
            <a:tailEnd/>
          </a:ln>
        </p:spPr>
      </p:pic>
      <p:sp>
        <p:nvSpPr>
          <p:cNvPr id="4" name="TextBox 3"/>
          <p:cNvSpPr txBox="1"/>
          <p:nvPr/>
        </p:nvSpPr>
        <p:spPr>
          <a:xfrm>
            <a:off x="539552" y="671795"/>
            <a:ext cx="936104" cy="707886"/>
          </a:xfrm>
          <a:prstGeom prst="rect">
            <a:avLst/>
          </a:prstGeom>
          <a:noFill/>
        </p:spPr>
        <p:txBody>
          <a:bodyPr wrap="square" rtlCol="0">
            <a:spAutoFit/>
          </a:bodyPr>
          <a:lstStyle/>
          <a:p>
            <a:r>
              <a:rPr lang="en-US" altLang="zh-CN" sz="4000" dirty="0" smtClean="0">
                <a:latin typeface="+mn-ea"/>
                <a:ea typeface="+mn-ea"/>
              </a:rPr>
              <a:t>hé</a:t>
            </a:r>
            <a:endParaRPr lang="zh-CN" altLang="en-US" sz="4000" dirty="0">
              <a:latin typeface="+mn-ea"/>
              <a:ea typeface="+mn-ea"/>
            </a:endParaRPr>
          </a:p>
        </p:txBody>
      </p:sp>
      <p:sp>
        <p:nvSpPr>
          <p:cNvPr id="6" name="TextBox 5"/>
          <p:cNvSpPr txBox="1"/>
          <p:nvPr/>
        </p:nvSpPr>
        <p:spPr>
          <a:xfrm>
            <a:off x="1911399" y="1972508"/>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：一盒  盒子</a:t>
            </a:r>
            <a:endParaRPr lang="zh-CN" altLang="en-US" sz="2000" dirty="0">
              <a:latin typeface="楷体" panose="02010609060101010101" pitchFamily="49" charset="-122"/>
              <a:ea typeface="楷体" panose="02010609060101010101" pitchFamily="49" charset="-122"/>
            </a:endParaRPr>
          </a:p>
        </p:txBody>
      </p:sp>
      <p:sp>
        <p:nvSpPr>
          <p:cNvPr id="15" name="TextBox 14"/>
          <p:cNvSpPr txBox="1"/>
          <p:nvPr/>
        </p:nvSpPr>
        <p:spPr>
          <a:xfrm>
            <a:off x="1882350" y="1196404"/>
            <a:ext cx="3145199" cy="646331"/>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1600" b="1" dirty="0" smtClean="0">
                <a:latin typeface="楷体" panose="02010609060101010101" pitchFamily="49" charset="-122"/>
                <a:ea typeface="楷体" panose="02010609060101010101" pitchFamily="49" charset="-122"/>
                <a:sym typeface="Wingdings" panose="05000000000000000000" pitchFamily="2" charset="2"/>
              </a:rPr>
              <a:t>　二声。</a:t>
            </a:r>
            <a:endParaRPr lang="zh-CN" altLang="en-US" sz="1600" dirty="0">
              <a:latin typeface="楷体" panose="02010609060101010101" pitchFamily="49" charset="-122"/>
              <a:ea typeface="楷体" panose="02010609060101010101" pitchFamily="49" charset="-122"/>
            </a:endParaRPr>
          </a:p>
        </p:txBody>
      </p:sp>
      <p:grpSp>
        <p:nvGrpSpPr>
          <p:cNvPr id="36" name="组合 35"/>
          <p:cNvGrpSpPr/>
          <p:nvPr/>
        </p:nvGrpSpPr>
        <p:grpSpPr>
          <a:xfrm>
            <a:off x="669043" y="1407959"/>
            <a:ext cx="1265926" cy="1189713"/>
            <a:chOff x="-2771523" y="594818"/>
            <a:chExt cx="1785950" cy="1643074"/>
          </a:xfrm>
          <a:solidFill>
            <a:schemeClr val="accent3">
              <a:lumMod val="60000"/>
              <a:lumOff val="40000"/>
            </a:schemeClr>
          </a:solidFill>
        </p:grpSpPr>
        <p:sp>
          <p:nvSpPr>
            <p:cNvPr id="37" name="矩形 36"/>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774923" y="1310788"/>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盒</a:t>
            </a:r>
            <a:endParaRPr lang="zh-CN" altLang="en-US" sz="7200" b="1" dirty="0">
              <a:latin typeface="楷体" panose="02010609060101010101" pitchFamily="49" charset="-122"/>
              <a:ea typeface="楷体" panose="02010609060101010101" pitchFamily="49" charset="-122"/>
            </a:endParaRPr>
          </a:p>
        </p:txBody>
      </p:sp>
      <p:sp>
        <p:nvSpPr>
          <p:cNvPr id="41" name="TextBox 40"/>
          <p:cNvSpPr txBox="1"/>
          <p:nvPr/>
        </p:nvSpPr>
        <p:spPr>
          <a:xfrm>
            <a:off x="4623787" y="774920"/>
            <a:ext cx="1210588" cy="707886"/>
          </a:xfrm>
          <a:prstGeom prst="rect">
            <a:avLst/>
          </a:prstGeom>
          <a:noFill/>
        </p:spPr>
        <p:txBody>
          <a:bodyPr wrap="none" rtlCol="0">
            <a:spAutoFit/>
          </a:bodyPr>
          <a:lstStyle/>
          <a:p>
            <a:r>
              <a:rPr lang="en-US" altLang="zh-CN" sz="4000" dirty="0" smtClean="0">
                <a:latin typeface="+mn-ea"/>
                <a:ea typeface="+mn-ea"/>
              </a:rPr>
              <a:t>liáo</a:t>
            </a:r>
            <a:endParaRPr lang="zh-CN" altLang="en-US" sz="4000" dirty="0">
              <a:latin typeface="+mn-ea"/>
              <a:ea typeface="+mn-ea"/>
            </a:endParaRPr>
          </a:p>
        </p:txBody>
      </p:sp>
      <p:sp>
        <p:nvSpPr>
          <p:cNvPr id="42" name="TextBox 41"/>
          <p:cNvSpPr txBox="1"/>
          <p:nvPr/>
        </p:nvSpPr>
        <p:spPr>
          <a:xfrm>
            <a:off x="6058248" y="1889786"/>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：聊天  无聊</a:t>
            </a:r>
            <a:endParaRPr lang="zh-CN" altLang="en-US" sz="2000" dirty="0">
              <a:latin typeface="楷体" panose="02010609060101010101" pitchFamily="49" charset="-122"/>
              <a:ea typeface="楷体" panose="02010609060101010101" pitchFamily="49" charset="-122"/>
            </a:endParaRPr>
          </a:p>
        </p:txBody>
      </p:sp>
      <p:sp>
        <p:nvSpPr>
          <p:cNvPr id="43" name="TextBox 42"/>
          <p:cNvSpPr txBox="1"/>
          <p:nvPr/>
        </p:nvSpPr>
        <p:spPr>
          <a:xfrm>
            <a:off x="5988898" y="1310788"/>
            <a:ext cx="347733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易错提示：三拼音节，二</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声。</a:t>
            </a:r>
            <a:endParaRPr lang="zh-CN" altLang="en-US" sz="2000" dirty="0">
              <a:latin typeface="楷体" panose="02010609060101010101" pitchFamily="49" charset="-122"/>
              <a:ea typeface="楷体" panose="02010609060101010101" pitchFamily="49" charset="-122"/>
            </a:endParaRPr>
          </a:p>
        </p:txBody>
      </p:sp>
      <p:grpSp>
        <p:nvGrpSpPr>
          <p:cNvPr id="51" name="组合 50"/>
          <p:cNvGrpSpPr/>
          <p:nvPr/>
        </p:nvGrpSpPr>
        <p:grpSpPr>
          <a:xfrm>
            <a:off x="4655076" y="1422399"/>
            <a:ext cx="1333822" cy="1286884"/>
            <a:chOff x="4655076" y="1422399"/>
            <a:chExt cx="1333822" cy="1286884"/>
          </a:xfrm>
        </p:grpSpPr>
        <p:grpSp>
          <p:nvGrpSpPr>
            <p:cNvPr id="45" name="组合 44"/>
            <p:cNvGrpSpPr/>
            <p:nvPr/>
          </p:nvGrpSpPr>
          <p:grpSpPr>
            <a:xfrm>
              <a:off x="4655076" y="1519570"/>
              <a:ext cx="1265926" cy="1189713"/>
              <a:chOff x="-2505974" y="355288"/>
              <a:chExt cx="1785950" cy="1643074"/>
            </a:xfrm>
            <a:solidFill>
              <a:schemeClr val="accent3">
                <a:lumMod val="60000"/>
                <a:lumOff val="40000"/>
              </a:schemeClr>
            </a:solidFill>
          </p:grpSpPr>
          <p:sp>
            <p:nvSpPr>
              <p:cNvPr id="47" name="矩形 46"/>
              <p:cNvSpPr/>
              <p:nvPr/>
            </p:nvSpPr>
            <p:spPr>
              <a:xfrm>
                <a:off x="-2505974" y="35528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连接符 47"/>
              <p:cNvCxnSpPr>
                <a:stCxn id="47" idx="1"/>
                <a:endCxn id="47" idx="3"/>
              </p:cNvCxnSpPr>
              <p:nvPr/>
            </p:nvCxnSpPr>
            <p:spPr>
              <a:xfrm>
                <a:off x="-2505974" y="1176826"/>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47" idx="0"/>
                <a:endCxn id="47" idx="2"/>
              </p:cNvCxnSpPr>
              <p:nvPr/>
            </p:nvCxnSpPr>
            <p:spPr>
              <a:xfrm>
                <a:off x="-1612999" y="35528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6" name="TextBox 23"/>
            <p:cNvSpPr txBox="1">
              <a:spLocks noChangeArrowheads="1"/>
            </p:cNvSpPr>
            <p:nvPr/>
          </p:nvSpPr>
          <p:spPr bwMode="auto">
            <a:xfrm>
              <a:off x="4760956" y="1422399"/>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聊</a:t>
              </a:r>
              <a:endParaRPr lang="zh-CN" altLang="en-US" sz="7200" b="1" dirty="0">
                <a:latin typeface="楷体" panose="02010609060101010101" pitchFamily="49" charset="-122"/>
                <a:ea typeface="楷体" panose="02010609060101010101" pitchFamily="49" charset="-122"/>
              </a:endParaRPr>
            </a:p>
          </p:txBody>
        </p:sp>
      </p:grpSp>
      <p:sp>
        <p:nvSpPr>
          <p:cNvPr id="56" name="TextBox 55"/>
          <p:cNvSpPr txBox="1"/>
          <p:nvPr/>
        </p:nvSpPr>
        <p:spPr>
          <a:xfrm>
            <a:off x="806594" y="2507066"/>
            <a:ext cx="1210588" cy="707886"/>
          </a:xfrm>
          <a:prstGeom prst="rect">
            <a:avLst/>
          </a:prstGeom>
          <a:noFill/>
        </p:spPr>
        <p:txBody>
          <a:bodyPr wrap="none" rtlCol="0">
            <a:spAutoFit/>
          </a:bodyPr>
          <a:lstStyle/>
          <a:p>
            <a:r>
              <a:rPr lang="en-US" altLang="zh-CN" sz="4000" dirty="0" smtClean="0">
                <a:latin typeface="+mn-ea"/>
                <a:ea typeface="+mn-ea"/>
              </a:rPr>
              <a:t>píng</a:t>
            </a:r>
            <a:endParaRPr lang="zh-CN" altLang="en-US" sz="4000" dirty="0">
              <a:latin typeface="+mn-ea"/>
              <a:ea typeface="+mn-ea"/>
            </a:endParaRPr>
          </a:p>
        </p:txBody>
      </p:sp>
      <p:sp>
        <p:nvSpPr>
          <p:cNvPr id="57" name="TextBox 56"/>
          <p:cNvSpPr txBox="1"/>
          <p:nvPr/>
        </p:nvSpPr>
        <p:spPr>
          <a:xfrm>
            <a:off x="2086917" y="3868881"/>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：草坪  停机坪</a:t>
            </a:r>
            <a:endParaRPr lang="zh-CN" altLang="en-US" sz="2000" dirty="0">
              <a:latin typeface="楷体" panose="02010609060101010101" pitchFamily="49" charset="-122"/>
              <a:ea typeface="楷体" panose="02010609060101010101" pitchFamily="49" charset="-122"/>
            </a:endParaRPr>
          </a:p>
        </p:txBody>
      </p:sp>
      <p:sp>
        <p:nvSpPr>
          <p:cNvPr id="58" name="TextBox 57"/>
          <p:cNvSpPr txBox="1"/>
          <p:nvPr/>
        </p:nvSpPr>
        <p:spPr>
          <a:xfrm>
            <a:off x="2039417" y="3038337"/>
            <a:ext cx="2793631"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　后鼻音，二声。</a:t>
            </a:r>
            <a:endParaRPr lang="zh-CN" altLang="en-US" sz="2000" dirty="0">
              <a:latin typeface="楷体" panose="02010609060101010101" pitchFamily="49" charset="-122"/>
              <a:ea typeface="楷体" panose="02010609060101010101" pitchFamily="49" charset="-122"/>
            </a:endParaRPr>
          </a:p>
        </p:txBody>
      </p:sp>
      <p:sp>
        <p:nvSpPr>
          <p:cNvPr id="65" name="TextBox 64"/>
          <p:cNvSpPr txBox="1"/>
          <p:nvPr/>
        </p:nvSpPr>
        <p:spPr>
          <a:xfrm>
            <a:off x="5034791" y="2635244"/>
            <a:ext cx="697627" cy="707886"/>
          </a:xfrm>
          <a:prstGeom prst="rect">
            <a:avLst/>
          </a:prstGeom>
          <a:noFill/>
        </p:spPr>
        <p:txBody>
          <a:bodyPr wrap="none" rtlCol="0">
            <a:spAutoFit/>
          </a:bodyPr>
          <a:lstStyle/>
          <a:p>
            <a:r>
              <a:rPr lang="en-US" altLang="zh-CN" sz="4000" dirty="0" smtClean="0">
                <a:latin typeface="+mn-ea"/>
                <a:ea typeface="+mn-ea"/>
              </a:rPr>
              <a:t>yù</a:t>
            </a:r>
            <a:endParaRPr lang="zh-CN" altLang="en-US" sz="4000" dirty="0">
              <a:latin typeface="+mn-ea"/>
              <a:ea typeface="+mn-ea"/>
            </a:endParaRPr>
          </a:p>
        </p:txBody>
      </p:sp>
      <p:sp>
        <p:nvSpPr>
          <p:cNvPr id="72" name="TextBox 71"/>
          <p:cNvSpPr txBox="1"/>
          <p:nvPr/>
        </p:nvSpPr>
        <p:spPr>
          <a:xfrm>
            <a:off x="6135391" y="3958021"/>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：葱郁  郁郁葱葱</a:t>
            </a:r>
            <a:endParaRPr lang="zh-CN" altLang="en-US" sz="2000" dirty="0">
              <a:latin typeface="楷体" panose="02010609060101010101" pitchFamily="49" charset="-122"/>
              <a:ea typeface="楷体" panose="02010609060101010101" pitchFamily="49" charset="-122"/>
            </a:endParaRPr>
          </a:p>
        </p:txBody>
      </p:sp>
      <p:sp>
        <p:nvSpPr>
          <p:cNvPr id="73" name="TextBox 72"/>
          <p:cNvSpPr txBox="1"/>
          <p:nvPr/>
        </p:nvSpPr>
        <p:spPr>
          <a:xfrm>
            <a:off x="6065060" y="3220460"/>
            <a:ext cx="299573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　　整体认读音节，四声。</a:t>
            </a:r>
            <a:endParaRPr lang="zh-CN" altLang="en-US" sz="2000" dirty="0">
              <a:latin typeface="楷体" panose="02010609060101010101" pitchFamily="49" charset="-122"/>
              <a:ea typeface="楷体" panose="02010609060101010101" pitchFamily="49" charset="-122"/>
            </a:endParaRPr>
          </a:p>
        </p:txBody>
      </p:sp>
      <p:sp>
        <p:nvSpPr>
          <p:cNvPr id="74" name="TextBox 73"/>
          <p:cNvSpPr txBox="1"/>
          <p:nvPr/>
        </p:nvSpPr>
        <p:spPr>
          <a:xfrm>
            <a:off x="984925" y="4319188"/>
            <a:ext cx="1210588" cy="707886"/>
          </a:xfrm>
          <a:prstGeom prst="rect">
            <a:avLst/>
          </a:prstGeom>
          <a:noFill/>
        </p:spPr>
        <p:txBody>
          <a:bodyPr wrap="none" rtlCol="0">
            <a:spAutoFit/>
          </a:bodyPr>
          <a:lstStyle/>
          <a:p>
            <a:r>
              <a:rPr lang="en-US" altLang="zh-CN" sz="4000" dirty="0" smtClean="0">
                <a:latin typeface="+mn-ea"/>
                <a:ea typeface="+mn-ea"/>
              </a:rPr>
              <a:t>cōng</a:t>
            </a:r>
            <a:endParaRPr lang="zh-CN" altLang="en-US" sz="4000" dirty="0">
              <a:latin typeface="+mn-ea"/>
              <a:ea typeface="+mn-ea"/>
            </a:endParaRPr>
          </a:p>
        </p:txBody>
      </p:sp>
      <p:sp>
        <p:nvSpPr>
          <p:cNvPr id="75" name="TextBox 74"/>
          <p:cNvSpPr txBox="1"/>
          <p:nvPr/>
        </p:nvSpPr>
        <p:spPr>
          <a:xfrm>
            <a:off x="2064275" y="5662411"/>
            <a:ext cx="2321441"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：烟囱</a:t>
            </a:r>
            <a:endParaRPr lang="zh-CN" altLang="en-US" sz="2000" dirty="0">
              <a:latin typeface="楷体" panose="02010609060101010101" pitchFamily="49" charset="-122"/>
              <a:ea typeface="楷体" panose="02010609060101010101" pitchFamily="49" charset="-122"/>
            </a:endParaRPr>
          </a:p>
        </p:txBody>
      </p:sp>
      <p:sp>
        <p:nvSpPr>
          <p:cNvPr id="76" name="TextBox 75"/>
          <p:cNvSpPr txBox="1"/>
          <p:nvPr/>
        </p:nvSpPr>
        <p:spPr>
          <a:xfrm>
            <a:off x="2060992" y="4831867"/>
            <a:ext cx="2793631"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　　后鼻音，一声。</a:t>
            </a:r>
            <a:endParaRPr lang="zh-CN" altLang="en-US" sz="2000" dirty="0">
              <a:latin typeface="楷体" panose="02010609060101010101" pitchFamily="49" charset="-122"/>
              <a:ea typeface="楷体" panose="02010609060101010101" pitchFamily="49" charset="-122"/>
            </a:endParaRPr>
          </a:p>
        </p:txBody>
      </p:sp>
      <p:sp>
        <p:nvSpPr>
          <p:cNvPr id="83" name="TextBox 82"/>
          <p:cNvSpPr txBox="1"/>
          <p:nvPr/>
        </p:nvSpPr>
        <p:spPr>
          <a:xfrm>
            <a:off x="4698608" y="4403721"/>
            <a:ext cx="1210588" cy="707886"/>
          </a:xfrm>
          <a:prstGeom prst="rect">
            <a:avLst/>
          </a:prstGeom>
          <a:noFill/>
        </p:spPr>
        <p:txBody>
          <a:bodyPr wrap="none" rtlCol="0">
            <a:spAutoFit/>
          </a:bodyPr>
          <a:lstStyle/>
          <a:p>
            <a:r>
              <a:rPr lang="en-US" altLang="zh-CN" sz="4000" dirty="0" smtClean="0">
                <a:latin typeface="+mn-ea"/>
                <a:ea typeface="+mn-ea"/>
              </a:rPr>
              <a:t>dīng</a:t>
            </a:r>
            <a:endParaRPr lang="zh-CN" altLang="en-US" sz="4000" dirty="0">
              <a:latin typeface="+mn-ea"/>
              <a:ea typeface="+mn-ea"/>
            </a:endParaRPr>
          </a:p>
        </p:txBody>
      </p:sp>
      <p:sp>
        <p:nvSpPr>
          <p:cNvPr id="90" name="TextBox 89"/>
          <p:cNvSpPr txBox="1"/>
          <p:nvPr/>
        </p:nvSpPr>
        <p:spPr>
          <a:xfrm>
            <a:off x="6193467" y="5797489"/>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：叮咛  叮嘱</a:t>
            </a:r>
            <a:endParaRPr lang="zh-CN" altLang="en-US" sz="2000" dirty="0">
              <a:latin typeface="楷体" panose="02010609060101010101" pitchFamily="49" charset="-122"/>
              <a:ea typeface="楷体" panose="02010609060101010101" pitchFamily="49" charset="-122"/>
            </a:endParaRPr>
          </a:p>
        </p:txBody>
      </p:sp>
      <p:sp>
        <p:nvSpPr>
          <p:cNvPr id="91" name="TextBox 90"/>
          <p:cNvSpPr txBox="1"/>
          <p:nvPr/>
        </p:nvSpPr>
        <p:spPr>
          <a:xfrm>
            <a:off x="6065104" y="4832150"/>
            <a:ext cx="344688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　后鼻音，一声</a:t>
            </a:r>
            <a:r>
              <a:rPr lang="zh-CN" altLang="en-US" sz="1600" b="1" dirty="0" smtClean="0">
                <a:latin typeface="楷体" panose="02010609060101010101" pitchFamily="49" charset="-122"/>
                <a:ea typeface="楷体" panose="02010609060101010101" pitchFamily="49" charset="-122"/>
                <a:sym typeface="Wingdings" panose="05000000000000000000" pitchFamily="2" charset="2"/>
              </a:rPr>
              <a:t>。</a:t>
            </a:r>
            <a:endParaRPr lang="zh-CN" altLang="en-US" sz="1600" dirty="0">
              <a:latin typeface="楷体" panose="02010609060101010101" pitchFamily="49" charset="-122"/>
              <a:ea typeface="楷体" panose="02010609060101010101" pitchFamily="49" charset="-122"/>
            </a:endParaRPr>
          </a:p>
        </p:txBody>
      </p:sp>
      <p:grpSp>
        <p:nvGrpSpPr>
          <p:cNvPr id="93" name="组合 92"/>
          <p:cNvGrpSpPr/>
          <p:nvPr/>
        </p:nvGrpSpPr>
        <p:grpSpPr>
          <a:xfrm>
            <a:off x="4799178" y="3220460"/>
            <a:ext cx="1353739" cy="1332417"/>
            <a:chOff x="3418472" y="1067242"/>
            <a:chExt cx="1353739" cy="1332417"/>
          </a:xfrm>
        </p:grpSpPr>
        <p:grpSp>
          <p:nvGrpSpPr>
            <p:cNvPr id="94" name="组合 93"/>
            <p:cNvGrpSpPr/>
            <p:nvPr/>
          </p:nvGrpSpPr>
          <p:grpSpPr>
            <a:xfrm>
              <a:off x="3418472" y="1209946"/>
              <a:ext cx="1265926" cy="1189713"/>
              <a:chOff x="-4250556" y="-72324"/>
              <a:chExt cx="1785950" cy="1643074"/>
            </a:xfrm>
            <a:solidFill>
              <a:schemeClr val="accent3">
                <a:lumMod val="60000"/>
                <a:lumOff val="40000"/>
              </a:schemeClr>
            </a:solidFill>
          </p:grpSpPr>
          <p:sp>
            <p:nvSpPr>
              <p:cNvPr id="96" name="矩形 95"/>
              <p:cNvSpPr/>
              <p:nvPr/>
            </p:nvSpPr>
            <p:spPr>
              <a:xfrm>
                <a:off x="-4250556" y="-72324"/>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7" name="直接连接符 96"/>
              <p:cNvCxnSpPr>
                <a:stCxn id="96" idx="1"/>
                <a:endCxn id="96" idx="3"/>
              </p:cNvCxnSpPr>
              <p:nvPr/>
            </p:nvCxnSpPr>
            <p:spPr>
              <a:xfrm>
                <a:off x="-4250556" y="749214"/>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96" idx="0"/>
                <a:endCxn id="96" idx="2"/>
              </p:cNvCxnSpPr>
              <p:nvPr/>
            </p:nvCxnSpPr>
            <p:spPr>
              <a:xfrm>
                <a:off x="-3357581" y="-72324"/>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95" name="TextBox 23"/>
            <p:cNvSpPr txBox="1">
              <a:spLocks noChangeArrowheads="1"/>
            </p:cNvSpPr>
            <p:nvPr/>
          </p:nvSpPr>
          <p:spPr bwMode="auto">
            <a:xfrm>
              <a:off x="3544269" y="1067242"/>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郁</a:t>
              </a:r>
              <a:endParaRPr lang="zh-CN" altLang="en-US" sz="7200" b="1" dirty="0">
                <a:latin typeface="楷体" panose="02010609060101010101" pitchFamily="49" charset="-122"/>
                <a:ea typeface="楷体" panose="02010609060101010101" pitchFamily="49" charset="-122"/>
              </a:endParaRPr>
            </a:p>
          </p:txBody>
        </p:sp>
      </p:grpSp>
      <p:grpSp>
        <p:nvGrpSpPr>
          <p:cNvPr id="101" name="组合 100"/>
          <p:cNvGrpSpPr/>
          <p:nvPr/>
        </p:nvGrpSpPr>
        <p:grpSpPr>
          <a:xfrm>
            <a:off x="716783" y="3214008"/>
            <a:ext cx="1265926" cy="1189713"/>
            <a:chOff x="-2771523" y="594818"/>
            <a:chExt cx="1785950" cy="1643074"/>
          </a:xfrm>
          <a:solidFill>
            <a:schemeClr val="accent3">
              <a:lumMod val="60000"/>
              <a:lumOff val="40000"/>
            </a:schemeClr>
          </a:solidFill>
        </p:grpSpPr>
        <p:sp>
          <p:nvSpPr>
            <p:cNvPr id="102" name="矩形 101"/>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3" name="直接连接符 102"/>
            <p:cNvCxnSpPr>
              <a:stCxn id="102" idx="1"/>
              <a:endCxn id="102"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102" idx="0"/>
              <a:endCxn id="102"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05" name="TextBox 23"/>
          <p:cNvSpPr txBox="1">
            <a:spLocks noChangeArrowheads="1"/>
          </p:cNvSpPr>
          <p:nvPr/>
        </p:nvSpPr>
        <p:spPr bwMode="auto">
          <a:xfrm>
            <a:off x="806594" y="3119938"/>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坪</a:t>
            </a:r>
            <a:endParaRPr lang="zh-CN" altLang="en-US" sz="7200" b="1" dirty="0">
              <a:latin typeface="楷体" panose="02010609060101010101" pitchFamily="49" charset="-122"/>
              <a:ea typeface="楷体" panose="02010609060101010101" pitchFamily="49" charset="-122"/>
            </a:endParaRPr>
          </a:p>
        </p:txBody>
      </p:sp>
      <p:grpSp>
        <p:nvGrpSpPr>
          <p:cNvPr id="106" name="组合 105"/>
          <p:cNvGrpSpPr/>
          <p:nvPr/>
        </p:nvGrpSpPr>
        <p:grpSpPr>
          <a:xfrm>
            <a:off x="653608" y="5084042"/>
            <a:ext cx="1265926" cy="1189713"/>
            <a:chOff x="-2771523" y="594818"/>
            <a:chExt cx="1785950" cy="1643074"/>
          </a:xfrm>
          <a:solidFill>
            <a:schemeClr val="accent3">
              <a:lumMod val="60000"/>
              <a:lumOff val="40000"/>
            </a:schemeClr>
          </a:solidFill>
        </p:grpSpPr>
        <p:sp>
          <p:nvSpPr>
            <p:cNvPr id="107" name="矩形 106"/>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p:cNvCxnSpPr>
              <a:stCxn id="107" idx="1"/>
              <a:endCxn id="107"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9" name="直接连接符 108"/>
            <p:cNvCxnSpPr>
              <a:stCxn id="107" idx="0"/>
              <a:endCxn id="107"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10" name="TextBox 23"/>
          <p:cNvSpPr txBox="1">
            <a:spLocks noChangeArrowheads="1"/>
          </p:cNvSpPr>
          <p:nvPr/>
        </p:nvSpPr>
        <p:spPr bwMode="auto">
          <a:xfrm>
            <a:off x="738416" y="4989972"/>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囱</a:t>
            </a:r>
            <a:endParaRPr lang="zh-CN" altLang="en-US" sz="7200" b="1" dirty="0">
              <a:latin typeface="楷体" panose="02010609060101010101" pitchFamily="49" charset="-122"/>
              <a:ea typeface="楷体" panose="02010609060101010101" pitchFamily="49" charset="-122"/>
            </a:endParaRPr>
          </a:p>
        </p:txBody>
      </p:sp>
      <p:grpSp>
        <p:nvGrpSpPr>
          <p:cNvPr id="111" name="组合 110"/>
          <p:cNvGrpSpPr/>
          <p:nvPr/>
        </p:nvGrpSpPr>
        <p:grpSpPr>
          <a:xfrm>
            <a:off x="4844408" y="5237391"/>
            <a:ext cx="1265926" cy="1189713"/>
            <a:chOff x="-2771523" y="594818"/>
            <a:chExt cx="1785950" cy="1643074"/>
          </a:xfrm>
          <a:solidFill>
            <a:schemeClr val="accent3">
              <a:lumMod val="60000"/>
              <a:lumOff val="40000"/>
            </a:schemeClr>
          </a:solidFill>
        </p:grpSpPr>
        <p:sp>
          <p:nvSpPr>
            <p:cNvPr id="112" name="矩形 111"/>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3" name="直接连接符 112"/>
            <p:cNvCxnSpPr>
              <a:stCxn id="112" idx="1"/>
              <a:endCxn id="112"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112" idx="0"/>
              <a:endCxn id="112"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15" name="TextBox 23"/>
          <p:cNvSpPr txBox="1">
            <a:spLocks noChangeArrowheads="1"/>
          </p:cNvSpPr>
          <p:nvPr/>
        </p:nvSpPr>
        <p:spPr bwMode="auto">
          <a:xfrm>
            <a:off x="4920780" y="5150198"/>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叮</a:t>
            </a:r>
            <a:endParaRPr lang="zh-CN" altLang="en-US" sz="7200" b="1" dirty="0">
              <a:latin typeface="楷体" panose="02010609060101010101" pitchFamily="49" charset="-122"/>
              <a:ea typeface="楷体" panose="02010609060101010101" pitchFamily="49" charset="-122"/>
            </a:endParaRPr>
          </a:p>
        </p:txBody>
      </p:sp>
      <p:sp>
        <p:nvSpPr>
          <p:cNvPr id="59" name="TextBox 58"/>
          <p:cNvSpPr txBox="1"/>
          <p:nvPr/>
        </p:nvSpPr>
        <p:spPr>
          <a:xfrm>
            <a:off x="523786" y="676930"/>
            <a:ext cx="700833" cy="707886"/>
          </a:xfrm>
          <a:prstGeom prst="rect">
            <a:avLst/>
          </a:prstGeom>
          <a:noFill/>
        </p:spPr>
        <p:txBody>
          <a:bodyPr wrap="none" rtlCol="0">
            <a:spAutoFit/>
          </a:bodyPr>
          <a:lstStyle/>
          <a:p>
            <a:r>
              <a:rPr lang="en-US" altLang="zh-CN" sz="4000" b="1" dirty="0" smtClean="0">
                <a:solidFill>
                  <a:srgbClr val="FF0000"/>
                </a:solidFill>
                <a:latin typeface="+mn-ea"/>
                <a:ea typeface="+mn-ea"/>
              </a:rPr>
              <a:t>hé</a:t>
            </a:r>
            <a:endParaRPr lang="zh-CN" altLang="en-US" sz="4000" b="1" dirty="0">
              <a:solidFill>
                <a:srgbClr val="FF0000"/>
              </a:solidFill>
              <a:latin typeface="+mn-ea"/>
              <a:ea typeface="+mn-ea"/>
            </a:endParaRPr>
          </a:p>
        </p:txBody>
      </p:sp>
      <p:sp>
        <p:nvSpPr>
          <p:cNvPr id="60" name="TextBox 59"/>
          <p:cNvSpPr txBox="1"/>
          <p:nvPr/>
        </p:nvSpPr>
        <p:spPr>
          <a:xfrm>
            <a:off x="4587766" y="771526"/>
            <a:ext cx="1217000" cy="707886"/>
          </a:xfrm>
          <a:prstGeom prst="rect">
            <a:avLst/>
          </a:prstGeom>
          <a:noFill/>
        </p:spPr>
        <p:txBody>
          <a:bodyPr wrap="none" rtlCol="0">
            <a:spAutoFit/>
          </a:bodyPr>
          <a:lstStyle/>
          <a:p>
            <a:r>
              <a:rPr lang="en-US" altLang="zh-CN" sz="4000" b="1" dirty="0" smtClean="0">
                <a:solidFill>
                  <a:srgbClr val="FF0000"/>
                </a:solidFill>
                <a:latin typeface="+mn-ea"/>
                <a:ea typeface="+mn-ea"/>
              </a:rPr>
              <a:t>liáo</a:t>
            </a:r>
            <a:endParaRPr lang="zh-CN" altLang="en-US" sz="4000" b="1" dirty="0">
              <a:solidFill>
                <a:srgbClr val="FF0000"/>
              </a:solidFill>
              <a:latin typeface="+mn-ea"/>
              <a:ea typeface="+mn-ea"/>
            </a:endParaRPr>
          </a:p>
        </p:txBody>
      </p:sp>
      <p:sp>
        <p:nvSpPr>
          <p:cNvPr id="61" name="TextBox 60"/>
          <p:cNvSpPr txBox="1"/>
          <p:nvPr/>
        </p:nvSpPr>
        <p:spPr>
          <a:xfrm>
            <a:off x="762712" y="2501840"/>
            <a:ext cx="1217000" cy="707886"/>
          </a:xfrm>
          <a:prstGeom prst="rect">
            <a:avLst/>
          </a:prstGeom>
          <a:noFill/>
        </p:spPr>
        <p:txBody>
          <a:bodyPr wrap="none" rtlCol="0">
            <a:spAutoFit/>
          </a:bodyPr>
          <a:lstStyle/>
          <a:p>
            <a:r>
              <a:rPr lang="en-US" altLang="zh-CN" sz="4000" b="1" dirty="0" smtClean="0">
                <a:solidFill>
                  <a:srgbClr val="FF0000"/>
                </a:solidFill>
                <a:latin typeface="+mn-ea"/>
                <a:ea typeface="+mn-ea"/>
              </a:rPr>
              <a:t>píng</a:t>
            </a:r>
            <a:endParaRPr lang="zh-CN" altLang="en-US" sz="4000" b="1" dirty="0">
              <a:solidFill>
                <a:srgbClr val="FF0000"/>
              </a:solidFill>
              <a:latin typeface="+mn-ea"/>
              <a:ea typeface="+mn-ea"/>
            </a:endParaRPr>
          </a:p>
        </p:txBody>
      </p:sp>
      <p:sp>
        <p:nvSpPr>
          <p:cNvPr id="62" name="TextBox 61"/>
          <p:cNvSpPr txBox="1"/>
          <p:nvPr/>
        </p:nvSpPr>
        <p:spPr>
          <a:xfrm>
            <a:off x="5012992" y="2636912"/>
            <a:ext cx="700833" cy="707886"/>
          </a:xfrm>
          <a:prstGeom prst="rect">
            <a:avLst/>
          </a:prstGeom>
          <a:noFill/>
        </p:spPr>
        <p:txBody>
          <a:bodyPr wrap="none" rtlCol="0">
            <a:spAutoFit/>
          </a:bodyPr>
          <a:lstStyle/>
          <a:p>
            <a:r>
              <a:rPr lang="en-US" altLang="zh-CN" sz="4000" b="1" dirty="0" smtClean="0">
                <a:solidFill>
                  <a:srgbClr val="FF0000"/>
                </a:solidFill>
                <a:latin typeface="+mn-ea"/>
                <a:ea typeface="+mn-ea"/>
              </a:rPr>
              <a:t>yù</a:t>
            </a:r>
            <a:endParaRPr lang="zh-CN" altLang="en-US" sz="4000" b="1" dirty="0">
              <a:solidFill>
                <a:srgbClr val="FF0000"/>
              </a:solidFill>
              <a:latin typeface="+mn-ea"/>
              <a:ea typeface="+mn-ea"/>
            </a:endParaRPr>
          </a:p>
        </p:txBody>
      </p:sp>
      <p:sp>
        <p:nvSpPr>
          <p:cNvPr id="63" name="TextBox 62"/>
          <p:cNvSpPr txBox="1"/>
          <p:nvPr/>
        </p:nvSpPr>
        <p:spPr>
          <a:xfrm>
            <a:off x="955834" y="4317806"/>
            <a:ext cx="1217000" cy="707886"/>
          </a:xfrm>
          <a:prstGeom prst="rect">
            <a:avLst/>
          </a:prstGeom>
          <a:noFill/>
        </p:spPr>
        <p:txBody>
          <a:bodyPr wrap="none" rtlCol="0">
            <a:spAutoFit/>
          </a:bodyPr>
          <a:lstStyle/>
          <a:p>
            <a:r>
              <a:rPr lang="en-US" altLang="zh-CN" sz="4000" b="1" dirty="0" smtClean="0">
                <a:solidFill>
                  <a:srgbClr val="FF0000"/>
                </a:solidFill>
                <a:latin typeface="+mn-ea"/>
                <a:ea typeface="+mn-ea"/>
              </a:rPr>
              <a:t>cōng</a:t>
            </a:r>
            <a:endParaRPr lang="zh-CN" altLang="en-US" sz="4000" b="1" dirty="0">
              <a:solidFill>
                <a:srgbClr val="FF0000"/>
              </a:solidFill>
              <a:latin typeface="+mn-ea"/>
              <a:ea typeface="+mn-ea"/>
            </a:endParaRPr>
          </a:p>
        </p:txBody>
      </p:sp>
      <p:sp>
        <p:nvSpPr>
          <p:cNvPr id="64" name="TextBox 63"/>
          <p:cNvSpPr txBox="1"/>
          <p:nvPr/>
        </p:nvSpPr>
        <p:spPr>
          <a:xfrm>
            <a:off x="4661896" y="4405580"/>
            <a:ext cx="1217000" cy="707886"/>
          </a:xfrm>
          <a:prstGeom prst="rect">
            <a:avLst/>
          </a:prstGeom>
          <a:noFill/>
        </p:spPr>
        <p:txBody>
          <a:bodyPr wrap="none" rtlCol="0">
            <a:spAutoFit/>
          </a:bodyPr>
          <a:lstStyle/>
          <a:p>
            <a:r>
              <a:rPr lang="en-US" altLang="zh-CN" sz="4000" b="1" dirty="0" smtClean="0">
                <a:solidFill>
                  <a:srgbClr val="FF0000"/>
                </a:solidFill>
                <a:latin typeface="+mn-ea"/>
                <a:ea typeface="+mn-ea"/>
              </a:rPr>
              <a:t>dīng</a:t>
            </a:r>
            <a:endParaRPr lang="zh-CN" altLang="en-US" sz="4000" b="1" dirty="0">
              <a:solidFill>
                <a:srgbClr val="FF0000"/>
              </a:solidFill>
              <a:latin typeface="+mn-ea"/>
              <a:ea typeface="+mn-ea"/>
            </a:endParaRPr>
          </a:p>
        </p:txBody>
      </p:sp>
      <p:sp>
        <p:nvSpPr>
          <p:cNvPr id="66" name="对角圆角矩形 65"/>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会认字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67" name="图片 6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7544" y="110421"/>
            <a:ext cx="591224" cy="54985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ppt_x"/>
                                          </p:val>
                                        </p:tav>
                                        <p:tav tm="100000">
                                          <p:val>
                                            <p:strVal val="#ppt_x"/>
                                          </p:val>
                                        </p:tav>
                                      </p:tavLst>
                                    </p:anim>
                                    <p:anim calcmode="lin" valueType="num">
                                      <p:cBhvr additive="base">
                                        <p:cTn id="8"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0">
                                            <p:txEl>
                                              <p:pRg st="0" end="0"/>
                                            </p:txEl>
                                          </p:spTgt>
                                        </p:tgtEl>
                                        <p:attrNameLst>
                                          <p:attrName>style.visibility</p:attrName>
                                        </p:attrNameLst>
                                      </p:cBhvr>
                                      <p:to>
                                        <p:strVal val="visible"/>
                                      </p:to>
                                    </p:set>
                                    <p:anim calcmode="lin" valueType="num">
                                      <p:cBhvr additive="base">
                                        <p:cTn id="13" dur="500" fill="hold"/>
                                        <p:tgtEl>
                                          <p:spTgt spid="60">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1">
                                            <p:txEl>
                                              <p:pRg st="0" end="0"/>
                                            </p:txEl>
                                          </p:spTgt>
                                        </p:tgtEl>
                                        <p:attrNameLst>
                                          <p:attrName>style.visibility</p:attrName>
                                        </p:attrNameLst>
                                      </p:cBhvr>
                                      <p:to>
                                        <p:strVal val="visible"/>
                                      </p:to>
                                    </p:set>
                                    <p:anim calcmode="lin" valueType="num">
                                      <p:cBhvr additive="base">
                                        <p:cTn id="19" dur="500" fill="hold"/>
                                        <p:tgtEl>
                                          <p:spTgt spid="61">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2">
                                            <p:txEl>
                                              <p:pRg st="0" end="0"/>
                                            </p:txEl>
                                          </p:spTgt>
                                        </p:tgtEl>
                                        <p:attrNameLst>
                                          <p:attrName>style.visibility</p:attrName>
                                        </p:attrNameLst>
                                      </p:cBhvr>
                                      <p:to>
                                        <p:strVal val="visible"/>
                                      </p:to>
                                    </p:set>
                                    <p:anim calcmode="lin" valueType="num">
                                      <p:cBhvr additive="base">
                                        <p:cTn id="25" dur="500" fill="hold"/>
                                        <p:tgtEl>
                                          <p:spTgt spid="62">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3">
                                            <p:txEl>
                                              <p:pRg st="0" end="0"/>
                                            </p:txEl>
                                          </p:spTgt>
                                        </p:tgtEl>
                                        <p:attrNameLst>
                                          <p:attrName>style.visibility</p:attrName>
                                        </p:attrNameLst>
                                      </p:cBhvr>
                                      <p:to>
                                        <p:strVal val="visible"/>
                                      </p:to>
                                    </p:set>
                                    <p:anim calcmode="lin" valueType="num">
                                      <p:cBhvr additive="base">
                                        <p:cTn id="31" dur="500" fill="hold"/>
                                        <p:tgtEl>
                                          <p:spTgt spid="63">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4"/>
                                        </p:tgtEl>
                                        <p:attrNameLst>
                                          <p:attrName>style.visibility</p:attrName>
                                        </p:attrNameLst>
                                      </p:cBhvr>
                                      <p:to>
                                        <p:strVal val="visible"/>
                                      </p:to>
                                    </p:set>
                                    <p:anim calcmode="lin" valueType="num">
                                      <p:cBhvr additive="base">
                                        <p:cTn id="37" dur="500" fill="hold"/>
                                        <p:tgtEl>
                                          <p:spTgt spid="64"/>
                                        </p:tgtEl>
                                        <p:attrNameLst>
                                          <p:attrName>ppt_x</p:attrName>
                                        </p:attrNameLst>
                                      </p:cBhvr>
                                      <p:tavLst>
                                        <p:tav tm="0">
                                          <p:val>
                                            <p:strVal val="#ppt_x"/>
                                          </p:val>
                                        </p:tav>
                                        <p:tav tm="100000">
                                          <p:val>
                                            <p:strVal val="#ppt_x"/>
                                          </p:val>
                                        </p:tav>
                                      </p:tavLst>
                                    </p:anim>
                                    <p:anim calcmode="lin" valueType="num">
                                      <p:cBhvr additive="base">
                                        <p:cTn id="38"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1" cstate="print"/>
          <a:srcRect r="72971"/>
          <a:stretch>
            <a:fillRect/>
          </a:stretch>
        </p:blipFill>
        <p:spPr bwMode="auto">
          <a:xfrm>
            <a:off x="6557598" y="6049963"/>
            <a:ext cx="1624013" cy="1543050"/>
          </a:xfrm>
          <a:prstGeom prst="rect">
            <a:avLst/>
          </a:prstGeom>
          <a:noFill/>
          <a:ln w="9525">
            <a:noFill/>
            <a:miter lim="800000"/>
            <a:headEnd/>
            <a:tailEnd/>
          </a:ln>
        </p:spPr>
      </p:pic>
      <p:pic>
        <p:nvPicPr>
          <p:cNvPr id="19459" name="图片 12"/>
          <p:cNvPicPr>
            <a:picLocks noChangeAspect="1"/>
          </p:cNvPicPr>
          <p:nvPr/>
        </p:nvPicPr>
        <p:blipFill>
          <a:blip r:embed="rId2"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3"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4" cstate="print"/>
          <a:srcRect/>
          <a:stretch>
            <a:fillRect/>
          </a:stretch>
        </p:blipFill>
        <p:spPr bwMode="auto">
          <a:xfrm>
            <a:off x="8172400" y="6343650"/>
            <a:ext cx="720725" cy="477838"/>
          </a:xfrm>
          <a:prstGeom prst="rect">
            <a:avLst/>
          </a:prstGeom>
          <a:noFill/>
          <a:ln w="9525">
            <a:noFill/>
            <a:miter lim="800000"/>
            <a:headEnd/>
            <a:tailEnd/>
          </a:ln>
        </p:spPr>
      </p:pic>
      <p:sp>
        <p:nvSpPr>
          <p:cNvPr id="4" name="TextBox 3"/>
          <p:cNvSpPr txBox="1"/>
          <p:nvPr/>
        </p:nvSpPr>
        <p:spPr>
          <a:xfrm>
            <a:off x="753348" y="671795"/>
            <a:ext cx="1210588" cy="707886"/>
          </a:xfrm>
          <a:prstGeom prst="rect">
            <a:avLst/>
          </a:prstGeom>
          <a:noFill/>
        </p:spPr>
        <p:txBody>
          <a:bodyPr wrap="none" rtlCol="0">
            <a:spAutoFit/>
          </a:bodyPr>
          <a:lstStyle/>
          <a:p>
            <a:r>
              <a:rPr lang="en-US" altLang="zh-CN" sz="4000" dirty="0" smtClean="0">
                <a:latin typeface="+mn-ea"/>
                <a:ea typeface="+mn-ea"/>
              </a:rPr>
              <a:t>níng</a:t>
            </a:r>
            <a:endParaRPr lang="zh-CN" altLang="en-US" sz="4000" dirty="0">
              <a:latin typeface="+mn-ea"/>
              <a:ea typeface="+mn-ea"/>
            </a:endParaRPr>
          </a:p>
        </p:txBody>
      </p:sp>
      <p:sp>
        <p:nvSpPr>
          <p:cNvPr id="6" name="TextBox 5"/>
          <p:cNvSpPr txBox="1"/>
          <p:nvPr/>
        </p:nvSpPr>
        <p:spPr>
          <a:xfrm>
            <a:off x="1911399" y="1972508"/>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：叮咛</a:t>
            </a:r>
            <a:endParaRPr lang="zh-CN" altLang="en-US" sz="2000" dirty="0">
              <a:latin typeface="楷体" panose="02010609060101010101" pitchFamily="49" charset="-122"/>
              <a:ea typeface="楷体" panose="02010609060101010101" pitchFamily="49" charset="-122"/>
            </a:endParaRPr>
          </a:p>
        </p:txBody>
      </p:sp>
      <p:sp>
        <p:nvSpPr>
          <p:cNvPr id="15" name="TextBox 14"/>
          <p:cNvSpPr txBox="1"/>
          <p:nvPr/>
        </p:nvSpPr>
        <p:spPr>
          <a:xfrm>
            <a:off x="1882350" y="1196404"/>
            <a:ext cx="3145199" cy="646331"/>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1600" b="1" dirty="0" smtClean="0">
                <a:latin typeface="楷体" panose="02010609060101010101" pitchFamily="49" charset="-122"/>
                <a:ea typeface="楷体" panose="02010609060101010101" pitchFamily="49" charset="-122"/>
                <a:sym typeface="Wingdings" panose="05000000000000000000" pitchFamily="2" charset="2"/>
              </a:rPr>
              <a:t>　后鼻音，二声</a:t>
            </a:r>
            <a:endParaRPr lang="zh-CN" altLang="en-US" sz="1600" dirty="0">
              <a:latin typeface="楷体" panose="02010609060101010101" pitchFamily="49" charset="-122"/>
              <a:ea typeface="楷体" panose="02010609060101010101" pitchFamily="49" charset="-122"/>
            </a:endParaRPr>
          </a:p>
        </p:txBody>
      </p:sp>
      <p:grpSp>
        <p:nvGrpSpPr>
          <p:cNvPr id="2" name="组合 35"/>
          <p:cNvGrpSpPr/>
          <p:nvPr/>
        </p:nvGrpSpPr>
        <p:grpSpPr>
          <a:xfrm>
            <a:off x="669043" y="1407959"/>
            <a:ext cx="1265926" cy="1189713"/>
            <a:chOff x="-2771523" y="594818"/>
            <a:chExt cx="1785950" cy="1643074"/>
          </a:xfrm>
          <a:solidFill>
            <a:schemeClr val="accent3">
              <a:lumMod val="60000"/>
              <a:lumOff val="40000"/>
            </a:schemeClr>
          </a:solidFill>
        </p:grpSpPr>
        <p:sp>
          <p:nvSpPr>
            <p:cNvPr id="37" name="矩形 36"/>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774923" y="1310788"/>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咛</a:t>
            </a:r>
            <a:endParaRPr lang="zh-CN" altLang="en-US" sz="7200" b="1" dirty="0">
              <a:latin typeface="楷体" panose="02010609060101010101" pitchFamily="49" charset="-122"/>
              <a:ea typeface="楷体" panose="02010609060101010101" pitchFamily="49" charset="-122"/>
            </a:endParaRPr>
          </a:p>
        </p:txBody>
      </p:sp>
      <p:sp>
        <p:nvSpPr>
          <p:cNvPr id="59" name="TextBox 58"/>
          <p:cNvSpPr txBox="1"/>
          <p:nvPr/>
        </p:nvSpPr>
        <p:spPr>
          <a:xfrm>
            <a:off x="732988" y="676930"/>
            <a:ext cx="1217000" cy="707886"/>
          </a:xfrm>
          <a:prstGeom prst="rect">
            <a:avLst/>
          </a:prstGeom>
          <a:noFill/>
        </p:spPr>
        <p:txBody>
          <a:bodyPr wrap="none" rtlCol="0">
            <a:spAutoFit/>
          </a:bodyPr>
          <a:lstStyle/>
          <a:p>
            <a:r>
              <a:rPr lang="en-US" altLang="zh-CN" sz="4000" b="1" dirty="0" smtClean="0">
                <a:solidFill>
                  <a:srgbClr val="FF0000"/>
                </a:solidFill>
                <a:latin typeface="+mn-ea"/>
                <a:ea typeface="+mn-ea"/>
              </a:rPr>
              <a:t>níng</a:t>
            </a:r>
            <a:endParaRPr lang="zh-CN" altLang="en-US" sz="4000" b="1" dirty="0">
              <a:solidFill>
                <a:srgbClr val="FF0000"/>
              </a:solidFill>
              <a:latin typeface="+mn-ea"/>
              <a:ea typeface="+mn-ea"/>
            </a:endParaRPr>
          </a:p>
        </p:txBody>
      </p:sp>
      <p:sp>
        <p:nvSpPr>
          <p:cNvPr id="66" name="对角圆角矩形 65"/>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会认字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67" name="图片 6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7544" y="110421"/>
            <a:ext cx="591224" cy="54985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ppt_x"/>
                                          </p:val>
                                        </p:tav>
                                        <p:tav tm="100000">
                                          <p:val>
                                            <p:strVal val="#ppt_x"/>
                                          </p:val>
                                        </p:tav>
                                      </p:tavLst>
                                    </p:anim>
                                    <p:anim calcmode="lin" valueType="num">
                                      <p:cBhvr additive="base">
                                        <p:cTn id="8"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7351751" y="883452"/>
            <a:ext cx="1209598" cy="2818778"/>
            <a:chOff x="5066550" y="3023144"/>
            <a:chExt cx="1209598" cy="2818778"/>
          </a:xfrm>
        </p:grpSpPr>
        <p:pic>
          <p:nvPicPr>
            <p:cNvPr id="1035" name="Picture 1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5095048" y="3222547"/>
              <a:ext cx="1181100" cy="2619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 name="TextBox 23"/>
            <p:cNvSpPr txBox="1">
              <a:spLocks noChangeArrowheads="1"/>
            </p:cNvSpPr>
            <p:nvPr/>
          </p:nvSpPr>
          <p:spPr bwMode="auto">
            <a:xfrm>
              <a:off x="5066550" y="3023144"/>
              <a:ext cx="1108681"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囱</a:t>
              </a:r>
              <a:endParaRPr lang="zh-CN" altLang="en-US" sz="7200" b="1" dirty="0">
                <a:latin typeface="楷体" panose="02010609060101010101" pitchFamily="49" charset="-122"/>
                <a:ea typeface="楷体" panose="02010609060101010101" pitchFamily="49" charset="-122"/>
              </a:endParaRPr>
            </a:p>
          </p:txBody>
        </p:sp>
      </p:grpSp>
      <p:pic>
        <p:nvPicPr>
          <p:cNvPr id="19458" name="图片 9"/>
          <p:cNvPicPr>
            <a:picLocks noChangeAspect="1"/>
          </p:cNvPicPr>
          <p:nvPr/>
        </p:nvPicPr>
        <p:blipFill>
          <a:blip r:embed="rId2" cstate="print"/>
          <a:srcRect r="72971"/>
          <a:stretch>
            <a:fillRect/>
          </a:stretch>
        </p:blipFill>
        <p:spPr bwMode="auto">
          <a:xfrm>
            <a:off x="6557598" y="6049963"/>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grpSp>
        <p:nvGrpSpPr>
          <p:cNvPr id="11" name="组合 10"/>
          <p:cNvGrpSpPr/>
          <p:nvPr/>
        </p:nvGrpSpPr>
        <p:grpSpPr>
          <a:xfrm rot="317213">
            <a:off x="5624415" y="889559"/>
            <a:ext cx="1363110" cy="2287942"/>
            <a:chOff x="6372200" y="934605"/>
            <a:chExt cx="1363110" cy="2287942"/>
          </a:xfrm>
        </p:grpSpPr>
        <p:pic>
          <p:nvPicPr>
            <p:cNvPr id="1034" name="Picture 10"/>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372200" y="986654"/>
              <a:ext cx="1363110" cy="22358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 name="TextBox 23"/>
            <p:cNvSpPr txBox="1">
              <a:spLocks noChangeArrowheads="1"/>
            </p:cNvSpPr>
            <p:nvPr/>
          </p:nvSpPr>
          <p:spPr bwMode="auto">
            <a:xfrm rot="399044">
              <a:off x="6451239" y="934605"/>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郁</a:t>
              </a:r>
              <a:endParaRPr lang="zh-CN" altLang="en-US" sz="7200" b="1" dirty="0">
                <a:latin typeface="楷体" panose="02010609060101010101" pitchFamily="49" charset="-122"/>
                <a:ea typeface="楷体" panose="02010609060101010101" pitchFamily="49" charset="-122"/>
              </a:endParaRPr>
            </a:p>
          </p:txBody>
        </p:sp>
      </p:grpSp>
      <p:grpSp>
        <p:nvGrpSpPr>
          <p:cNvPr id="7" name="组合 6"/>
          <p:cNvGrpSpPr/>
          <p:nvPr/>
        </p:nvGrpSpPr>
        <p:grpSpPr>
          <a:xfrm rot="21266584">
            <a:off x="4304237" y="852776"/>
            <a:ext cx="1125802" cy="2517702"/>
            <a:chOff x="4881262" y="887076"/>
            <a:chExt cx="1125802" cy="2517702"/>
          </a:xfrm>
        </p:grpSpPr>
        <p:pic>
          <p:nvPicPr>
            <p:cNvPr id="1030" name="Picture 6"/>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81262" y="887076"/>
              <a:ext cx="1125802" cy="25177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5" name="TextBox 23"/>
            <p:cNvSpPr txBox="1">
              <a:spLocks noChangeArrowheads="1"/>
            </p:cNvSpPr>
            <p:nvPr/>
          </p:nvSpPr>
          <p:spPr bwMode="auto">
            <a:xfrm>
              <a:off x="4941642" y="887076"/>
              <a:ext cx="976793"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坪</a:t>
              </a:r>
              <a:endParaRPr lang="zh-CN" altLang="en-US" sz="7200" b="1" dirty="0">
                <a:latin typeface="楷体" panose="02010609060101010101" pitchFamily="49" charset="-122"/>
                <a:ea typeface="楷体" panose="02010609060101010101" pitchFamily="49" charset="-122"/>
              </a:endParaRPr>
            </a:p>
          </p:txBody>
        </p:sp>
      </p:grpSp>
      <p:grpSp>
        <p:nvGrpSpPr>
          <p:cNvPr id="9" name="组合 8"/>
          <p:cNvGrpSpPr/>
          <p:nvPr/>
        </p:nvGrpSpPr>
        <p:grpSpPr>
          <a:xfrm rot="466839">
            <a:off x="1267401" y="902369"/>
            <a:ext cx="1227942" cy="2688703"/>
            <a:chOff x="2455889" y="934606"/>
            <a:chExt cx="1227942" cy="2688703"/>
          </a:xfrm>
        </p:grpSpPr>
        <p:pic>
          <p:nvPicPr>
            <p:cNvPr id="1031" name="Picture 7"/>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36748" y="934606"/>
              <a:ext cx="1147083" cy="26887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0" name="TextBox 23"/>
            <p:cNvSpPr txBox="1">
              <a:spLocks noChangeArrowheads="1"/>
            </p:cNvSpPr>
            <p:nvPr/>
          </p:nvSpPr>
          <p:spPr bwMode="auto">
            <a:xfrm>
              <a:off x="2455889" y="934606"/>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盒</a:t>
              </a:r>
              <a:endParaRPr lang="zh-CN" altLang="en-US" sz="7200" b="1" dirty="0">
                <a:latin typeface="楷体" panose="02010609060101010101" pitchFamily="49" charset="-122"/>
                <a:ea typeface="楷体" panose="02010609060101010101" pitchFamily="49" charset="-122"/>
              </a:endParaRPr>
            </a:p>
          </p:txBody>
        </p:sp>
      </p:grpSp>
      <p:grpSp>
        <p:nvGrpSpPr>
          <p:cNvPr id="10" name="组合 9"/>
          <p:cNvGrpSpPr/>
          <p:nvPr/>
        </p:nvGrpSpPr>
        <p:grpSpPr>
          <a:xfrm rot="349235">
            <a:off x="2782817" y="777069"/>
            <a:ext cx="1227942" cy="2221227"/>
            <a:chOff x="3947300" y="986654"/>
            <a:chExt cx="1227942" cy="2221227"/>
          </a:xfrm>
        </p:grpSpPr>
        <p:pic>
          <p:nvPicPr>
            <p:cNvPr id="1033" name="Picture 9" descr="E:\王景然\崭新每一天\一头耕牛，每天更新\18春季项目\调研意见\吃水不忘挖井人\图片1_副本.png"/>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02224" y="1061989"/>
              <a:ext cx="939552" cy="2145892"/>
            </a:xfrm>
            <a:prstGeom prst="rect">
              <a:avLst/>
            </a:prstGeom>
            <a:noFill/>
            <a:extLst>
              <a:ext uri="{909E8E84-426E-40DD-AFC4-6F175D3DCCD1}">
                <a14:hiddenFill xmlns:a14="http://schemas.microsoft.com/office/drawing/2010/main">
                  <a:solidFill>
                    <a:srgbClr val="FFFFFF"/>
                  </a:solidFill>
                </a14:hiddenFill>
              </a:ext>
            </a:extLst>
          </p:spPr>
        </p:pic>
        <p:sp>
          <p:nvSpPr>
            <p:cNvPr id="115" name="TextBox 23"/>
            <p:cNvSpPr txBox="1">
              <a:spLocks noChangeArrowheads="1"/>
            </p:cNvSpPr>
            <p:nvPr/>
          </p:nvSpPr>
          <p:spPr bwMode="auto">
            <a:xfrm>
              <a:off x="3947300" y="986654"/>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聊</a:t>
              </a:r>
              <a:endParaRPr lang="zh-CN" altLang="en-US" sz="7200" b="1" dirty="0">
                <a:latin typeface="楷体" panose="02010609060101010101" pitchFamily="49" charset="-122"/>
                <a:ea typeface="楷体" panose="02010609060101010101" pitchFamily="49" charset="-122"/>
              </a:endParaRPr>
            </a:p>
          </p:txBody>
        </p:sp>
      </p:grpSp>
      <p:sp>
        <p:nvSpPr>
          <p:cNvPr id="77" name="云形标注 76"/>
          <p:cNvSpPr/>
          <p:nvPr/>
        </p:nvSpPr>
        <p:spPr>
          <a:xfrm>
            <a:off x="991148" y="3530427"/>
            <a:ext cx="2471597" cy="1021292"/>
          </a:xfrm>
          <a:prstGeom prst="cloudCallout">
            <a:avLst>
              <a:gd name="adj1" fmla="val -38784"/>
              <a:gd name="adj2" fmla="val 11221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000" dirty="0" smtClean="0">
                <a:latin typeface="楷体" panose="02010609060101010101" pitchFamily="49" charset="-122"/>
                <a:ea typeface="楷体" panose="02010609060101010101" pitchFamily="49" charset="-122"/>
              </a:rPr>
              <a:t>　　这些字你认识吗？快来读一读。</a:t>
            </a:r>
            <a:endParaRPr lang="zh-CN" altLang="en-US" sz="2000" dirty="0">
              <a:latin typeface="楷体" panose="02010609060101010101" pitchFamily="49" charset="-122"/>
              <a:ea typeface="楷体" panose="02010609060101010101" pitchFamily="49" charset="-122"/>
            </a:endParaRPr>
          </a:p>
        </p:txBody>
      </p:sp>
      <p:sp>
        <p:nvSpPr>
          <p:cNvPr id="86" name="云形标注 85"/>
          <p:cNvSpPr/>
          <p:nvPr/>
        </p:nvSpPr>
        <p:spPr>
          <a:xfrm>
            <a:off x="4867138" y="3861048"/>
            <a:ext cx="2406837" cy="792088"/>
          </a:xfrm>
          <a:prstGeom prst="cloudCallout">
            <a:avLst>
              <a:gd name="adj1" fmla="val 52714"/>
              <a:gd name="adj2" fmla="val 126936"/>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000" dirty="0" smtClean="0">
                <a:latin typeface="楷体" panose="02010609060101010101" pitchFamily="49" charset="-122"/>
                <a:ea typeface="楷体" panose="02010609060101010101" pitchFamily="49" charset="-122"/>
              </a:rPr>
              <a:t>　追气球啦！</a:t>
            </a:r>
            <a:endParaRPr lang="zh-CN" altLang="en-US" sz="2000" dirty="0">
              <a:latin typeface="楷体" panose="02010609060101010101" pitchFamily="49" charset="-122"/>
              <a:ea typeface="楷体" panose="02010609060101010101" pitchFamily="49" charset="-122"/>
            </a:endParaRPr>
          </a:p>
        </p:txBody>
      </p:sp>
      <p:sp>
        <p:nvSpPr>
          <p:cNvPr id="27" name="对角圆角矩形 26"/>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会认字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8" name="图片 2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67544" y="110421"/>
            <a:ext cx="591224" cy="549852"/>
          </a:xfrm>
          <a:prstGeom prst="rect">
            <a:avLst/>
          </a:prstGeom>
        </p:spPr>
      </p:pic>
      <p:grpSp>
        <p:nvGrpSpPr>
          <p:cNvPr id="29" name="组合 28"/>
          <p:cNvGrpSpPr/>
          <p:nvPr/>
        </p:nvGrpSpPr>
        <p:grpSpPr>
          <a:xfrm>
            <a:off x="7358406" y="4773142"/>
            <a:ext cx="1113416" cy="1819834"/>
            <a:chOff x="5836357" y="4560894"/>
            <a:chExt cx="1327930" cy="2056092"/>
          </a:xfrm>
        </p:grpSpPr>
        <p:pic>
          <p:nvPicPr>
            <p:cNvPr id="31" name="图片 5"/>
            <p:cNvPicPr>
              <a:picLocks noChangeAspect="1"/>
            </p:cNvPicPr>
            <p:nvPr/>
          </p:nvPicPr>
          <p:blipFill rotWithShape="1">
            <a:blip r:embed="rId11" cstate="print">
              <a:clrChange>
                <a:clrFrom>
                  <a:srgbClr val="FDFDFD"/>
                </a:clrFrom>
                <a:clrTo>
                  <a:srgbClr val="FDFDFD">
                    <a:alpha val="0"/>
                  </a:srgbClr>
                </a:clrTo>
              </a:clrChange>
            </a:blip>
            <a:srcRect l="35500" r="32250" b="80044"/>
            <a:stretch>
              <a:fillRect/>
            </a:stretch>
          </p:blipFill>
          <p:spPr bwMode="auto">
            <a:xfrm>
              <a:off x="5836357" y="4560894"/>
              <a:ext cx="429028" cy="383639"/>
            </a:xfrm>
            <a:prstGeom prst="rect">
              <a:avLst/>
            </a:prstGeom>
            <a:noFill/>
            <a:ln w="9525">
              <a:noFill/>
              <a:miter lim="800000"/>
              <a:headEnd/>
              <a:tailEnd/>
            </a:ln>
          </p:spPr>
        </p:pic>
        <p:pic>
          <p:nvPicPr>
            <p:cNvPr id="32" name="Picture 2"/>
            <p:cNvPicPr>
              <a:picLocks noChangeAspect="1" noChangeArrowheads="1"/>
            </p:cNvPicPr>
            <p:nvPr/>
          </p:nvPicPr>
          <p:blipFill>
            <a:blip r:embed="rId12"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33" name="Picture 3"/>
          <p:cNvPicPr>
            <a:picLocks noChangeAspect="1" noChangeArrowheads="1"/>
          </p:cNvPicPr>
          <p:nvPr/>
        </p:nvPicPr>
        <p:blipFill>
          <a:blip r:embed="rId13"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flipH="1">
            <a:off x="479398" y="5041270"/>
            <a:ext cx="1163666" cy="13023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0" fill="hold"/>
                                        <p:tgtEl>
                                          <p:spTgt spid="7"/>
                                        </p:tgtEl>
                                        <p:attrNameLst>
                                          <p:attrName>ppt_x</p:attrName>
                                        </p:attrNameLst>
                                      </p:cBhvr>
                                      <p:tavLst>
                                        <p:tav tm="0">
                                          <p:val>
                                            <p:strVal val="#ppt_x"/>
                                          </p:val>
                                        </p:tav>
                                        <p:tav tm="100000">
                                          <p:val>
                                            <p:strVal val="#ppt_x"/>
                                          </p:val>
                                        </p:tav>
                                      </p:tavLst>
                                    </p:anim>
                                    <p:anim calcmode="lin" valueType="num">
                                      <p:cBhvr additive="base">
                                        <p:cTn id="8" dur="50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0" fill="hold"/>
                                        <p:tgtEl>
                                          <p:spTgt spid="9"/>
                                        </p:tgtEl>
                                        <p:attrNameLst>
                                          <p:attrName>ppt_x</p:attrName>
                                        </p:attrNameLst>
                                      </p:cBhvr>
                                      <p:tavLst>
                                        <p:tav tm="0">
                                          <p:val>
                                            <p:strVal val="#ppt_x"/>
                                          </p:val>
                                        </p:tav>
                                        <p:tav tm="100000">
                                          <p:val>
                                            <p:strVal val="#ppt_x"/>
                                          </p:val>
                                        </p:tav>
                                      </p:tavLst>
                                    </p:anim>
                                    <p:anim calcmode="lin" valueType="num">
                                      <p:cBhvr additive="base">
                                        <p:cTn id="13" dur="50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10000"/>
                            </p:stCondLst>
                            <p:childTnLst>
                              <p:par>
                                <p:cTn id="15" presetID="2" presetClass="entr" presetSubtype="4"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0" fill="hold"/>
                                        <p:tgtEl>
                                          <p:spTgt spid="10"/>
                                        </p:tgtEl>
                                        <p:attrNameLst>
                                          <p:attrName>ppt_x</p:attrName>
                                        </p:attrNameLst>
                                      </p:cBhvr>
                                      <p:tavLst>
                                        <p:tav tm="0">
                                          <p:val>
                                            <p:strVal val="#ppt_x"/>
                                          </p:val>
                                        </p:tav>
                                        <p:tav tm="100000">
                                          <p:val>
                                            <p:strVal val="#ppt_x"/>
                                          </p:val>
                                        </p:tav>
                                      </p:tavLst>
                                    </p:anim>
                                    <p:anim calcmode="lin" valueType="num">
                                      <p:cBhvr additive="base">
                                        <p:cTn id="18" dur="5000" fill="hold"/>
                                        <p:tgtEl>
                                          <p:spTgt spid="10"/>
                                        </p:tgtEl>
                                        <p:attrNameLst>
                                          <p:attrName>ppt_y</p:attrName>
                                        </p:attrNameLst>
                                      </p:cBhvr>
                                      <p:tavLst>
                                        <p:tav tm="0">
                                          <p:val>
                                            <p:strVal val="1+#ppt_h/2"/>
                                          </p:val>
                                        </p:tav>
                                        <p:tav tm="100000">
                                          <p:val>
                                            <p:strVal val="#ppt_y"/>
                                          </p:val>
                                        </p:tav>
                                      </p:tavLst>
                                    </p:anim>
                                  </p:childTnLst>
                                </p:cTn>
                              </p:par>
                            </p:childTnLst>
                          </p:cTn>
                        </p:par>
                        <p:par>
                          <p:cTn id="19" fill="hold">
                            <p:stCondLst>
                              <p:cond delay="15000"/>
                            </p:stCondLst>
                            <p:childTnLst>
                              <p:par>
                                <p:cTn id="20" presetID="2" presetClass="entr" presetSubtype="4"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0" fill="hold"/>
                                        <p:tgtEl>
                                          <p:spTgt spid="11"/>
                                        </p:tgtEl>
                                        <p:attrNameLst>
                                          <p:attrName>ppt_x</p:attrName>
                                        </p:attrNameLst>
                                      </p:cBhvr>
                                      <p:tavLst>
                                        <p:tav tm="0">
                                          <p:val>
                                            <p:strVal val="#ppt_x"/>
                                          </p:val>
                                        </p:tav>
                                        <p:tav tm="100000">
                                          <p:val>
                                            <p:strVal val="#ppt_x"/>
                                          </p:val>
                                        </p:tav>
                                      </p:tavLst>
                                    </p:anim>
                                    <p:anim calcmode="lin" valueType="num">
                                      <p:cBhvr additive="base">
                                        <p:cTn id="23" dur="5000" fill="hold"/>
                                        <p:tgtEl>
                                          <p:spTgt spid="11"/>
                                        </p:tgtEl>
                                        <p:attrNameLst>
                                          <p:attrName>ppt_y</p:attrName>
                                        </p:attrNameLst>
                                      </p:cBhvr>
                                      <p:tavLst>
                                        <p:tav tm="0">
                                          <p:val>
                                            <p:strVal val="1+#ppt_h/2"/>
                                          </p:val>
                                        </p:tav>
                                        <p:tav tm="100000">
                                          <p:val>
                                            <p:strVal val="#ppt_y"/>
                                          </p:val>
                                        </p:tav>
                                      </p:tavLst>
                                    </p:anim>
                                  </p:childTnLst>
                                </p:cTn>
                              </p:par>
                            </p:childTnLst>
                          </p:cTn>
                        </p:par>
                        <p:par>
                          <p:cTn id="24" fill="hold">
                            <p:stCondLst>
                              <p:cond delay="20000"/>
                            </p:stCondLst>
                            <p:childTnLst>
                              <p:par>
                                <p:cTn id="25" presetID="2" presetClass="entr" presetSubtype="4"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3000" fill="hold"/>
                                        <p:tgtEl>
                                          <p:spTgt spid="12"/>
                                        </p:tgtEl>
                                        <p:attrNameLst>
                                          <p:attrName>ppt_x</p:attrName>
                                        </p:attrNameLst>
                                      </p:cBhvr>
                                      <p:tavLst>
                                        <p:tav tm="0">
                                          <p:val>
                                            <p:strVal val="#ppt_x"/>
                                          </p:val>
                                        </p:tav>
                                        <p:tav tm="100000">
                                          <p:val>
                                            <p:strVal val="#ppt_x"/>
                                          </p:val>
                                        </p:tav>
                                      </p:tavLst>
                                    </p:anim>
                                    <p:anim calcmode="lin" valueType="num">
                                      <p:cBhvr additive="base">
                                        <p:cTn id="28" dur="30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1" cstate="print"/>
          <a:srcRect r="72971"/>
          <a:stretch>
            <a:fillRect/>
          </a:stretch>
        </p:blipFill>
        <p:spPr bwMode="auto">
          <a:xfrm>
            <a:off x="6557598" y="6049963"/>
            <a:ext cx="1624013" cy="1543050"/>
          </a:xfrm>
          <a:prstGeom prst="rect">
            <a:avLst/>
          </a:prstGeom>
          <a:noFill/>
          <a:ln w="9525">
            <a:noFill/>
            <a:miter lim="800000"/>
            <a:headEnd/>
            <a:tailEnd/>
          </a:ln>
        </p:spPr>
      </p:pic>
      <p:pic>
        <p:nvPicPr>
          <p:cNvPr id="19459" name="图片 12"/>
          <p:cNvPicPr>
            <a:picLocks noChangeAspect="1"/>
          </p:cNvPicPr>
          <p:nvPr/>
        </p:nvPicPr>
        <p:blipFill>
          <a:blip r:embed="rId2"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3"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4" cstate="print"/>
          <a:srcRect/>
          <a:stretch>
            <a:fillRect/>
          </a:stretch>
        </p:blipFill>
        <p:spPr bwMode="auto">
          <a:xfrm>
            <a:off x="8172400" y="6343650"/>
            <a:ext cx="720725" cy="477838"/>
          </a:xfrm>
          <a:prstGeom prst="rect">
            <a:avLst/>
          </a:prstGeom>
          <a:noFill/>
          <a:ln w="9525">
            <a:noFill/>
            <a:miter lim="800000"/>
            <a:headEnd/>
            <a:tailEnd/>
          </a:ln>
        </p:spPr>
      </p:pic>
      <p:grpSp>
        <p:nvGrpSpPr>
          <p:cNvPr id="4" name="组合 6"/>
          <p:cNvGrpSpPr/>
          <p:nvPr/>
        </p:nvGrpSpPr>
        <p:grpSpPr>
          <a:xfrm rot="21266584">
            <a:off x="4304237" y="852776"/>
            <a:ext cx="1125802" cy="2517702"/>
            <a:chOff x="4881262" y="887076"/>
            <a:chExt cx="1125802" cy="2517702"/>
          </a:xfrm>
        </p:grpSpPr>
        <p:pic>
          <p:nvPicPr>
            <p:cNvPr id="1030" name="Picture 6"/>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81262" y="887076"/>
              <a:ext cx="1125802" cy="25177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5" name="TextBox 23"/>
            <p:cNvSpPr txBox="1">
              <a:spLocks noChangeArrowheads="1"/>
            </p:cNvSpPr>
            <p:nvPr/>
          </p:nvSpPr>
          <p:spPr bwMode="auto">
            <a:xfrm>
              <a:off x="4941642" y="887076"/>
              <a:ext cx="976793"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咛</a:t>
              </a:r>
              <a:endParaRPr lang="zh-CN" altLang="en-US" sz="7200" b="1" dirty="0">
                <a:latin typeface="楷体" panose="02010609060101010101" pitchFamily="49" charset="-122"/>
                <a:ea typeface="楷体" panose="02010609060101010101" pitchFamily="49" charset="-122"/>
              </a:endParaRPr>
            </a:p>
          </p:txBody>
        </p:sp>
      </p:grpSp>
      <p:grpSp>
        <p:nvGrpSpPr>
          <p:cNvPr id="6" name="组合 9"/>
          <p:cNvGrpSpPr/>
          <p:nvPr/>
        </p:nvGrpSpPr>
        <p:grpSpPr>
          <a:xfrm rot="349235">
            <a:off x="2782818" y="777069"/>
            <a:ext cx="1227942" cy="2221227"/>
            <a:chOff x="3947301" y="986654"/>
            <a:chExt cx="1227942" cy="2221227"/>
          </a:xfrm>
        </p:grpSpPr>
        <p:pic>
          <p:nvPicPr>
            <p:cNvPr id="1033" name="Picture 9" descr="E:\王景然\崭新每一天\一头耕牛，每天更新\18春季项目\调研意见\吃水不忘挖井人\图片1_副本.png"/>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02224" y="1061989"/>
              <a:ext cx="939552" cy="2145892"/>
            </a:xfrm>
            <a:prstGeom prst="rect">
              <a:avLst/>
            </a:prstGeom>
            <a:noFill/>
            <a:extLst>
              <a:ext uri="{909E8E84-426E-40DD-AFC4-6F175D3DCCD1}">
                <a14:hiddenFill xmlns:a14="http://schemas.microsoft.com/office/drawing/2010/main">
                  <a:solidFill>
                    <a:srgbClr val="FFFFFF"/>
                  </a:solidFill>
                </a14:hiddenFill>
              </a:ext>
            </a:extLst>
          </p:spPr>
        </p:pic>
        <p:sp>
          <p:nvSpPr>
            <p:cNvPr id="115" name="TextBox 23"/>
            <p:cNvSpPr txBox="1">
              <a:spLocks noChangeArrowheads="1"/>
            </p:cNvSpPr>
            <p:nvPr/>
          </p:nvSpPr>
          <p:spPr bwMode="auto">
            <a:xfrm>
              <a:off x="3947301" y="986654"/>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叮</a:t>
              </a:r>
              <a:endParaRPr lang="zh-CN" altLang="en-US" sz="7200" b="1" dirty="0">
                <a:latin typeface="楷体" panose="02010609060101010101" pitchFamily="49" charset="-122"/>
                <a:ea typeface="楷体" panose="02010609060101010101" pitchFamily="49" charset="-122"/>
              </a:endParaRPr>
            </a:p>
          </p:txBody>
        </p:sp>
      </p:grpSp>
      <p:sp>
        <p:nvSpPr>
          <p:cNvPr id="77" name="云形标注 76"/>
          <p:cNvSpPr/>
          <p:nvPr/>
        </p:nvSpPr>
        <p:spPr>
          <a:xfrm>
            <a:off x="991148" y="3530427"/>
            <a:ext cx="2471597" cy="1021292"/>
          </a:xfrm>
          <a:prstGeom prst="cloudCallout">
            <a:avLst>
              <a:gd name="adj1" fmla="val -38784"/>
              <a:gd name="adj2" fmla="val 11221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000" dirty="0" smtClean="0">
                <a:latin typeface="楷体" panose="02010609060101010101" pitchFamily="49" charset="-122"/>
                <a:ea typeface="楷体" panose="02010609060101010101" pitchFamily="49" charset="-122"/>
              </a:rPr>
              <a:t>　　这些字你认识吗？快来读一读。</a:t>
            </a:r>
            <a:endParaRPr lang="zh-CN" altLang="en-US" sz="2000" dirty="0">
              <a:latin typeface="楷体" panose="02010609060101010101" pitchFamily="49" charset="-122"/>
              <a:ea typeface="楷体" panose="02010609060101010101" pitchFamily="49" charset="-122"/>
            </a:endParaRPr>
          </a:p>
        </p:txBody>
      </p:sp>
      <p:sp>
        <p:nvSpPr>
          <p:cNvPr id="86" name="云形标注 85"/>
          <p:cNvSpPr/>
          <p:nvPr/>
        </p:nvSpPr>
        <p:spPr>
          <a:xfrm>
            <a:off x="4867138" y="3861048"/>
            <a:ext cx="2406837" cy="792088"/>
          </a:xfrm>
          <a:prstGeom prst="cloudCallout">
            <a:avLst>
              <a:gd name="adj1" fmla="val 52714"/>
              <a:gd name="adj2" fmla="val 126936"/>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000" dirty="0" smtClean="0">
                <a:latin typeface="楷体" panose="02010609060101010101" pitchFamily="49" charset="-122"/>
                <a:ea typeface="楷体" panose="02010609060101010101" pitchFamily="49" charset="-122"/>
              </a:rPr>
              <a:t>　追气球啦！</a:t>
            </a:r>
            <a:endParaRPr lang="zh-CN" altLang="en-US" sz="2000" dirty="0">
              <a:latin typeface="楷体" panose="02010609060101010101" pitchFamily="49" charset="-122"/>
              <a:ea typeface="楷体" panose="02010609060101010101" pitchFamily="49" charset="-122"/>
            </a:endParaRPr>
          </a:p>
        </p:txBody>
      </p:sp>
      <p:sp>
        <p:nvSpPr>
          <p:cNvPr id="27" name="对角圆角矩形 26"/>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会认字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8" name="图片 2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7544" y="110421"/>
            <a:ext cx="591224" cy="549852"/>
          </a:xfrm>
          <a:prstGeom prst="rect">
            <a:avLst/>
          </a:prstGeom>
        </p:spPr>
      </p:pic>
      <p:grpSp>
        <p:nvGrpSpPr>
          <p:cNvPr id="7" name="组合 28"/>
          <p:cNvGrpSpPr/>
          <p:nvPr/>
        </p:nvGrpSpPr>
        <p:grpSpPr>
          <a:xfrm>
            <a:off x="7358406" y="4773142"/>
            <a:ext cx="1113416" cy="1819834"/>
            <a:chOff x="5836357" y="4560894"/>
            <a:chExt cx="1327930" cy="2056092"/>
          </a:xfrm>
        </p:grpSpPr>
        <p:pic>
          <p:nvPicPr>
            <p:cNvPr id="31" name="图片 5"/>
            <p:cNvPicPr>
              <a:picLocks noChangeAspect="1"/>
            </p:cNvPicPr>
            <p:nvPr/>
          </p:nvPicPr>
          <p:blipFill rotWithShape="1">
            <a:blip r:embed="rId8" cstate="print">
              <a:clrChange>
                <a:clrFrom>
                  <a:srgbClr val="FDFDFD"/>
                </a:clrFrom>
                <a:clrTo>
                  <a:srgbClr val="FDFDFD">
                    <a:alpha val="0"/>
                  </a:srgbClr>
                </a:clrTo>
              </a:clrChange>
            </a:blip>
            <a:srcRect l="35500" r="32250" b="80044"/>
            <a:stretch>
              <a:fillRect/>
            </a:stretch>
          </p:blipFill>
          <p:spPr bwMode="auto">
            <a:xfrm>
              <a:off x="5836357" y="4560894"/>
              <a:ext cx="429028" cy="383639"/>
            </a:xfrm>
            <a:prstGeom prst="rect">
              <a:avLst/>
            </a:prstGeom>
            <a:noFill/>
            <a:ln w="9525">
              <a:noFill/>
              <a:miter lim="800000"/>
              <a:headEnd/>
              <a:tailEnd/>
            </a:ln>
          </p:spPr>
        </p:pic>
        <p:pic>
          <p:nvPicPr>
            <p:cNvPr id="32" name="Picture 2"/>
            <p:cNvPicPr>
              <a:picLocks noChangeAspect="1" noChangeArrowheads="1"/>
            </p:cNvPicPr>
            <p:nvPr/>
          </p:nvPicPr>
          <p:blipFill>
            <a:blip r:embed="rId9"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33" name="Picture 3"/>
          <p:cNvPicPr>
            <a:picLocks noChangeAspect="1" noChangeArrowheads="1"/>
          </p:cNvPicPr>
          <p:nvPr/>
        </p:nvPicPr>
        <p:blipFill>
          <a:blip r:embed="rId10"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flipH="1">
            <a:off x="479398" y="5041270"/>
            <a:ext cx="1163666" cy="13023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0" fill="hold"/>
                                        <p:tgtEl>
                                          <p:spTgt spid="4"/>
                                        </p:tgtEl>
                                        <p:attrNameLst>
                                          <p:attrName>ppt_x</p:attrName>
                                        </p:attrNameLst>
                                      </p:cBhvr>
                                      <p:tavLst>
                                        <p:tav tm="0">
                                          <p:val>
                                            <p:strVal val="#ppt_x"/>
                                          </p:val>
                                        </p:tav>
                                        <p:tav tm="100000">
                                          <p:val>
                                            <p:strVal val="#ppt_x"/>
                                          </p:val>
                                        </p:tav>
                                      </p:tavLst>
                                    </p:anim>
                                    <p:anim calcmode="lin" valueType="num">
                                      <p:cBhvr additive="base">
                                        <p:cTn id="8" dur="5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0"/>
                            </p:stCondLst>
                            <p:childTnLst>
                              <p:par>
                                <p:cTn id="10" presetID="2" presetClass="entr" presetSubtype="4"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0" fill="hold"/>
                                        <p:tgtEl>
                                          <p:spTgt spid="6"/>
                                        </p:tgtEl>
                                        <p:attrNameLst>
                                          <p:attrName>ppt_x</p:attrName>
                                        </p:attrNameLst>
                                      </p:cBhvr>
                                      <p:tavLst>
                                        <p:tav tm="0">
                                          <p:val>
                                            <p:strVal val="#ppt_x"/>
                                          </p:val>
                                        </p:tav>
                                        <p:tav tm="100000">
                                          <p:val>
                                            <p:strVal val="#ppt_x"/>
                                          </p:val>
                                        </p:tav>
                                      </p:tavLst>
                                    </p:anim>
                                    <p:anim calcmode="lin" valueType="num">
                                      <p:cBhvr additive="base">
                                        <p:cTn id="13" dur="5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图片 9"/>
          <p:cNvPicPr>
            <a:picLocks noChangeAspect="1"/>
          </p:cNvPicPr>
          <p:nvPr/>
        </p:nvPicPr>
        <p:blipFill>
          <a:blip r:embed="rId1" cstate="print"/>
          <a:srcRect r="72971"/>
          <a:stretch>
            <a:fillRect/>
          </a:stretch>
        </p:blipFill>
        <p:spPr bwMode="auto">
          <a:xfrm>
            <a:off x="6433420" y="5993606"/>
            <a:ext cx="1624013" cy="1543050"/>
          </a:xfrm>
          <a:prstGeom prst="rect">
            <a:avLst/>
          </a:prstGeom>
          <a:noFill/>
          <a:ln w="9525">
            <a:noFill/>
            <a:miter lim="800000"/>
            <a:headEnd/>
            <a:tailEnd/>
          </a:ln>
        </p:spPr>
      </p:pic>
      <p:pic>
        <p:nvPicPr>
          <p:cNvPr id="20484" name="图片 12"/>
          <p:cNvPicPr>
            <a:picLocks noChangeAspect="1"/>
          </p:cNvPicPr>
          <p:nvPr/>
        </p:nvPicPr>
        <p:blipFill>
          <a:blip r:embed="rId2" cstate="print"/>
          <a:srcRect r="72971"/>
          <a:stretch>
            <a:fillRect/>
          </a:stretch>
        </p:blipFill>
        <p:spPr bwMode="auto">
          <a:xfrm>
            <a:off x="763156" y="5993606"/>
            <a:ext cx="1265237" cy="1200150"/>
          </a:xfrm>
          <a:prstGeom prst="rect">
            <a:avLst/>
          </a:prstGeom>
          <a:noFill/>
          <a:ln w="9525">
            <a:noFill/>
            <a:miter lim="800000"/>
            <a:headEnd/>
            <a:tailEnd/>
          </a:ln>
        </p:spPr>
      </p:pic>
      <p:pic>
        <p:nvPicPr>
          <p:cNvPr id="20486" name="图片 7"/>
          <p:cNvPicPr>
            <a:picLocks noChangeAspect="1"/>
          </p:cNvPicPr>
          <p:nvPr/>
        </p:nvPicPr>
        <p:blipFill>
          <a:blip r:embed="rId3" cstate="print"/>
          <a:srcRect/>
          <a:stretch>
            <a:fillRect/>
          </a:stretch>
        </p:blipFill>
        <p:spPr bwMode="auto">
          <a:xfrm>
            <a:off x="313241" y="6296025"/>
            <a:ext cx="539750" cy="460375"/>
          </a:xfrm>
          <a:prstGeom prst="rect">
            <a:avLst/>
          </a:prstGeom>
          <a:noFill/>
          <a:ln w="9525">
            <a:noFill/>
            <a:miter lim="800000"/>
            <a:headEnd/>
            <a:tailEnd/>
          </a:ln>
        </p:spPr>
      </p:pic>
      <p:pic>
        <p:nvPicPr>
          <p:cNvPr id="20488" name="图片 8"/>
          <p:cNvPicPr>
            <a:picLocks noChangeAspect="1"/>
          </p:cNvPicPr>
          <p:nvPr/>
        </p:nvPicPr>
        <p:blipFill>
          <a:blip r:embed="rId4" cstate="print"/>
          <a:srcRect/>
          <a:stretch>
            <a:fillRect/>
          </a:stretch>
        </p:blipFill>
        <p:spPr bwMode="auto">
          <a:xfrm>
            <a:off x="8028384" y="6287293"/>
            <a:ext cx="720725" cy="477838"/>
          </a:xfrm>
          <a:prstGeom prst="rect">
            <a:avLst/>
          </a:prstGeom>
          <a:noFill/>
          <a:ln w="9525">
            <a:noFill/>
            <a:miter lim="800000"/>
            <a:headEnd/>
            <a:tailEnd/>
          </a:ln>
        </p:spPr>
      </p:pic>
      <p:sp>
        <p:nvSpPr>
          <p:cNvPr id="18" name="AutoShape 2"/>
          <p:cNvSpPr>
            <a:spLocks noChangeArrowheads="1"/>
          </p:cNvSpPr>
          <p:nvPr/>
        </p:nvSpPr>
        <p:spPr bwMode="auto">
          <a:xfrm>
            <a:off x="1382713" y="1371894"/>
            <a:ext cx="1172294" cy="508000"/>
          </a:xfrm>
          <a:prstGeom prst="doubleWave">
            <a:avLst>
              <a:gd name="adj1" fmla="val 6500"/>
              <a:gd name="adj2" fmla="val 0"/>
            </a:avLst>
          </a:prstGeom>
          <a:gradFill rotWithShape="1">
            <a:gsLst>
              <a:gs pos="0">
                <a:srgbClr val="FFCC66">
                  <a:alpha val="50000"/>
                </a:srgbClr>
              </a:gs>
              <a:gs pos="50000">
                <a:schemeClr val="bg1"/>
              </a:gs>
              <a:gs pos="100000">
                <a:srgbClr val="FFCC66">
                  <a:alpha val="50000"/>
                </a:srgbClr>
              </a:gs>
            </a:gsLst>
            <a:lin ang="18900000" scaled="1"/>
          </a:gradFill>
          <a:ln w="9525" cmpd="sng">
            <a:solidFill>
              <a:srgbClr val="FFCC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b="1" dirty="0" smtClean="0"/>
              <a:t>近义词</a:t>
            </a:r>
            <a:endParaRPr lang="zh-CN" altLang="en-US" b="1" dirty="0"/>
          </a:p>
        </p:txBody>
      </p:sp>
      <p:pic>
        <p:nvPicPr>
          <p:cNvPr id="19" name="Picture 10" descr="91661ef7fc97310ebc982"/>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2991" y="972799"/>
            <a:ext cx="641671" cy="653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AutoShape 2"/>
          <p:cNvSpPr>
            <a:spLocks noChangeArrowheads="1"/>
          </p:cNvSpPr>
          <p:nvPr/>
        </p:nvSpPr>
        <p:spPr bwMode="auto">
          <a:xfrm>
            <a:off x="1429184" y="2535403"/>
            <a:ext cx="1172294" cy="508000"/>
          </a:xfrm>
          <a:prstGeom prst="doubleWave">
            <a:avLst>
              <a:gd name="adj1" fmla="val 6500"/>
              <a:gd name="adj2" fmla="val 0"/>
            </a:avLst>
          </a:prstGeom>
          <a:gradFill rotWithShape="1">
            <a:gsLst>
              <a:gs pos="0">
                <a:srgbClr val="FFCC66">
                  <a:alpha val="50000"/>
                </a:srgbClr>
              </a:gs>
              <a:gs pos="50000">
                <a:schemeClr val="bg1"/>
              </a:gs>
              <a:gs pos="100000">
                <a:srgbClr val="FFCC66">
                  <a:alpha val="50000"/>
                </a:srgbClr>
              </a:gs>
            </a:gsLst>
            <a:lin ang="18900000" scaled="1"/>
          </a:gradFill>
          <a:ln w="9525" cmpd="sng">
            <a:solidFill>
              <a:srgbClr val="FFCC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b="1" dirty="0" smtClean="0"/>
              <a:t>反义词</a:t>
            </a:r>
            <a:endParaRPr lang="zh-CN" altLang="en-US" b="1" dirty="0"/>
          </a:p>
        </p:txBody>
      </p:sp>
      <p:pic>
        <p:nvPicPr>
          <p:cNvPr id="23" name="Picture 10" descr="91661ef7fc97310ebc982"/>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02792" y="2310608"/>
            <a:ext cx="590432" cy="600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AutoShape 2"/>
          <p:cNvSpPr>
            <a:spLocks noChangeArrowheads="1"/>
          </p:cNvSpPr>
          <p:nvPr/>
        </p:nvSpPr>
        <p:spPr bwMode="auto">
          <a:xfrm>
            <a:off x="1514115" y="3717032"/>
            <a:ext cx="1172294" cy="508000"/>
          </a:xfrm>
          <a:prstGeom prst="doubleWave">
            <a:avLst>
              <a:gd name="adj1" fmla="val 6500"/>
              <a:gd name="adj2" fmla="val 0"/>
            </a:avLst>
          </a:prstGeom>
          <a:gradFill rotWithShape="1">
            <a:gsLst>
              <a:gs pos="0">
                <a:srgbClr val="FFCC66">
                  <a:alpha val="50000"/>
                </a:srgbClr>
              </a:gs>
              <a:gs pos="50000">
                <a:schemeClr val="bg1"/>
              </a:gs>
              <a:gs pos="100000">
                <a:srgbClr val="FFCC66">
                  <a:alpha val="50000"/>
                </a:srgbClr>
              </a:gs>
            </a:gsLst>
            <a:lin ang="18900000" scaled="1"/>
          </a:gradFill>
          <a:ln w="9525" cmpd="sng">
            <a:solidFill>
              <a:srgbClr val="FFCC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b="1" dirty="0" smtClean="0"/>
              <a:t>多音字</a:t>
            </a:r>
            <a:endParaRPr lang="zh-CN" altLang="en-US" b="1" dirty="0"/>
          </a:p>
        </p:txBody>
      </p:sp>
      <p:pic>
        <p:nvPicPr>
          <p:cNvPr id="27" name="Picture 10" descr="91661ef7fc97310ebc982"/>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84950" y="3399097"/>
            <a:ext cx="624746" cy="635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对角圆角矩形 19"/>
          <p:cNvSpPr/>
          <p:nvPr/>
        </p:nvSpPr>
        <p:spPr>
          <a:xfrm>
            <a:off x="1058768" y="212988"/>
            <a:ext cx="6206425"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8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28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2800" b="1" dirty="0" smtClean="0">
                <a:solidFill>
                  <a:schemeClr val="accent6">
                    <a:lumMod val="75000"/>
                  </a:schemeClr>
                </a:solidFill>
                <a:latin typeface="楷体" panose="02010609060101010101" pitchFamily="49" charset="-122"/>
                <a:ea typeface="楷体" panose="02010609060101010101" pitchFamily="49" charset="-122"/>
              </a:rPr>
              <a:t>近义词、反义词、多音字</a:t>
            </a:r>
            <a:endParaRPr lang="en-US" altLang="zh-CN" sz="28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2" name="图片 2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67544" y="110421"/>
            <a:ext cx="591224" cy="549852"/>
          </a:xfrm>
          <a:prstGeom prst="rect">
            <a:avLst/>
          </a:prstGeom>
        </p:spPr>
      </p:pic>
      <p:sp>
        <p:nvSpPr>
          <p:cNvPr id="17" name="TextBox 16"/>
          <p:cNvSpPr txBox="1"/>
          <p:nvPr/>
        </p:nvSpPr>
        <p:spPr>
          <a:xfrm>
            <a:off x="2987824" y="1412776"/>
            <a:ext cx="5328592" cy="369332"/>
          </a:xfrm>
          <a:prstGeom prst="rect">
            <a:avLst/>
          </a:prstGeom>
          <a:noFill/>
        </p:spPr>
        <p:txBody>
          <a:bodyPr wrap="square" rtlCol="0">
            <a:spAutoFit/>
          </a:bodyPr>
          <a:lstStyle/>
          <a:p>
            <a:r>
              <a:rPr lang="zh-CN" altLang="en-US" dirty="0" smtClean="0"/>
              <a:t>葱郁</a:t>
            </a:r>
            <a:r>
              <a:rPr lang="en-US" altLang="zh-CN" dirty="0" smtClean="0"/>
              <a:t>——</a:t>
            </a:r>
            <a:r>
              <a:rPr lang="zh-CN" altLang="en-US" dirty="0" smtClean="0"/>
              <a:t>葱茏  叮咛</a:t>
            </a:r>
            <a:r>
              <a:rPr lang="en-US" altLang="zh-CN" dirty="0" smtClean="0"/>
              <a:t>——</a:t>
            </a:r>
            <a:r>
              <a:rPr lang="zh-CN" altLang="en-US" dirty="0" smtClean="0"/>
              <a:t>叮嘱</a:t>
            </a:r>
            <a:endParaRPr lang="zh-CN" altLang="en-US" dirty="0"/>
          </a:p>
        </p:txBody>
      </p:sp>
      <p:sp>
        <p:nvSpPr>
          <p:cNvPr id="24" name="TextBox 23"/>
          <p:cNvSpPr txBox="1"/>
          <p:nvPr/>
        </p:nvSpPr>
        <p:spPr>
          <a:xfrm>
            <a:off x="2915816" y="2420888"/>
            <a:ext cx="4896544" cy="369332"/>
          </a:xfrm>
          <a:prstGeom prst="rect">
            <a:avLst/>
          </a:prstGeom>
          <a:noFill/>
        </p:spPr>
        <p:txBody>
          <a:bodyPr wrap="square" rtlCol="0">
            <a:spAutoFit/>
          </a:bodyPr>
          <a:lstStyle/>
          <a:p>
            <a:r>
              <a:rPr lang="zh-CN" altLang="en-US" dirty="0" smtClean="0"/>
              <a:t>葱郁</a:t>
            </a:r>
            <a:r>
              <a:rPr lang="en-US" altLang="zh-CN" dirty="0" smtClean="0"/>
              <a:t>——</a:t>
            </a:r>
            <a:r>
              <a:rPr lang="zh-CN" altLang="en-US" dirty="0" smtClean="0"/>
              <a:t>稀疏  </a:t>
            </a:r>
            <a:endParaRPr lang="zh-CN" altLang="en-US" dirty="0"/>
          </a:p>
        </p:txBody>
      </p:sp>
      <p:sp>
        <p:nvSpPr>
          <p:cNvPr id="26" name="TextBox 25"/>
          <p:cNvSpPr txBox="1"/>
          <p:nvPr/>
        </p:nvSpPr>
        <p:spPr>
          <a:xfrm>
            <a:off x="467544" y="4293096"/>
            <a:ext cx="8424936" cy="923330"/>
          </a:xfrm>
          <a:prstGeom prst="rect">
            <a:avLst/>
          </a:prstGeom>
          <a:noFill/>
        </p:spPr>
        <p:txBody>
          <a:bodyPr wrap="square" rtlCol="0">
            <a:spAutoFit/>
          </a:bodyPr>
          <a:lstStyle/>
          <a:p>
            <a:r>
              <a:rPr lang="en-US" altLang="zh-CN" dirty="0" smtClean="0"/>
              <a:t>       jié</a:t>
            </a:r>
            <a:r>
              <a:rPr lang="zh-CN" altLang="en-US" dirty="0" smtClean="0"/>
              <a:t>（结果）</a:t>
            </a:r>
            <a:endParaRPr lang="en-US" altLang="zh-CN" dirty="0" smtClean="0"/>
          </a:p>
          <a:p>
            <a:r>
              <a:rPr lang="zh-CN" altLang="en-US" dirty="0" smtClean="0"/>
              <a:t>结           虽然他身体很</a:t>
            </a:r>
            <a:r>
              <a:rPr lang="zh-CN" altLang="en-US" dirty="0" smtClean="0">
                <a:solidFill>
                  <a:srgbClr val="FF0000"/>
                </a:solidFill>
              </a:rPr>
              <a:t>结（</a:t>
            </a:r>
            <a:r>
              <a:rPr lang="en-US" altLang="zh-CN" dirty="0" smtClean="0">
                <a:solidFill>
                  <a:srgbClr val="FF0000"/>
                </a:solidFill>
              </a:rPr>
              <a:t> jiē </a:t>
            </a:r>
            <a:r>
              <a:rPr lang="zh-CN" altLang="en-US" dirty="0" smtClean="0">
                <a:solidFill>
                  <a:srgbClr val="FF0000"/>
                </a:solidFill>
              </a:rPr>
              <a:t>）</a:t>
            </a:r>
            <a:r>
              <a:rPr lang="zh-CN" altLang="en-US" dirty="0" smtClean="0"/>
              <a:t>实，但因为不注意保养</a:t>
            </a:r>
            <a:r>
              <a:rPr lang="zh-CN" altLang="en-US" dirty="0" smtClean="0">
                <a:solidFill>
                  <a:srgbClr val="FF0000"/>
                </a:solidFill>
              </a:rPr>
              <a:t>结（</a:t>
            </a:r>
            <a:r>
              <a:rPr lang="en-US" altLang="zh-CN" dirty="0" smtClean="0">
                <a:solidFill>
                  <a:srgbClr val="FF0000"/>
                </a:solidFill>
              </a:rPr>
              <a:t> jié</a:t>
            </a:r>
            <a:r>
              <a:rPr lang="zh-CN" altLang="en-US" dirty="0" smtClean="0">
                <a:solidFill>
                  <a:srgbClr val="FF0000"/>
                </a:solidFill>
              </a:rPr>
              <a:t>）</a:t>
            </a:r>
            <a:r>
              <a:rPr lang="zh-CN" altLang="en-US" dirty="0" smtClean="0"/>
              <a:t>果得了半身不遂。 </a:t>
            </a:r>
            <a:endParaRPr lang="en-US" altLang="zh-CN" dirty="0" smtClean="0"/>
          </a:p>
          <a:p>
            <a:r>
              <a:rPr lang="zh-CN" altLang="en-US" dirty="0" smtClean="0"/>
              <a:t>       </a:t>
            </a:r>
            <a:r>
              <a:rPr lang="en-US" altLang="zh-CN" dirty="0" smtClean="0"/>
              <a:t>jiē </a:t>
            </a:r>
            <a:r>
              <a:rPr lang="zh-CN" altLang="en-US" dirty="0" smtClean="0"/>
              <a:t>（结实）</a:t>
            </a:r>
            <a:endParaRPr lang="zh-CN" altLang="en-US" dirty="0"/>
          </a:p>
        </p:txBody>
      </p:sp>
      <p:sp>
        <p:nvSpPr>
          <p:cNvPr id="28" name="左大括号 27"/>
          <p:cNvSpPr/>
          <p:nvPr/>
        </p:nvSpPr>
        <p:spPr>
          <a:xfrm>
            <a:off x="899592" y="4437112"/>
            <a:ext cx="72008" cy="504056"/>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图片 9"/>
          <p:cNvPicPr>
            <a:picLocks noChangeAspect="1"/>
          </p:cNvPicPr>
          <p:nvPr/>
        </p:nvPicPr>
        <p:blipFill>
          <a:blip r:embed="rId1" cstate="print"/>
          <a:srcRect r="72971"/>
          <a:stretch>
            <a:fillRect/>
          </a:stretch>
        </p:blipFill>
        <p:spPr bwMode="auto">
          <a:xfrm>
            <a:off x="6427618" y="5984875"/>
            <a:ext cx="1624013" cy="1543050"/>
          </a:xfrm>
          <a:prstGeom prst="rect">
            <a:avLst/>
          </a:prstGeom>
          <a:noFill/>
          <a:ln w="9525">
            <a:noFill/>
            <a:miter lim="800000"/>
            <a:headEnd/>
            <a:tailEnd/>
          </a:ln>
        </p:spPr>
      </p:pic>
      <p:pic>
        <p:nvPicPr>
          <p:cNvPr id="20484" name="图片 12"/>
          <p:cNvPicPr>
            <a:picLocks noChangeAspect="1"/>
          </p:cNvPicPr>
          <p:nvPr/>
        </p:nvPicPr>
        <p:blipFill>
          <a:blip r:embed="rId2" cstate="print"/>
          <a:srcRect r="72971"/>
          <a:stretch>
            <a:fillRect/>
          </a:stretch>
        </p:blipFill>
        <p:spPr bwMode="auto">
          <a:xfrm>
            <a:off x="683729" y="6156325"/>
            <a:ext cx="1265237" cy="1200150"/>
          </a:xfrm>
          <a:prstGeom prst="rect">
            <a:avLst/>
          </a:prstGeom>
          <a:noFill/>
          <a:ln w="9525">
            <a:noFill/>
            <a:miter lim="800000"/>
            <a:headEnd/>
            <a:tailEnd/>
          </a:ln>
        </p:spPr>
      </p:pic>
      <p:pic>
        <p:nvPicPr>
          <p:cNvPr id="20486" name="图片 7"/>
          <p:cNvPicPr>
            <a:picLocks noChangeAspect="1"/>
          </p:cNvPicPr>
          <p:nvPr/>
        </p:nvPicPr>
        <p:blipFill>
          <a:blip r:embed="rId3" cstate="print"/>
          <a:srcRect/>
          <a:stretch>
            <a:fillRect/>
          </a:stretch>
        </p:blipFill>
        <p:spPr bwMode="auto">
          <a:xfrm>
            <a:off x="158750" y="6296025"/>
            <a:ext cx="539750" cy="460375"/>
          </a:xfrm>
          <a:prstGeom prst="rect">
            <a:avLst/>
          </a:prstGeom>
          <a:noFill/>
          <a:ln w="9525">
            <a:noFill/>
            <a:miter lim="800000"/>
            <a:headEnd/>
            <a:tailEnd/>
          </a:ln>
        </p:spPr>
      </p:pic>
      <p:pic>
        <p:nvPicPr>
          <p:cNvPr id="20488" name="图片 8"/>
          <p:cNvPicPr>
            <a:picLocks noChangeAspect="1"/>
          </p:cNvPicPr>
          <p:nvPr/>
        </p:nvPicPr>
        <p:blipFill>
          <a:blip r:embed="rId4" cstate="print"/>
          <a:srcRect/>
          <a:stretch>
            <a:fillRect/>
          </a:stretch>
        </p:blipFill>
        <p:spPr bwMode="auto">
          <a:xfrm>
            <a:off x="8028061" y="6365875"/>
            <a:ext cx="720725" cy="477838"/>
          </a:xfrm>
          <a:prstGeom prst="rect">
            <a:avLst/>
          </a:prstGeom>
          <a:noFill/>
          <a:ln w="9525">
            <a:noFill/>
            <a:miter lim="800000"/>
            <a:headEnd/>
            <a:tailEnd/>
          </a:ln>
        </p:spPr>
      </p:pic>
      <p:sp>
        <p:nvSpPr>
          <p:cNvPr id="2" name="TextBox 1"/>
          <p:cNvSpPr txBox="1"/>
          <p:nvPr/>
        </p:nvSpPr>
        <p:spPr>
          <a:xfrm>
            <a:off x="899592" y="915934"/>
            <a:ext cx="7488832" cy="4462760"/>
          </a:xfrm>
          <a:prstGeom prst="rect">
            <a:avLst/>
          </a:prstGeom>
          <a:noFill/>
        </p:spPr>
        <p:txBody>
          <a:bodyPr wrap="square" rtlCol="0">
            <a:spAutoFit/>
          </a:bodyPr>
          <a:lstStyle/>
          <a:p>
            <a:r>
              <a:rPr lang="zh-CN" altLang="en-US" sz="3600" b="1" dirty="0" smtClean="0">
                <a:solidFill>
                  <a:srgbClr val="1597E0"/>
                </a:solidFill>
                <a:latin typeface="楷体" panose="02010609060101010101" pitchFamily="49" charset="-122"/>
                <a:ea typeface="楷体" panose="02010609060101010101" pitchFamily="49" charset="-122"/>
              </a:rPr>
              <a:t>聊天</a:t>
            </a:r>
            <a:r>
              <a:rPr lang="zh-CN" altLang="en-US" sz="2400" dirty="0" smtClean="0">
                <a:latin typeface="楷体" panose="02010609060101010101" pitchFamily="49" charset="-122"/>
                <a:ea typeface="楷体" panose="02010609060101010101" pitchFamily="49" charset="-122"/>
              </a:rPr>
              <a:t>：</a:t>
            </a:r>
            <a:r>
              <a:rPr lang="zh-CN" altLang="en-US" sz="2800" dirty="0" smtClean="0">
                <a:latin typeface="楷体" panose="02010609060101010101" pitchFamily="49" charset="-122"/>
                <a:ea typeface="楷体" panose="02010609060101010101" pitchFamily="49" charset="-122"/>
              </a:rPr>
              <a:t>谈天。</a:t>
            </a:r>
            <a:endParaRPr lang="en-US" altLang="zh-CN" sz="2800" dirty="0" smtClean="0">
              <a:latin typeface="楷体" panose="02010609060101010101" pitchFamily="49" charset="-122"/>
              <a:ea typeface="楷体" panose="02010609060101010101" pitchFamily="49" charset="-122"/>
            </a:endParaRPr>
          </a:p>
          <a:p>
            <a:r>
              <a:rPr lang="en-US" altLang="zh-CN" sz="2800" dirty="0">
                <a:latin typeface="楷体" panose="02010609060101010101" pitchFamily="49" charset="-122"/>
                <a:ea typeface="楷体" panose="02010609060101010101" pitchFamily="49" charset="-122"/>
              </a:rPr>
              <a:t> </a:t>
            </a:r>
            <a:r>
              <a:rPr lang="en-US" altLang="zh-CN" sz="2800" dirty="0" smtClean="0">
                <a:latin typeface="楷体" panose="02010609060101010101" pitchFamily="49" charset="-122"/>
                <a:ea typeface="楷体" panose="02010609060101010101" pitchFamily="49" charset="-122"/>
              </a:rPr>
              <a:t>     </a:t>
            </a:r>
            <a:r>
              <a:rPr lang="zh-CN" altLang="en-US" sz="2800" dirty="0" smtClean="0">
                <a:latin typeface="楷体" panose="02010609060101010101" pitchFamily="49" charset="-122"/>
                <a:ea typeface="楷体" panose="02010609060101010101" pitchFamily="49" charset="-122"/>
              </a:rPr>
              <a:t>造句：我喜欢和他在一起聊天。</a:t>
            </a:r>
            <a:endParaRPr lang="en-US" altLang="zh-CN" sz="2800" dirty="0" smtClean="0">
              <a:latin typeface="楷体" panose="02010609060101010101" pitchFamily="49" charset="-122"/>
              <a:ea typeface="楷体" panose="02010609060101010101" pitchFamily="49" charset="-122"/>
            </a:endParaRPr>
          </a:p>
          <a:p>
            <a:r>
              <a:rPr lang="zh-CN" altLang="en-US" sz="3600" b="1" dirty="0" smtClean="0">
                <a:solidFill>
                  <a:srgbClr val="1597E0"/>
                </a:solidFill>
                <a:latin typeface="楷体" panose="02010609060101010101" pitchFamily="49" charset="-122"/>
                <a:ea typeface="楷体" panose="02010609060101010101" pitchFamily="49" charset="-122"/>
              </a:rPr>
              <a:t>草坪：</a:t>
            </a:r>
            <a:r>
              <a:rPr lang="zh-CN" altLang="en-US" sz="2800" dirty="0" smtClean="0">
                <a:latin typeface="楷体" panose="02010609060101010101" pitchFamily="49" charset="-122"/>
                <a:ea typeface="楷体" panose="02010609060101010101" pitchFamily="49" charset="-122"/>
              </a:rPr>
              <a:t>平坦的草地。</a:t>
            </a:r>
            <a:endParaRPr lang="en-US" altLang="zh-CN" sz="2800" dirty="0" smtClean="0">
              <a:latin typeface="楷体" panose="02010609060101010101" pitchFamily="49" charset="-122"/>
              <a:ea typeface="楷体" panose="02010609060101010101" pitchFamily="49" charset="-122"/>
            </a:endParaRPr>
          </a:p>
          <a:p>
            <a:r>
              <a:rPr lang="zh-CN" altLang="en-US" sz="2800" dirty="0">
                <a:latin typeface="楷体" panose="02010609060101010101" pitchFamily="49" charset="-122"/>
                <a:ea typeface="楷体" panose="02010609060101010101" pitchFamily="49" charset="-122"/>
              </a:rPr>
              <a:t>　</a:t>
            </a:r>
            <a:r>
              <a:rPr lang="zh-CN" altLang="en-US" sz="2800" dirty="0" smtClean="0">
                <a:latin typeface="楷体" panose="02010609060101010101" pitchFamily="49" charset="-122"/>
                <a:ea typeface="楷体" panose="02010609060101010101" pitchFamily="49" charset="-122"/>
              </a:rPr>
              <a:t>　　造句：小白兔在草坪上赛跑。</a:t>
            </a:r>
            <a:endParaRPr lang="en-US" altLang="zh-CN" sz="2800" dirty="0" smtClean="0">
              <a:latin typeface="楷体" panose="02010609060101010101" pitchFamily="49" charset="-122"/>
              <a:ea typeface="楷体" panose="02010609060101010101" pitchFamily="49" charset="-122"/>
            </a:endParaRPr>
          </a:p>
          <a:p>
            <a:r>
              <a:rPr lang="zh-CN" altLang="en-US" sz="3600" b="1" dirty="0" smtClean="0">
                <a:solidFill>
                  <a:srgbClr val="1597E0"/>
                </a:solidFill>
                <a:latin typeface="楷体" panose="02010609060101010101" pitchFamily="49" charset="-122"/>
                <a:ea typeface="楷体" panose="02010609060101010101" pitchFamily="49" charset="-122"/>
              </a:rPr>
              <a:t>梦境：</a:t>
            </a:r>
            <a:r>
              <a:rPr lang="zh-CN" altLang="en-US" sz="2800" dirty="0" smtClean="0">
                <a:latin typeface="楷体" panose="02010609060101010101" pitchFamily="49" charset="-122"/>
                <a:ea typeface="楷体" panose="02010609060101010101" pitchFamily="49" charset="-122"/>
              </a:rPr>
              <a:t>梦中经历的情景，多用来比喻美妙的境界。</a:t>
            </a:r>
            <a:endParaRPr lang="en-US" altLang="zh-CN" sz="2800" dirty="0" smtClean="0">
              <a:latin typeface="楷体" panose="02010609060101010101" pitchFamily="49" charset="-122"/>
              <a:ea typeface="楷体" panose="02010609060101010101" pitchFamily="49" charset="-122"/>
            </a:endParaRPr>
          </a:p>
          <a:p>
            <a:r>
              <a:rPr lang="zh-CN" altLang="en-US" sz="2800" dirty="0">
                <a:latin typeface="楷体" panose="02010609060101010101" pitchFamily="49" charset="-122"/>
                <a:ea typeface="楷体" panose="02010609060101010101" pitchFamily="49" charset="-122"/>
              </a:rPr>
              <a:t>　</a:t>
            </a:r>
            <a:r>
              <a:rPr lang="zh-CN" altLang="en-US" sz="2800" dirty="0" smtClean="0">
                <a:latin typeface="楷体" panose="02010609060101010101" pitchFamily="49" charset="-122"/>
                <a:ea typeface="楷体" panose="02010609060101010101" pitchFamily="49" charset="-122"/>
              </a:rPr>
              <a:t>　　造句：我的童年拥有梦境般的童话。</a:t>
            </a:r>
            <a:endParaRPr lang="en-US" altLang="zh-CN" sz="2800" dirty="0" smtClean="0">
              <a:latin typeface="楷体" panose="02010609060101010101" pitchFamily="49" charset="-122"/>
              <a:ea typeface="楷体" panose="02010609060101010101" pitchFamily="49" charset="-122"/>
            </a:endParaRPr>
          </a:p>
          <a:p>
            <a:r>
              <a:rPr lang="zh-CN" altLang="en-US" sz="3600" b="1" dirty="0" smtClean="0">
                <a:solidFill>
                  <a:srgbClr val="1597E0"/>
                </a:solidFill>
                <a:latin typeface="楷体" panose="02010609060101010101" pitchFamily="49" charset="-122"/>
                <a:ea typeface="楷体" panose="02010609060101010101" pitchFamily="49" charset="-122"/>
              </a:rPr>
              <a:t>叮咛：</a:t>
            </a:r>
            <a:r>
              <a:rPr lang="zh-CN" altLang="en-US" sz="2800" dirty="0" smtClean="0">
                <a:latin typeface="楷体" panose="02010609060101010101" pitchFamily="49" charset="-122"/>
                <a:ea typeface="楷体" panose="02010609060101010101" pitchFamily="49" charset="-122"/>
              </a:rPr>
              <a:t>反复地嘱咐。</a:t>
            </a:r>
            <a:endParaRPr lang="en-US" altLang="zh-CN" sz="2800" dirty="0" smtClean="0">
              <a:latin typeface="楷体" panose="02010609060101010101" pitchFamily="49" charset="-122"/>
              <a:ea typeface="楷体" panose="02010609060101010101" pitchFamily="49" charset="-122"/>
            </a:endParaRPr>
          </a:p>
          <a:p>
            <a:r>
              <a:rPr lang="zh-CN" altLang="en-US" sz="2800" dirty="0">
                <a:latin typeface="楷体" panose="02010609060101010101" pitchFamily="49" charset="-122"/>
                <a:ea typeface="楷体" panose="02010609060101010101" pitchFamily="49" charset="-122"/>
              </a:rPr>
              <a:t>　</a:t>
            </a:r>
            <a:r>
              <a:rPr lang="zh-CN" altLang="en-US" sz="2800" dirty="0" smtClean="0">
                <a:latin typeface="楷体" panose="02010609060101010101" pitchFamily="49" charset="-122"/>
                <a:ea typeface="楷体" panose="02010609060101010101" pitchFamily="49" charset="-122"/>
              </a:rPr>
              <a:t>　　造句：妈妈再三叮咛我出门要带着雨伞。</a:t>
            </a:r>
            <a:endParaRPr lang="zh-CN" altLang="en-US" sz="2800" dirty="0">
              <a:latin typeface="楷体" panose="02010609060101010101" pitchFamily="49" charset="-122"/>
              <a:ea typeface="楷体" panose="02010609060101010101" pitchFamily="49" charset="-122"/>
            </a:endParaRPr>
          </a:p>
        </p:txBody>
      </p:sp>
      <p:sp>
        <p:nvSpPr>
          <p:cNvPr id="10" name="对角圆角矩形 9"/>
          <p:cNvSpPr/>
          <p:nvPr/>
        </p:nvSpPr>
        <p:spPr>
          <a:xfrm>
            <a:off x="1132671" y="205637"/>
            <a:ext cx="1927161"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词语解释</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7544" y="110421"/>
            <a:ext cx="591224" cy="54985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7" name="Picture 7">
            <a:hlinkClick r:id="rId1" action="ppaction://hlinkfile"/>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4865" y="1320262"/>
            <a:ext cx="6738563" cy="3487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云形标注 9"/>
          <p:cNvSpPr/>
          <p:nvPr/>
        </p:nvSpPr>
        <p:spPr>
          <a:xfrm>
            <a:off x="4932040" y="3715013"/>
            <a:ext cx="2721538" cy="1346028"/>
          </a:xfrm>
          <a:prstGeom prst="cloudCallout">
            <a:avLst>
              <a:gd name="adj1" fmla="val 44568"/>
              <a:gd name="adj2" fmla="val 6054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pic>
        <p:nvPicPr>
          <p:cNvPr id="21507" name="图片 9"/>
          <p:cNvPicPr>
            <a:picLocks noChangeAspect="1"/>
          </p:cNvPicPr>
          <p:nvPr/>
        </p:nvPicPr>
        <p:blipFill>
          <a:blip r:embed="rId3" cstate="print"/>
          <a:srcRect r="72971"/>
          <a:stretch>
            <a:fillRect/>
          </a:stretch>
        </p:blipFill>
        <p:spPr bwMode="auto">
          <a:xfrm flipH="1">
            <a:off x="7892575" y="6061273"/>
            <a:ext cx="1251425" cy="1189037"/>
          </a:xfrm>
          <a:prstGeom prst="rect">
            <a:avLst/>
          </a:prstGeom>
          <a:noFill/>
          <a:ln w="9525">
            <a:noFill/>
            <a:miter lim="800000"/>
            <a:headEnd/>
            <a:tailEnd/>
          </a:ln>
        </p:spPr>
      </p:pic>
      <p:pic>
        <p:nvPicPr>
          <p:cNvPr id="21508" name="图片 12"/>
          <p:cNvPicPr>
            <a:picLocks noChangeAspect="1"/>
          </p:cNvPicPr>
          <p:nvPr/>
        </p:nvPicPr>
        <p:blipFill>
          <a:blip r:embed="rId4" cstate="print"/>
          <a:srcRect r="72971"/>
          <a:stretch>
            <a:fillRect/>
          </a:stretch>
        </p:blipFill>
        <p:spPr bwMode="auto">
          <a:xfrm>
            <a:off x="-44757" y="6043965"/>
            <a:ext cx="1265237" cy="1200150"/>
          </a:xfrm>
          <a:prstGeom prst="rect">
            <a:avLst/>
          </a:prstGeom>
          <a:noFill/>
          <a:ln w="9525">
            <a:noFill/>
            <a:miter lim="800000"/>
            <a:headEnd/>
            <a:tailEnd/>
          </a:ln>
        </p:spPr>
      </p:pic>
      <p:sp>
        <p:nvSpPr>
          <p:cNvPr id="2" name="TextBox 1"/>
          <p:cNvSpPr txBox="1"/>
          <p:nvPr/>
        </p:nvSpPr>
        <p:spPr>
          <a:xfrm>
            <a:off x="5067033" y="3715013"/>
            <a:ext cx="2476395" cy="1200329"/>
          </a:xfrm>
          <a:prstGeom prst="rect">
            <a:avLst/>
          </a:prstGeom>
          <a:noFill/>
        </p:spPr>
        <p:txBody>
          <a:bodyPr wrap="square" rtlCol="0">
            <a:spAutoFit/>
          </a:bodyPr>
          <a:lstStyle/>
          <a:p>
            <a:r>
              <a:rPr lang="zh-CN" altLang="en-US" sz="2400" b="1" dirty="0" smtClean="0">
                <a:latin typeface="楷体" panose="02010609060101010101" pitchFamily="49" charset="-122"/>
                <a:ea typeface="楷体" panose="02010609060101010101" pitchFamily="49" charset="-122"/>
              </a:rPr>
              <a:t>　</a:t>
            </a:r>
            <a:r>
              <a:rPr lang="zh-CN" altLang="en-US" sz="2400" dirty="0" smtClean="0">
                <a:latin typeface="楷体" panose="02010609060101010101" pitchFamily="49" charset="-122"/>
                <a:ea typeface="楷体" panose="02010609060101010101" pitchFamily="49" charset="-122"/>
              </a:rPr>
              <a:t>　小喇叭朗读开始了，点一点音箱，一起听。</a:t>
            </a:r>
            <a:endParaRPr lang="zh-CN" altLang="en-US" sz="2400" dirty="0">
              <a:latin typeface="楷体" panose="02010609060101010101" pitchFamily="49" charset="-122"/>
              <a:ea typeface="楷体" panose="02010609060101010101" pitchFamily="49" charset="-122"/>
            </a:endParaRPr>
          </a:p>
        </p:txBody>
      </p:sp>
      <p:sp>
        <p:nvSpPr>
          <p:cNvPr id="13" name="TextBox 12"/>
          <p:cNvSpPr txBox="1"/>
          <p:nvPr/>
        </p:nvSpPr>
        <p:spPr>
          <a:xfrm>
            <a:off x="1578770" y="1114902"/>
            <a:ext cx="2448106" cy="769441"/>
          </a:xfrm>
          <a:prstGeom prst="rect">
            <a:avLst/>
          </a:prstGeom>
          <a:noFill/>
        </p:spPr>
        <p:txBody>
          <a:bodyPr wrap="none" rtlCol="0">
            <a:spAutoFit/>
          </a:bodyPr>
          <a:lstStyle/>
          <a:p>
            <a:r>
              <a:rPr lang="zh-CN" altLang="en-US" sz="4400" b="1" cap="all" dirty="0" smtClean="0">
                <a:ln w="9000" cmpd="sng">
                  <a:solidFill>
                    <a:schemeClr val="accent2"/>
                  </a:solidFill>
                  <a:prstDash val="solid"/>
                </a:ln>
                <a:gradFill flip="none" rotWithShape="1">
                  <a:gsLst>
                    <a:gs pos="0">
                      <a:srgbClr val="000000"/>
                    </a:gs>
                    <a:gs pos="20000">
                      <a:srgbClr val="000040"/>
                    </a:gs>
                    <a:gs pos="50000">
                      <a:srgbClr val="400040"/>
                    </a:gs>
                    <a:gs pos="75000">
                      <a:srgbClr val="8F0040"/>
                    </a:gs>
                    <a:gs pos="89999">
                      <a:srgbClr val="F27300"/>
                    </a:gs>
                    <a:gs pos="100000">
                      <a:srgbClr val="FFBF00"/>
                    </a:gs>
                  </a:gsLst>
                  <a:lin ang="2700000" scaled="0"/>
                  <a:tileRect/>
                </a:gradFill>
                <a:effectLst>
                  <a:reflection blurRad="12700" stA="28000" endPos="45000" dist="1000" dir="5400000" sy="-100000" algn="bl" rotWithShape="0"/>
                </a:effectLst>
                <a:latin typeface="楷体" panose="02010609060101010101" pitchFamily="49" charset="-122"/>
                <a:ea typeface="楷体" panose="02010609060101010101" pitchFamily="49" charset="-122"/>
              </a:rPr>
              <a:t>课文朗读</a:t>
            </a:r>
            <a:endParaRPr lang="zh-CN" altLang="en-US" sz="4400" b="1" cap="all" dirty="0">
              <a:ln w="9000" cmpd="sng">
                <a:solidFill>
                  <a:schemeClr val="accent2"/>
                </a:solidFill>
                <a:prstDash val="solid"/>
              </a:ln>
              <a:gradFill flip="none" rotWithShape="1">
                <a:gsLst>
                  <a:gs pos="0">
                    <a:srgbClr val="000000"/>
                  </a:gs>
                  <a:gs pos="20000">
                    <a:srgbClr val="000040"/>
                  </a:gs>
                  <a:gs pos="50000">
                    <a:srgbClr val="400040"/>
                  </a:gs>
                  <a:gs pos="75000">
                    <a:srgbClr val="8F0040"/>
                  </a:gs>
                  <a:gs pos="89999">
                    <a:srgbClr val="F27300"/>
                  </a:gs>
                  <a:gs pos="100000">
                    <a:srgbClr val="FFBF00"/>
                  </a:gs>
                </a:gsLst>
                <a:lin ang="2700000" scaled="0"/>
                <a:tileRect/>
              </a:gradFill>
              <a:effectLst>
                <a:reflection blurRad="12700" stA="28000" endPos="45000" dist="1000" dir="5400000" sy="-100000" algn="bl" rotWithShape="0"/>
              </a:effectLst>
              <a:latin typeface="楷体" panose="02010609060101010101" pitchFamily="49" charset="-122"/>
              <a:ea typeface="楷体" panose="02010609060101010101" pitchFamily="49" charset="-122"/>
            </a:endParaRPr>
          </a:p>
        </p:txBody>
      </p:sp>
      <p:pic>
        <p:nvPicPr>
          <p:cNvPr id="5125"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9006" y="1338957"/>
            <a:ext cx="1002948" cy="592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6"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962835" y="5943508"/>
            <a:ext cx="684789" cy="8676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云形标注 17"/>
          <p:cNvSpPr/>
          <p:nvPr/>
        </p:nvSpPr>
        <p:spPr>
          <a:xfrm>
            <a:off x="2411760" y="4449105"/>
            <a:ext cx="2387866" cy="1231048"/>
          </a:xfrm>
          <a:prstGeom prst="cloudCallout">
            <a:avLst>
              <a:gd name="adj1" fmla="val -76605"/>
              <a:gd name="adj2" fmla="val 6468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19" name="TextBox 18"/>
          <p:cNvSpPr txBox="1"/>
          <p:nvPr/>
        </p:nvSpPr>
        <p:spPr>
          <a:xfrm>
            <a:off x="2590638" y="4412406"/>
            <a:ext cx="2476395" cy="1200329"/>
          </a:xfrm>
          <a:prstGeom prst="rect">
            <a:avLst/>
          </a:prstGeom>
          <a:noFill/>
        </p:spPr>
        <p:txBody>
          <a:bodyPr wrap="square" rtlCol="0">
            <a:spAutoFit/>
          </a:bodyPr>
          <a:lstStyle/>
          <a:p>
            <a:r>
              <a:rPr lang="zh-CN" altLang="en-US" sz="2400" b="1" dirty="0" smtClean="0">
                <a:latin typeface="楷体" panose="02010609060101010101" pitchFamily="49" charset="-122"/>
                <a:ea typeface="楷体" panose="02010609060101010101" pitchFamily="49" charset="-122"/>
              </a:rPr>
              <a:t>　　</a:t>
            </a:r>
            <a:r>
              <a:rPr lang="zh-CN" altLang="en-US" sz="2400" dirty="0" smtClean="0">
                <a:latin typeface="楷体" panose="02010609060101010101" pitchFamily="49" charset="-122"/>
                <a:ea typeface="楷体" panose="02010609060101010101" pitchFamily="49" charset="-122"/>
              </a:rPr>
              <a:t>边听边想：我彩色的梦境里都有什么？</a:t>
            </a:r>
            <a:endParaRPr lang="zh-CN" altLang="en-US" sz="2400" dirty="0">
              <a:latin typeface="楷体" panose="02010609060101010101" pitchFamily="49" charset="-122"/>
              <a:ea typeface="楷体" panose="02010609060101010101" pitchFamily="49" charset="-122"/>
            </a:endParaRPr>
          </a:p>
        </p:txBody>
      </p:sp>
      <p:sp>
        <p:nvSpPr>
          <p:cNvPr id="15" name="对角圆角矩形 14"/>
          <p:cNvSpPr/>
          <p:nvPr/>
        </p:nvSpPr>
        <p:spPr>
          <a:xfrm>
            <a:off x="1132672" y="205637"/>
            <a:ext cx="2287200"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课文早知道</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6" name="图片 1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7544" y="110421"/>
            <a:ext cx="591224" cy="549852"/>
          </a:xfrm>
          <a:prstGeom prst="rect">
            <a:avLst/>
          </a:prstGeom>
        </p:spPr>
      </p:pic>
      <p:pic>
        <p:nvPicPr>
          <p:cNvPr id="2050" name="Picture 2"/>
          <p:cNvPicPr>
            <a:picLocks noChangeAspect="1" noChangeArrowheads="1"/>
          </p:cNvPicPr>
          <p:nvPr/>
        </p:nvPicPr>
        <p:blipFill>
          <a:blip r:embed="rId8"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7514548" y="4449105"/>
            <a:ext cx="1226146" cy="1866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9"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599838" y="5012571"/>
            <a:ext cx="1241284" cy="1300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500"/>
                                        <p:tgtEl>
                                          <p:spTgt spid="205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par>
                                <p:cTn id="22" presetID="10" presetClass="entr" presetSubtype="0" fill="hold" nodeType="withEffect">
                                  <p:stCondLst>
                                    <p:cond delay="0"/>
                                  </p:stCondLst>
                                  <p:childTnLst>
                                    <p:set>
                                      <p:cBhvr>
                                        <p:cTn id="23" dur="1" fill="hold">
                                          <p:stCondLst>
                                            <p:cond delay="0"/>
                                          </p:stCondLst>
                                        </p:cTn>
                                        <p:tgtEl>
                                          <p:spTgt spid="2050"/>
                                        </p:tgtEl>
                                        <p:attrNameLst>
                                          <p:attrName>style.visibility</p:attrName>
                                        </p:attrNameLst>
                                      </p:cBhvr>
                                      <p:to>
                                        <p:strVal val="visible"/>
                                      </p:to>
                                    </p:set>
                                    <p:animEffect transition="in" filter="fade">
                                      <p:cBhvr>
                                        <p:cTn id="24"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p:bldP spid="18" grpId="0" animBg="1"/>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87624" y="4293096"/>
            <a:ext cx="7044503" cy="156966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zh-CN" altLang="en-US" sz="3200" dirty="0" smtClean="0">
                <a:latin typeface="楷体" panose="02010609060101010101" pitchFamily="49" charset="-122"/>
                <a:ea typeface="楷体" panose="02010609060101010101" pitchFamily="49" charset="-122"/>
              </a:rPr>
              <a:t>　</a:t>
            </a:r>
            <a:r>
              <a:rPr lang="zh-CN" altLang="en-US" sz="3200" dirty="0" smtClean="0">
                <a:solidFill>
                  <a:srgbClr val="0000FF"/>
                </a:solidFill>
                <a:latin typeface="楷体" panose="02010609060101010101" pitchFamily="49" charset="-122"/>
                <a:ea typeface="楷体" panose="02010609060101010101" pitchFamily="49" charset="-122"/>
              </a:rPr>
              <a:t>　课文为我们描绘了一幅由草坪、野花、蓝天、雪松构成的美丽、和谐的画卷。</a:t>
            </a:r>
            <a:endParaRPr lang="zh-CN" altLang="en-US" sz="3200" dirty="0">
              <a:solidFill>
                <a:srgbClr val="0000FF"/>
              </a:solidFill>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1" cstate="print"/>
          <a:srcRect r="72971"/>
          <a:stretch>
            <a:fillRect/>
          </a:stretch>
        </p:blipFill>
        <p:spPr bwMode="auto">
          <a:xfrm>
            <a:off x="5305565" y="6044008"/>
            <a:ext cx="1624013" cy="1543050"/>
          </a:xfrm>
          <a:prstGeom prst="rect">
            <a:avLst/>
          </a:prstGeom>
          <a:noFill/>
          <a:ln w="9525">
            <a:noFill/>
            <a:miter lim="800000"/>
            <a:headEnd/>
            <a:tailEnd/>
          </a:ln>
        </p:spPr>
      </p:pic>
      <p:pic>
        <p:nvPicPr>
          <p:cNvPr id="5" name="图片 12"/>
          <p:cNvPicPr>
            <a:picLocks noChangeAspect="1"/>
          </p:cNvPicPr>
          <p:nvPr/>
        </p:nvPicPr>
        <p:blipFill>
          <a:blip r:embed="rId2" cstate="print"/>
          <a:srcRect r="72971"/>
          <a:stretch>
            <a:fillRect/>
          </a:stretch>
        </p:blipFill>
        <p:spPr bwMode="auto">
          <a:xfrm>
            <a:off x="636170" y="5997582"/>
            <a:ext cx="1513116" cy="1200150"/>
          </a:xfrm>
          <a:prstGeom prst="rect">
            <a:avLst/>
          </a:prstGeom>
          <a:noFill/>
          <a:ln w="9525">
            <a:noFill/>
            <a:miter lim="800000"/>
            <a:headEnd/>
            <a:tailEnd/>
          </a:ln>
        </p:spPr>
      </p:pic>
      <p:pic>
        <p:nvPicPr>
          <p:cNvPr id="6" name="图片 7"/>
          <p:cNvPicPr>
            <a:picLocks noChangeAspect="1"/>
          </p:cNvPicPr>
          <p:nvPr/>
        </p:nvPicPr>
        <p:blipFill>
          <a:blip r:embed="rId3" cstate="print"/>
          <a:srcRect/>
          <a:stretch>
            <a:fillRect/>
          </a:stretch>
        </p:blipFill>
        <p:spPr bwMode="auto">
          <a:xfrm>
            <a:off x="332547" y="6044008"/>
            <a:ext cx="539750" cy="460375"/>
          </a:xfrm>
          <a:prstGeom prst="rect">
            <a:avLst/>
          </a:prstGeom>
          <a:noFill/>
          <a:ln w="9525">
            <a:noFill/>
            <a:miter lim="800000"/>
            <a:headEnd/>
            <a:tailEnd/>
          </a:ln>
        </p:spPr>
      </p:pic>
      <p:pic>
        <p:nvPicPr>
          <p:cNvPr id="8" name="图片 8"/>
          <p:cNvPicPr>
            <a:picLocks noChangeAspect="1"/>
          </p:cNvPicPr>
          <p:nvPr/>
        </p:nvPicPr>
        <p:blipFill>
          <a:blip r:embed="rId4" cstate="print"/>
          <a:srcRect/>
          <a:stretch>
            <a:fillRect/>
          </a:stretch>
        </p:blipFill>
        <p:spPr bwMode="auto">
          <a:xfrm>
            <a:off x="7086461" y="6257925"/>
            <a:ext cx="720725" cy="477838"/>
          </a:xfrm>
          <a:prstGeom prst="rect">
            <a:avLst/>
          </a:prstGeom>
          <a:noFill/>
          <a:ln w="9525">
            <a:noFill/>
            <a:miter lim="800000"/>
            <a:headEnd/>
            <a:tailEnd/>
          </a:ln>
        </p:spPr>
      </p:pic>
      <p:sp>
        <p:nvSpPr>
          <p:cNvPr id="13" name="对角圆角矩形 12"/>
          <p:cNvSpPr/>
          <p:nvPr/>
        </p:nvSpPr>
        <p:spPr>
          <a:xfrm>
            <a:off x="1132672" y="205637"/>
            <a:ext cx="2287200"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课文早知道</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7544" y="110421"/>
            <a:ext cx="591224" cy="549852"/>
          </a:xfrm>
          <a:prstGeom prst="rect">
            <a:avLst/>
          </a:prstGeom>
        </p:spPr>
      </p:pic>
      <p:pic>
        <p:nvPicPr>
          <p:cNvPr id="3074" name="Picture 2"/>
          <p:cNvPicPr>
            <a:picLocks noChangeAspect="1" noChangeArrowheads="1"/>
          </p:cNvPicPr>
          <p:nvPr/>
        </p:nvPicPr>
        <p:blipFill>
          <a:blip r:embed="rId6"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7740351" y="5348177"/>
            <a:ext cx="1148383" cy="12988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7" cstate="print"/>
          <a:srcRect/>
          <a:stretch>
            <a:fillRect/>
          </a:stretch>
        </p:blipFill>
        <p:spPr bwMode="auto">
          <a:xfrm>
            <a:off x="1043608" y="1628800"/>
            <a:ext cx="7200000" cy="183661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linds(horizont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23528" y="1196752"/>
            <a:ext cx="4801314" cy="646331"/>
          </a:xfrm>
          <a:prstGeom prst="rect">
            <a:avLst/>
          </a:prstGeom>
          <a:noFill/>
        </p:spPr>
        <p:txBody>
          <a:bodyPr wrap="none" rtlCol="0">
            <a:spAutoFit/>
          </a:bodyPr>
          <a:lstStyle/>
          <a:p>
            <a:r>
              <a:rPr lang="zh-CN" altLang="en-US" sz="3600" dirty="0" smtClean="0">
                <a:solidFill>
                  <a:srgbClr val="0000FF"/>
                </a:solidFill>
              </a:rPr>
              <a:t>我有一大把</a:t>
            </a:r>
            <a:r>
              <a:rPr lang="zh-CN" altLang="en-US" sz="3600" dirty="0" smtClean="0">
                <a:solidFill>
                  <a:srgbClr val="FF0000"/>
                </a:solidFill>
              </a:rPr>
              <a:t>彩色的</a:t>
            </a:r>
            <a:r>
              <a:rPr lang="zh-CN" altLang="en-US" sz="3600" dirty="0" smtClean="0">
                <a:solidFill>
                  <a:srgbClr val="0000FF"/>
                </a:solidFill>
              </a:rPr>
              <a:t>梦，</a:t>
            </a:r>
            <a:endParaRPr lang="zh-CN" altLang="en-US" sz="3600" dirty="0">
              <a:solidFill>
                <a:srgbClr val="0000FF"/>
              </a:solidFill>
            </a:endParaRPr>
          </a:p>
        </p:txBody>
      </p:sp>
      <p:sp>
        <p:nvSpPr>
          <p:cNvPr id="5" name="云形标注 4"/>
          <p:cNvSpPr/>
          <p:nvPr/>
        </p:nvSpPr>
        <p:spPr>
          <a:xfrm>
            <a:off x="2828310" y="1913499"/>
            <a:ext cx="2387866" cy="1231048"/>
          </a:xfrm>
          <a:prstGeom prst="cloudCallout">
            <a:avLst>
              <a:gd name="adj1" fmla="val -76605"/>
              <a:gd name="adj2" fmla="val 6468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6" name="TextBox 5"/>
          <p:cNvSpPr txBox="1"/>
          <p:nvPr/>
        </p:nvSpPr>
        <p:spPr>
          <a:xfrm>
            <a:off x="2771800" y="1916832"/>
            <a:ext cx="3672408" cy="1200329"/>
          </a:xfrm>
          <a:prstGeom prst="rect">
            <a:avLst/>
          </a:prstGeom>
          <a:noFill/>
        </p:spPr>
        <p:txBody>
          <a:bodyPr wrap="square" rtlCol="0">
            <a:spAutoFit/>
          </a:bodyPr>
          <a:lstStyle/>
          <a:p>
            <a:r>
              <a:rPr lang="zh-CN" altLang="en-US" sz="2400" b="1" dirty="0" smtClean="0">
                <a:latin typeface="楷体" panose="02010609060101010101" pitchFamily="49" charset="-122"/>
                <a:ea typeface="楷体" panose="02010609060101010101" pitchFamily="49" charset="-122"/>
              </a:rPr>
              <a:t>　　用舒缓的语调来读，重读“彩色的”，读出心里的喜爱与兴奋。</a:t>
            </a:r>
            <a:endParaRPr lang="zh-CN" altLang="en-US" sz="2400" dirty="0">
              <a:latin typeface="楷体" panose="02010609060101010101" pitchFamily="49" charset="-122"/>
              <a:ea typeface="楷体" panose="02010609060101010101" pitchFamily="49" charset="-122"/>
            </a:endParaRPr>
          </a:p>
        </p:txBody>
      </p:sp>
      <p:sp>
        <p:nvSpPr>
          <p:cNvPr id="19" name="TextBox 18"/>
          <p:cNvSpPr txBox="1"/>
          <p:nvPr/>
        </p:nvSpPr>
        <p:spPr>
          <a:xfrm>
            <a:off x="683568" y="3717032"/>
            <a:ext cx="7994484" cy="1200329"/>
          </a:xfrm>
          <a:prstGeom prst="rect">
            <a:avLst/>
          </a:prstGeom>
          <a:noFill/>
        </p:spPr>
        <p:txBody>
          <a:bodyPr wrap="square" rtlCol="0">
            <a:spAutoFit/>
          </a:bodyPr>
          <a:lstStyle/>
          <a:p>
            <a:r>
              <a:rPr lang="zh-CN" altLang="en-US" sz="3600" dirty="0" smtClean="0">
                <a:solidFill>
                  <a:srgbClr val="0000FF"/>
                </a:solidFill>
                <a:latin typeface="楷体" panose="02010609060101010101" pitchFamily="49" charset="-122"/>
                <a:ea typeface="楷体" panose="02010609060101010101" pitchFamily="49" charset="-122"/>
              </a:rPr>
              <a:t>有水果</a:t>
            </a:r>
            <a:r>
              <a:rPr lang="zh-CN" altLang="en-US" sz="3600" dirty="0" smtClean="0">
                <a:solidFill>
                  <a:srgbClr val="FF0000"/>
                </a:solidFill>
                <a:latin typeface="楷体" panose="02010609060101010101" pitchFamily="49" charset="-122"/>
                <a:ea typeface="楷体" panose="02010609060101010101" pitchFamily="49" charset="-122"/>
              </a:rPr>
              <a:t>香</a:t>
            </a:r>
            <a:r>
              <a:rPr lang="zh-CN" altLang="en-US" sz="3600" dirty="0" smtClean="0">
                <a:solidFill>
                  <a:srgbClr val="0000FF"/>
                </a:solidFill>
                <a:latin typeface="楷体" panose="02010609060101010101" pitchFamily="49" charset="-122"/>
                <a:ea typeface="楷体" panose="02010609060101010101" pitchFamily="49" charset="-122"/>
              </a:rPr>
              <a:t>，有季节</a:t>
            </a:r>
            <a:r>
              <a:rPr lang="zh-CN" altLang="en-US" sz="3600" dirty="0" smtClean="0">
                <a:solidFill>
                  <a:srgbClr val="FF0000"/>
                </a:solidFill>
                <a:latin typeface="楷体" panose="02010609060101010101" pitchFamily="49" charset="-122"/>
                <a:ea typeface="楷体" panose="02010609060101010101" pitchFamily="49" charset="-122"/>
              </a:rPr>
              <a:t>风</a:t>
            </a:r>
            <a:r>
              <a:rPr lang="zh-CN" altLang="en-US" sz="3600" dirty="0" smtClean="0">
                <a:solidFill>
                  <a:srgbClr val="0000FF"/>
                </a:solidFill>
                <a:latin typeface="楷体" panose="02010609060101010101" pitchFamily="49" charset="-122"/>
                <a:ea typeface="楷体" panose="02010609060101010101" pitchFamily="49" charset="-122"/>
              </a:rPr>
              <a:t>，还有紫葡萄的</a:t>
            </a:r>
            <a:r>
              <a:rPr lang="zh-CN" altLang="en-US" sz="3600" dirty="0" smtClean="0">
                <a:solidFill>
                  <a:srgbClr val="FF0000"/>
                </a:solidFill>
                <a:latin typeface="楷体" panose="02010609060101010101" pitchFamily="49" charset="-122"/>
                <a:ea typeface="楷体" panose="02010609060101010101" pitchFamily="49" charset="-122"/>
              </a:rPr>
              <a:t>叮咛</a:t>
            </a:r>
            <a:r>
              <a:rPr lang="zh-CN" altLang="en-US" sz="3600" dirty="0" smtClean="0">
                <a:solidFill>
                  <a:srgbClr val="0000FF"/>
                </a:solidFill>
                <a:latin typeface="楷体" panose="02010609060101010101" pitchFamily="49" charset="-122"/>
                <a:ea typeface="楷体" panose="02010609060101010101" pitchFamily="49" charset="-122"/>
              </a:rPr>
              <a:t>，在溪水里</a:t>
            </a:r>
            <a:r>
              <a:rPr lang="zh-CN" altLang="en-US" sz="3600" dirty="0" smtClean="0">
                <a:solidFill>
                  <a:srgbClr val="FF0000"/>
                </a:solidFill>
                <a:latin typeface="楷体" panose="02010609060101010101" pitchFamily="49" charset="-122"/>
                <a:ea typeface="楷体" panose="02010609060101010101" pitchFamily="49" charset="-122"/>
              </a:rPr>
              <a:t>流动</a:t>
            </a:r>
            <a:r>
              <a:rPr lang="en-US" altLang="zh-CN" sz="3600" dirty="0" smtClean="0">
                <a:solidFill>
                  <a:srgbClr val="0000FF"/>
                </a:solidFill>
                <a:latin typeface="楷体" panose="02010609060101010101" pitchFamily="49" charset="-122"/>
                <a:ea typeface="楷体" panose="02010609060101010101" pitchFamily="49" charset="-122"/>
              </a:rPr>
              <a:t>……</a:t>
            </a:r>
            <a:endParaRPr lang="zh-CN" altLang="en-US" sz="3600" dirty="0">
              <a:solidFill>
                <a:srgbClr val="0000FF"/>
              </a:solidFill>
              <a:latin typeface="楷体" panose="02010609060101010101" pitchFamily="49" charset="-122"/>
              <a:ea typeface="楷体" panose="02010609060101010101" pitchFamily="49" charset="-122"/>
            </a:endParaRPr>
          </a:p>
        </p:txBody>
      </p:sp>
      <p:sp>
        <p:nvSpPr>
          <p:cNvPr id="23" name="对角圆角矩形 22"/>
          <p:cNvSpPr/>
          <p:nvPr/>
        </p:nvSpPr>
        <p:spPr>
          <a:xfrm>
            <a:off x="1132672" y="205637"/>
            <a:ext cx="1982682"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朗读指导</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5" name="图片 2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7544" y="110421"/>
            <a:ext cx="591224" cy="549852"/>
          </a:xfrm>
          <a:prstGeom prst="rect">
            <a:avLst/>
          </a:prstGeom>
        </p:spPr>
      </p:pic>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38507" y="2739670"/>
            <a:ext cx="1035476" cy="1050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 name="组合 6"/>
          <p:cNvGrpSpPr/>
          <p:nvPr/>
        </p:nvGrpSpPr>
        <p:grpSpPr>
          <a:xfrm>
            <a:off x="2195736" y="4941168"/>
            <a:ext cx="6552728" cy="1204705"/>
            <a:chOff x="4568809" y="3748420"/>
            <a:chExt cx="2968747" cy="1204705"/>
          </a:xfrm>
        </p:grpSpPr>
        <p:sp>
          <p:nvSpPr>
            <p:cNvPr id="16" name="六角星 15"/>
            <p:cNvSpPr/>
            <p:nvPr/>
          </p:nvSpPr>
          <p:spPr>
            <a:xfrm>
              <a:off x="4568809" y="4051015"/>
              <a:ext cx="2323128" cy="902110"/>
            </a:xfrm>
            <a:prstGeom prst="star6">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tx1"/>
                  </a:solidFill>
                  <a:latin typeface="楷体" panose="02010609060101010101" pitchFamily="49" charset="-122"/>
                  <a:ea typeface="楷体" panose="02010609060101010101" pitchFamily="49" charset="-122"/>
                </a:rPr>
                <a:t>用轻柔舒缓的语调来读，重读“香、风、叮咛、流动”这几个词，读出心中的依恋。</a:t>
              </a:r>
              <a:endParaRPr lang="zh-CN" altLang="en-US" sz="2800" b="1" dirty="0">
                <a:solidFill>
                  <a:schemeClr val="tx1"/>
                </a:solidFill>
                <a:latin typeface="楷体" panose="02010609060101010101" pitchFamily="49" charset="-122"/>
                <a:ea typeface="楷体" panose="02010609060101010101" pitchFamily="49" charset="-122"/>
              </a:endParaRPr>
            </a:p>
          </p:txBody>
        </p:sp>
        <p:pic>
          <p:nvPicPr>
            <p:cNvPr id="409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47004" y="3748420"/>
              <a:ext cx="890552" cy="1099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blinds(horizontal)">
                                      <p:cBhvr>
                                        <p:cTn id="12" dur="500"/>
                                        <p:tgtEl>
                                          <p:spTgt spid="409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randombar(horizontal)">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26"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80">
                                          <p:stCondLst>
                                            <p:cond delay="0"/>
                                          </p:stCondLst>
                                        </p:cTn>
                                        <p:tgtEl>
                                          <p:spTgt spid="7"/>
                                        </p:tgtEl>
                                      </p:cBhvr>
                                    </p:animEffect>
                                    <p:anim calcmode="lin" valueType="num">
                                      <p:cBhvr>
                                        <p:cTn id="23"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28" dur="26">
                                          <p:stCondLst>
                                            <p:cond delay="650"/>
                                          </p:stCondLst>
                                        </p:cTn>
                                        <p:tgtEl>
                                          <p:spTgt spid="7"/>
                                        </p:tgtEl>
                                      </p:cBhvr>
                                      <p:to x="100000" y="60000"/>
                                    </p:animScale>
                                    <p:animScale>
                                      <p:cBhvr>
                                        <p:cTn id="29" dur="166" decel="50000">
                                          <p:stCondLst>
                                            <p:cond delay="676"/>
                                          </p:stCondLst>
                                        </p:cTn>
                                        <p:tgtEl>
                                          <p:spTgt spid="7"/>
                                        </p:tgtEl>
                                      </p:cBhvr>
                                      <p:to x="100000" y="100000"/>
                                    </p:animScale>
                                    <p:animScale>
                                      <p:cBhvr>
                                        <p:cTn id="30" dur="26">
                                          <p:stCondLst>
                                            <p:cond delay="1312"/>
                                          </p:stCondLst>
                                        </p:cTn>
                                        <p:tgtEl>
                                          <p:spTgt spid="7"/>
                                        </p:tgtEl>
                                      </p:cBhvr>
                                      <p:to x="100000" y="80000"/>
                                    </p:animScale>
                                    <p:animScale>
                                      <p:cBhvr>
                                        <p:cTn id="31" dur="166" decel="50000">
                                          <p:stCondLst>
                                            <p:cond delay="1338"/>
                                          </p:stCondLst>
                                        </p:cTn>
                                        <p:tgtEl>
                                          <p:spTgt spid="7"/>
                                        </p:tgtEl>
                                      </p:cBhvr>
                                      <p:to x="100000" y="100000"/>
                                    </p:animScale>
                                    <p:animScale>
                                      <p:cBhvr>
                                        <p:cTn id="32" dur="26">
                                          <p:stCondLst>
                                            <p:cond delay="1642"/>
                                          </p:stCondLst>
                                        </p:cTn>
                                        <p:tgtEl>
                                          <p:spTgt spid="7"/>
                                        </p:tgtEl>
                                      </p:cBhvr>
                                      <p:to x="100000" y="90000"/>
                                    </p:animScale>
                                    <p:animScale>
                                      <p:cBhvr>
                                        <p:cTn id="33" dur="166" decel="50000">
                                          <p:stCondLst>
                                            <p:cond delay="1668"/>
                                          </p:stCondLst>
                                        </p:cTn>
                                        <p:tgtEl>
                                          <p:spTgt spid="7"/>
                                        </p:tgtEl>
                                      </p:cBhvr>
                                      <p:to x="100000" y="100000"/>
                                    </p:animScale>
                                    <p:animScale>
                                      <p:cBhvr>
                                        <p:cTn id="34" dur="26">
                                          <p:stCondLst>
                                            <p:cond delay="1808"/>
                                          </p:stCondLst>
                                        </p:cTn>
                                        <p:tgtEl>
                                          <p:spTgt spid="7"/>
                                        </p:tgtEl>
                                      </p:cBhvr>
                                      <p:to x="100000" y="95000"/>
                                    </p:animScale>
                                    <p:animScale>
                                      <p:cBhvr>
                                        <p:cTn id="35" dur="166" decel="50000">
                                          <p:stCondLst>
                                            <p:cond delay="1834"/>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55576" y="908720"/>
            <a:ext cx="8032968" cy="646331"/>
          </a:xfrm>
          <a:prstGeom prst="rect">
            <a:avLst/>
          </a:prstGeom>
          <a:noFill/>
        </p:spPr>
        <p:txBody>
          <a:bodyPr wrap="none" rtlCol="0">
            <a:spAutoFit/>
          </a:bodyPr>
          <a:lstStyle/>
          <a:p>
            <a:r>
              <a:rPr lang="zh-CN" altLang="en-US" sz="3600" dirty="0" smtClean="0">
                <a:solidFill>
                  <a:srgbClr val="0000FF"/>
                </a:solidFill>
                <a:latin typeface="楷体" panose="02010609060101010101" pitchFamily="49" charset="-122"/>
                <a:ea typeface="楷体" panose="02010609060101010101" pitchFamily="49" charset="-122"/>
              </a:rPr>
              <a:t>想一想这些彩色的彩笔都画了些什么？</a:t>
            </a:r>
            <a:endParaRPr lang="zh-CN" altLang="en-US" sz="4000" dirty="0">
              <a:solidFill>
                <a:srgbClr val="0000FF"/>
              </a:solidFill>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1" cstate="print"/>
          <a:srcRect r="72971"/>
          <a:stretch>
            <a:fillRect/>
          </a:stretch>
        </p:blipFill>
        <p:spPr bwMode="auto">
          <a:xfrm>
            <a:off x="5326953" y="6067425"/>
            <a:ext cx="1624013" cy="1543050"/>
          </a:xfrm>
          <a:prstGeom prst="rect">
            <a:avLst/>
          </a:prstGeom>
          <a:noFill/>
          <a:ln w="9525">
            <a:noFill/>
            <a:miter lim="800000"/>
            <a:headEnd/>
            <a:tailEnd/>
          </a:ln>
        </p:spPr>
      </p:pic>
      <p:pic>
        <p:nvPicPr>
          <p:cNvPr id="5" name="图片 12"/>
          <p:cNvPicPr>
            <a:picLocks noChangeAspect="1"/>
          </p:cNvPicPr>
          <p:nvPr/>
        </p:nvPicPr>
        <p:blipFill>
          <a:blip r:embed="rId2" cstate="print"/>
          <a:srcRect r="72971"/>
          <a:stretch>
            <a:fillRect/>
          </a:stretch>
        </p:blipFill>
        <p:spPr bwMode="auto">
          <a:xfrm>
            <a:off x="1124004" y="6086123"/>
            <a:ext cx="1265237" cy="1200150"/>
          </a:xfrm>
          <a:prstGeom prst="rect">
            <a:avLst/>
          </a:prstGeom>
          <a:noFill/>
          <a:ln w="9525">
            <a:noFill/>
            <a:miter lim="800000"/>
            <a:headEnd/>
            <a:tailEnd/>
          </a:ln>
        </p:spPr>
      </p:pic>
      <p:pic>
        <p:nvPicPr>
          <p:cNvPr id="7" name="图片 7"/>
          <p:cNvPicPr>
            <a:picLocks noChangeAspect="1"/>
          </p:cNvPicPr>
          <p:nvPr/>
        </p:nvPicPr>
        <p:blipFill>
          <a:blip r:embed="rId3" cstate="print"/>
          <a:srcRect/>
          <a:stretch>
            <a:fillRect/>
          </a:stretch>
        </p:blipFill>
        <p:spPr bwMode="auto">
          <a:xfrm>
            <a:off x="597953" y="6210301"/>
            <a:ext cx="539750" cy="460375"/>
          </a:xfrm>
          <a:prstGeom prst="rect">
            <a:avLst/>
          </a:prstGeom>
          <a:noFill/>
          <a:ln w="9525">
            <a:noFill/>
            <a:miter lim="800000"/>
            <a:headEnd/>
            <a:tailEnd/>
          </a:ln>
        </p:spPr>
      </p:pic>
      <p:pic>
        <p:nvPicPr>
          <p:cNvPr id="9" name="图片 8"/>
          <p:cNvPicPr>
            <a:picLocks noChangeAspect="1"/>
          </p:cNvPicPr>
          <p:nvPr/>
        </p:nvPicPr>
        <p:blipFill>
          <a:blip r:embed="rId4" cstate="print"/>
          <a:srcRect/>
          <a:stretch>
            <a:fillRect/>
          </a:stretch>
        </p:blipFill>
        <p:spPr bwMode="auto">
          <a:xfrm>
            <a:off x="6865241" y="6293115"/>
            <a:ext cx="720725" cy="477838"/>
          </a:xfrm>
          <a:prstGeom prst="rect">
            <a:avLst/>
          </a:prstGeom>
          <a:noFill/>
          <a:ln w="9525">
            <a:noFill/>
            <a:miter lim="800000"/>
            <a:headEnd/>
            <a:tailEnd/>
          </a:ln>
        </p:spPr>
      </p:pic>
      <p:sp>
        <p:nvSpPr>
          <p:cNvPr id="10" name="圆角矩形 9"/>
          <p:cNvSpPr/>
          <p:nvPr/>
        </p:nvSpPr>
        <p:spPr>
          <a:xfrm>
            <a:off x="755576" y="2492896"/>
            <a:ext cx="7992888" cy="1656184"/>
          </a:xfrm>
          <a:prstGeom prst="roundRect">
            <a:avLst/>
          </a:prstGeom>
          <a:solidFill>
            <a:schemeClr val="accent5">
              <a:lumMod val="60000"/>
              <a:lumOff val="4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smtClean="0">
                <a:solidFill>
                  <a:schemeClr val="tx1"/>
                </a:solidFill>
                <a:latin typeface="楷体" panose="02010609060101010101" pitchFamily="49" charset="-122"/>
                <a:ea typeface="楷体" panose="02010609060101010101" pitchFamily="49" charset="-122"/>
              </a:rPr>
              <a:t>脚尖滑过的地方，大块的</a:t>
            </a:r>
            <a:r>
              <a:rPr lang="zh-CN" altLang="en-US" sz="3600" dirty="0" smtClean="0">
                <a:solidFill>
                  <a:srgbClr val="FF0000"/>
                </a:solidFill>
                <a:latin typeface="楷体" panose="02010609060101010101" pitchFamily="49" charset="-122"/>
                <a:ea typeface="楷体" panose="02010609060101010101" pitchFamily="49" charset="-122"/>
              </a:rPr>
              <a:t>草坪</a:t>
            </a:r>
            <a:r>
              <a:rPr lang="zh-CN" altLang="en-US" sz="3600" dirty="0" smtClean="0">
                <a:solidFill>
                  <a:schemeClr val="tx1"/>
                </a:solidFill>
                <a:latin typeface="楷体" panose="02010609060101010101" pitchFamily="49" charset="-122"/>
                <a:ea typeface="楷体" panose="02010609060101010101" pitchFamily="49" charset="-122"/>
              </a:rPr>
              <a:t>，</a:t>
            </a:r>
            <a:r>
              <a:rPr lang="zh-CN" altLang="en-US" sz="3600" dirty="0" smtClean="0">
                <a:solidFill>
                  <a:srgbClr val="FF0000"/>
                </a:solidFill>
                <a:latin typeface="楷体" panose="02010609060101010101" pitchFamily="49" charset="-122"/>
                <a:ea typeface="楷体" panose="02010609060101010101" pitchFamily="49" charset="-122"/>
              </a:rPr>
              <a:t>绿</a:t>
            </a:r>
            <a:r>
              <a:rPr lang="zh-CN" altLang="en-US" sz="3600" dirty="0" smtClean="0">
                <a:solidFill>
                  <a:schemeClr val="tx1"/>
                </a:solidFill>
                <a:latin typeface="楷体" panose="02010609060101010101" pitchFamily="49" charset="-122"/>
                <a:ea typeface="楷体" panose="02010609060101010101" pitchFamily="49" charset="-122"/>
              </a:rPr>
              <a:t>了；大朵的</a:t>
            </a:r>
            <a:r>
              <a:rPr lang="zh-CN" altLang="en-US" sz="3600" dirty="0" smtClean="0">
                <a:solidFill>
                  <a:srgbClr val="FF0000"/>
                </a:solidFill>
                <a:latin typeface="楷体" panose="02010609060101010101" pitchFamily="49" charset="-122"/>
                <a:ea typeface="楷体" panose="02010609060101010101" pitchFamily="49" charset="-122"/>
              </a:rPr>
              <a:t>野花</a:t>
            </a:r>
            <a:r>
              <a:rPr lang="zh-CN" altLang="en-US" sz="3600" dirty="0" smtClean="0">
                <a:solidFill>
                  <a:schemeClr val="tx1"/>
                </a:solidFill>
                <a:latin typeface="楷体" panose="02010609060101010101" pitchFamily="49" charset="-122"/>
                <a:ea typeface="楷体" panose="02010609060101010101" pitchFamily="49" charset="-122"/>
              </a:rPr>
              <a:t>，</a:t>
            </a:r>
            <a:r>
              <a:rPr lang="zh-CN" altLang="en-US" sz="3600" dirty="0" smtClean="0">
                <a:solidFill>
                  <a:srgbClr val="FF0000"/>
                </a:solidFill>
                <a:latin typeface="楷体" panose="02010609060101010101" pitchFamily="49" charset="-122"/>
                <a:ea typeface="楷体" panose="02010609060101010101" pitchFamily="49" charset="-122"/>
              </a:rPr>
              <a:t>红</a:t>
            </a:r>
            <a:r>
              <a:rPr lang="zh-CN" altLang="en-US" sz="3600" dirty="0" smtClean="0">
                <a:solidFill>
                  <a:schemeClr val="tx1"/>
                </a:solidFill>
                <a:latin typeface="楷体" panose="02010609060101010101" pitchFamily="49" charset="-122"/>
                <a:ea typeface="楷体" panose="02010609060101010101" pitchFamily="49" charset="-122"/>
              </a:rPr>
              <a:t>了；大片的</a:t>
            </a:r>
            <a:r>
              <a:rPr lang="zh-CN" altLang="en-US" sz="3600" dirty="0" smtClean="0">
                <a:solidFill>
                  <a:srgbClr val="FF0000"/>
                </a:solidFill>
                <a:latin typeface="楷体" panose="02010609060101010101" pitchFamily="49" charset="-122"/>
                <a:ea typeface="楷体" panose="02010609060101010101" pitchFamily="49" charset="-122"/>
              </a:rPr>
              <a:t>天空</a:t>
            </a:r>
            <a:r>
              <a:rPr lang="zh-CN" altLang="en-US" sz="3600" dirty="0" smtClean="0">
                <a:solidFill>
                  <a:schemeClr val="tx1"/>
                </a:solidFill>
                <a:latin typeface="楷体" panose="02010609060101010101" pitchFamily="49" charset="-122"/>
                <a:ea typeface="楷体" panose="02010609060101010101" pitchFamily="49" charset="-122"/>
              </a:rPr>
              <a:t>，</a:t>
            </a:r>
            <a:r>
              <a:rPr lang="zh-CN" altLang="en-US" sz="3600" dirty="0" smtClean="0">
                <a:solidFill>
                  <a:srgbClr val="FF0000"/>
                </a:solidFill>
                <a:latin typeface="楷体" panose="02010609060101010101" pitchFamily="49" charset="-122"/>
                <a:ea typeface="楷体" panose="02010609060101010101" pitchFamily="49" charset="-122"/>
              </a:rPr>
              <a:t>蓝</a:t>
            </a:r>
            <a:r>
              <a:rPr lang="zh-CN" altLang="en-US" sz="3600" dirty="0" smtClean="0">
                <a:solidFill>
                  <a:schemeClr val="tx1"/>
                </a:solidFill>
                <a:latin typeface="楷体" panose="02010609060101010101" pitchFamily="49" charset="-122"/>
                <a:ea typeface="楷体" panose="02010609060101010101" pitchFamily="49" charset="-122"/>
              </a:rPr>
              <a:t>了，蓝</a:t>
            </a:r>
            <a:r>
              <a:rPr lang="en-US" altLang="zh-CN" sz="3600" dirty="0" smtClean="0">
                <a:solidFill>
                  <a:schemeClr val="tx1"/>
                </a:solidFill>
                <a:latin typeface="楷体" panose="02010609060101010101" pitchFamily="49" charset="-122"/>
                <a:ea typeface="楷体" panose="02010609060101010101" pitchFamily="49" charset="-122"/>
              </a:rPr>
              <a:t>——</a:t>
            </a:r>
            <a:r>
              <a:rPr lang="zh-CN" altLang="en-US" sz="3600" dirty="0" smtClean="0">
                <a:solidFill>
                  <a:schemeClr val="tx1"/>
                </a:solidFill>
                <a:latin typeface="楷体" panose="02010609060101010101" pitchFamily="49" charset="-122"/>
                <a:ea typeface="楷体" panose="02010609060101010101" pitchFamily="49" charset="-122"/>
              </a:rPr>
              <a:t>得</a:t>
            </a:r>
            <a:r>
              <a:rPr lang="en-US" altLang="zh-CN" sz="3600" dirty="0" smtClean="0">
                <a:solidFill>
                  <a:schemeClr val="tx1"/>
                </a:solidFill>
                <a:latin typeface="楷体" panose="02010609060101010101" pitchFamily="49" charset="-122"/>
                <a:ea typeface="楷体" panose="02010609060101010101" pitchFamily="49" charset="-122"/>
              </a:rPr>
              <a:t>——</a:t>
            </a:r>
            <a:r>
              <a:rPr lang="zh-CN" altLang="en-US" sz="3600" dirty="0" smtClean="0">
                <a:solidFill>
                  <a:schemeClr val="tx1"/>
                </a:solidFill>
                <a:latin typeface="楷体" panose="02010609060101010101" pitchFamily="49" charset="-122"/>
                <a:ea typeface="楷体" panose="02010609060101010101" pitchFamily="49" charset="-122"/>
              </a:rPr>
              <a:t>透</a:t>
            </a:r>
            <a:r>
              <a:rPr lang="en-US" altLang="zh-CN" sz="3600" dirty="0" smtClean="0">
                <a:solidFill>
                  <a:schemeClr val="tx1"/>
                </a:solidFill>
                <a:latin typeface="楷体" panose="02010609060101010101" pitchFamily="49" charset="-122"/>
                <a:ea typeface="楷体" panose="02010609060101010101" pitchFamily="49" charset="-122"/>
              </a:rPr>
              <a:t>——</a:t>
            </a:r>
            <a:r>
              <a:rPr lang="zh-CN" altLang="en-US" sz="3600" dirty="0" smtClean="0">
                <a:solidFill>
                  <a:schemeClr val="tx1"/>
                </a:solidFill>
                <a:latin typeface="楷体" panose="02010609060101010101" pitchFamily="49" charset="-122"/>
                <a:ea typeface="楷体" panose="02010609060101010101" pitchFamily="49" charset="-122"/>
              </a:rPr>
              <a:t>明！</a:t>
            </a:r>
            <a:endParaRPr lang="zh-CN" altLang="en-US" sz="3600" dirty="0">
              <a:solidFill>
                <a:schemeClr val="tx1"/>
              </a:solidFill>
              <a:latin typeface="楷体" panose="02010609060101010101" pitchFamily="49" charset="-122"/>
              <a:ea typeface="楷体" panose="02010609060101010101" pitchFamily="49" charset="-122"/>
            </a:endParaRPr>
          </a:p>
        </p:txBody>
      </p:sp>
      <p:sp>
        <p:nvSpPr>
          <p:cNvPr id="13" name="圆角矩形 12"/>
          <p:cNvSpPr/>
          <p:nvPr/>
        </p:nvSpPr>
        <p:spPr>
          <a:xfrm>
            <a:off x="1331640" y="4365104"/>
            <a:ext cx="6336704" cy="1656184"/>
          </a:xfrm>
          <a:prstGeom prst="roundRect">
            <a:avLst/>
          </a:prstGeom>
          <a:solidFill>
            <a:schemeClr val="accent5">
              <a:lumMod val="60000"/>
              <a:lumOff val="4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solidFill>
                  <a:srgbClr val="FF0000"/>
                </a:solidFill>
                <a:latin typeface="楷体" panose="02010609060101010101" pitchFamily="49" charset="-122"/>
                <a:ea typeface="楷体" panose="02010609060101010101" pitchFamily="49" charset="-122"/>
              </a:rPr>
              <a:t>画出了大块的绿草坪，画出了大朵的红野花，画出了蓝得透明的大片天空。</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15" name="对角圆角矩形 14"/>
          <p:cNvSpPr/>
          <p:nvPr/>
        </p:nvSpPr>
        <p:spPr>
          <a:xfrm>
            <a:off x="1132672" y="205637"/>
            <a:ext cx="2287200"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重难点点拨</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7544" y="110421"/>
            <a:ext cx="591224" cy="549852"/>
          </a:xfrm>
          <a:prstGeom prst="rect">
            <a:avLst/>
          </a:prstGeom>
        </p:spPr>
      </p:pic>
      <p:grpSp>
        <p:nvGrpSpPr>
          <p:cNvPr id="17" name="组合 16"/>
          <p:cNvGrpSpPr/>
          <p:nvPr/>
        </p:nvGrpSpPr>
        <p:grpSpPr>
          <a:xfrm>
            <a:off x="7619077" y="5032848"/>
            <a:ext cx="1113416" cy="1819834"/>
            <a:chOff x="5836357" y="4560894"/>
            <a:chExt cx="1327930" cy="2056092"/>
          </a:xfrm>
        </p:grpSpPr>
        <p:pic>
          <p:nvPicPr>
            <p:cNvPr id="18" name="图片 5"/>
            <p:cNvPicPr>
              <a:picLocks noChangeAspect="1"/>
            </p:cNvPicPr>
            <p:nvPr/>
          </p:nvPicPr>
          <p:blipFill rotWithShape="1">
            <a:blip r:embed="rId6" cstate="print">
              <a:clrChange>
                <a:clrFrom>
                  <a:srgbClr val="FDFDFD"/>
                </a:clrFrom>
                <a:clrTo>
                  <a:srgbClr val="FDFDFD">
                    <a:alpha val="0"/>
                  </a:srgbClr>
                </a:clrTo>
              </a:clrChange>
            </a:blip>
            <a:srcRect l="35500" r="32250" b="80044"/>
            <a:stretch>
              <a:fillRect/>
            </a:stretch>
          </p:blipFill>
          <p:spPr bwMode="auto">
            <a:xfrm>
              <a:off x="5836357" y="4560894"/>
              <a:ext cx="429028" cy="383639"/>
            </a:xfrm>
            <a:prstGeom prst="rect">
              <a:avLst/>
            </a:prstGeom>
            <a:noFill/>
            <a:ln w="9525">
              <a:noFill/>
              <a:miter lim="800000"/>
              <a:headEnd/>
              <a:tailEnd/>
            </a:ln>
          </p:spPr>
        </p:pic>
        <p:pic>
          <p:nvPicPr>
            <p:cNvPr id="19" name="Picture 2"/>
            <p:cNvPicPr>
              <a:picLocks noChangeAspect="1" noChangeArrowheads="1"/>
            </p:cNvPicPr>
            <p:nvPr/>
          </p:nvPicPr>
          <p:blipFill>
            <a:blip r:embed="rId7"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20" name="Picture 3"/>
          <p:cNvPicPr>
            <a:picLocks noChangeAspect="1" noChangeArrowheads="1"/>
          </p:cNvPicPr>
          <p:nvPr/>
        </p:nvPicPr>
        <p:blipFill>
          <a:blip r:embed="rId8"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flipH="1">
            <a:off x="251520" y="1124744"/>
            <a:ext cx="668466" cy="74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云形标注 6"/>
          <p:cNvSpPr/>
          <p:nvPr/>
        </p:nvSpPr>
        <p:spPr>
          <a:xfrm>
            <a:off x="4753349" y="2311911"/>
            <a:ext cx="3866085" cy="2295824"/>
          </a:xfrm>
          <a:prstGeom prst="cloudCallout">
            <a:avLst>
              <a:gd name="adj1" fmla="val -28717"/>
              <a:gd name="adj2" fmla="val 72334"/>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pic>
        <p:nvPicPr>
          <p:cNvPr id="1028" name="Picture 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613549" y="1391429"/>
            <a:ext cx="78105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4644008" y="1556792"/>
            <a:ext cx="3925134" cy="2677656"/>
          </a:xfrm>
          <a:prstGeom prst="rect">
            <a:avLst/>
          </a:prstGeom>
          <a:noFill/>
        </p:spPr>
        <p:txBody>
          <a:bodyPr wrap="square" rtlCol="0">
            <a:spAutoFit/>
          </a:bodyPr>
          <a:lstStyle/>
          <a:p>
            <a:r>
              <a:rPr lang="zh-CN" altLang="en-US" sz="2400" dirty="0" smtClean="0">
                <a:latin typeface="楷体" panose="02010609060101010101" pitchFamily="49" charset="-122"/>
                <a:ea typeface="楷体" panose="02010609060101010101" pitchFamily="49" charset="-122"/>
              </a:rPr>
              <a:t>　　“春风吹紫了玉兰花，春风是紫色的吗？春风吹绿了杨柳枝，春风是绿色的吗</a:t>
            </a:r>
            <a:r>
              <a:rPr lang="en-US" altLang="zh-CN" sz="2400" dirty="0" smtClean="0">
                <a:latin typeface="楷体" panose="02010609060101010101" pitchFamily="49" charset="-122"/>
                <a:ea typeface="楷体" panose="02010609060101010101" pitchFamily="49" charset="-122"/>
              </a:rPr>
              <a:t>……</a:t>
            </a:r>
            <a:r>
              <a:rPr lang="zh-CN" altLang="en-US" sz="2400" dirty="0" smtClean="0">
                <a:latin typeface="楷体" panose="02010609060101010101" pitchFamily="49" charset="-122"/>
                <a:ea typeface="楷体" panose="02010609060101010101" pitchFamily="49" charset="-122"/>
              </a:rPr>
              <a:t>”</a:t>
            </a:r>
            <a:endParaRPr lang="en-US" altLang="zh-CN" sz="2400" dirty="0" smtClean="0">
              <a:latin typeface="楷体" panose="02010609060101010101" pitchFamily="49" charset="-122"/>
              <a:ea typeface="楷体" panose="02010609060101010101" pitchFamily="49" charset="-122"/>
            </a:endParaRPr>
          </a:p>
          <a:p>
            <a:r>
              <a:rPr lang="zh-CN" altLang="en-US" sz="2400" dirty="0" smtClean="0">
                <a:latin typeface="楷体" panose="02010609060101010101" pitchFamily="49" charset="-122"/>
                <a:ea typeface="楷体" panose="02010609060101010101" pitchFamily="49" charset="-122"/>
              </a:rPr>
              <a:t>　　让我们伴随着这首动听的儿歌走进课文了解一下作者的梦是怎样的吧！</a:t>
            </a:r>
            <a:endParaRPr lang="zh-CN" altLang="en-US" sz="2400" dirty="0">
              <a:latin typeface="楷体" panose="02010609060101010101" pitchFamily="49" charset="-122"/>
              <a:ea typeface="楷体" panose="02010609060101010101" pitchFamily="49" charset="-122"/>
            </a:endParaRPr>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68144" y="1052736"/>
            <a:ext cx="4048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52482" y="2123350"/>
            <a:ext cx="2371725" cy="292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8" name="组合 7"/>
          <p:cNvGrpSpPr/>
          <p:nvPr/>
        </p:nvGrpSpPr>
        <p:grpSpPr>
          <a:xfrm>
            <a:off x="467544" y="110421"/>
            <a:ext cx="2525818" cy="549852"/>
            <a:chOff x="467544" y="110421"/>
            <a:chExt cx="2525818" cy="549852"/>
          </a:xfrm>
        </p:grpSpPr>
        <p:sp>
          <p:nvSpPr>
            <p:cNvPr id="12" name="对角圆角矩形 11"/>
            <p:cNvSpPr/>
            <p:nvPr/>
          </p:nvSpPr>
          <p:spPr>
            <a:xfrm>
              <a:off x="1115616" y="205637"/>
              <a:ext cx="1877746"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a:solidFill>
                    <a:schemeClr val="accent6">
                      <a:lumMod val="75000"/>
                    </a:schemeClr>
                  </a:solidFill>
                  <a:latin typeface="楷体" panose="02010609060101010101" pitchFamily="49" charset="-122"/>
                  <a:ea typeface="楷体" panose="02010609060101010101" pitchFamily="49" charset="-122"/>
                </a:rPr>
                <a:t>新课</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导入</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7544" y="110421"/>
              <a:ext cx="576064" cy="549852"/>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571472" y="1142984"/>
            <a:ext cx="7920880" cy="2554545"/>
          </a:xfrm>
          <a:prstGeom prst="rect">
            <a:avLst/>
          </a:prstGeom>
          <a:noFill/>
        </p:spPr>
        <p:txBody>
          <a:bodyPr wrap="squar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　　在</a:t>
            </a:r>
            <a:r>
              <a:rPr lang="zh-CN" altLang="en-US" sz="4000" dirty="0" smtClean="0">
                <a:solidFill>
                  <a:srgbClr val="FF0000"/>
                </a:solidFill>
                <a:latin typeface="楷体" panose="02010609060101010101" pitchFamily="49" charset="-122"/>
                <a:ea typeface="楷体" panose="02010609060101010101" pitchFamily="49" charset="-122"/>
              </a:rPr>
              <a:t>葱郁</a:t>
            </a:r>
            <a:r>
              <a:rPr lang="zh-CN" altLang="en-US" sz="4000" dirty="0" smtClean="0">
                <a:solidFill>
                  <a:srgbClr val="0000FF"/>
                </a:solidFill>
                <a:latin typeface="楷体" panose="02010609060101010101" pitchFamily="49" charset="-122"/>
                <a:ea typeface="楷体" panose="02010609060101010101" pitchFamily="49" charset="-122"/>
              </a:rPr>
              <a:t>的森林里，</a:t>
            </a:r>
            <a:r>
              <a:rPr lang="zh-CN" altLang="en-US" sz="4000" dirty="0" smtClean="0">
                <a:solidFill>
                  <a:srgbClr val="FF0000"/>
                </a:solidFill>
                <a:latin typeface="楷体" panose="02010609060101010101" pitchFamily="49" charset="-122"/>
                <a:ea typeface="楷体" panose="02010609060101010101" pitchFamily="49" charset="-122"/>
              </a:rPr>
              <a:t>雪松</a:t>
            </a:r>
            <a:r>
              <a:rPr lang="zh-CN" altLang="en-US" sz="4000" dirty="0" smtClean="0">
                <a:solidFill>
                  <a:srgbClr val="0000FF"/>
                </a:solidFill>
                <a:latin typeface="楷体" panose="02010609060101010101" pitchFamily="49" charset="-122"/>
                <a:ea typeface="楷体" panose="02010609060101010101" pitchFamily="49" charset="-122"/>
              </a:rPr>
              <a:t>们拉着手，请小鸟留下歌声。小屋的烟囱上，结一个</a:t>
            </a:r>
            <a:r>
              <a:rPr lang="zh-CN" altLang="en-US" sz="4000" dirty="0" smtClean="0">
                <a:solidFill>
                  <a:srgbClr val="FF0000"/>
                </a:solidFill>
                <a:latin typeface="楷体" panose="02010609060101010101" pitchFamily="49" charset="-122"/>
                <a:ea typeface="楷体" panose="02010609060101010101" pitchFamily="49" charset="-122"/>
              </a:rPr>
              <a:t>苹果般的太阳</a:t>
            </a:r>
            <a:r>
              <a:rPr lang="zh-CN" altLang="en-US" sz="4000" dirty="0" smtClean="0">
                <a:solidFill>
                  <a:srgbClr val="0000FF"/>
                </a:solidFill>
                <a:latin typeface="楷体" panose="02010609060101010101" pitchFamily="49" charset="-122"/>
                <a:ea typeface="楷体" panose="02010609060101010101" pitchFamily="49" charset="-122"/>
              </a:rPr>
              <a:t>，又大</a:t>
            </a:r>
            <a:r>
              <a:rPr lang="en-US" altLang="zh-CN" sz="4000" dirty="0" smtClean="0">
                <a:solidFill>
                  <a:srgbClr val="0000FF"/>
                </a:solidFill>
                <a:latin typeface="楷体" panose="02010609060101010101" pitchFamily="49" charset="-122"/>
                <a:ea typeface="楷体" panose="02010609060101010101" pitchFamily="49" charset="-122"/>
              </a:rPr>
              <a:t>——</a:t>
            </a:r>
            <a:r>
              <a:rPr lang="zh-CN" altLang="en-US" sz="4000" dirty="0" smtClean="0">
                <a:solidFill>
                  <a:srgbClr val="0000FF"/>
                </a:solidFill>
                <a:latin typeface="楷体" panose="02010609060101010101" pitchFamily="49" charset="-122"/>
                <a:ea typeface="楷体" panose="02010609060101010101" pitchFamily="49" charset="-122"/>
              </a:rPr>
              <a:t>又</a:t>
            </a:r>
            <a:r>
              <a:rPr lang="zh-CN" altLang="en-US" sz="4000" dirty="0" smtClean="0">
                <a:solidFill>
                  <a:srgbClr val="FF0000"/>
                </a:solidFill>
                <a:latin typeface="楷体" panose="02010609060101010101" pitchFamily="49" charset="-122"/>
                <a:ea typeface="楷体" panose="02010609060101010101" pitchFamily="49" charset="-122"/>
              </a:rPr>
              <a:t>红</a:t>
            </a:r>
            <a:r>
              <a:rPr lang="zh-CN" altLang="en-US" sz="4000" dirty="0" smtClean="0">
                <a:solidFill>
                  <a:srgbClr val="0000FF"/>
                </a:solidFill>
                <a:latin typeface="楷体" panose="02010609060101010101" pitchFamily="49" charset="-122"/>
                <a:ea typeface="楷体" panose="02010609060101010101" pitchFamily="49" charset="-122"/>
              </a:rPr>
              <a:t>。</a:t>
            </a:r>
            <a:endParaRPr lang="zh-CN" altLang="en-US" sz="2800" dirty="0">
              <a:latin typeface="楷体" panose="02010609060101010101" pitchFamily="49" charset="-122"/>
              <a:ea typeface="楷体" panose="02010609060101010101" pitchFamily="49" charset="-122"/>
            </a:endParaRPr>
          </a:p>
        </p:txBody>
      </p:sp>
      <p:sp>
        <p:nvSpPr>
          <p:cNvPr id="12" name="对角圆角矩形 11"/>
          <p:cNvSpPr/>
          <p:nvPr/>
        </p:nvSpPr>
        <p:spPr>
          <a:xfrm>
            <a:off x="1132672" y="205637"/>
            <a:ext cx="2431216"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重难点点拨</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3" name="图片 1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7544" y="110421"/>
            <a:ext cx="591224" cy="549852"/>
          </a:xfrm>
          <a:prstGeom prst="rect">
            <a:avLst/>
          </a:prstGeom>
        </p:spPr>
      </p:pic>
      <p:pic>
        <p:nvPicPr>
          <p:cNvPr id="14338" name="Picture 2" descr="https://timgsa.baidu.com/timg?image&amp;quality=80&amp;size=b9999_10000&amp;sec=1511099974575&amp;di=42c45af3c7d01d6c4b6804e19e5d69a4&amp;imgtype=0&amp;src=http%3A%2F%2Fimgsrc.baidu.com%2Fimgad%2Fpic%2Fitem%2Ffd039245d688d43fd51cd76f771ed21b0ff43bf1.jpg"/>
          <p:cNvPicPr>
            <a:picLocks noChangeAspect="1" noChangeArrowheads="1"/>
          </p:cNvPicPr>
          <p:nvPr/>
        </p:nvPicPr>
        <p:blipFill>
          <a:blip r:embed="rId2"/>
          <a:srcRect b="5563"/>
          <a:stretch>
            <a:fillRect/>
          </a:stretch>
        </p:blipFill>
        <p:spPr bwMode="auto">
          <a:xfrm>
            <a:off x="1000100" y="3714752"/>
            <a:ext cx="3395650" cy="213887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14340" name="Picture 4" descr="https://timgsa.baidu.com/timg?image&amp;quality=80&amp;size=b9999_10000&amp;sec=1511100033770&amp;di=7a888092af95b2351e5e75a4666427ac&amp;imgtype=0&amp;src=http%3A%2F%2Fwww.cx987.cn%2Ffile%2Fupload%2F201612%2F26%2F09-19-03-19-107278.jpg"/>
          <p:cNvPicPr>
            <a:picLocks noChangeAspect="1" noChangeArrowheads="1"/>
          </p:cNvPicPr>
          <p:nvPr/>
        </p:nvPicPr>
        <p:blipFill>
          <a:blip r:embed="rId3"/>
          <a:srcRect r="15528" b="17123"/>
          <a:stretch>
            <a:fillRect/>
          </a:stretch>
        </p:blipFill>
        <p:spPr bwMode="auto">
          <a:xfrm>
            <a:off x="5143504" y="3786190"/>
            <a:ext cx="2896486" cy="212408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4338"/>
                                        </p:tgtEl>
                                        <p:attrNameLst>
                                          <p:attrName>style.visibility</p:attrName>
                                        </p:attrNameLst>
                                      </p:cBhvr>
                                      <p:to>
                                        <p:strVal val="visible"/>
                                      </p:to>
                                    </p:set>
                                    <p:animEffect transition="in" filter="fade">
                                      <p:cBhvr>
                                        <p:cTn id="14" dur="2000"/>
                                        <p:tgtEl>
                                          <p:spTgt spid="14338"/>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4340"/>
                                        </p:tgtEl>
                                        <p:attrNameLst>
                                          <p:attrName>style.visibility</p:attrName>
                                        </p:attrNameLst>
                                      </p:cBhvr>
                                      <p:to>
                                        <p:strVal val="visible"/>
                                      </p:to>
                                    </p:set>
                                    <p:animEffect transition="in" filter="fade">
                                      <p:cBhvr>
                                        <p:cTn id="19" dur="2000"/>
                                        <p:tgtEl>
                                          <p:spTgt spid="143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云形标注 15"/>
          <p:cNvSpPr/>
          <p:nvPr/>
        </p:nvSpPr>
        <p:spPr>
          <a:xfrm>
            <a:off x="2103559" y="863162"/>
            <a:ext cx="3692577" cy="1485717"/>
          </a:xfrm>
          <a:prstGeom prst="cloudCallout">
            <a:avLst>
              <a:gd name="adj1" fmla="val -76605"/>
              <a:gd name="adj2" fmla="val 6468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3" name="TextBox 2"/>
          <p:cNvSpPr txBox="1"/>
          <p:nvPr/>
        </p:nvSpPr>
        <p:spPr>
          <a:xfrm>
            <a:off x="518249" y="1124744"/>
            <a:ext cx="7879080" cy="707886"/>
          </a:xfrm>
          <a:prstGeom prst="rect">
            <a:avLst/>
          </a:prstGeom>
          <a:noFill/>
        </p:spPr>
        <p:txBody>
          <a:bodyPr wrap="non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我彩色的梦境里都有哪些事物呢？</a:t>
            </a:r>
            <a:endParaRPr lang="zh-CN" altLang="en-US" sz="4000" dirty="0">
              <a:solidFill>
                <a:srgbClr val="0000FF"/>
              </a:solidFill>
              <a:latin typeface="楷体" panose="02010609060101010101" pitchFamily="49" charset="-122"/>
              <a:ea typeface="楷体" panose="02010609060101010101" pitchFamily="49" charset="-122"/>
            </a:endParaRPr>
          </a:p>
        </p:txBody>
      </p:sp>
      <p:sp>
        <p:nvSpPr>
          <p:cNvPr id="15" name="TextBox 14"/>
          <p:cNvSpPr txBox="1"/>
          <p:nvPr/>
        </p:nvSpPr>
        <p:spPr>
          <a:xfrm>
            <a:off x="395536" y="2492896"/>
            <a:ext cx="8136904" cy="1323439"/>
          </a:xfrm>
          <a:prstGeom prst="rect">
            <a:avLst/>
          </a:prstGeom>
          <a:noFill/>
        </p:spPr>
        <p:txBody>
          <a:bodyPr wrap="squar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　　有</a:t>
            </a:r>
            <a:r>
              <a:rPr lang="zh-CN" altLang="en-US" sz="4000" dirty="0" smtClean="0">
                <a:solidFill>
                  <a:srgbClr val="FF0000"/>
                </a:solidFill>
                <a:latin typeface="楷体" panose="02010609060101010101" pitchFamily="49" charset="-122"/>
                <a:ea typeface="楷体" panose="02010609060101010101" pitchFamily="49" charset="-122"/>
              </a:rPr>
              <a:t>水果香</a:t>
            </a:r>
            <a:r>
              <a:rPr lang="zh-CN" altLang="en-US" sz="4000" dirty="0" smtClean="0">
                <a:solidFill>
                  <a:srgbClr val="0000FF"/>
                </a:solidFill>
                <a:latin typeface="楷体" panose="02010609060101010101" pitchFamily="49" charset="-122"/>
                <a:ea typeface="楷体" panose="02010609060101010101" pitchFamily="49" charset="-122"/>
              </a:rPr>
              <a:t>，有</a:t>
            </a:r>
            <a:r>
              <a:rPr lang="zh-CN" altLang="en-US" sz="4000" dirty="0" smtClean="0">
                <a:solidFill>
                  <a:srgbClr val="FF0000"/>
                </a:solidFill>
                <a:latin typeface="楷体" panose="02010609060101010101" pitchFamily="49" charset="-122"/>
                <a:ea typeface="楷体" panose="02010609060101010101" pitchFamily="49" charset="-122"/>
              </a:rPr>
              <a:t>季节风</a:t>
            </a:r>
            <a:r>
              <a:rPr lang="zh-CN" altLang="en-US" sz="4000" dirty="0" smtClean="0">
                <a:solidFill>
                  <a:srgbClr val="0000FF"/>
                </a:solidFill>
                <a:latin typeface="楷体" panose="02010609060101010101" pitchFamily="49" charset="-122"/>
                <a:ea typeface="楷体" panose="02010609060101010101" pitchFamily="49" charset="-122"/>
              </a:rPr>
              <a:t>，还有</a:t>
            </a:r>
            <a:r>
              <a:rPr lang="zh-CN" altLang="en-US" sz="4000" dirty="0" smtClean="0">
                <a:solidFill>
                  <a:srgbClr val="FF0000"/>
                </a:solidFill>
                <a:latin typeface="楷体" panose="02010609060101010101" pitchFamily="49" charset="-122"/>
                <a:ea typeface="楷体" panose="02010609060101010101" pitchFamily="49" charset="-122"/>
              </a:rPr>
              <a:t>紫葡萄的叮咛</a:t>
            </a:r>
            <a:r>
              <a:rPr lang="zh-CN" altLang="en-US" sz="4000" dirty="0" smtClean="0">
                <a:solidFill>
                  <a:srgbClr val="0000FF"/>
                </a:solidFill>
                <a:latin typeface="楷体" panose="02010609060101010101" pitchFamily="49" charset="-122"/>
                <a:ea typeface="楷体" panose="02010609060101010101" pitchFamily="49" charset="-122"/>
              </a:rPr>
              <a:t>，在</a:t>
            </a:r>
            <a:r>
              <a:rPr lang="zh-CN" altLang="en-US" sz="4000" dirty="0" smtClean="0">
                <a:solidFill>
                  <a:srgbClr val="FF0000"/>
                </a:solidFill>
                <a:latin typeface="楷体" panose="02010609060101010101" pitchFamily="49" charset="-122"/>
                <a:ea typeface="楷体" panose="02010609060101010101" pitchFamily="49" charset="-122"/>
              </a:rPr>
              <a:t>溪水里流动</a:t>
            </a:r>
            <a:r>
              <a:rPr lang="en-US" altLang="zh-CN" sz="4000" dirty="0" smtClean="0">
                <a:solidFill>
                  <a:srgbClr val="0000FF"/>
                </a:solidFill>
                <a:latin typeface="楷体" panose="02010609060101010101" pitchFamily="49" charset="-122"/>
                <a:ea typeface="楷体" panose="02010609060101010101" pitchFamily="49" charset="-122"/>
              </a:rPr>
              <a:t>……</a:t>
            </a:r>
            <a:endParaRPr lang="zh-CN" altLang="en-US" sz="4000" dirty="0">
              <a:latin typeface="楷体" panose="02010609060101010101" pitchFamily="49" charset="-122"/>
              <a:ea typeface="楷体" panose="02010609060101010101" pitchFamily="49" charset="-122"/>
            </a:endParaRPr>
          </a:p>
        </p:txBody>
      </p:sp>
      <p:sp>
        <p:nvSpPr>
          <p:cNvPr id="12" name="对角圆角矩形 11"/>
          <p:cNvSpPr/>
          <p:nvPr/>
        </p:nvSpPr>
        <p:spPr>
          <a:xfrm>
            <a:off x="1132672" y="205637"/>
            <a:ext cx="2431216"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重难点点拨</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3" name="图片 1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7544" y="110421"/>
            <a:ext cx="591224" cy="549852"/>
          </a:xfrm>
          <a:prstGeom prst="rect">
            <a:avLst/>
          </a:prstGeom>
        </p:spPr>
      </p:pic>
      <p:sp>
        <p:nvSpPr>
          <p:cNvPr id="20" name="TextBox 19"/>
          <p:cNvSpPr txBox="1"/>
          <p:nvPr/>
        </p:nvSpPr>
        <p:spPr>
          <a:xfrm>
            <a:off x="611560" y="4509120"/>
            <a:ext cx="7272808" cy="954107"/>
          </a:xfrm>
          <a:prstGeom prst="rect">
            <a:avLst/>
          </a:prstGeom>
          <a:noFill/>
        </p:spPr>
        <p:txBody>
          <a:bodyPr wrap="square" rtlCol="0">
            <a:spAutoFit/>
          </a:bodyPr>
          <a:lstStyle/>
          <a:p>
            <a:r>
              <a:rPr lang="zh-CN" altLang="en-US" sz="2800" b="1" dirty="0" smtClean="0">
                <a:solidFill>
                  <a:srgbClr val="FF0000"/>
                </a:solidFill>
              </a:rPr>
              <a:t>        我的彩色梦境里有水果香、四季风、紫葡萄的叮咛和小溪的流动。</a:t>
            </a:r>
            <a:endParaRPr lang="zh-CN" altLang="en-US" sz="2800" b="1"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blinds(horizontal)">
                                      <p:cBhvr>
                                        <p:cTn id="1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云形标注 15"/>
          <p:cNvSpPr/>
          <p:nvPr/>
        </p:nvSpPr>
        <p:spPr>
          <a:xfrm>
            <a:off x="2103559" y="863162"/>
            <a:ext cx="5204745" cy="1629734"/>
          </a:xfrm>
          <a:prstGeom prst="cloudCallout">
            <a:avLst>
              <a:gd name="adj1" fmla="val -76605"/>
              <a:gd name="adj2" fmla="val 6468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3" name="TextBox 2"/>
          <p:cNvSpPr txBox="1"/>
          <p:nvPr/>
        </p:nvSpPr>
        <p:spPr>
          <a:xfrm>
            <a:off x="1" y="1052736"/>
            <a:ext cx="9143999" cy="1938992"/>
          </a:xfrm>
          <a:prstGeom prst="rect">
            <a:avLst/>
          </a:prstGeom>
          <a:noFill/>
        </p:spPr>
        <p:txBody>
          <a:bodyPr wrap="squar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    联系自己的实际生活经验，想一想：</a:t>
            </a:r>
            <a:endParaRPr lang="en-US" altLang="zh-CN" sz="4000" dirty="0" smtClean="0">
              <a:solidFill>
                <a:srgbClr val="0000FF"/>
              </a:solidFill>
              <a:latin typeface="楷体" panose="02010609060101010101" pitchFamily="49" charset="-122"/>
              <a:ea typeface="楷体" panose="02010609060101010101" pitchFamily="49" charset="-122"/>
            </a:endParaRPr>
          </a:p>
          <a:p>
            <a:r>
              <a:rPr lang="zh-CN" altLang="en-US" sz="4000" dirty="0" smtClean="0">
                <a:solidFill>
                  <a:srgbClr val="0000FF"/>
                </a:solidFill>
                <a:latin typeface="楷体" panose="02010609060101010101" pitchFamily="49" charset="-122"/>
                <a:ea typeface="楷体" panose="02010609060101010101" pitchFamily="49" charset="-122"/>
              </a:rPr>
              <a:t>课文最后的省略号省略的内容可能是什</a:t>
            </a:r>
            <a:endParaRPr lang="en-US" altLang="zh-CN" sz="4000" dirty="0" smtClean="0">
              <a:solidFill>
                <a:srgbClr val="0000FF"/>
              </a:solidFill>
              <a:latin typeface="楷体" panose="02010609060101010101" pitchFamily="49" charset="-122"/>
              <a:ea typeface="楷体" panose="02010609060101010101" pitchFamily="49" charset="-122"/>
            </a:endParaRPr>
          </a:p>
          <a:p>
            <a:r>
              <a:rPr lang="zh-CN" altLang="en-US" sz="4000" dirty="0" smtClean="0">
                <a:solidFill>
                  <a:srgbClr val="0000FF"/>
                </a:solidFill>
                <a:latin typeface="楷体" panose="02010609060101010101" pitchFamily="49" charset="-122"/>
                <a:ea typeface="楷体" panose="02010609060101010101" pitchFamily="49" charset="-122"/>
              </a:rPr>
              <a:t>么呢？</a:t>
            </a:r>
            <a:endParaRPr lang="zh-CN" altLang="en-US" sz="4000" dirty="0">
              <a:solidFill>
                <a:srgbClr val="0000FF"/>
              </a:solidFill>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1" cstate="print"/>
          <a:srcRect r="72971"/>
          <a:stretch>
            <a:fillRect/>
          </a:stretch>
        </p:blipFill>
        <p:spPr bwMode="auto">
          <a:xfrm>
            <a:off x="5326953" y="6067425"/>
            <a:ext cx="1624013" cy="1543050"/>
          </a:xfrm>
          <a:prstGeom prst="rect">
            <a:avLst/>
          </a:prstGeom>
          <a:noFill/>
          <a:ln w="9525">
            <a:noFill/>
            <a:miter lim="800000"/>
            <a:headEnd/>
            <a:tailEnd/>
          </a:ln>
        </p:spPr>
      </p:pic>
      <p:pic>
        <p:nvPicPr>
          <p:cNvPr id="5" name="图片 12"/>
          <p:cNvPicPr>
            <a:picLocks noChangeAspect="1"/>
          </p:cNvPicPr>
          <p:nvPr/>
        </p:nvPicPr>
        <p:blipFill>
          <a:blip r:embed="rId2" cstate="print"/>
          <a:srcRect r="72971"/>
          <a:stretch>
            <a:fillRect/>
          </a:stretch>
        </p:blipFill>
        <p:spPr bwMode="auto">
          <a:xfrm>
            <a:off x="2040034" y="5935064"/>
            <a:ext cx="1265237" cy="1200150"/>
          </a:xfrm>
          <a:prstGeom prst="rect">
            <a:avLst/>
          </a:prstGeom>
          <a:noFill/>
          <a:ln w="9525">
            <a:noFill/>
            <a:miter lim="800000"/>
            <a:headEnd/>
            <a:tailEnd/>
          </a:ln>
        </p:spPr>
      </p:pic>
      <p:pic>
        <p:nvPicPr>
          <p:cNvPr id="9" name="图片 8"/>
          <p:cNvPicPr>
            <a:picLocks noChangeAspect="1"/>
          </p:cNvPicPr>
          <p:nvPr/>
        </p:nvPicPr>
        <p:blipFill>
          <a:blip r:embed="rId3" cstate="print"/>
          <a:srcRect/>
          <a:stretch>
            <a:fillRect/>
          </a:stretch>
        </p:blipFill>
        <p:spPr bwMode="auto">
          <a:xfrm>
            <a:off x="6865241" y="6293115"/>
            <a:ext cx="720725" cy="477838"/>
          </a:xfrm>
          <a:prstGeom prst="rect">
            <a:avLst/>
          </a:prstGeom>
          <a:noFill/>
          <a:ln w="9525">
            <a:noFill/>
            <a:miter lim="800000"/>
            <a:headEnd/>
            <a:tailEnd/>
          </a:ln>
        </p:spPr>
      </p:pic>
      <p:sp>
        <p:nvSpPr>
          <p:cNvPr id="15" name="TextBox 14"/>
          <p:cNvSpPr txBox="1"/>
          <p:nvPr/>
        </p:nvSpPr>
        <p:spPr>
          <a:xfrm>
            <a:off x="683568" y="2924944"/>
            <a:ext cx="7978906" cy="1938992"/>
          </a:xfrm>
          <a:prstGeom prst="rect">
            <a:avLst/>
          </a:prstGeom>
          <a:noFill/>
        </p:spPr>
        <p:txBody>
          <a:bodyPr wrap="squar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　　省略的内容可能是：小鱼儿在欢快地游来游去；清澈的溪水一路高歌奔向山外广阔的天地等。</a:t>
            </a:r>
            <a:endParaRPr lang="zh-CN" altLang="en-US" sz="4000" dirty="0">
              <a:latin typeface="楷体" panose="02010609060101010101" pitchFamily="49" charset="-122"/>
              <a:ea typeface="楷体" panose="02010609060101010101" pitchFamily="49" charset="-122"/>
            </a:endParaRPr>
          </a:p>
        </p:txBody>
      </p:sp>
      <p:sp>
        <p:nvSpPr>
          <p:cNvPr id="19" name="对角圆角矩形 18"/>
          <p:cNvSpPr/>
          <p:nvPr/>
        </p:nvSpPr>
        <p:spPr>
          <a:xfrm>
            <a:off x="1132672" y="205637"/>
            <a:ext cx="2287200"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重难点点拨</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3" name="图片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7544" y="110421"/>
            <a:ext cx="591224" cy="549852"/>
          </a:xfrm>
          <a:prstGeom prst="rect">
            <a:avLst/>
          </a:prstGeom>
        </p:spPr>
      </p:pic>
      <p:grpSp>
        <p:nvGrpSpPr>
          <p:cNvPr id="10" name="组合 9"/>
          <p:cNvGrpSpPr/>
          <p:nvPr/>
        </p:nvGrpSpPr>
        <p:grpSpPr>
          <a:xfrm>
            <a:off x="323528" y="4820911"/>
            <a:ext cx="8053832" cy="1822443"/>
            <a:chOff x="180685" y="4680072"/>
            <a:chExt cx="4408140" cy="1822443"/>
          </a:xfrm>
        </p:grpSpPr>
        <p:sp>
          <p:nvSpPr>
            <p:cNvPr id="20" name="云形标注 19"/>
            <p:cNvSpPr/>
            <p:nvPr/>
          </p:nvSpPr>
          <p:spPr>
            <a:xfrm>
              <a:off x="1568258" y="4680072"/>
              <a:ext cx="3020567" cy="1137912"/>
            </a:xfrm>
            <a:prstGeom prst="cloudCallout">
              <a:avLst>
                <a:gd name="adj1" fmla="val -76605"/>
                <a:gd name="adj2" fmla="val 6468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11" name="TextBox 10"/>
            <p:cNvSpPr txBox="1"/>
            <p:nvPr/>
          </p:nvSpPr>
          <p:spPr>
            <a:xfrm>
              <a:off x="1757183" y="4728321"/>
              <a:ext cx="1812973" cy="461665"/>
            </a:xfrm>
            <a:prstGeom prst="rect">
              <a:avLst/>
            </a:prstGeom>
            <a:noFill/>
          </p:spPr>
          <p:txBody>
            <a:bodyPr wrap="square" rtlCol="0">
              <a:spAutoFit/>
            </a:bodyPr>
            <a:lstStyle/>
            <a:p>
              <a:r>
                <a:rPr lang="zh-CN" altLang="en-US" dirty="0" smtClean="0"/>
                <a:t>　</a:t>
              </a:r>
              <a:r>
                <a:rPr lang="zh-CN" altLang="en-US" sz="2400" dirty="0" smtClean="0"/>
                <a:t>　</a:t>
              </a:r>
              <a:r>
                <a:rPr lang="zh-CN" altLang="en-US" sz="2000" dirty="0" smtClean="0">
                  <a:latin typeface="楷体" panose="02010609060101010101" pitchFamily="49" charset="-122"/>
                  <a:ea typeface="楷体" panose="02010609060101010101" pitchFamily="49" charset="-122"/>
                </a:rPr>
                <a:t>童话般的梦境。</a:t>
              </a:r>
              <a:endParaRPr lang="zh-CN" altLang="en-US" sz="2000" dirty="0">
                <a:latin typeface="楷体" panose="02010609060101010101" pitchFamily="49" charset="-122"/>
                <a:ea typeface="楷体" panose="02010609060101010101" pitchFamily="49" charset="-122"/>
              </a:endParaRPr>
            </a:p>
          </p:txBody>
        </p:sp>
        <p:pic>
          <p:nvPicPr>
            <p:cNvPr id="27" name="Picture 3"/>
            <p:cNvPicPr>
              <a:picLocks noChangeAspect="1" noChangeArrowheads="1"/>
            </p:cNvPicPr>
            <p:nvPr/>
          </p:nvPicPr>
          <p:blipFill>
            <a:blip r:embed="rId5"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flipH="1">
              <a:off x="180685" y="5198707"/>
              <a:ext cx="1164942" cy="13038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14" presetClass="entr" presetSubtype="1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par>
                                <p:cTn id="13" presetID="16" presetClass="entr" presetSubtype="21"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par>
                                <p:cTn id="16" presetID="16" presetClass="entr" presetSubtype="21"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arn(inVertical)">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arn(inVertical)">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9552" y="1772816"/>
            <a:ext cx="7978906" cy="707886"/>
          </a:xfrm>
          <a:prstGeom prst="rect">
            <a:avLst/>
          </a:prstGeom>
          <a:noFill/>
        </p:spPr>
        <p:txBody>
          <a:bodyPr wrap="squar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　　</a:t>
            </a:r>
            <a:endParaRPr lang="zh-CN" altLang="en-US" sz="4000" dirty="0">
              <a:latin typeface="楷体" panose="02010609060101010101" pitchFamily="49" charset="-122"/>
              <a:ea typeface="楷体" panose="02010609060101010101" pitchFamily="49" charset="-122"/>
            </a:endParaRPr>
          </a:p>
        </p:txBody>
      </p:sp>
      <p:sp>
        <p:nvSpPr>
          <p:cNvPr id="4" name="TextBox 3"/>
          <p:cNvSpPr txBox="1"/>
          <p:nvPr/>
        </p:nvSpPr>
        <p:spPr>
          <a:xfrm>
            <a:off x="539552" y="1157263"/>
            <a:ext cx="7978906" cy="1323439"/>
          </a:xfrm>
          <a:prstGeom prst="rect">
            <a:avLst/>
          </a:prstGeom>
          <a:noFill/>
        </p:spPr>
        <p:txBody>
          <a:bodyPr wrap="squar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　修饰性词语：　</a:t>
            </a:r>
            <a:endParaRPr lang="en-US" altLang="zh-CN" sz="4000" dirty="0" smtClean="0">
              <a:solidFill>
                <a:srgbClr val="0000FF"/>
              </a:solidFill>
              <a:latin typeface="楷体" panose="02010609060101010101" pitchFamily="49" charset="-122"/>
              <a:ea typeface="楷体" panose="02010609060101010101" pitchFamily="49" charset="-122"/>
            </a:endParaRPr>
          </a:p>
          <a:p>
            <a:r>
              <a:rPr lang="zh-CN" altLang="en-US" sz="4000" dirty="0" smtClean="0">
                <a:latin typeface="楷体" panose="02010609060101010101" pitchFamily="49" charset="-122"/>
                <a:ea typeface="楷体" panose="02010609060101010101" pitchFamily="49" charset="-122"/>
              </a:rPr>
              <a:t>　　　葱郁的森林</a:t>
            </a:r>
            <a:endParaRPr lang="zh-CN" altLang="en-US" sz="4000" dirty="0">
              <a:latin typeface="楷体" panose="02010609060101010101" pitchFamily="49" charset="-122"/>
              <a:ea typeface="楷体" panose="02010609060101010101" pitchFamily="49" charset="-122"/>
            </a:endParaRPr>
          </a:p>
        </p:txBody>
      </p:sp>
      <p:sp>
        <p:nvSpPr>
          <p:cNvPr id="6" name="TextBox 5"/>
          <p:cNvSpPr txBox="1"/>
          <p:nvPr/>
        </p:nvSpPr>
        <p:spPr>
          <a:xfrm>
            <a:off x="683568" y="4653136"/>
            <a:ext cx="7344816" cy="707886"/>
          </a:xfrm>
          <a:prstGeom prst="rect">
            <a:avLst/>
          </a:prstGeom>
          <a:noFill/>
        </p:spPr>
        <p:txBody>
          <a:bodyPr wrap="squar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平静的湖面　蔚蓝的天空</a:t>
            </a:r>
            <a:r>
              <a:rPr lang="zh-CN" altLang="en-US" sz="4000" dirty="0" smtClean="0">
                <a:latin typeface="楷体" panose="02010609060101010101" pitchFamily="49" charset="-122"/>
                <a:ea typeface="楷体" panose="02010609060101010101" pitchFamily="49" charset="-122"/>
              </a:rPr>
              <a:t>　</a:t>
            </a:r>
            <a:endParaRPr lang="zh-CN" altLang="en-US" sz="4000" dirty="0">
              <a:solidFill>
                <a:schemeClr val="accent1"/>
              </a:solidFill>
              <a:latin typeface="楷体" panose="02010609060101010101" pitchFamily="49" charset="-122"/>
              <a:ea typeface="楷体" panose="02010609060101010101" pitchFamily="49" charset="-122"/>
            </a:endParaRPr>
          </a:p>
        </p:txBody>
      </p:sp>
      <p:sp>
        <p:nvSpPr>
          <p:cNvPr id="5" name="矩形 4"/>
          <p:cNvSpPr/>
          <p:nvPr/>
        </p:nvSpPr>
        <p:spPr>
          <a:xfrm>
            <a:off x="1115616" y="2492896"/>
            <a:ext cx="1723549" cy="707886"/>
          </a:xfrm>
          <a:prstGeom prst="rect">
            <a:avLst/>
          </a:prstGeom>
        </p:spPr>
        <p:txBody>
          <a:bodyPr wrap="none">
            <a:spAutoFit/>
          </a:bodyPr>
          <a:lstStyle/>
          <a:p>
            <a:r>
              <a:rPr lang="zh-CN" altLang="en-US" sz="4000" dirty="0">
                <a:solidFill>
                  <a:srgbClr val="0000FF"/>
                </a:solidFill>
                <a:latin typeface="楷体" panose="02010609060101010101" pitchFamily="49" charset="-122"/>
                <a:ea typeface="楷体" panose="02010609060101010101" pitchFamily="49" charset="-122"/>
              </a:rPr>
              <a:t>拓展：</a:t>
            </a:r>
            <a:endParaRPr lang="zh-CN" altLang="en-US" sz="4000" dirty="0">
              <a:solidFill>
                <a:srgbClr val="0000FF"/>
              </a:solidFill>
              <a:latin typeface="楷体" panose="02010609060101010101" pitchFamily="49" charset="-122"/>
              <a:ea typeface="楷体" panose="02010609060101010101" pitchFamily="49" charset="-122"/>
            </a:endParaRPr>
          </a:p>
        </p:txBody>
      </p:sp>
      <p:pic>
        <p:nvPicPr>
          <p:cNvPr id="9" name="图片 9"/>
          <p:cNvPicPr>
            <a:picLocks noChangeAspect="1"/>
          </p:cNvPicPr>
          <p:nvPr/>
        </p:nvPicPr>
        <p:blipFill>
          <a:blip r:embed="rId1" cstate="print"/>
          <a:srcRect r="72971"/>
          <a:stretch>
            <a:fillRect/>
          </a:stretch>
        </p:blipFill>
        <p:spPr bwMode="auto">
          <a:xfrm>
            <a:off x="6266824" y="5968119"/>
            <a:ext cx="1624013" cy="1543050"/>
          </a:xfrm>
          <a:prstGeom prst="rect">
            <a:avLst/>
          </a:prstGeom>
          <a:noFill/>
          <a:ln w="9525">
            <a:noFill/>
            <a:miter lim="800000"/>
            <a:headEnd/>
            <a:tailEnd/>
          </a:ln>
        </p:spPr>
      </p:pic>
      <p:pic>
        <p:nvPicPr>
          <p:cNvPr id="10" name="图片 12"/>
          <p:cNvPicPr>
            <a:picLocks noChangeAspect="1"/>
          </p:cNvPicPr>
          <p:nvPr/>
        </p:nvPicPr>
        <p:blipFill>
          <a:blip r:embed="rId2" cstate="print"/>
          <a:srcRect r="72971"/>
          <a:stretch>
            <a:fillRect/>
          </a:stretch>
        </p:blipFill>
        <p:spPr bwMode="auto">
          <a:xfrm>
            <a:off x="792630" y="6096000"/>
            <a:ext cx="1265237" cy="1200150"/>
          </a:xfrm>
          <a:prstGeom prst="rect">
            <a:avLst/>
          </a:prstGeom>
          <a:noFill/>
          <a:ln w="9525">
            <a:noFill/>
            <a:miter lim="800000"/>
            <a:headEnd/>
            <a:tailEnd/>
          </a:ln>
        </p:spPr>
      </p:pic>
      <p:pic>
        <p:nvPicPr>
          <p:cNvPr id="12" name="图片 7"/>
          <p:cNvPicPr>
            <a:picLocks noChangeAspect="1"/>
          </p:cNvPicPr>
          <p:nvPr/>
        </p:nvPicPr>
        <p:blipFill>
          <a:blip r:embed="rId3" cstate="print"/>
          <a:srcRect/>
          <a:stretch>
            <a:fillRect/>
          </a:stretch>
        </p:blipFill>
        <p:spPr bwMode="auto">
          <a:xfrm>
            <a:off x="323528" y="6279269"/>
            <a:ext cx="539750" cy="460375"/>
          </a:xfrm>
          <a:prstGeom prst="rect">
            <a:avLst/>
          </a:prstGeom>
          <a:noFill/>
          <a:ln w="9525">
            <a:noFill/>
            <a:miter lim="800000"/>
            <a:headEnd/>
            <a:tailEnd/>
          </a:ln>
        </p:spPr>
      </p:pic>
      <p:pic>
        <p:nvPicPr>
          <p:cNvPr id="14" name="图片 8"/>
          <p:cNvPicPr>
            <a:picLocks noChangeAspect="1"/>
          </p:cNvPicPr>
          <p:nvPr/>
        </p:nvPicPr>
        <p:blipFill>
          <a:blip r:embed="rId4" cstate="print"/>
          <a:srcRect/>
          <a:stretch>
            <a:fillRect/>
          </a:stretch>
        </p:blipFill>
        <p:spPr bwMode="auto">
          <a:xfrm>
            <a:off x="8158095" y="6302641"/>
            <a:ext cx="720725" cy="477838"/>
          </a:xfrm>
          <a:prstGeom prst="rect">
            <a:avLst/>
          </a:prstGeom>
          <a:noFill/>
          <a:ln w="9525">
            <a:noFill/>
            <a:miter lim="800000"/>
            <a:headEnd/>
            <a:tailEnd/>
          </a:ln>
        </p:spPr>
      </p:pic>
      <p:sp>
        <p:nvSpPr>
          <p:cNvPr id="16" name="对角圆角矩形 15"/>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词语积累</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7" name="图片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7544" y="110421"/>
            <a:ext cx="591224" cy="549852"/>
          </a:xfrm>
          <a:prstGeom prst="rect">
            <a:avLst/>
          </a:prstGeom>
        </p:spPr>
      </p:pic>
      <p:pic>
        <p:nvPicPr>
          <p:cNvPr id="1026" name="Picture 2"/>
          <p:cNvPicPr>
            <a:picLocks noChangeAspect="1" noChangeArrowheads="1"/>
          </p:cNvPicPr>
          <p:nvPr/>
        </p:nvPicPr>
        <p:blipFill>
          <a:blip r:embed="rId6" cstate="print"/>
          <a:srcRect/>
          <a:stretch>
            <a:fillRect/>
          </a:stretch>
        </p:blipFill>
        <p:spPr bwMode="auto">
          <a:xfrm>
            <a:off x="1043608" y="3140968"/>
            <a:ext cx="2160000" cy="1620000"/>
          </a:xfrm>
          <a:prstGeom prst="rect">
            <a:avLst/>
          </a:prstGeom>
          <a:noFill/>
          <a:ln w="9525">
            <a:noFill/>
            <a:miter lim="800000"/>
            <a:headEnd/>
            <a:tailEnd/>
          </a:ln>
        </p:spPr>
      </p:pic>
      <p:pic>
        <p:nvPicPr>
          <p:cNvPr id="1027" name="Picture 3"/>
          <p:cNvPicPr>
            <a:picLocks noChangeAspect="1" noChangeArrowheads="1"/>
          </p:cNvPicPr>
          <p:nvPr/>
        </p:nvPicPr>
        <p:blipFill>
          <a:blip r:embed="rId7" cstate="print"/>
          <a:srcRect/>
          <a:stretch>
            <a:fillRect/>
          </a:stretch>
        </p:blipFill>
        <p:spPr bwMode="auto">
          <a:xfrm>
            <a:off x="3851920" y="3212976"/>
            <a:ext cx="2160000" cy="135216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84956" y="1174304"/>
            <a:ext cx="7978906" cy="5016758"/>
          </a:xfrm>
          <a:prstGeom prst="rect">
            <a:avLst/>
          </a:prstGeom>
          <a:noFill/>
        </p:spPr>
        <p:txBody>
          <a:bodyPr wrap="squar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　新词：　</a:t>
            </a:r>
            <a:endParaRPr lang="en-US" altLang="zh-CN" sz="4000" dirty="0" smtClean="0">
              <a:solidFill>
                <a:srgbClr val="0000FF"/>
              </a:solidFill>
              <a:latin typeface="楷体" panose="02010609060101010101" pitchFamily="49" charset="-122"/>
              <a:ea typeface="楷体" panose="02010609060101010101" pitchFamily="49" charset="-122"/>
            </a:endParaRPr>
          </a:p>
          <a:p>
            <a:r>
              <a:rPr lang="zh-CN" altLang="en-US" sz="4000" dirty="0" smtClean="0">
                <a:latin typeface="楷体" panose="02010609060101010101" pitchFamily="49" charset="-122"/>
                <a:ea typeface="楷体" panose="02010609060101010101" pitchFamily="49" charset="-122"/>
              </a:rPr>
              <a:t>　　　彩色  梦境  蓝天  森林  拉着  结出  苹果  一般  精灵  　</a:t>
            </a:r>
            <a:endParaRPr lang="en-US" altLang="zh-CN" sz="4000" dirty="0" smtClean="0">
              <a:latin typeface="楷体" panose="02010609060101010101" pitchFamily="49" charset="-122"/>
              <a:ea typeface="楷体" panose="02010609060101010101" pitchFamily="49" charset="-122"/>
            </a:endParaRPr>
          </a:p>
          <a:p>
            <a:endParaRPr lang="en-US" altLang="zh-CN" sz="4000" dirty="0">
              <a:latin typeface="楷体" panose="02010609060101010101" pitchFamily="49" charset="-122"/>
              <a:ea typeface="楷体" panose="02010609060101010101" pitchFamily="49" charset="-122"/>
            </a:endParaRPr>
          </a:p>
          <a:p>
            <a:r>
              <a:rPr lang="zh-CN" altLang="en-US" sz="4000" dirty="0" smtClean="0">
                <a:latin typeface="楷体" panose="02010609060101010101" pitchFamily="49" charset="-122"/>
                <a:ea typeface="楷体" panose="02010609060101010101" pitchFamily="49" charset="-122"/>
              </a:rPr>
              <a:t>　</a:t>
            </a:r>
            <a:r>
              <a:rPr lang="zh-CN" altLang="en-US" sz="4000" dirty="0" smtClean="0">
                <a:solidFill>
                  <a:srgbClr val="0000FF"/>
                </a:solidFill>
                <a:latin typeface="楷体" panose="02010609060101010101" pitchFamily="49" charset="-122"/>
                <a:ea typeface="楷体" panose="02010609060101010101" pitchFamily="49" charset="-122"/>
              </a:rPr>
              <a:t>好句：</a:t>
            </a:r>
            <a:endParaRPr lang="en-US" altLang="zh-CN" sz="4000" dirty="0" smtClean="0">
              <a:solidFill>
                <a:srgbClr val="0000FF"/>
              </a:solidFill>
              <a:latin typeface="楷体" panose="02010609060101010101" pitchFamily="49" charset="-122"/>
              <a:ea typeface="楷体" panose="02010609060101010101" pitchFamily="49" charset="-122"/>
            </a:endParaRPr>
          </a:p>
          <a:p>
            <a:r>
              <a:rPr lang="zh-CN" altLang="en-US" sz="4000" dirty="0" smtClean="0">
                <a:latin typeface="楷体" panose="02010609060101010101" pitchFamily="49" charset="-122"/>
                <a:ea typeface="楷体" panose="02010609060101010101" pitchFamily="49" charset="-122"/>
              </a:rPr>
              <a:t>　　　我的彩色梦境，有水果香，有季节风，还有紫葡萄的叮咛，在溪水里流动</a:t>
            </a:r>
            <a:r>
              <a:rPr lang="en-US" altLang="zh-CN" sz="4000" dirty="0" smtClean="0">
                <a:latin typeface="楷体" panose="02010609060101010101" pitchFamily="49" charset="-122"/>
                <a:ea typeface="楷体" panose="02010609060101010101" pitchFamily="49" charset="-122"/>
              </a:rPr>
              <a:t>……</a:t>
            </a:r>
            <a:endParaRPr lang="zh-CN" altLang="en-US" sz="4000" dirty="0">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1" cstate="print"/>
          <a:srcRect r="72971"/>
          <a:stretch>
            <a:fillRect/>
          </a:stretch>
        </p:blipFill>
        <p:spPr bwMode="auto">
          <a:xfrm>
            <a:off x="6439080" y="5964238"/>
            <a:ext cx="1624013" cy="1543050"/>
          </a:xfrm>
          <a:prstGeom prst="rect">
            <a:avLst/>
          </a:prstGeom>
          <a:noFill/>
          <a:ln w="9525">
            <a:noFill/>
            <a:miter lim="800000"/>
            <a:headEnd/>
            <a:tailEnd/>
          </a:ln>
        </p:spPr>
      </p:pic>
      <p:pic>
        <p:nvPicPr>
          <p:cNvPr id="5" name="图片 12"/>
          <p:cNvPicPr>
            <a:picLocks noChangeAspect="1"/>
          </p:cNvPicPr>
          <p:nvPr/>
        </p:nvPicPr>
        <p:blipFill>
          <a:blip r:embed="rId2" cstate="print"/>
          <a:srcRect r="72971"/>
          <a:stretch>
            <a:fillRect/>
          </a:stretch>
        </p:blipFill>
        <p:spPr bwMode="auto">
          <a:xfrm>
            <a:off x="1058768" y="6135688"/>
            <a:ext cx="1265237" cy="1200150"/>
          </a:xfrm>
          <a:prstGeom prst="rect">
            <a:avLst/>
          </a:prstGeom>
          <a:noFill/>
          <a:ln w="9525">
            <a:noFill/>
            <a:miter lim="800000"/>
            <a:headEnd/>
            <a:tailEnd/>
          </a:ln>
        </p:spPr>
      </p:pic>
      <p:pic>
        <p:nvPicPr>
          <p:cNvPr id="7" name="图片 7"/>
          <p:cNvPicPr>
            <a:picLocks noChangeAspect="1"/>
          </p:cNvPicPr>
          <p:nvPr/>
        </p:nvPicPr>
        <p:blipFill>
          <a:blip r:embed="rId3" cstate="print"/>
          <a:srcRect/>
          <a:stretch>
            <a:fillRect/>
          </a:stretch>
        </p:blipFill>
        <p:spPr bwMode="auto">
          <a:xfrm>
            <a:off x="443387" y="6213388"/>
            <a:ext cx="539750" cy="460375"/>
          </a:xfrm>
          <a:prstGeom prst="rect">
            <a:avLst/>
          </a:prstGeom>
          <a:noFill/>
          <a:ln w="9525">
            <a:noFill/>
            <a:miter lim="800000"/>
            <a:headEnd/>
            <a:tailEnd/>
          </a:ln>
        </p:spPr>
      </p:pic>
      <p:pic>
        <p:nvPicPr>
          <p:cNvPr id="9" name="图片 8"/>
          <p:cNvPicPr>
            <a:picLocks noChangeAspect="1"/>
          </p:cNvPicPr>
          <p:nvPr/>
        </p:nvPicPr>
        <p:blipFill>
          <a:blip r:embed="rId4" cstate="print"/>
          <a:srcRect/>
          <a:stretch>
            <a:fillRect/>
          </a:stretch>
        </p:blipFill>
        <p:spPr bwMode="auto">
          <a:xfrm>
            <a:off x="8063093" y="6257925"/>
            <a:ext cx="720725" cy="477838"/>
          </a:xfrm>
          <a:prstGeom prst="rect">
            <a:avLst/>
          </a:prstGeom>
          <a:noFill/>
          <a:ln w="9525">
            <a:noFill/>
            <a:miter lim="800000"/>
            <a:headEnd/>
            <a:tailEnd/>
          </a:ln>
        </p:spPr>
      </p:pic>
      <p:sp>
        <p:nvSpPr>
          <p:cNvPr id="10" name="对角圆角矩形 9"/>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词语积累</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7544" y="110421"/>
            <a:ext cx="591224" cy="54985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par>
                                <p:cTn id="8" presetID="6" presetClass="entr" presetSubtype="16"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ircle(in)">
                                      <p:cBhvr>
                                        <p:cTn id="10" dur="20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circle(in)">
                                      <p:cBhvr>
                                        <p:cTn id="15" dur="2000"/>
                                        <p:tgtEl>
                                          <p:spTgt spid="3">
                                            <p:txEl>
                                              <p:pRg st="3" end="3"/>
                                            </p:txEl>
                                          </p:spTgt>
                                        </p:tgtEl>
                                      </p:cBhvr>
                                    </p:animEffect>
                                  </p:childTnLst>
                                </p:cTn>
                              </p:par>
                              <p:par>
                                <p:cTn id="16" presetID="6" presetClass="entr" presetSubtype="16" fill="hold"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circle(in)">
                                      <p:cBhvr>
                                        <p:cTn id="18"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23528" y="836712"/>
            <a:ext cx="8496944" cy="3508653"/>
          </a:xfrm>
          <a:prstGeom prst="rect">
            <a:avLst/>
          </a:prstGeom>
          <a:noFill/>
        </p:spPr>
        <p:txBody>
          <a:bodyPr wrap="square" rtlCol="0">
            <a:spAutoFit/>
          </a:bodyPr>
          <a:lstStyle/>
          <a:p>
            <a:pPr>
              <a:lnSpc>
                <a:spcPct val="150000"/>
              </a:lnSpc>
            </a:pPr>
            <a:r>
              <a:rPr lang="zh-CN" altLang="en-US" sz="4000" dirty="0" smtClean="0">
                <a:solidFill>
                  <a:srgbClr val="0000FF"/>
                </a:solidFill>
                <a:latin typeface="楷体" panose="02010609060101010101" pitchFamily="49" charset="-122"/>
                <a:ea typeface="楷体" panose="02010609060101010101" pitchFamily="49" charset="-122"/>
              </a:rPr>
              <a:t>　　</a:t>
            </a:r>
            <a:r>
              <a:rPr lang="zh-CN" altLang="en-US" sz="3600" dirty="0" smtClean="0">
                <a:latin typeface="楷体" panose="02010609060101010101" pitchFamily="49" charset="-122"/>
                <a:ea typeface="楷体" panose="02010609060101010101" pitchFamily="49" charset="-122"/>
              </a:rPr>
              <a:t>通过朗读，我们仿佛看到了一幅美丽、和谐的图画。这里有蓝天、红花、绿地、森林、小鸟、小溪</a:t>
            </a:r>
            <a:r>
              <a:rPr lang="en-US" altLang="zh-CN" sz="3600" dirty="0" smtClean="0">
                <a:latin typeface="楷体" panose="02010609060101010101" pitchFamily="49" charset="-122"/>
                <a:ea typeface="楷体" panose="02010609060101010101" pitchFamily="49" charset="-122"/>
              </a:rPr>
              <a:t>……</a:t>
            </a:r>
            <a:r>
              <a:rPr lang="zh-CN" altLang="en-US" sz="3600" dirty="0" smtClean="0">
                <a:latin typeface="楷体" panose="02010609060101010101" pitchFamily="49" charset="-122"/>
                <a:ea typeface="楷体" panose="02010609060101010101" pitchFamily="49" charset="-122"/>
              </a:rPr>
              <a:t>它们和谐地生活在一起。</a:t>
            </a:r>
            <a:endParaRPr lang="zh-CN" altLang="en-US" sz="3600" dirty="0">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1" cstate="print"/>
          <a:srcRect r="72971"/>
          <a:stretch>
            <a:fillRect/>
          </a:stretch>
        </p:blipFill>
        <p:spPr bwMode="auto">
          <a:xfrm>
            <a:off x="5326952" y="6058183"/>
            <a:ext cx="1624013" cy="1543050"/>
          </a:xfrm>
          <a:prstGeom prst="rect">
            <a:avLst/>
          </a:prstGeom>
          <a:noFill/>
          <a:ln w="9525">
            <a:noFill/>
            <a:miter lim="800000"/>
            <a:headEnd/>
            <a:tailEnd/>
          </a:ln>
        </p:spPr>
      </p:pic>
      <p:pic>
        <p:nvPicPr>
          <p:cNvPr id="5" name="图片 12"/>
          <p:cNvPicPr>
            <a:picLocks noChangeAspect="1"/>
          </p:cNvPicPr>
          <p:nvPr/>
        </p:nvPicPr>
        <p:blipFill>
          <a:blip r:embed="rId2" cstate="print"/>
          <a:srcRect r="72971"/>
          <a:stretch>
            <a:fillRect/>
          </a:stretch>
        </p:blipFill>
        <p:spPr bwMode="auto">
          <a:xfrm>
            <a:off x="1407415" y="6257925"/>
            <a:ext cx="1265237" cy="1200150"/>
          </a:xfrm>
          <a:prstGeom prst="rect">
            <a:avLst/>
          </a:prstGeom>
          <a:noFill/>
          <a:ln w="9525">
            <a:noFill/>
            <a:miter lim="800000"/>
            <a:headEnd/>
            <a:tailEnd/>
          </a:ln>
        </p:spPr>
      </p:pic>
      <p:pic>
        <p:nvPicPr>
          <p:cNvPr id="7" name="图片 7"/>
          <p:cNvPicPr>
            <a:picLocks noChangeAspect="1"/>
          </p:cNvPicPr>
          <p:nvPr/>
        </p:nvPicPr>
        <p:blipFill>
          <a:blip r:embed="rId3" cstate="print"/>
          <a:srcRect/>
          <a:stretch>
            <a:fillRect/>
          </a:stretch>
        </p:blipFill>
        <p:spPr bwMode="auto">
          <a:xfrm>
            <a:off x="867665" y="6386513"/>
            <a:ext cx="539750" cy="460375"/>
          </a:xfrm>
          <a:prstGeom prst="rect">
            <a:avLst/>
          </a:prstGeom>
          <a:noFill/>
          <a:ln w="9525">
            <a:noFill/>
            <a:miter lim="800000"/>
            <a:headEnd/>
            <a:tailEnd/>
          </a:ln>
        </p:spPr>
      </p:pic>
      <p:pic>
        <p:nvPicPr>
          <p:cNvPr id="9" name="图片 8"/>
          <p:cNvPicPr>
            <a:picLocks noChangeAspect="1"/>
          </p:cNvPicPr>
          <p:nvPr/>
        </p:nvPicPr>
        <p:blipFill>
          <a:blip r:embed="rId4" cstate="print"/>
          <a:srcRect/>
          <a:stretch>
            <a:fillRect/>
          </a:stretch>
        </p:blipFill>
        <p:spPr bwMode="auto">
          <a:xfrm>
            <a:off x="6950965" y="6369050"/>
            <a:ext cx="720725" cy="477838"/>
          </a:xfrm>
          <a:prstGeom prst="rect">
            <a:avLst/>
          </a:prstGeom>
          <a:noFill/>
          <a:ln w="9525">
            <a:noFill/>
            <a:miter lim="800000"/>
            <a:headEnd/>
            <a:tailEnd/>
          </a:ln>
        </p:spPr>
      </p:pic>
      <p:sp>
        <p:nvSpPr>
          <p:cNvPr id="11" name="对角圆角矩形 10"/>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课堂小结</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7544" y="110421"/>
            <a:ext cx="591224" cy="54985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31"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fltVal val="0"/>
                                          </p:val>
                                        </p:tav>
                                        <p:tav tm="100000">
                                          <p:val>
                                            <p:strVal val="#ppt_w"/>
                                          </p:val>
                                        </p:tav>
                                      </p:tavLst>
                                    </p:anim>
                                    <p:anim calcmode="lin" valueType="num">
                                      <p:cBhvr>
                                        <p:cTn id="13" dur="1000" fill="hold"/>
                                        <p:tgtEl>
                                          <p:spTgt spid="7"/>
                                        </p:tgtEl>
                                        <p:attrNameLst>
                                          <p:attrName>ppt_h</p:attrName>
                                        </p:attrNameLst>
                                      </p:cBhvr>
                                      <p:tavLst>
                                        <p:tav tm="0">
                                          <p:val>
                                            <p:fltVal val="0"/>
                                          </p:val>
                                        </p:tav>
                                        <p:tav tm="100000">
                                          <p:val>
                                            <p:strVal val="#ppt_h"/>
                                          </p:val>
                                        </p:tav>
                                      </p:tavLst>
                                    </p:anim>
                                    <p:anim calcmode="lin" valueType="num">
                                      <p:cBhvr>
                                        <p:cTn id="14" dur="1000" fill="hold"/>
                                        <p:tgtEl>
                                          <p:spTgt spid="7"/>
                                        </p:tgtEl>
                                        <p:attrNameLst>
                                          <p:attrName>style.rotation</p:attrName>
                                        </p:attrNameLst>
                                      </p:cBhvr>
                                      <p:tavLst>
                                        <p:tav tm="0">
                                          <p:val>
                                            <p:fltVal val="90"/>
                                          </p:val>
                                        </p:tav>
                                        <p:tav tm="100000">
                                          <p:val>
                                            <p:fltVal val="0"/>
                                          </p:val>
                                        </p:tav>
                                      </p:tavLst>
                                    </p:anim>
                                    <p:animEffect transition="in" filter="fade">
                                      <p:cBhvr>
                                        <p:cTn id="15" dur="1000"/>
                                        <p:tgtEl>
                                          <p:spTgt spid="7"/>
                                        </p:tgtEl>
                                      </p:cBhvr>
                                    </p:animEffect>
                                  </p:childTnLst>
                                </p:cTn>
                              </p:par>
                              <p:par>
                                <p:cTn id="16" presetID="31"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ppt_w</p:attrName>
                                        </p:attrNameLst>
                                      </p:cBhvr>
                                      <p:tavLst>
                                        <p:tav tm="0">
                                          <p:val>
                                            <p:fltVal val="0"/>
                                          </p:val>
                                        </p:tav>
                                        <p:tav tm="100000">
                                          <p:val>
                                            <p:strVal val="#ppt_w"/>
                                          </p:val>
                                        </p:tav>
                                      </p:tavLst>
                                    </p:anim>
                                    <p:anim calcmode="lin" valueType="num">
                                      <p:cBhvr>
                                        <p:cTn id="19" dur="1000" fill="hold"/>
                                        <p:tgtEl>
                                          <p:spTgt spid="5"/>
                                        </p:tgtEl>
                                        <p:attrNameLst>
                                          <p:attrName>ppt_h</p:attrName>
                                        </p:attrNameLst>
                                      </p:cBhvr>
                                      <p:tavLst>
                                        <p:tav tm="0">
                                          <p:val>
                                            <p:fltVal val="0"/>
                                          </p:val>
                                        </p:tav>
                                        <p:tav tm="100000">
                                          <p:val>
                                            <p:strVal val="#ppt_h"/>
                                          </p:val>
                                        </p:tav>
                                      </p:tavLst>
                                    </p:anim>
                                    <p:anim calcmode="lin" valueType="num">
                                      <p:cBhvr>
                                        <p:cTn id="20" dur="1000" fill="hold"/>
                                        <p:tgtEl>
                                          <p:spTgt spid="5"/>
                                        </p:tgtEl>
                                        <p:attrNameLst>
                                          <p:attrName>style.rotation</p:attrName>
                                        </p:attrNameLst>
                                      </p:cBhvr>
                                      <p:tavLst>
                                        <p:tav tm="0">
                                          <p:val>
                                            <p:fltVal val="90"/>
                                          </p:val>
                                        </p:tav>
                                        <p:tav tm="100000">
                                          <p:val>
                                            <p:fltVal val="0"/>
                                          </p:val>
                                        </p:tav>
                                      </p:tavLst>
                                    </p:anim>
                                    <p:animEffect transition="in" filter="fade">
                                      <p:cBhvr>
                                        <p:cTn id="2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2411760" y="908720"/>
            <a:ext cx="3456384" cy="523220"/>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躺在铅笔盒里聊天</a:t>
            </a:r>
            <a:endParaRPr lang="zh-CN" altLang="en-US" sz="2800" b="1" dirty="0">
              <a:latin typeface="楷体" panose="02010609060101010101" pitchFamily="49" charset="-122"/>
              <a:ea typeface="楷体" panose="02010609060101010101" pitchFamily="49" charset="-122"/>
            </a:endParaRPr>
          </a:p>
        </p:txBody>
      </p:sp>
      <p:sp>
        <p:nvSpPr>
          <p:cNvPr id="16" name="TextBox 15"/>
          <p:cNvSpPr txBox="1"/>
          <p:nvPr/>
        </p:nvSpPr>
        <p:spPr>
          <a:xfrm>
            <a:off x="2339752" y="1700808"/>
            <a:ext cx="3096344" cy="1384995"/>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草坪</a:t>
            </a:r>
            <a:r>
              <a:rPr lang="en-US" altLang="zh-CN"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绿色</a:t>
            </a:r>
            <a:endParaRPr lang="zh-CN" altLang="en-US" sz="2800" b="1" dirty="0" smtClean="0">
              <a:latin typeface="楷体" panose="02010609060101010101" pitchFamily="49" charset="-122"/>
              <a:ea typeface="楷体" panose="02010609060101010101" pitchFamily="49" charset="-122"/>
            </a:endParaRPr>
          </a:p>
          <a:p>
            <a:r>
              <a:rPr lang="zh-CN" altLang="en-US" sz="2800" b="1" dirty="0" smtClean="0">
                <a:latin typeface="楷体" panose="02010609060101010101" pitchFamily="49" charset="-122"/>
                <a:ea typeface="楷体" panose="02010609060101010101" pitchFamily="49" charset="-122"/>
              </a:rPr>
              <a:t>野花</a:t>
            </a:r>
            <a:r>
              <a:rPr lang="en-US" altLang="zh-CN"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红了</a:t>
            </a:r>
            <a:endParaRPr lang="zh-CN" altLang="en-US" sz="2800" b="1" dirty="0" smtClean="0">
              <a:latin typeface="楷体" panose="02010609060101010101" pitchFamily="49" charset="-122"/>
              <a:ea typeface="楷体" panose="02010609060101010101" pitchFamily="49" charset="-122"/>
            </a:endParaRPr>
          </a:p>
          <a:p>
            <a:r>
              <a:rPr lang="zh-CN" altLang="en-US" sz="2800" b="1" dirty="0" smtClean="0">
                <a:latin typeface="楷体" panose="02010609060101010101" pitchFamily="49" charset="-122"/>
                <a:ea typeface="楷体" panose="02010609060101010101" pitchFamily="49" charset="-122"/>
              </a:rPr>
              <a:t>天空</a:t>
            </a:r>
            <a:r>
              <a:rPr lang="en-US" altLang="zh-CN"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蓝了</a:t>
            </a:r>
            <a:endParaRPr lang="zh-CN" altLang="en-US" sz="2800" b="1" dirty="0">
              <a:latin typeface="楷体" panose="02010609060101010101" pitchFamily="49" charset="-122"/>
              <a:ea typeface="楷体" panose="02010609060101010101" pitchFamily="49" charset="-122"/>
            </a:endParaRPr>
          </a:p>
        </p:txBody>
      </p:sp>
      <p:sp>
        <p:nvSpPr>
          <p:cNvPr id="19" name="对角圆角矩形 18"/>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板书设计</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0" name="图片 1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7544" y="110421"/>
            <a:ext cx="591224" cy="549852"/>
          </a:xfrm>
          <a:prstGeom prst="rect">
            <a:avLst/>
          </a:prstGeom>
        </p:spPr>
      </p:pic>
      <p:sp>
        <p:nvSpPr>
          <p:cNvPr id="21" name="TextBox 20"/>
          <p:cNvSpPr txBox="1"/>
          <p:nvPr/>
        </p:nvSpPr>
        <p:spPr>
          <a:xfrm>
            <a:off x="899592" y="1844824"/>
            <a:ext cx="1224136" cy="3416320"/>
          </a:xfrm>
          <a:prstGeom prst="rect">
            <a:avLst/>
          </a:prstGeom>
          <a:noFill/>
        </p:spPr>
        <p:txBody>
          <a:bodyPr wrap="square" rtlCol="0">
            <a:spAutoFit/>
          </a:bodyPr>
          <a:lstStyle/>
          <a:p>
            <a:r>
              <a:rPr lang="zh-CN" altLang="en-US" sz="5400" dirty="0" smtClean="0">
                <a:solidFill>
                  <a:srgbClr val="FF0000"/>
                </a:solidFill>
              </a:rPr>
              <a:t>彩色的梦</a:t>
            </a:r>
            <a:endParaRPr lang="zh-CN" altLang="en-US" sz="5400" dirty="0">
              <a:solidFill>
                <a:srgbClr val="FF0000"/>
              </a:solidFill>
            </a:endParaRPr>
          </a:p>
        </p:txBody>
      </p:sp>
      <p:sp>
        <p:nvSpPr>
          <p:cNvPr id="22" name="TextBox 21"/>
          <p:cNvSpPr txBox="1"/>
          <p:nvPr/>
        </p:nvSpPr>
        <p:spPr>
          <a:xfrm>
            <a:off x="2123728" y="3429000"/>
            <a:ext cx="3096344" cy="954107"/>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雪松、小鸟、烟囱、太阳</a:t>
            </a:r>
            <a:endParaRPr lang="zh-CN" altLang="en-US" sz="2800" b="1" dirty="0">
              <a:latin typeface="楷体" panose="02010609060101010101" pitchFamily="49" charset="-122"/>
              <a:ea typeface="楷体" panose="02010609060101010101" pitchFamily="49" charset="-122"/>
            </a:endParaRPr>
          </a:p>
        </p:txBody>
      </p:sp>
      <p:sp>
        <p:nvSpPr>
          <p:cNvPr id="23" name="右大括号 22"/>
          <p:cNvSpPr/>
          <p:nvPr/>
        </p:nvSpPr>
        <p:spPr>
          <a:xfrm rot="10800000" flipH="1">
            <a:off x="6804248" y="1052736"/>
            <a:ext cx="288033" cy="4536504"/>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左大括号 23"/>
          <p:cNvSpPr/>
          <p:nvPr/>
        </p:nvSpPr>
        <p:spPr>
          <a:xfrm>
            <a:off x="1763688" y="1268760"/>
            <a:ext cx="216024" cy="4392488"/>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TextBox 24"/>
          <p:cNvSpPr txBox="1"/>
          <p:nvPr/>
        </p:nvSpPr>
        <p:spPr>
          <a:xfrm>
            <a:off x="7164288" y="2420888"/>
            <a:ext cx="1728192" cy="523220"/>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想象丰富</a:t>
            </a:r>
            <a:endParaRPr lang="zh-CN" altLang="en-US" sz="2800" b="1" dirty="0">
              <a:latin typeface="楷体" panose="02010609060101010101" pitchFamily="49" charset="-122"/>
              <a:ea typeface="楷体" panose="02010609060101010101" pitchFamily="49" charset="-122"/>
            </a:endParaRPr>
          </a:p>
        </p:txBody>
      </p:sp>
      <p:sp>
        <p:nvSpPr>
          <p:cNvPr id="26" name="TextBox 25"/>
          <p:cNvSpPr txBox="1"/>
          <p:nvPr/>
        </p:nvSpPr>
        <p:spPr>
          <a:xfrm>
            <a:off x="1979712" y="4725144"/>
            <a:ext cx="4464496" cy="954107"/>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水果香、季节风、紫葡萄的叮咛、小溪流动</a:t>
            </a:r>
            <a:endParaRPr lang="zh-CN" altLang="en-US" sz="2800" b="1" dirty="0">
              <a:latin typeface="楷体" panose="02010609060101010101" pitchFamily="49" charset="-122"/>
              <a:ea typeface="楷体" panose="02010609060101010101" pitchFamily="49" charset="-122"/>
            </a:endParaRPr>
          </a:p>
        </p:txBody>
      </p:sp>
      <p:sp>
        <p:nvSpPr>
          <p:cNvPr id="27" name="TextBox 26"/>
          <p:cNvSpPr txBox="1"/>
          <p:nvPr/>
        </p:nvSpPr>
        <p:spPr>
          <a:xfrm>
            <a:off x="7092280" y="3861048"/>
            <a:ext cx="1728192" cy="523220"/>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画面和谐</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500" fill="hold"/>
                                        <p:tgtEl>
                                          <p:spTgt spid="23"/>
                                        </p:tgtEl>
                                        <p:attrNameLst>
                                          <p:attrName>ppt_x</p:attrName>
                                        </p:attrNameLst>
                                      </p:cBhvr>
                                      <p:tavLst>
                                        <p:tav tm="0">
                                          <p:val>
                                            <p:strVal val="#ppt_x"/>
                                          </p:val>
                                        </p:tav>
                                        <p:tav tm="100000">
                                          <p:val>
                                            <p:strVal val="#ppt_x"/>
                                          </p:val>
                                        </p:tav>
                                      </p:tavLst>
                                    </p:anim>
                                    <p:anim calcmode="lin" valueType="num">
                                      <p:cBhvr additive="base">
                                        <p:cTn id="29"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500"/>
                                        <p:tgtEl>
                                          <p:spTgt spid="25"/>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500"/>
                                        <p:tgtEl>
                                          <p:spTgt spid="26"/>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22" grpId="0"/>
      <p:bldP spid="23" grpId="0" animBg="1"/>
      <p:bldP spid="24" grpId="0" animBg="1"/>
      <p:bldP spid="25" grpId="0"/>
      <p:bldP spid="26" grpId="0"/>
      <p:bldP spid="2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65383" y="1268760"/>
            <a:ext cx="7978906" cy="3416320"/>
          </a:xfrm>
          <a:prstGeom prst="rect">
            <a:avLst/>
          </a:prstGeom>
          <a:noFill/>
        </p:spPr>
        <p:txBody>
          <a:bodyPr wrap="square" rtlCol="0">
            <a:spAutoFit/>
          </a:bodyPr>
          <a:lstStyle/>
          <a:p>
            <a:pPr algn="ctr">
              <a:lnSpc>
                <a:spcPct val="150000"/>
              </a:lnSpc>
            </a:pPr>
            <a:r>
              <a:rPr lang="zh-CN" altLang="en-US" sz="3600" dirty="0" smtClean="0"/>
              <a:t>　　</a:t>
            </a:r>
            <a:r>
              <a:rPr lang="zh-CN" altLang="en-US" sz="3600" b="1" dirty="0" smtClean="0"/>
              <a:t>有关</a:t>
            </a:r>
            <a:r>
              <a:rPr lang="zh-CN" altLang="en-US" sz="3600" b="1" dirty="0" smtClean="0">
                <a:latin typeface="楷体" panose="02010609060101010101" pitchFamily="49" charset="-122"/>
                <a:ea typeface="楷体" panose="02010609060101010101" pitchFamily="49" charset="-122"/>
              </a:rPr>
              <a:t>颜色的词语</a:t>
            </a:r>
            <a:endParaRPr lang="en-US" altLang="zh-CN" sz="3600" b="1" dirty="0" smtClean="0">
              <a:latin typeface="楷体" panose="02010609060101010101" pitchFamily="49" charset="-122"/>
              <a:ea typeface="楷体" panose="02010609060101010101" pitchFamily="49" charset="-122"/>
            </a:endParaRPr>
          </a:p>
          <a:p>
            <a:pPr>
              <a:lnSpc>
                <a:spcPct val="150000"/>
              </a:lnSpc>
            </a:pPr>
            <a:r>
              <a:rPr lang="zh-CN" altLang="en-US" sz="3600" dirty="0" smtClean="0">
                <a:latin typeface="楷体" panose="02010609060101010101" pitchFamily="49" charset="-122"/>
                <a:ea typeface="楷体" panose="02010609060101010101" pitchFamily="49" charset="-122"/>
              </a:rPr>
              <a:t>五彩缤纷  万紫千红  五光十色  </a:t>
            </a:r>
            <a:endParaRPr lang="en-US" altLang="zh-CN" sz="3600" dirty="0" smtClean="0">
              <a:latin typeface="楷体" panose="02010609060101010101" pitchFamily="49" charset="-122"/>
              <a:ea typeface="楷体" panose="02010609060101010101" pitchFamily="49" charset="-122"/>
            </a:endParaRPr>
          </a:p>
          <a:p>
            <a:pPr>
              <a:lnSpc>
                <a:spcPct val="150000"/>
              </a:lnSpc>
            </a:pPr>
            <a:r>
              <a:rPr lang="zh-CN" altLang="en-US" sz="3600" dirty="0" smtClean="0">
                <a:latin typeface="楷体" panose="02010609060101010101" pitchFamily="49" charset="-122"/>
                <a:ea typeface="楷体" panose="02010609060101010101" pitchFamily="49" charset="-122"/>
              </a:rPr>
              <a:t>姹紫嫣红  青红皂白  桃红柳绿  </a:t>
            </a:r>
            <a:endParaRPr lang="en-US" altLang="zh-CN" sz="3600" dirty="0" smtClean="0">
              <a:latin typeface="楷体" panose="02010609060101010101" pitchFamily="49" charset="-122"/>
              <a:ea typeface="楷体" panose="02010609060101010101" pitchFamily="49" charset="-122"/>
            </a:endParaRPr>
          </a:p>
          <a:p>
            <a:pPr>
              <a:lnSpc>
                <a:spcPct val="150000"/>
              </a:lnSpc>
            </a:pPr>
            <a:r>
              <a:rPr lang="zh-CN" altLang="en-US" sz="3600" dirty="0" smtClean="0">
                <a:latin typeface="楷体" panose="02010609060101010101" pitchFamily="49" charset="-122"/>
                <a:ea typeface="楷体" panose="02010609060101010101" pitchFamily="49" charset="-122"/>
              </a:rPr>
              <a:t>黑白分明  五颜六色</a:t>
            </a:r>
            <a:endParaRPr lang="zh-CN" altLang="en-US" sz="3200" dirty="0">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1" cstate="print"/>
          <a:srcRect r="72971"/>
          <a:stretch>
            <a:fillRect/>
          </a:stretch>
        </p:blipFill>
        <p:spPr bwMode="auto">
          <a:xfrm>
            <a:off x="6138958" y="6015919"/>
            <a:ext cx="1624013" cy="1543050"/>
          </a:xfrm>
          <a:prstGeom prst="rect">
            <a:avLst/>
          </a:prstGeom>
          <a:noFill/>
          <a:ln w="9525">
            <a:noFill/>
            <a:miter lim="800000"/>
            <a:headEnd/>
            <a:tailEnd/>
          </a:ln>
        </p:spPr>
      </p:pic>
      <p:pic>
        <p:nvPicPr>
          <p:cNvPr id="5" name="图片 12"/>
          <p:cNvPicPr>
            <a:picLocks noChangeAspect="1"/>
          </p:cNvPicPr>
          <p:nvPr/>
        </p:nvPicPr>
        <p:blipFill>
          <a:blip r:embed="rId2" cstate="print"/>
          <a:srcRect r="72971"/>
          <a:stretch>
            <a:fillRect/>
          </a:stretch>
        </p:blipFill>
        <p:spPr bwMode="auto">
          <a:xfrm>
            <a:off x="1038812" y="6187369"/>
            <a:ext cx="1265237" cy="1200150"/>
          </a:xfrm>
          <a:prstGeom prst="rect">
            <a:avLst/>
          </a:prstGeom>
          <a:noFill/>
          <a:ln w="9525">
            <a:noFill/>
            <a:miter lim="800000"/>
            <a:headEnd/>
            <a:tailEnd/>
          </a:ln>
        </p:spPr>
      </p:pic>
      <p:pic>
        <p:nvPicPr>
          <p:cNvPr id="7" name="图片 7"/>
          <p:cNvPicPr>
            <a:picLocks noChangeAspect="1"/>
          </p:cNvPicPr>
          <p:nvPr/>
        </p:nvPicPr>
        <p:blipFill>
          <a:blip r:embed="rId3" cstate="print"/>
          <a:srcRect/>
          <a:stretch>
            <a:fillRect/>
          </a:stretch>
        </p:blipFill>
        <p:spPr bwMode="auto">
          <a:xfrm>
            <a:off x="395508" y="6327069"/>
            <a:ext cx="539750" cy="460375"/>
          </a:xfrm>
          <a:prstGeom prst="rect">
            <a:avLst/>
          </a:prstGeom>
          <a:noFill/>
          <a:ln w="9525">
            <a:noFill/>
            <a:miter lim="800000"/>
            <a:headEnd/>
            <a:tailEnd/>
          </a:ln>
        </p:spPr>
      </p:pic>
      <p:pic>
        <p:nvPicPr>
          <p:cNvPr id="9" name="图片 8"/>
          <p:cNvPicPr>
            <a:picLocks noChangeAspect="1"/>
          </p:cNvPicPr>
          <p:nvPr/>
        </p:nvPicPr>
        <p:blipFill>
          <a:blip r:embed="rId4" cstate="print"/>
          <a:srcRect/>
          <a:stretch>
            <a:fillRect/>
          </a:stretch>
        </p:blipFill>
        <p:spPr bwMode="auto">
          <a:xfrm>
            <a:off x="8028384" y="6334408"/>
            <a:ext cx="720725" cy="477838"/>
          </a:xfrm>
          <a:prstGeom prst="rect">
            <a:avLst/>
          </a:prstGeom>
          <a:noFill/>
          <a:ln w="9525">
            <a:noFill/>
            <a:miter lim="800000"/>
            <a:headEnd/>
            <a:tailEnd/>
          </a:ln>
        </p:spPr>
      </p:pic>
      <p:sp>
        <p:nvSpPr>
          <p:cNvPr id="10" name="对角圆角矩形 9"/>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拓展延伸</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7544" y="110421"/>
            <a:ext cx="591224" cy="549852"/>
          </a:xfrm>
          <a:prstGeom prst="rect">
            <a:avLst/>
          </a:prstGeom>
        </p:spPr>
      </p:pic>
      <p:pic>
        <p:nvPicPr>
          <p:cNvPr id="7170"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flipH="1">
            <a:off x="5724128" y="4110612"/>
            <a:ext cx="1532087" cy="15809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000"/>
                                        <p:tgtEl>
                                          <p:spTgt spid="7170"/>
                                        </p:tgtEl>
                                      </p:cBhvr>
                                    </p:animEffect>
                                    <p:anim calcmode="lin" valueType="num">
                                      <p:cBhvr>
                                        <p:cTn id="8" dur="1000" fill="hold"/>
                                        <p:tgtEl>
                                          <p:spTgt spid="7170"/>
                                        </p:tgtEl>
                                        <p:attrNameLst>
                                          <p:attrName>ppt_x</p:attrName>
                                        </p:attrNameLst>
                                      </p:cBhvr>
                                      <p:tavLst>
                                        <p:tav tm="0">
                                          <p:val>
                                            <p:strVal val="#ppt_x"/>
                                          </p:val>
                                        </p:tav>
                                        <p:tav tm="100000">
                                          <p:val>
                                            <p:strVal val="#ppt_x"/>
                                          </p:val>
                                        </p:tav>
                                      </p:tavLst>
                                    </p:anim>
                                    <p:anim calcmode="lin" valueType="num">
                                      <p:cBhvr>
                                        <p:cTn id="9" dur="1000" fill="hold"/>
                                        <p:tgtEl>
                                          <p:spTgt spid="717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10172" y="1268760"/>
            <a:ext cx="7938292" cy="3046988"/>
          </a:xfrm>
          <a:prstGeom prst="rect">
            <a:avLst/>
          </a:prstGeom>
          <a:noFill/>
        </p:spPr>
        <p:txBody>
          <a:bodyPr wrap="square" rtlCol="0">
            <a:spAutoFit/>
          </a:bodyPr>
          <a:lstStyle/>
          <a:p>
            <a:pPr>
              <a:lnSpc>
                <a:spcPct val="150000"/>
              </a:lnSpc>
            </a:pPr>
            <a:r>
              <a:rPr lang="zh-CN" altLang="en-US" sz="3200" b="1" dirty="0" smtClean="0">
                <a:solidFill>
                  <a:srgbClr val="FF0000"/>
                </a:solidFill>
                <a:latin typeface="楷体" panose="02010609060101010101" pitchFamily="49" charset="-122"/>
                <a:ea typeface="楷体" panose="02010609060101010101" pitchFamily="49" charset="-122"/>
              </a:rPr>
              <a:t>有关树木的诗句</a:t>
            </a:r>
            <a:r>
              <a:rPr lang="zh-CN" altLang="en-US" sz="3200" dirty="0" smtClean="0">
                <a:latin typeface="楷体" panose="02010609060101010101" pitchFamily="49" charset="-122"/>
                <a:ea typeface="楷体" panose="02010609060101010101" pitchFamily="49" charset="-122"/>
              </a:rPr>
              <a:t>   </a:t>
            </a:r>
            <a:endParaRPr lang="en-US" altLang="zh-CN" sz="3200" dirty="0" smtClean="0">
              <a:latin typeface="楷体" panose="02010609060101010101" pitchFamily="49" charset="-122"/>
              <a:ea typeface="楷体" panose="02010609060101010101" pitchFamily="49" charset="-122"/>
            </a:endParaRPr>
          </a:p>
          <a:p>
            <a:pPr>
              <a:lnSpc>
                <a:spcPct val="150000"/>
              </a:lnSpc>
            </a:pPr>
            <a:r>
              <a:rPr lang="zh-CN" altLang="en-US" sz="3200" dirty="0" smtClean="0">
                <a:latin typeface="楷体" panose="02010609060101010101" pitchFamily="49" charset="-122"/>
                <a:ea typeface="楷体" panose="02010609060101010101" pitchFamily="49" charset="-122"/>
              </a:rPr>
              <a:t>碧玉妆成一树高，万条垂下绿丝绦。</a:t>
            </a:r>
            <a:endParaRPr lang="zh-CN" altLang="en-US" sz="3200" dirty="0" smtClean="0">
              <a:latin typeface="楷体" panose="02010609060101010101" pitchFamily="49" charset="-122"/>
              <a:ea typeface="楷体" panose="02010609060101010101" pitchFamily="49" charset="-122"/>
            </a:endParaRPr>
          </a:p>
          <a:p>
            <a:pPr>
              <a:lnSpc>
                <a:spcPct val="150000"/>
              </a:lnSpc>
            </a:pPr>
            <a:r>
              <a:rPr lang="zh-CN" altLang="en-US" sz="3200" dirty="0" smtClean="0">
                <a:latin typeface="楷体" panose="02010609060101010101" pitchFamily="49" charset="-122"/>
                <a:ea typeface="楷体" panose="02010609060101010101" pitchFamily="49" charset="-122"/>
              </a:rPr>
              <a:t>泉眼无声惜细流，树阴照水爱晴柔</a:t>
            </a:r>
            <a:endParaRPr lang="zh-CN" altLang="en-US" sz="3200" dirty="0" smtClean="0">
              <a:latin typeface="楷体" panose="02010609060101010101" pitchFamily="49" charset="-122"/>
              <a:ea typeface="楷体" panose="02010609060101010101" pitchFamily="49" charset="-122"/>
            </a:endParaRPr>
          </a:p>
          <a:p>
            <a:pPr>
              <a:lnSpc>
                <a:spcPct val="150000"/>
              </a:lnSpc>
            </a:pPr>
            <a:r>
              <a:rPr lang="zh-CN" altLang="en-US" sz="3200" dirty="0" smtClean="0">
                <a:latin typeface="楷体" panose="02010609060101010101" pitchFamily="49" charset="-122"/>
                <a:ea typeface="楷体" panose="02010609060101010101" pitchFamily="49" charset="-122"/>
              </a:rPr>
              <a:t>沉舟侧畔千帆过，病树前头万木春。</a:t>
            </a:r>
            <a:endParaRPr lang="zh-CN" altLang="en-US" sz="3200" dirty="0">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1" cstate="print"/>
          <a:srcRect r="72971"/>
          <a:stretch>
            <a:fillRect/>
          </a:stretch>
        </p:blipFill>
        <p:spPr bwMode="auto">
          <a:xfrm>
            <a:off x="5326952" y="6069733"/>
            <a:ext cx="1624013" cy="1543050"/>
          </a:xfrm>
          <a:prstGeom prst="rect">
            <a:avLst/>
          </a:prstGeom>
          <a:noFill/>
          <a:ln w="9525">
            <a:noFill/>
            <a:miter lim="800000"/>
            <a:headEnd/>
            <a:tailEnd/>
          </a:ln>
        </p:spPr>
      </p:pic>
      <p:pic>
        <p:nvPicPr>
          <p:cNvPr id="5" name="图片 12"/>
          <p:cNvPicPr>
            <a:picLocks noChangeAspect="1"/>
          </p:cNvPicPr>
          <p:nvPr/>
        </p:nvPicPr>
        <p:blipFill>
          <a:blip r:embed="rId2" cstate="print"/>
          <a:srcRect r="72971"/>
          <a:stretch>
            <a:fillRect/>
          </a:stretch>
        </p:blipFill>
        <p:spPr bwMode="auto">
          <a:xfrm>
            <a:off x="1734912" y="6206950"/>
            <a:ext cx="1265237" cy="1200150"/>
          </a:xfrm>
          <a:prstGeom prst="rect">
            <a:avLst/>
          </a:prstGeom>
          <a:noFill/>
          <a:ln w="9525">
            <a:noFill/>
            <a:miter lim="800000"/>
            <a:headEnd/>
            <a:tailEnd/>
          </a:ln>
        </p:spPr>
      </p:pic>
      <p:pic>
        <p:nvPicPr>
          <p:cNvPr id="7" name="图片 7"/>
          <p:cNvPicPr>
            <a:picLocks noChangeAspect="1"/>
          </p:cNvPicPr>
          <p:nvPr/>
        </p:nvPicPr>
        <p:blipFill>
          <a:blip r:embed="rId3" cstate="print"/>
          <a:srcRect/>
          <a:stretch>
            <a:fillRect/>
          </a:stretch>
        </p:blipFill>
        <p:spPr bwMode="auto">
          <a:xfrm>
            <a:off x="1137540" y="6346650"/>
            <a:ext cx="539750" cy="460375"/>
          </a:xfrm>
          <a:prstGeom prst="rect">
            <a:avLst/>
          </a:prstGeom>
          <a:noFill/>
          <a:ln w="9525">
            <a:noFill/>
            <a:miter lim="800000"/>
            <a:headEnd/>
            <a:tailEnd/>
          </a:ln>
        </p:spPr>
      </p:pic>
      <p:pic>
        <p:nvPicPr>
          <p:cNvPr id="9" name="图片 8"/>
          <p:cNvPicPr>
            <a:picLocks noChangeAspect="1"/>
          </p:cNvPicPr>
          <p:nvPr/>
        </p:nvPicPr>
        <p:blipFill>
          <a:blip r:embed="rId4" cstate="print"/>
          <a:srcRect/>
          <a:stretch>
            <a:fillRect/>
          </a:stretch>
        </p:blipFill>
        <p:spPr bwMode="auto">
          <a:xfrm>
            <a:off x="6865240" y="6404240"/>
            <a:ext cx="720725" cy="477838"/>
          </a:xfrm>
          <a:prstGeom prst="rect">
            <a:avLst/>
          </a:prstGeom>
          <a:noFill/>
          <a:ln w="9525">
            <a:noFill/>
            <a:miter lim="800000"/>
            <a:headEnd/>
            <a:tailEnd/>
          </a:ln>
        </p:spPr>
      </p:pic>
      <p:sp>
        <p:nvSpPr>
          <p:cNvPr id="12" name="对角圆角矩形 11"/>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拓展延伸</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7544" y="110421"/>
            <a:ext cx="591224" cy="54985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42475" y="1233333"/>
            <a:ext cx="7978906" cy="4247317"/>
          </a:xfrm>
          <a:prstGeom prst="rect">
            <a:avLst/>
          </a:prstGeom>
          <a:noFill/>
        </p:spPr>
        <p:txBody>
          <a:bodyPr wrap="square" rtlCol="0">
            <a:spAutoFit/>
          </a:bodyPr>
          <a:lstStyle/>
          <a:p>
            <a:pPr>
              <a:lnSpc>
                <a:spcPct val="150000"/>
              </a:lnSpc>
            </a:pPr>
            <a:r>
              <a:rPr lang="zh-CN" altLang="en-US" sz="3600" dirty="0" smtClean="0"/>
              <a:t>　</a:t>
            </a:r>
            <a:r>
              <a:rPr lang="en-US" altLang="zh-CN" sz="3600" dirty="0" smtClean="0"/>
              <a:t>1.</a:t>
            </a:r>
            <a:r>
              <a:rPr lang="zh-CN" altLang="en-US" sz="3600" dirty="0"/>
              <a:t>照样</a:t>
            </a:r>
            <a:r>
              <a:rPr lang="zh-CN" altLang="en-US" sz="3600" dirty="0" smtClean="0"/>
              <a:t>子组词。</a:t>
            </a:r>
            <a:endParaRPr lang="en-US" altLang="zh-CN" sz="3600" dirty="0" smtClean="0"/>
          </a:p>
          <a:p>
            <a:pPr>
              <a:lnSpc>
                <a:spcPct val="150000"/>
              </a:lnSpc>
            </a:pPr>
            <a:r>
              <a:rPr lang="en-US" altLang="zh-CN" sz="3600" b="1" dirty="0">
                <a:latin typeface="楷体" panose="02010609060101010101" pitchFamily="49" charset="-122"/>
                <a:ea typeface="楷体" panose="02010609060101010101" pitchFamily="49" charset="-122"/>
              </a:rPr>
              <a:t> </a:t>
            </a:r>
            <a:r>
              <a:rPr lang="en-US" altLang="zh-CN" sz="3600" b="1" dirty="0" smtClean="0">
                <a:latin typeface="楷体" panose="02010609060101010101" pitchFamily="49" charset="-122"/>
                <a:ea typeface="楷体" panose="02010609060101010101" pitchFamily="49" charset="-122"/>
              </a:rPr>
              <a:t> </a:t>
            </a:r>
            <a:r>
              <a:rPr lang="zh-CN" altLang="en-US" sz="3600" b="1" dirty="0" smtClean="0">
                <a:latin typeface="楷体" panose="02010609060101010101" pitchFamily="49" charset="-122"/>
                <a:ea typeface="楷体" panose="02010609060101010101" pitchFamily="49" charset="-122"/>
              </a:rPr>
              <a:t>彩（</a:t>
            </a:r>
            <a:r>
              <a:rPr lang="zh-CN" altLang="en-US" sz="3600" b="1" dirty="0" smtClean="0">
                <a:solidFill>
                  <a:srgbClr val="FF0000"/>
                </a:solidFill>
                <a:latin typeface="楷体" panose="02010609060101010101" pitchFamily="49" charset="-122"/>
                <a:ea typeface="楷体" panose="02010609060101010101" pitchFamily="49" charset="-122"/>
              </a:rPr>
              <a:t>彩色</a:t>
            </a:r>
            <a:r>
              <a:rPr lang="zh-CN" altLang="en-US" sz="3600" b="1" dirty="0" smtClean="0">
                <a:latin typeface="楷体" panose="02010609060101010101" pitchFamily="49" charset="-122"/>
                <a:ea typeface="楷体" panose="02010609060101010101" pitchFamily="49" charset="-122"/>
              </a:rPr>
              <a:t>）（</a:t>
            </a:r>
            <a:r>
              <a:rPr lang="zh-CN" altLang="en-US" sz="3600" b="1" dirty="0" smtClean="0">
                <a:solidFill>
                  <a:srgbClr val="FF0000"/>
                </a:solidFill>
                <a:latin typeface="楷体" panose="02010609060101010101" pitchFamily="49" charset="-122"/>
                <a:ea typeface="楷体" panose="02010609060101010101" pitchFamily="49" charset="-122"/>
              </a:rPr>
              <a:t>色彩</a:t>
            </a:r>
            <a:r>
              <a:rPr lang="zh-CN" altLang="en-US" sz="3600" b="1" dirty="0" smtClean="0">
                <a:latin typeface="楷体" panose="02010609060101010101" pitchFamily="49" charset="-122"/>
                <a:ea typeface="楷体" panose="02010609060101010101" pitchFamily="49" charset="-122"/>
              </a:rPr>
              <a:t>）</a:t>
            </a:r>
            <a:endParaRPr lang="en-US" altLang="zh-CN" sz="3600" b="1" dirty="0" smtClean="0">
              <a:latin typeface="楷体" panose="02010609060101010101" pitchFamily="49" charset="-122"/>
              <a:ea typeface="楷体" panose="02010609060101010101" pitchFamily="49" charset="-122"/>
            </a:endParaRPr>
          </a:p>
          <a:p>
            <a:pPr>
              <a:lnSpc>
                <a:spcPct val="150000"/>
              </a:lnSpc>
            </a:pPr>
            <a:r>
              <a:rPr lang="zh-CN" altLang="en-US" sz="3600" b="1" dirty="0">
                <a:latin typeface="楷体" panose="02010609060101010101" pitchFamily="49" charset="-122"/>
                <a:ea typeface="楷体" panose="02010609060101010101" pitchFamily="49" charset="-122"/>
              </a:rPr>
              <a:t>　</a:t>
            </a:r>
            <a:r>
              <a:rPr lang="zh-CN" altLang="en-US" sz="3600" b="1" dirty="0" smtClean="0">
                <a:latin typeface="楷体" panose="02010609060101010101" pitchFamily="49" charset="-122"/>
                <a:ea typeface="楷体" panose="02010609060101010101" pitchFamily="49" charset="-122"/>
              </a:rPr>
              <a:t>梦（　　）</a:t>
            </a:r>
            <a:r>
              <a:rPr lang="zh-CN" altLang="en-US" sz="3600" b="1" dirty="0">
                <a:latin typeface="楷体" panose="02010609060101010101" pitchFamily="49" charset="-122"/>
                <a:ea typeface="楷体" panose="02010609060101010101" pitchFamily="49" charset="-122"/>
              </a:rPr>
              <a:t>（　　）</a:t>
            </a:r>
            <a:endParaRPr lang="zh-CN" altLang="en-US" sz="3600" b="1" dirty="0">
              <a:latin typeface="楷体" panose="02010609060101010101" pitchFamily="49" charset="-122"/>
              <a:ea typeface="楷体" panose="02010609060101010101" pitchFamily="49" charset="-122"/>
            </a:endParaRPr>
          </a:p>
          <a:p>
            <a:pPr>
              <a:lnSpc>
                <a:spcPct val="150000"/>
              </a:lnSpc>
            </a:pPr>
            <a:r>
              <a:rPr lang="zh-CN" altLang="en-US" sz="3600" b="1" dirty="0">
                <a:latin typeface="楷体" panose="02010609060101010101" pitchFamily="49" charset="-122"/>
                <a:ea typeface="楷体" panose="02010609060101010101" pitchFamily="49" charset="-122"/>
              </a:rPr>
              <a:t>　</a:t>
            </a:r>
            <a:r>
              <a:rPr lang="zh-CN" altLang="en-US" sz="3600" b="1" dirty="0" smtClean="0">
                <a:latin typeface="楷体" panose="02010609060101010101" pitchFamily="49" charset="-122"/>
                <a:ea typeface="楷体" panose="02010609060101010101" pitchFamily="49" charset="-122"/>
              </a:rPr>
              <a:t>森（</a:t>
            </a:r>
            <a:r>
              <a:rPr lang="zh-CN" altLang="en-US" sz="3600" b="1" dirty="0">
                <a:latin typeface="楷体" panose="02010609060101010101" pitchFamily="49" charset="-122"/>
                <a:ea typeface="楷体" panose="02010609060101010101" pitchFamily="49" charset="-122"/>
              </a:rPr>
              <a:t>　　</a:t>
            </a:r>
            <a:r>
              <a:rPr lang="zh-CN" altLang="en-US" sz="3600" b="1" dirty="0" smtClean="0">
                <a:latin typeface="楷体" panose="02010609060101010101" pitchFamily="49" charset="-122"/>
                <a:ea typeface="楷体" panose="02010609060101010101" pitchFamily="49" charset="-122"/>
              </a:rPr>
              <a:t>）（</a:t>
            </a:r>
            <a:r>
              <a:rPr lang="zh-CN" altLang="en-US" sz="3600" b="1" dirty="0">
                <a:latin typeface="楷体" panose="02010609060101010101" pitchFamily="49" charset="-122"/>
                <a:ea typeface="楷体" panose="02010609060101010101" pitchFamily="49" charset="-122"/>
              </a:rPr>
              <a:t>　　）</a:t>
            </a:r>
            <a:endParaRPr lang="zh-CN" altLang="en-US" sz="3600" b="1" dirty="0">
              <a:latin typeface="楷体" panose="02010609060101010101" pitchFamily="49" charset="-122"/>
              <a:ea typeface="楷体" panose="02010609060101010101" pitchFamily="49" charset="-122"/>
            </a:endParaRPr>
          </a:p>
          <a:p>
            <a:pPr>
              <a:lnSpc>
                <a:spcPct val="150000"/>
              </a:lnSpc>
            </a:pPr>
            <a:r>
              <a:rPr lang="zh-CN" altLang="en-US" sz="3600" b="1" dirty="0">
                <a:latin typeface="楷体" panose="02010609060101010101" pitchFamily="49" charset="-122"/>
                <a:ea typeface="楷体" panose="02010609060101010101" pitchFamily="49" charset="-122"/>
              </a:rPr>
              <a:t>　</a:t>
            </a:r>
            <a:r>
              <a:rPr lang="zh-CN" altLang="en-US" sz="3600" b="1" dirty="0" smtClean="0">
                <a:latin typeface="楷体" panose="02010609060101010101" pitchFamily="49" charset="-122"/>
                <a:ea typeface="楷体" panose="02010609060101010101" pitchFamily="49" charset="-122"/>
              </a:rPr>
              <a:t>精（</a:t>
            </a:r>
            <a:r>
              <a:rPr lang="zh-CN" altLang="en-US" sz="3600" b="1" dirty="0">
                <a:latin typeface="楷体" panose="02010609060101010101" pitchFamily="49" charset="-122"/>
                <a:ea typeface="楷体" panose="02010609060101010101" pitchFamily="49" charset="-122"/>
              </a:rPr>
              <a:t>　　）（　　</a:t>
            </a:r>
            <a:r>
              <a:rPr lang="zh-CN" altLang="en-US" sz="3600" b="1" dirty="0" smtClean="0">
                <a:latin typeface="楷体" panose="02010609060101010101" pitchFamily="49" charset="-122"/>
                <a:ea typeface="楷体" panose="02010609060101010101" pitchFamily="49" charset="-122"/>
              </a:rPr>
              <a:t>）</a:t>
            </a:r>
            <a:endParaRPr lang="zh-CN" altLang="en-US" sz="3600" b="1" dirty="0">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1" cstate="print"/>
          <a:srcRect r="72971"/>
          <a:stretch>
            <a:fillRect/>
          </a:stretch>
        </p:blipFill>
        <p:spPr bwMode="auto">
          <a:xfrm>
            <a:off x="6295338" y="6040721"/>
            <a:ext cx="1624013" cy="1543050"/>
          </a:xfrm>
          <a:prstGeom prst="rect">
            <a:avLst/>
          </a:prstGeom>
          <a:noFill/>
          <a:ln w="9525">
            <a:noFill/>
            <a:miter lim="800000"/>
            <a:headEnd/>
            <a:tailEnd/>
          </a:ln>
        </p:spPr>
      </p:pic>
      <p:pic>
        <p:nvPicPr>
          <p:cNvPr id="5" name="图片 12"/>
          <p:cNvPicPr>
            <a:picLocks noChangeAspect="1"/>
          </p:cNvPicPr>
          <p:nvPr/>
        </p:nvPicPr>
        <p:blipFill>
          <a:blip r:embed="rId2" cstate="print"/>
          <a:srcRect r="72971"/>
          <a:stretch>
            <a:fillRect/>
          </a:stretch>
        </p:blipFill>
        <p:spPr bwMode="auto">
          <a:xfrm>
            <a:off x="763156" y="6257925"/>
            <a:ext cx="1265237" cy="1200150"/>
          </a:xfrm>
          <a:prstGeom prst="rect">
            <a:avLst/>
          </a:prstGeom>
          <a:noFill/>
          <a:ln w="9525">
            <a:noFill/>
            <a:miter lim="800000"/>
            <a:headEnd/>
            <a:tailEnd/>
          </a:ln>
        </p:spPr>
      </p:pic>
      <p:pic>
        <p:nvPicPr>
          <p:cNvPr id="7" name="图片 7"/>
          <p:cNvPicPr>
            <a:picLocks noChangeAspect="1"/>
          </p:cNvPicPr>
          <p:nvPr/>
        </p:nvPicPr>
        <p:blipFill>
          <a:blip r:embed="rId3" cstate="print"/>
          <a:srcRect/>
          <a:stretch>
            <a:fillRect/>
          </a:stretch>
        </p:blipFill>
        <p:spPr bwMode="auto">
          <a:xfrm>
            <a:off x="327915" y="6386513"/>
            <a:ext cx="539750" cy="460375"/>
          </a:xfrm>
          <a:prstGeom prst="rect">
            <a:avLst/>
          </a:prstGeom>
          <a:noFill/>
          <a:ln w="9525">
            <a:noFill/>
            <a:miter lim="800000"/>
            <a:headEnd/>
            <a:tailEnd/>
          </a:ln>
        </p:spPr>
      </p:pic>
      <p:pic>
        <p:nvPicPr>
          <p:cNvPr id="9" name="图片 8"/>
          <p:cNvPicPr>
            <a:picLocks noChangeAspect="1"/>
          </p:cNvPicPr>
          <p:nvPr/>
        </p:nvPicPr>
        <p:blipFill>
          <a:blip r:embed="rId4" cstate="print"/>
          <a:srcRect/>
          <a:stretch>
            <a:fillRect/>
          </a:stretch>
        </p:blipFill>
        <p:spPr bwMode="auto">
          <a:xfrm>
            <a:off x="8172400" y="6381573"/>
            <a:ext cx="720725" cy="477838"/>
          </a:xfrm>
          <a:prstGeom prst="rect">
            <a:avLst/>
          </a:prstGeom>
          <a:noFill/>
          <a:ln w="9525">
            <a:noFill/>
            <a:miter lim="800000"/>
            <a:headEnd/>
            <a:tailEnd/>
          </a:ln>
        </p:spPr>
      </p:pic>
      <p:sp>
        <p:nvSpPr>
          <p:cNvPr id="10" name="云形标注 9"/>
          <p:cNvSpPr/>
          <p:nvPr/>
        </p:nvSpPr>
        <p:spPr>
          <a:xfrm>
            <a:off x="5331676" y="3356992"/>
            <a:ext cx="3325337" cy="1656184"/>
          </a:xfrm>
          <a:prstGeom prst="cloudCallout">
            <a:avLst>
              <a:gd name="adj1" fmla="val -24443"/>
              <a:gd name="adj2" fmla="val -73670"/>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400" dirty="0" smtClean="0">
                <a:latin typeface="楷体" panose="02010609060101010101" pitchFamily="49" charset="-122"/>
                <a:ea typeface="楷体" panose="02010609060101010101" pitchFamily="49" charset="-122"/>
              </a:rPr>
              <a:t>　　用</a:t>
            </a:r>
            <a:r>
              <a:rPr lang="zh-CN" altLang="en-US" sz="2400" dirty="0" smtClean="0">
                <a:solidFill>
                  <a:srgbClr val="FF0000"/>
                </a:solidFill>
                <a:latin typeface="楷体" panose="02010609060101010101" pitchFamily="49" charset="-122"/>
                <a:ea typeface="楷体" panose="02010609060101010101" pitchFamily="49" charset="-122"/>
              </a:rPr>
              <a:t>熟字组成新词的方法</a:t>
            </a:r>
            <a:r>
              <a:rPr lang="zh-CN" altLang="en-US" sz="2400" dirty="0" smtClean="0">
                <a:latin typeface="楷体" panose="02010609060101010101" pitchFamily="49" charset="-122"/>
                <a:ea typeface="楷体" panose="02010609060101010101" pitchFamily="49" charset="-122"/>
              </a:rPr>
              <a:t>可以巩固所学的生字。</a:t>
            </a:r>
            <a:endParaRPr lang="zh-CN" altLang="en-US" sz="2400" dirty="0">
              <a:latin typeface="楷体" panose="02010609060101010101" pitchFamily="49" charset="-122"/>
              <a:ea typeface="楷体" panose="02010609060101010101" pitchFamily="49" charset="-122"/>
            </a:endParaRPr>
          </a:p>
        </p:txBody>
      </p:sp>
      <p:grpSp>
        <p:nvGrpSpPr>
          <p:cNvPr id="2" name="组合 13"/>
          <p:cNvGrpSpPr/>
          <p:nvPr/>
        </p:nvGrpSpPr>
        <p:grpSpPr>
          <a:xfrm>
            <a:off x="6109154" y="2206653"/>
            <a:ext cx="1665879" cy="1227642"/>
            <a:chOff x="1835696" y="5616071"/>
            <a:chExt cx="1665879" cy="1227642"/>
          </a:xfrm>
        </p:grpSpPr>
        <p:pic>
          <p:nvPicPr>
            <p:cNvPr id="15" name="Picture 4"/>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35696" y="5616071"/>
              <a:ext cx="1610357" cy="1227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Box 15"/>
            <p:cNvSpPr txBox="1"/>
            <p:nvPr/>
          </p:nvSpPr>
          <p:spPr>
            <a:xfrm>
              <a:off x="2021880" y="5884137"/>
              <a:ext cx="1479695" cy="338554"/>
            </a:xfrm>
            <a:prstGeom prst="rect">
              <a:avLst/>
            </a:prstGeom>
            <a:noFill/>
          </p:spPr>
          <p:txBody>
            <a:bodyPr wrap="square" rtlCol="0">
              <a:spAutoFit/>
            </a:bodyPr>
            <a:lstStyle/>
            <a:p>
              <a:r>
                <a:rPr lang="zh-CN" alt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识字小方法</a:t>
              </a:r>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sp>
        <p:nvSpPr>
          <p:cNvPr id="11" name="TextBox 10"/>
          <p:cNvSpPr txBox="1"/>
          <p:nvPr/>
        </p:nvSpPr>
        <p:spPr>
          <a:xfrm>
            <a:off x="2071722" y="2994628"/>
            <a:ext cx="1111202" cy="646331"/>
          </a:xfrm>
          <a:prstGeom prst="rect">
            <a:avLst/>
          </a:prstGeom>
          <a:noFill/>
        </p:spPr>
        <p:txBody>
          <a:bodyPr wrap="none" rtlCol="0">
            <a:spAutoFit/>
          </a:bodyPr>
          <a:lstStyle/>
          <a:p>
            <a:r>
              <a:rPr lang="zh-CN" altLang="en-US" sz="3600" b="1" dirty="0" smtClean="0">
                <a:solidFill>
                  <a:srgbClr val="FF0000"/>
                </a:solidFill>
                <a:latin typeface="楷体" panose="02010609060101010101" pitchFamily="49" charset="-122"/>
                <a:ea typeface="楷体" panose="02010609060101010101" pitchFamily="49" charset="-122"/>
              </a:rPr>
              <a:t>好梦</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17" name="TextBox 16"/>
          <p:cNvSpPr txBox="1"/>
          <p:nvPr/>
        </p:nvSpPr>
        <p:spPr>
          <a:xfrm>
            <a:off x="3883609" y="3025405"/>
            <a:ext cx="1111202" cy="646331"/>
          </a:xfrm>
          <a:prstGeom prst="rect">
            <a:avLst/>
          </a:prstGeom>
          <a:noFill/>
        </p:spPr>
        <p:txBody>
          <a:bodyPr wrap="none" rtlCol="0">
            <a:spAutoFit/>
          </a:bodyPr>
          <a:lstStyle/>
          <a:p>
            <a:r>
              <a:rPr lang="zh-CN" altLang="en-US" sz="3600" b="1" dirty="0" smtClean="0">
                <a:solidFill>
                  <a:srgbClr val="FF0000"/>
                </a:solidFill>
                <a:latin typeface="楷体" panose="02010609060101010101" pitchFamily="49" charset="-122"/>
                <a:ea typeface="楷体" panose="02010609060101010101" pitchFamily="49" charset="-122"/>
              </a:rPr>
              <a:t>做梦</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18" name="TextBox 17"/>
          <p:cNvSpPr txBox="1"/>
          <p:nvPr/>
        </p:nvSpPr>
        <p:spPr>
          <a:xfrm>
            <a:off x="2094843" y="3817201"/>
            <a:ext cx="1111202" cy="646331"/>
          </a:xfrm>
          <a:prstGeom prst="rect">
            <a:avLst/>
          </a:prstGeom>
          <a:noFill/>
        </p:spPr>
        <p:txBody>
          <a:bodyPr wrap="none" rtlCol="0">
            <a:spAutoFit/>
          </a:bodyPr>
          <a:lstStyle/>
          <a:p>
            <a:r>
              <a:rPr lang="zh-CN" altLang="en-US" sz="3600" b="1" dirty="0" smtClean="0">
                <a:solidFill>
                  <a:srgbClr val="FF0000"/>
                </a:solidFill>
                <a:latin typeface="楷体" panose="02010609060101010101" pitchFamily="49" charset="-122"/>
                <a:ea typeface="楷体" panose="02010609060101010101" pitchFamily="49" charset="-122"/>
              </a:rPr>
              <a:t>森林</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19" name="TextBox 18"/>
          <p:cNvSpPr txBox="1"/>
          <p:nvPr/>
        </p:nvSpPr>
        <p:spPr>
          <a:xfrm>
            <a:off x="3885244" y="3824629"/>
            <a:ext cx="1111202" cy="646331"/>
          </a:xfrm>
          <a:prstGeom prst="rect">
            <a:avLst/>
          </a:prstGeom>
          <a:noFill/>
        </p:spPr>
        <p:txBody>
          <a:bodyPr wrap="none" rtlCol="0">
            <a:spAutoFit/>
          </a:bodyPr>
          <a:lstStyle/>
          <a:p>
            <a:r>
              <a:rPr lang="zh-CN" altLang="en-US" sz="3600" b="1" dirty="0" smtClean="0">
                <a:solidFill>
                  <a:srgbClr val="FF0000"/>
                </a:solidFill>
                <a:latin typeface="楷体" panose="02010609060101010101" pitchFamily="49" charset="-122"/>
                <a:ea typeface="楷体" panose="02010609060101010101" pitchFamily="49" charset="-122"/>
              </a:rPr>
              <a:t>森严</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20" name="TextBox 19"/>
          <p:cNvSpPr txBox="1"/>
          <p:nvPr/>
        </p:nvSpPr>
        <p:spPr>
          <a:xfrm>
            <a:off x="2096478" y="4615932"/>
            <a:ext cx="1111202" cy="646331"/>
          </a:xfrm>
          <a:prstGeom prst="rect">
            <a:avLst/>
          </a:prstGeom>
          <a:noFill/>
        </p:spPr>
        <p:txBody>
          <a:bodyPr wrap="none" rtlCol="0">
            <a:spAutoFit/>
          </a:bodyPr>
          <a:lstStyle/>
          <a:p>
            <a:r>
              <a:rPr lang="zh-CN" altLang="en-US" sz="3600" b="1" dirty="0" smtClean="0">
                <a:solidFill>
                  <a:srgbClr val="FF0000"/>
                </a:solidFill>
                <a:latin typeface="楷体" panose="02010609060101010101" pitchFamily="49" charset="-122"/>
                <a:ea typeface="楷体" panose="02010609060101010101" pitchFamily="49" charset="-122"/>
              </a:rPr>
              <a:t>精灵</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21" name="TextBox 20"/>
          <p:cNvSpPr txBox="1"/>
          <p:nvPr/>
        </p:nvSpPr>
        <p:spPr>
          <a:xfrm>
            <a:off x="3885787" y="4615932"/>
            <a:ext cx="1111202" cy="646331"/>
          </a:xfrm>
          <a:prstGeom prst="rect">
            <a:avLst/>
          </a:prstGeom>
          <a:noFill/>
        </p:spPr>
        <p:txBody>
          <a:bodyPr wrap="none" rtlCol="0">
            <a:spAutoFit/>
          </a:bodyPr>
          <a:lstStyle/>
          <a:p>
            <a:r>
              <a:rPr lang="zh-CN" altLang="en-US" sz="3600" b="1" dirty="0" smtClean="0">
                <a:solidFill>
                  <a:srgbClr val="FF0000"/>
                </a:solidFill>
                <a:latin typeface="楷体" panose="02010609060101010101" pitchFamily="49" charset="-122"/>
                <a:ea typeface="楷体" panose="02010609060101010101" pitchFamily="49" charset="-122"/>
              </a:rPr>
              <a:t>精神</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22" name="对角圆角矩形 21"/>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课堂作业</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3" name="图片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7544" y="110421"/>
            <a:ext cx="591224" cy="549852"/>
          </a:xfrm>
          <a:prstGeom prst="rect">
            <a:avLst/>
          </a:prstGeom>
        </p:spPr>
      </p:pic>
      <p:pic>
        <p:nvPicPr>
          <p:cNvPr id="24" name="Picture 4" descr="F:\七彩课堂插图板式封面\排版用图标、页眉页脚\标题jpg\读读背背.jpg"/>
          <p:cNvPicPr>
            <a:picLocks noChangeAspect="1" noChangeArrowheads="1"/>
          </p:cNvPicPr>
          <p:nvPr/>
        </p:nvPicPr>
        <p:blipFill rotWithShape="1">
          <a:blip r:embed="rId7" cstate="print">
            <a:clrChange>
              <a:clrFrom>
                <a:srgbClr val="FFFFFE"/>
              </a:clrFrom>
              <a:clrTo>
                <a:srgbClr val="FFFFFE">
                  <a:alpha val="0"/>
                </a:srgbClr>
              </a:clrTo>
            </a:clrChange>
            <a:extLst>
              <a:ext uri="{28A0092B-C50C-407E-A947-70E740481C1C}">
                <a14:useLocalDpi xmlns:a14="http://schemas.microsoft.com/office/drawing/2010/main" val="0"/>
              </a:ext>
            </a:extLst>
          </a:blip>
          <a:srcRect l="19806" r="7809" b="7265"/>
          <a:stretch>
            <a:fillRect/>
          </a:stretch>
        </p:blipFill>
        <p:spPr bwMode="auto">
          <a:xfrm>
            <a:off x="5037656" y="4939097"/>
            <a:ext cx="1692174" cy="1516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down)">
                                      <p:cBhvr>
                                        <p:cTn id="14" dur="580">
                                          <p:stCondLst>
                                            <p:cond delay="0"/>
                                          </p:stCondLst>
                                        </p:cTn>
                                        <p:tgtEl>
                                          <p:spTgt spid="10"/>
                                        </p:tgtEl>
                                      </p:cBhvr>
                                    </p:animEffect>
                                    <p:anim calcmode="lin" valueType="num">
                                      <p:cBhvr>
                                        <p:cTn id="15"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20" dur="26">
                                          <p:stCondLst>
                                            <p:cond delay="650"/>
                                          </p:stCondLst>
                                        </p:cTn>
                                        <p:tgtEl>
                                          <p:spTgt spid="10"/>
                                        </p:tgtEl>
                                      </p:cBhvr>
                                      <p:to x="100000" y="60000"/>
                                    </p:animScale>
                                    <p:animScale>
                                      <p:cBhvr>
                                        <p:cTn id="21" dur="166" decel="50000">
                                          <p:stCondLst>
                                            <p:cond delay="676"/>
                                          </p:stCondLst>
                                        </p:cTn>
                                        <p:tgtEl>
                                          <p:spTgt spid="10"/>
                                        </p:tgtEl>
                                      </p:cBhvr>
                                      <p:to x="100000" y="100000"/>
                                    </p:animScale>
                                    <p:animScale>
                                      <p:cBhvr>
                                        <p:cTn id="22" dur="26">
                                          <p:stCondLst>
                                            <p:cond delay="1312"/>
                                          </p:stCondLst>
                                        </p:cTn>
                                        <p:tgtEl>
                                          <p:spTgt spid="10"/>
                                        </p:tgtEl>
                                      </p:cBhvr>
                                      <p:to x="100000" y="80000"/>
                                    </p:animScale>
                                    <p:animScale>
                                      <p:cBhvr>
                                        <p:cTn id="23" dur="166" decel="50000">
                                          <p:stCondLst>
                                            <p:cond delay="1338"/>
                                          </p:stCondLst>
                                        </p:cTn>
                                        <p:tgtEl>
                                          <p:spTgt spid="10"/>
                                        </p:tgtEl>
                                      </p:cBhvr>
                                      <p:to x="100000" y="100000"/>
                                    </p:animScale>
                                    <p:animScale>
                                      <p:cBhvr>
                                        <p:cTn id="24" dur="26">
                                          <p:stCondLst>
                                            <p:cond delay="1642"/>
                                          </p:stCondLst>
                                        </p:cTn>
                                        <p:tgtEl>
                                          <p:spTgt spid="10"/>
                                        </p:tgtEl>
                                      </p:cBhvr>
                                      <p:to x="100000" y="90000"/>
                                    </p:animScale>
                                    <p:animScale>
                                      <p:cBhvr>
                                        <p:cTn id="25" dur="166" decel="50000">
                                          <p:stCondLst>
                                            <p:cond delay="1668"/>
                                          </p:stCondLst>
                                        </p:cTn>
                                        <p:tgtEl>
                                          <p:spTgt spid="10"/>
                                        </p:tgtEl>
                                      </p:cBhvr>
                                      <p:to x="100000" y="100000"/>
                                    </p:animScale>
                                    <p:animScale>
                                      <p:cBhvr>
                                        <p:cTn id="26" dur="26">
                                          <p:stCondLst>
                                            <p:cond delay="1808"/>
                                          </p:stCondLst>
                                        </p:cTn>
                                        <p:tgtEl>
                                          <p:spTgt spid="10"/>
                                        </p:tgtEl>
                                      </p:cBhvr>
                                      <p:to x="100000" y="95000"/>
                                    </p:animScale>
                                    <p:animScale>
                                      <p:cBhvr>
                                        <p:cTn id="27" dur="166" decel="50000">
                                          <p:stCondLst>
                                            <p:cond delay="1834"/>
                                          </p:stCondLst>
                                        </p:cTn>
                                        <p:tgtEl>
                                          <p:spTgt spid="10"/>
                                        </p:tgtEl>
                                      </p:cBhvr>
                                      <p:to x="100000" y="100000"/>
                                    </p:animScale>
                                  </p:childTnLst>
                                </p:cTn>
                              </p:par>
                              <p:par>
                                <p:cTn id="28" presetID="26" presetClass="entr" presetSubtype="0" fill="hold" nodeType="with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wipe(down)">
                                      <p:cBhvr>
                                        <p:cTn id="30" dur="580">
                                          <p:stCondLst>
                                            <p:cond delay="0"/>
                                          </p:stCondLst>
                                        </p:cTn>
                                        <p:tgtEl>
                                          <p:spTgt spid="2"/>
                                        </p:tgtEl>
                                      </p:cBhvr>
                                    </p:animEffect>
                                    <p:anim calcmode="lin" valueType="num">
                                      <p:cBhvr>
                                        <p:cTn id="31"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36" dur="26">
                                          <p:stCondLst>
                                            <p:cond delay="650"/>
                                          </p:stCondLst>
                                        </p:cTn>
                                        <p:tgtEl>
                                          <p:spTgt spid="2"/>
                                        </p:tgtEl>
                                      </p:cBhvr>
                                      <p:to x="100000" y="60000"/>
                                    </p:animScale>
                                    <p:animScale>
                                      <p:cBhvr>
                                        <p:cTn id="37" dur="166" decel="50000">
                                          <p:stCondLst>
                                            <p:cond delay="676"/>
                                          </p:stCondLst>
                                        </p:cTn>
                                        <p:tgtEl>
                                          <p:spTgt spid="2"/>
                                        </p:tgtEl>
                                      </p:cBhvr>
                                      <p:to x="100000" y="100000"/>
                                    </p:animScale>
                                    <p:animScale>
                                      <p:cBhvr>
                                        <p:cTn id="38" dur="26">
                                          <p:stCondLst>
                                            <p:cond delay="1312"/>
                                          </p:stCondLst>
                                        </p:cTn>
                                        <p:tgtEl>
                                          <p:spTgt spid="2"/>
                                        </p:tgtEl>
                                      </p:cBhvr>
                                      <p:to x="100000" y="80000"/>
                                    </p:animScale>
                                    <p:animScale>
                                      <p:cBhvr>
                                        <p:cTn id="39" dur="166" decel="50000">
                                          <p:stCondLst>
                                            <p:cond delay="1338"/>
                                          </p:stCondLst>
                                        </p:cTn>
                                        <p:tgtEl>
                                          <p:spTgt spid="2"/>
                                        </p:tgtEl>
                                      </p:cBhvr>
                                      <p:to x="100000" y="100000"/>
                                    </p:animScale>
                                    <p:animScale>
                                      <p:cBhvr>
                                        <p:cTn id="40" dur="26">
                                          <p:stCondLst>
                                            <p:cond delay="1642"/>
                                          </p:stCondLst>
                                        </p:cTn>
                                        <p:tgtEl>
                                          <p:spTgt spid="2"/>
                                        </p:tgtEl>
                                      </p:cBhvr>
                                      <p:to x="100000" y="90000"/>
                                    </p:animScale>
                                    <p:animScale>
                                      <p:cBhvr>
                                        <p:cTn id="41" dur="166" decel="50000">
                                          <p:stCondLst>
                                            <p:cond delay="1668"/>
                                          </p:stCondLst>
                                        </p:cTn>
                                        <p:tgtEl>
                                          <p:spTgt spid="2"/>
                                        </p:tgtEl>
                                      </p:cBhvr>
                                      <p:to x="100000" y="100000"/>
                                    </p:animScale>
                                    <p:animScale>
                                      <p:cBhvr>
                                        <p:cTn id="42" dur="26">
                                          <p:stCondLst>
                                            <p:cond delay="1808"/>
                                          </p:stCondLst>
                                        </p:cTn>
                                        <p:tgtEl>
                                          <p:spTgt spid="2"/>
                                        </p:tgtEl>
                                      </p:cBhvr>
                                      <p:to x="100000" y="95000"/>
                                    </p:animScale>
                                    <p:animScale>
                                      <p:cBhvr>
                                        <p:cTn id="43" dur="166" decel="50000">
                                          <p:stCondLst>
                                            <p:cond delay="1834"/>
                                          </p:stCondLst>
                                        </p:cTn>
                                        <p:tgtEl>
                                          <p:spTgt spid="2"/>
                                        </p:tgtEl>
                                      </p:cBhvr>
                                      <p:to x="100000" y="100000"/>
                                    </p:animScale>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11"/>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0" nodeType="clickEffect">
                                  <p:stCondLst>
                                    <p:cond delay="0"/>
                                  </p:stCondLst>
                                  <p:childTnLst>
                                    <p:set>
                                      <p:cBhvr>
                                        <p:cTn id="55" dur="1" fill="hold">
                                          <p:stCondLst>
                                            <p:cond delay="0"/>
                                          </p:stCondLst>
                                        </p:cTn>
                                        <p:tgtEl>
                                          <p:spTgt spid="18"/>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19"/>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0" nodeType="clickEffect">
                                  <p:stCondLst>
                                    <p:cond delay="0"/>
                                  </p:stCondLst>
                                  <p:childTnLst>
                                    <p:set>
                                      <p:cBhvr>
                                        <p:cTn id="63" dur="1" fill="hold">
                                          <p:stCondLst>
                                            <p:cond delay="0"/>
                                          </p:stCondLst>
                                        </p:cTn>
                                        <p:tgtEl>
                                          <p:spTgt spid="20"/>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grpId="0" nodeType="clickEffect">
                                  <p:stCondLst>
                                    <p:cond delay="0"/>
                                  </p:stCondLst>
                                  <p:childTnLst>
                                    <p:set>
                                      <p:cBhvr>
                                        <p:cTn id="67"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animBg="1"/>
      <p:bldP spid="11" grpId="0"/>
      <p:bldP spid="17" grpId="0"/>
      <p:bldP spid="18" grpId="0"/>
      <p:bldP spid="19" grpId="0"/>
      <p:bldP spid="20" grpId="0"/>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1" name="图片 9"/>
          <p:cNvPicPr>
            <a:picLocks noChangeAspect="1"/>
          </p:cNvPicPr>
          <p:nvPr/>
        </p:nvPicPr>
        <p:blipFill>
          <a:blip r:embed="rId1" cstate="print"/>
          <a:srcRect r="72971"/>
          <a:stretch>
            <a:fillRect/>
          </a:stretch>
        </p:blipFill>
        <p:spPr bwMode="auto">
          <a:xfrm>
            <a:off x="5292725" y="6096000"/>
            <a:ext cx="1624013" cy="1543050"/>
          </a:xfrm>
          <a:prstGeom prst="rect">
            <a:avLst/>
          </a:prstGeom>
          <a:noFill/>
          <a:ln w="9525">
            <a:noFill/>
            <a:miter lim="800000"/>
            <a:headEnd/>
            <a:tailEnd/>
          </a:ln>
        </p:spPr>
      </p:pic>
      <p:pic>
        <p:nvPicPr>
          <p:cNvPr id="17412" name="图片 12"/>
          <p:cNvPicPr>
            <a:picLocks noChangeAspect="1"/>
          </p:cNvPicPr>
          <p:nvPr/>
        </p:nvPicPr>
        <p:blipFill>
          <a:blip r:embed="rId2" cstate="print"/>
          <a:srcRect r="72971"/>
          <a:stretch>
            <a:fillRect/>
          </a:stretch>
        </p:blipFill>
        <p:spPr bwMode="auto">
          <a:xfrm>
            <a:off x="1382713" y="6253163"/>
            <a:ext cx="1265237" cy="1200150"/>
          </a:xfrm>
          <a:prstGeom prst="rect">
            <a:avLst/>
          </a:prstGeom>
          <a:noFill/>
          <a:ln w="9525">
            <a:noFill/>
            <a:miter lim="800000"/>
            <a:headEnd/>
            <a:tailEnd/>
          </a:ln>
        </p:spPr>
      </p:pic>
      <p:pic>
        <p:nvPicPr>
          <p:cNvPr id="17414" name="图片 7"/>
          <p:cNvPicPr>
            <a:picLocks noChangeAspect="1"/>
          </p:cNvPicPr>
          <p:nvPr/>
        </p:nvPicPr>
        <p:blipFill>
          <a:blip r:embed="rId3" cstate="print"/>
          <a:srcRect/>
          <a:stretch>
            <a:fillRect/>
          </a:stretch>
        </p:blipFill>
        <p:spPr bwMode="auto">
          <a:xfrm>
            <a:off x="158750" y="6296025"/>
            <a:ext cx="539750" cy="460375"/>
          </a:xfrm>
          <a:prstGeom prst="rect">
            <a:avLst/>
          </a:prstGeom>
          <a:noFill/>
          <a:ln w="9525">
            <a:noFill/>
            <a:miter lim="800000"/>
            <a:headEnd/>
            <a:tailEnd/>
          </a:ln>
        </p:spPr>
      </p:pic>
      <p:pic>
        <p:nvPicPr>
          <p:cNvPr id="17416" name="图片 8"/>
          <p:cNvPicPr>
            <a:picLocks noChangeAspect="1"/>
          </p:cNvPicPr>
          <p:nvPr/>
        </p:nvPicPr>
        <p:blipFill>
          <a:blip r:embed="rId4" cstate="print"/>
          <a:srcRect/>
          <a:stretch>
            <a:fillRect/>
          </a:stretch>
        </p:blipFill>
        <p:spPr bwMode="auto">
          <a:xfrm>
            <a:off x="6831013" y="6365875"/>
            <a:ext cx="720725" cy="477838"/>
          </a:xfrm>
          <a:prstGeom prst="rect">
            <a:avLst/>
          </a:prstGeom>
          <a:noFill/>
          <a:ln w="9525">
            <a:noFill/>
            <a:miter lim="800000"/>
            <a:headEnd/>
            <a:tailEnd/>
          </a:ln>
        </p:spPr>
      </p:pic>
      <p:sp>
        <p:nvSpPr>
          <p:cNvPr id="2" name="矩形 1"/>
          <p:cNvSpPr/>
          <p:nvPr/>
        </p:nvSpPr>
        <p:spPr>
          <a:xfrm>
            <a:off x="539552" y="1124744"/>
            <a:ext cx="2016224" cy="646331"/>
          </a:xfrm>
          <a:prstGeom prst="rect">
            <a:avLst/>
          </a:prstGeom>
        </p:spPr>
        <p:style>
          <a:lnRef idx="3">
            <a:schemeClr val="lt1"/>
          </a:lnRef>
          <a:fillRef idx="1">
            <a:schemeClr val="accent6"/>
          </a:fillRef>
          <a:effectRef idx="1">
            <a:schemeClr val="accent6"/>
          </a:effectRef>
          <a:fontRef idx="minor">
            <a:schemeClr val="lt1"/>
          </a:fontRef>
        </p:style>
        <p:txBody>
          <a:bodyPr wrap="square">
            <a:spAutoFit/>
          </a:bodyPr>
          <a:lstStyle/>
          <a:p>
            <a:r>
              <a:rPr lang="zh-CN" altLang="en-US"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anose="02010800040101010101" pitchFamily="2" charset="-122"/>
                <a:ea typeface="华文新魏" panose="02010800040101010101" pitchFamily="2" charset="-122"/>
              </a:rPr>
              <a:t>草坪</a:t>
            </a:r>
            <a:endParaRPr lang="zh-CN" alt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anose="02010800040101010101" pitchFamily="2" charset="-122"/>
              <a:ea typeface="华文新魏" panose="02010800040101010101" pitchFamily="2" charset="-122"/>
            </a:endParaRPr>
          </a:p>
        </p:txBody>
      </p:sp>
      <p:grpSp>
        <p:nvGrpSpPr>
          <p:cNvPr id="20" name="组合 19"/>
          <p:cNvGrpSpPr/>
          <p:nvPr/>
        </p:nvGrpSpPr>
        <p:grpSpPr>
          <a:xfrm>
            <a:off x="7346485" y="4550931"/>
            <a:ext cx="1243864" cy="2219461"/>
            <a:chOff x="5836357" y="4560894"/>
            <a:chExt cx="1327930" cy="2056092"/>
          </a:xfrm>
        </p:grpSpPr>
        <p:pic>
          <p:nvPicPr>
            <p:cNvPr id="21" name="图片 5"/>
            <p:cNvPicPr>
              <a:picLocks noChangeAspect="1"/>
            </p:cNvPicPr>
            <p:nvPr/>
          </p:nvPicPr>
          <p:blipFill rotWithShape="1">
            <a:blip r:embed="rId5" cstate="print"/>
            <a:srcRect l="35500" r="32250" b="80044"/>
            <a:stretch>
              <a:fillRect/>
            </a:stretch>
          </p:blipFill>
          <p:spPr bwMode="auto">
            <a:xfrm>
              <a:off x="5836357" y="4560894"/>
              <a:ext cx="429028" cy="383639"/>
            </a:xfrm>
            <a:prstGeom prst="rect">
              <a:avLst/>
            </a:prstGeom>
            <a:noFill/>
            <a:ln w="9525">
              <a:noFill/>
              <a:miter lim="800000"/>
              <a:headEnd/>
              <a:tailEnd/>
            </a:ln>
          </p:spPr>
        </p:pic>
        <p:pic>
          <p:nvPicPr>
            <p:cNvPr id="22" name="Picture 2"/>
            <p:cNvPicPr>
              <a:picLocks noChangeAspect="1" noChangeArrowheads="1"/>
            </p:cNvPicPr>
            <p:nvPr/>
          </p:nvPicPr>
          <p:blipFill>
            <a:blip r:embed="rId6"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4" name="组合 23"/>
          <p:cNvGrpSpPr/>
          <p:nvPr/>
        </p:nvGrpSpPr>
        <p:grpSpPr>
          <a:xfrm>
            <a:off x="467544" y="110421"/>
            <a:ext cx="2525818" cy="549852"/>
            <a:chOff x="467544" y="110421"/>
            <a:chExt cx="2525818" cy="549852"/>
          </a:xfrm>
        </p:grpSpPr>
        <p:sp>
          <p:nvSpPr>
            <p:cNvPr id="26" name="对角圆角矩形 25"/>
            <p:cNvSpPr/>
            <p:nvPr/>
          </p:nvSpPr>
          <p:spPr>
            <a:xfrm>
              <a:off x="1115616" y="205637"/>
              <a:ext cx="1877746"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资料宝袋</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7" name="图片 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7544" y="110421"/>
              <a:ext cx="576064" cy="549852"/>
            </a:xfrm>
            <a:prstGeom prst="rect">
              <a:avLst/>
            </a:prstGeom>
          </p:spPr>
        </p:pic>
      </p:grpSp>
      <p:sp>
        <p:nvSpPr>
          <p:cNvPr id="37894" name="AutoShape 6" descr="https://timgsa.baidu.com/timg?image&amp;quality=80&amp;size=b9999_10000&amp;sec=1508148032464&amp;di=981edf6cd35d3303f036b37f724b9f39&amp;imgtype=0&amp;src=http%3A%2F%2Fi0.sinaimg.cn%2Ffashion%2F2015%2F1029%2FU3978P1503DT20151029165042.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pic>
        <p:nvPicPr>
          <p:cNvPr id="1026" name="Picture 2"/>
          <p:cNvPicPr>
            <a:picLocks noChangeAspect="1" noChangeArrowheads="1"/>
          </p:cNvPicPr>
          <p:nvPr/>
        </p:nvPicPr>
        <p:blipFill>
          <a:blip r:embed="rId8" cstate="print"/>
          <a:srcRect/>
          <a:stretch>
            <a:fillRect/>
          </a:stretch>
        </p:blipFill>
        <p:spPr bwMode="auto">
          <a:xfrm>
            <a:off x="467544" y="2276872"/>
            <a:ext cx="2520000" cy="1678320"/>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1027" name="Picture 3"/>
          <p:cNvPicPr>
            <a:picLocks noChangeAspect="1" noChangeArrowheads="1"/>
          </p:cNvPicPr>
          <p:nvPr/>
        </p:nvPicPr>
        <p:blipFill>
          <a:blip r:embed="rId9" cstate="print"/>
          <a:srcRect/>
          <a:stretch>
            <a:fillRect/>
          </a:stretch>
        </p:blipFill>
        <p:spPr bwMode="auto">
          <a:xfrm>
            <a:off x="3635896" y="2132856"/>
            <a:ext cx="1800000" cy="1800000"/>
          </a:xfrm>
          <a:prstGeom prst="rect">
            <a:avLst/>
          </a:prstGeom>
          <a:ln w="190500" cap="sq">
            <a:solidFill>
              <a:srgbClr val="C8C6BD"/>
            </a:solidFill>
            <a:prstDash val="solid"/>
            <a:miter lim="800000"/>
            <a:headEnd/>
            <a:tailEnd/>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19" name="矩形 18"/>
          <p:cNvSpPr/>
          <p:nvPr/>
        </p:nvSpPr>
        <p:spPr>
          <a:xfrm>
            <a:off x="3779912" y="4293096"/>
            <a:ext cx="1440160" cy="646331"/>
          </a:xfrm>
          <a:prstGeom prst="rect">
            <a:avLst/>
          </a:prstGeom>
        </p:spPr>
        <p:style>
          <a:lnRef idx="3">
            <a:schemeClr val="lt1"/>
          </a:lnRef>
          <a:fillRef idx="1">
            <a:schemeClr val="accent6"/>
          </a:fillRef>
          <a:effectRef idx="1">
            <a:schemeClr val="accent6"/>
          </a:effectRef>
          <a:fontRef idx="minor">
            <a:schemeClr val="lt1"/>
          </a:fontRef>
        </p:style>
        <p:txBody>
          <a:bodyPr wrap="square">
            <a:spAutoFit/>
          </a:bodyPr>
          <a:lstStyle/>
          <a:p>
            <a:r>
              <a:rPr lang="zh-CN" altLang="en-US"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anose="02010800040101010101" pitchFamily="2" charset="-122"/>
                <a:ea typeface="华文新魏" panose="02010800040101010101" pitchFamily="2" charset="-122"/>
              </a:rPr>
              <a:t>野花</a:t>
            </a:r>
            <a:endParaRPr lang="zh-CN" alt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anose="02010800040101010101" pitchFamily="2" charset="-122"/>
              <a:ea typeface="华文新魏" panose="02010800040101010101" pitchFamily="2" charset="-122"/>
            </a:endParaRPr>
          </a:p>
        </p:txBody>
      </p:sp>
      <p:pic>
        <p:nvPicPr>
          <p:cNvPr id="1028" name="Picture 4"/>
          <p:cNvPicPr>
            <a:picLocks noChangeAspect="1" noChangeArrowheads="1"/>
          </p:cNvPicPr>
          <p:nvPr/>
        </p:nvPicPr>
        <p:blipFill>
          <a:blip r:embed="rId10" cstate="print"/>
          <a:srcRect/>
          <a:stretch>
            <a:fillRect/>
          </a:stretch>
        </p:blipFill>
        <p:spPr bwMode="auto">
          <a:xfrm>
            <a:off x="6156176" y="2420888"/>
            <a:ext cx="2160000" cy="1442880"/>
          </a:xfrm>
          <a:prstGeom prst="rect">
            <a:avLst/>
          </a:prstGeom>
          <a:no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23" name="矩形 22"/>
          <p:cNvSpPr/>
          <p:nvPr/>
        </p:nvSpPr>
        <p:spPr>
          <a:xfrm>
            <a:off x="6516216" y="1196752"/>
            <a:ext cx="1440160" cy="646331"/>
          </a:xfrm>
          <a:prstGeom prst="rect">
            <a:avLst/>
          </a:prstGeom>
        </p:spPr>
        <p:style>
          <a:lnRef idx="3">
            <a:schemeClr val="lt1"/>
          </a:lnRef>
          <a:fillRef idx="1">
            <a:schemeClr val="accent6"/>
          </a:fillRef>
          <a:effectRef idx="1">
            <a:schemeClr val="accent6"/>
          </a:effectRef>
          <a:fontRef idx="minor">
            <a:schemeClr val="lt1"/>
          </a:fontRef>
        </p:style>
        <p:txBody>
          <a:bodyPr wrap="square">
            <a:spAutoFit/>
          </a:bodyPr>
          <a:lstStyle/>
          <a:p>
            <a:r>
              <a:rPr lang="zh-CN" altLang="en-US"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anose="02010800040101010101" pitchFamily="2" charset="-122"/>
                <a:ea typeface="华文新魏" panose="02010800040101010101" pitchFamily="2" charset="-122"/>
              </a:rPr>
              <a:t>雪松</a:t>
            </a:r>
            <a:endParaRPr lang="zh-CN" alt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anose="02010800040101010101" pitchFamily="2" charset="-122"/>
              <a:ea typeface="华文新魏" panose="020108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linds(horizontal)">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027"/>
                                        </p:tgtEl>
                                        <p:attrNameLst>
                                          <p:attrName>style.visibility</p:attrName>
                                        </p:attrNameLst>
                                      </p:cBhvr>
                                      <p:to>
                                        <p:strVal val="visible"/>
                                      </p:to>
                                    </p:set>
                                    <p:anim calcmode="lin" valueType="num">
                                      <p:cBhvr additive="base">
                                        <p:cTn id="18" dur="500" fill="hold"/>
                                        <p:tgtEl>
                                          <p:spTgt spid="1027"/>
                                        </p:tgtEl>
                                        <p:attrNameLst>
                                          <p:attrName>ppt_x</p:attrName>
                                        </p:attrNameLst>
                                      </p:cBhvr>
                                      <p:tavLst>
                                        <p:tav tm="0">
                                          <p:val>
                                            <p:strVal val="#ppt_x"/>
                                          </p:val>
                                        </p:tav>
                                        <p:tav tm="100000">
                                          <p:val>
                                            <p:strVal val="#ppt_x"/>
                                          </p:val>
                                        </p:tav>
                                      </p:tavLst>
                                    </p:anim>
                                    <p:anim calcmode="lin" valueType="num">
                                      <p:cBhvr additive="base">
                                        <p:cTn id="19"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blinds(horizontal)">
                                      <p:cBhvr>
                                        <p:cTn id="24" dur="500"/>
                                        <p:tgtEl>
                                          <p:spTgt spid="19"/>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028"/>
                                        </p:tgtEl>
                                        <p:attrNameLst>
                                          <p:attrName>style.visibility</p:attrName>
                                        </p:attrNameLst>
                                      </p:cBhvr>
                                      <p:to>
                                        <p:strVal val="visible"/>
                                      </p:to>
                                    </p:set>
                                    <p:anim calcmode="lin" valueType="num">
                                      <p:cBhvr additive="base">
                                        <p:cTn id="29" dur="500" fill="hold"/>
                                        <p:tgtEl>
                                          <p:spTgt spid="1028"/>
                                        </p:tgtEl>
                                        <p:attrNameLst>
                                          <p:attrName>ppt_x</p:attrName>
                                        </p:attrNameLst>
                                      </p:cBhvr>
                                      <p:tavLst>
                                        <p:tav tm="0">
                                          <p:val>
                                            <p:strVal val="#ppt_x"/>
                                          </p:val>
                                        </p:tav>
                                        <p:tav tm="100000">
                                          <p:val>
                                            <p:strVal val="#ppt_x"/>
                                          </p:val>
                                        </p:tav>
                                      </p:tavLst>
                                    </p:anim>
                                    <p:anim calcmode="lin" valueType="num">
                                      <p:cBhvr additive="base">
                                        <p:cTn id="30"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blinds(horizontal)">
                                      <p:cBhvr>
                                        <p:cTn id="35" dur="500"/>
                                        <p:tgtEl>
                                          <p:spTgt spid="23"/>
                                        </p:tgtEl>
                                      </p:cBhvr>
                                    </p:animEffect>
                                  </p:childTnLst>
                                </p:cTn>
                              </p:par>
                              <p:par>
                                <p:cTn id="36" presetID="42" presetClass="entr" presetSubtype="0" fill="hold" nodeType="with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1000"/>
                                        <p:tgtEl>
                                          <p:spTgt spid="20"/>
                                        </p:tgtEl>
                                      </p:cBhvr>
                                    </p:animEffect>
                                    <p:anim calcmode="lin" valueType="num">
                                      <p:cBhvr>
                                        <p:cTn id="39" dur="1000" fill="hold"/>
                                        <p:tgtEl>
                                          <p:spTgt spid="20"/>
                                        </p:tgtEl>
                                        <p:attrNameLst>
                                          <p:attrName>ppt_x</p:attrName>
                                        </p:attrNameLst>
                                      </p:cBhvr>
                                      <p:tavLst>
                                        <p:tav tm="0">
                                          <p:val>
                                            <p:strVal val="#ppt_x"/>
                                          </p:val>
                                        </p:tav>
                                        <p:tav tm="100000">
                                          <p:val>
                                            <p:strVal val="#ppt_x"/>
                                          </p:val>
                                        </p:tav>
                                      </p:tavLst>
                                    </p:anim>
                                    <p:anim calcmode="lin" valueType="num">
                                      <p:cBhvr>
                                        <p:cTn id="40"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9" grpId="0" animBg="1"/>
      <p:bldP spid="2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65383" y="997099"/>
            <a:ext cx="7290993" cy="923330"/>
          </a:xfrm>
          <a:prstGeom prst="rect">
            <a:avLst/>
          </a:prstGeom>
          <a:noFill/>
        </p:spPr>
        <p:txBody>
          <a:bodyPr wrap="square" rtlCol="0">
            <a:spAutoFit/>
          </a:bodyPr>
          <a:lstStyle/>
          <a:p>
            <a:pPr>
              <a:lnSpc>
                <a:spcPct val="150000"/>
              </a:lnSpc>
            </a:pPr>
            <a:r>
              <a:rPr lang="zh-CN" altLang="en-US" sz="3600" dirty="0" smtClean="0"/>
              <a:t>　</a:t>
            </a:r>
            <a:r>
              <a:rPr lang="en-US" altLang="zh-CN" sz="3200" dirty="0" smtClean="0"/>
              <a:t>2.</a:t>
            </a:r>
            <a:r>
              <a:rPr lang="zh-CN" altLang="en-US" sz="3200" dirty="0" smtClean="0"/>
              <a:t>填一填。</a:t>
            </a:r>
            <a:endParaRPr lang="en-US" altLang="zh-CN" sz="3200" dirty="0" smtClean="0"/>
          </a:p>
        </p:txBody>
      </p:sp>
      <p:pic>
        <p:nvPicPr>
          <p:cNvPr id="4" name="图片 9"/>
          <p:cNvPicPr>
            <a:picLocks noChangeAspect="1"/>
          </p:cNvPicPr>
          <p:nvPr/>
        </p:nvPicPr>
        <p:blipFill>
          <a:blip r:embed="rId1" cstate="print"/>
          <a:srcRect r="72971"/>
          <a:stretch>
            <a:fillRect/>
          </a:stretch>
        </p:blipFill>
        <p:spPr bwMode="auto">
          <a:xfrm>
            <a:off x="6596928" y="6008265"/>
            <a:ext cx="1624013" cy="1543050"/>
          </a:xfrm>
          <a:prstGeom prst="rect">
            <a:avLst/>
          </a:prstGeom>
          <a:noFill/>
          <a:ln w="9525">
            <a:noFill/>
            <a:miter lim="800000"/>
            <a:headEnd/>
            <a:tailEnd/>
          </a:ln>
        </p:spPr>
      </p:pic>
      <p:pic>
        <p:nvPicPr>
          <p:cNvPr id="5" name="图片 12"/>
          <p:cNvPicPr>
            <a:picLocks noChangeAspect="1"/>
          </p:cNvPicPr>
          <p:nvPr/>
        </p:nvPicPr>
        <p:blipFill>
          <a:blip r:embed="rId2" cstate="print"/>
          <a:srcRect r="72971"/>
          <a:stretch>
            <a:fillRect/>
          </a:stretch>
        </p:blipFill>
        <p:spPr bwMode="auto">
          <a:xfrm>
            <a:off x="973507" y="6259336"/>
            <a:ext cx="1265237" cy="1200150"/>
          </a:xfrm>
          <a:prstGeom prst="rect">
            <a:avLst/>
          </a:prstGeom>
          <a:noFill/>
          <a:ln w="9525">
            <a:noFill/>
            <a:miter lim="800000"/>
            <a:headEnd/>
            <a:tailEnd/>
          </a:ln>
        </p:spPr>
      </p:pic>
      <p:pic>
        <p:nvPicPr>
          <p:cNvPr id="7" name="图片 7"/>
          <p:cNvPicPr>
            <a:picLocks noChangeAspect="1"/>
          </p:cNvPicPr>
          <p:nvPr/>
        </p:nvPicPr>
        <p:blipFill>
          <a:blip r:embed="rId3" cstate="print"/>
          <a:srcRect/>
          <a:stretch>
            <a:fillRect/>
          </a:stretch>
        </p:blipFill>
        <p:spPr bwMode="auto">
          <a:xfrm>
            <a:off x="433757" y="6386513"/>
            <a:ext cx="539750" cy="460375"/>
          </a:xfrm>
          <a:prstGeom prst="rect">
            <a:avLst/>
          </a:prstGeom>
          <a:noFill/>
          <a:ln w="9525">
            <a:noFill/>
            <a:miter lim="800000"/>
            <a:headEnd/>
            <a:tailEnd/>
          </a:ln>
        </p:spPr>
      </p:pic>
      <p:pic>
        <p:nvPicPr>
          <p:cNvPr id="9" name="图片 8"/>
          <p:cNvPicPr>
            <a:picLocks noChangeAspect="1"/>
          </p:cNvPicPr>
          <p:nvPr/>
        </p:nvPicPr>
        <p:blipFill>
          <a:blip r:embed="rId4" cstate="print"/>
          <a:srcRect/>
          <a:stretch>
            <a:fillRect/>
          </a:stretch>
        </p:blipFill>
        <p:spPr bwMode="auto">
          <a:xfrm>
            <a:off x="7993046" y="6259336"/>
            <a:ext cx="720725" cy="477838"/>
          </a:xfrm>
          <a:prstGeom prst="rect">
            <a:avLst/>
          </a:prstGeom>
          <a:noFill/>
          <a:ln w="9525">
            <a:noFill/>
            <a:miter lim="800000"/>
            <a:headEnd/>
            <a:tailEnd/>
          </a:ln>
        </p:spPr>
      </p:pic>
      <p:sp>
        <p:nvSpPr>
          <p:cNvPr id="13" name="对角圆角矩形 12"/>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课堂作业</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7544" y="110421"/>
            <a:ext cx="591224" cy="549852"/>
          </a:xfrm>
          <a:prstGeom prst="rect">
            <a:avLst/>
          </a:prstGeom>
        </p:spPr>
      </p:pic>
      <p:sp>
        <p:nvSpPr>
          <p:cNvPr id="12" name="TextBox 11"/>
          <p:cNvSpPr txBox="1"/>
          <p:nvPr/>
        </p:nvSpPr>
        <p:spPr>
          <a:xfrm>
            <a:off x="611560" y="2132856"/>
            <a:ext cx="6984776" cy="3046988"/>
          </a:xfrm>
          <a:prstGeom prst="rect">
            <a:avLst/>
          </a:prstGeom>
          <a:noFill/>
        </p:spPr>
        <p:txBody>
          <a:bodyPr wrap="square" rtlCol="0">
            <a:spAutoFit/>
          </a:bodyPr>
          <a:lstStyle/>
          <a:p>
            <a:pPr>
              <a:lnSpc>
                <a:spcPct val="150000"/>
              </a:lnSpc>
            </a:pPr>
            <a:r>
              <a:rPr lang="zh-CN" altLang="en-US" sz="3200" dirty="0" smtClean="0"/>
              <a:t>我的</a:t>
            </a:r>
            <a:r>
              <a:rPr lang="zh-CN" altLang="en-US" sz="3200" u="sng" dirty="0" smtClean="0"/>
              <a:t>           </a:t>
            </a:r>
            <a:r>
              <a:rPr lang="zh-CN" altLang="en-US" sz="3200" dirty="0" smtClean="0"/>
              <a:t>铅笔，是大森林的</a:t>
            </a:r>
            <a:r>
              <a:rPr lang="zh-CN" altLang="en-US" sz="3200" u="sng" dirty="0" smtClean="0"/>
              <a:t>            </a:t>
            </a:r>
            <a:r>
              <a:rPr lang="zh-CN" altLang="en-US" sz="3200" dirty="0" smtClean="0"/>
              <a:t>。我的</a:t>
            </a:r>
            <a:r>
              <a:rPr lang="zh-CN" altLang="en-US" sz="3200" u="sng" dirty="0" smtClean="0"/>
              <a:t>          </a:t>
            </a:r>
            <a:r>
              <a:rPr lang="zh-CN" altLang="en-US" sz="3200" dirty="0" smtClean="0"/>
              <a:t>梦境，有</a:t>
            </a:r>
            <a:r>
              <a:rPr lang="zh-CN" altLang="en-US" sz="3200" u="sng" dirty="0" smtClean="0"/>
              <a:t>                    </a:t>
            </a:r>
            <a:r>
              <a:rPr lang="zh-CN" altLang="en-US" sz="3200" dirty="0" smtClean="0"/>
              <a:t>，有</a:t>
            </a:r>
            <a:r>
              <a:rPr lang="zh-CN" altLang="en-US" sz="3200" u="sng" dirty="0" smtClean="0"/>
              <a:t>                 </a:t>
            </a:r>
            <a:r>
              <a:rPr lang="zh-CN" altLang="en-US" sz="3200" dirty="0" smtClean="0"/>
              <a:t>，还有紫葡萄的</a:t>
            </a:r>
            <a:r>
              <a:rPr lang="zh-CN" altLang="en-US" sz="3200" u="sng" dirty="0" smtClean="0"/>
              <a:t>             </a:t>
            </a:r>
            <a:r>
              <a:rPr lang="zh-CN" altLang="en-US" sz="3200" dirty="0" smtClean="0"/>
              <a:t>，在溪水里</a:t>
            </a:r>
            <a:r>
              <a:rPr lang="zh-CN" altLang="en-US" sz="3200" u="sng" dirty="0" smtClean="0"/>
              <a:t>           </a:t>
            </a:r>
            <a:r>
              <a:rPr lang="en-US" altLang="zh-CN" sz="3200" dirty="0" smtClean="0"/>
              <a:t>……</a:t>
            </a:r>
            <a:endParaRPr lang="en-US" altLang="zh-CN" sz="3200" dirty="0" smtClean="0"/>
          </a:p>
        </p:txBody>
      </p:sp>
      <p:sp>
        <p:nvSpPr>
          <p:cNvPr id="24" name="TextBox 23"/>
          <p:cNvSpPr txBox="1"/>
          <p:nvPr/>
        </p:nvSpPr>
        <p:spPr>
          <a:xfrm>
            <a:off x="1691680" y="2060848"/>
            <a:ext cx="1152128" cy="646331"/>
          </a:xfrm>
          <a:prstGeom prst="rect">
            <a:avLst/>
          </a:prstGeom>
          <a:noFill/>
        </p:spPr>
        <p:txBody>
          <a:bodyPr wrap="square" rtlCol="0">
            <a:spAutoFit/>
          </a:bodyPr>
          <a:lstStyle/>
          <a:p>
            <a:r>
              <a:rPr lang="zh-CN" altLang="en-US" sz="3600" dirty="0" smtClean="0">
                <a:solidFill>
                  <a:srgbClr val="FF0000"/>
                </a:solidFill>
              </a:rPr>
              <a:t>彩色</a:t>
            </a:r>
            <a:endParaRPr lang="zh-CN" altLang="en-US" sz="3600" dirty="0">
              <a:solidFill>
                <a:srgbClr val="FF0000"/>
              </a:solidFill>
            </a:endParaRPr>
          </a:p>
        </p:txBody>
      </p:sp>
      <p:sp>
        <p:nvSpPr>
          <p:cNvPr id="17" name="TextBox 16"/>
          <p:cNvSpPr txBox="1"/>
          <p:nvPr/>
        </p:nvSpPr>
        <p:spPr>
          <a:xfrm>
            <a:off x="6084168" y="2132856"/>
            <a:ext cx="1152128" cy="646331"/>
          </a:xfrm>
          <a:prstGeom prst="rect">
            <a:avLst/>
          </a:prstGeom>
          <a:noFill/>
        </p:spPr>
        <p:txBody>
          <a:bodyPr wrap="square" rtlCol="0">
            <a:spAutoFit/>
          </a:bodyPr>
          <a:lstStyle/>
          <a:p>
            <a:r>
              <a:rPr lang="zh-CN" altLang="en-US" sz="3600" dirty="0" smtClean="0">
                <a:solidFill>
                  <a:srgbClr val="FF0000"/>
                </a:solidFill>
              </a:rPr>
              <a:t>精灵</a:t>
            </a:r>
            <a:endParaRPr lang="zh-CN" altLang="en-US" sz="3600" dirty="0">
              <a:solidFill>
                <a:srgbClr val="FF0000"/>
              </a:solidFill>
            </a:endParaRPr>
          </a:p>
        </p:txBody>
      </p:sp>
      <p:sp>
        <p:nvSpPr>
          <p:cNvPr id="18" name="TextBox 17"/>
          <p:cNvSpPr txBox="1"/>
          <p:nvPr/>
        </p:nvSpPr>
        <p:spPr>
          <a:xfrm>
            <a:off x="1547664" y="2852936"/>
            <a:ext cx="1152128" cy="646331"/>
          </a:xfrm>
          <a:prstGeom prst="rect">
            <a:avLst/>
          </a:prstGeom>
          <a:noFill/>
        </p:spPr>
        <p:txBody>
          <a:bodyPr wrap="square" rtlCol="0">
            <a:spAutoFit/>
          </a:bodyPr>
          <a:lstStyle/>
          <a:p>
            <a:r>
              <a:rPr lang="zh-CN" altLang="en-US" sz="3600" dirty="0" smtClean="0">
                <a:solidFill>
                  <a:srgbClr val="FF0000"/>
                </a:solidFill>
              </a:rPr>
              <a:t>彩色</a:t>
            </a:r>
            <a:endParaRPr lang="zh-CN" altLang="en-US" sz="3600" dirty="0">
              <a:solidFill>
                <a:srgbClr val="FF0000"/>
              </a:solidFill>
            </a:endParaRPr>
          </a:p>
        </p:txBody>
      </p:sp>
      <p:sp>
        <p:nvSpPr>
          <p:cNvPr id="19" name="TextBox 18"/>
          <p:cNvSpPr txBox="1"/>
          <p:nvPr/>
        </p:nvSpPr>
        <p:spPr>
          <a:xfrm>
            <a:off x="4283968" y="2852936"/>
            <a:ext cx="2088232" cy="646331"/>
          </a:xfrm>
          <a:prstGeom prst="rect">
            <a:avLst/>
          </a:prstGeom>
          <a:noFill/>
        </p:spPr>
        <p:txBody>
          <a:bodyPr wrap="square" rtlCol="0">
            <a:spAutoFit/>
          </a:bodyPr>
          <a:lstStyle/>
          <a:p>
            <a:r>
              <a:rPr lang="zh-CN" altLang="en-US" sz="3600" dirty="0" smtClean="0">
                <a:solidFill>
                  <a:srgbClr val="FF0000"/>
                </a:solidFill>
              </a:rPr>
              <a:t>水果香</a:t>
            </a:r>
            <a:endParaRPr lang="zh-CN" altLang="en-US" sz="3600" dirty="0">
              <a:solidFill>
                <a:srgbClr val="FF0000"/>
              </a:solidFill>
            </a:endParaRPr>
          </a:p>
        </p:txBody>
      </p:sp>
      <p:sp>
        <p:nvSpPr>
          <p:cNvPr id="20" name="TextBox 19"/>
          <p:cNvSpPr txBox="1"/>
          <p:nvPr/>
        </p:nvSpPr>
        <p:spPr>
          <a:xfrm>
            <a:off x="1115616" y="3645024"/>
            <a:ext cx="2088232" cy="646331"/>
          </a:xfrm>
          <a:prstGeom prst="rect">
            <a:avLst/>
          </a:prstGeom>
          <a:noFill/>
        </p:spPr>
        <p:txBody>
          <a:bodyPr wrap="square" rtlCol="0">
            <a:spAutoFit/>
          </a:bodyPr>
          <a:lstStyle/>
          <a:p>
            <a:r>
              <a:rPr lang="zh-CN" altLang="en-US" sz="3600" dirty="0" smtClean="0">
                <a:solidFill>
                  <a:srgbClr val="FF0000"/>
                </a:solidFill>
              </a:rPr>
              <a:t>季节风</a:t>
            </a:r>
            <a:endParaRPr lang="zh-CN" altLang="en-US" sz="3600" dirty="0">
              <a:solidFill>
                <a:srgbClr val="FF0000"/>
              </a:solidFill>
            </a:endParaRPr>
          </a:p>
        </p:txBody>
      </p:sp>
      <p:sp>
        <p:nvSpPr>
          <p:cNvPr id="21" name="TextBox 20"/>
          <p:cNvSpPr txBox="1"/>
          <p:nvPr/>
        </p:nvSpPr>
        <p:spPr>
          <a:xfrm>
            <a:off x="5868144" y="3573016"/>
            <a:ext cx="1368152" cy="646331"/>
          </a:xfrm>
          <a:prstGeom prst="rect">
            <a:avLst/>
          </a:prstGeom>
          <a:noFill/>
        </p:spPr>
        <p:txBody>
          <a:bodyPr wrap="square" rtlCol="0">
            <a:spAutoFit/>
          </a:bodyPr>
          <a:lstStyle/>
          <a:p>
            <a:r>
              <a:rPr lang="zh-CN" altLang="en-US" sz="3600" dirty="0" smtClean="0">
                <a:solidFill>
                  <a:srgbClr val="FF0000"/>
                </a:solidFill>
              </a:rPr>
              <a:t>叮咛</a:t>
            </a:r>
            <a:endParaRPr lang="zh-CN" altLang="en-US" sz="3600" dirty="0">
              <a:solidFill>
                <a:srgbClr val="FF0000"/>
              </a:solidFill>
            </a:endParaRPr>
          </a:p>
        </p:txBody>
      </p:sp>
      <p:sp>
        <p:nvSpPr>
          <p:cNvPr id="23" name="TextBox 22"/>
          <p:cNvSpPr txBox="1"/>
          <p:nvPr/>
        </p:nvSpPr>
        <p:spPr>
          <a:xfrm>
            <a:off x="2411760" y="4365104"/>
            <a:ext cx="1368152" cy="646331"/>
          </a:xfrm>
          <a:prstGeom prst="rect">
            <a:avLst/>
          </a:prstGeom>
          <a:noFill/>
        </p:spPr>
        <p:txBody>
          <a:bodyPr wrap="square" rtlCol="0">
            <a:spAutoFit/>
          </a:bodyPr>
          <a:lstStyle/>
          <a:p>
            <a:r>
              <a:rPr lang="zh-CN" altLang="en-US" sz="3600" dirty="0" smtClean="0">
                <a:solidFill>
                  <a:srgbClr val="FF0000"/>
                </a:solidFill>
              </a:rPr>
              <a:t>流动</a:t>
            </a:r>
            <a:endParaRPr lang="zh-CN" altLang="en-US" sz="3600"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fill="hold"/>
                                        <p:tgtEl>
                                          <p:spTgt spid="24"/>
                                        </p:tgtEl>
                                        <p:attrNameLst>
                                          <p:attrName>ppt_x</p:attrName>
                                        </p:attrNameLst>
                                      </p:cBhvr>
                                      <p:tavLst>
                                        <p:tav tm="0">
                                          <p:val>
                                            <p:strVal val="#ppt_x"/>
                                          </p:val>
                                        </p:tav>
                                        <p:tav tm="100000">
                                          <p:val>
                                            <p:strVal val="#ppt_x"/>
                                          </p:val>
                                        </p:tav>
                                      </p:tavLst>
                                    </p:anim>
                                    <p:anim calcmode="lin" valueType="num">
                                      <p:cBhvr additive="base">
                                        <p:cTn id="22"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ppt_x"/>
                                          </p:val>
                                        </p:tav>
                                        <p:tav tm="100000">
                                          <p:val>
                                            <p:strVal val="#ppt_x"/>
                                          </p:val>
                                        </p:tav>
                                      </p:tavLst>
                                    </p:anim>
                                    <p:anim calcmode="lin" valueType="num">
                                      <p:cBhvr additive="base">
                                        <p:cTn id="3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ppt_x"/>
                                          </p:val>
                                        </p:tav>
                                        <p:tav tm="100000">
                                          <p:val>
                                            <p:strVal val="#ppt_x"/>
                                          </p:val>
                                        </p:tav>
                                      </p:tavLst>
                                    </p:anim>
                                    <p:anim calcmode="lin" valueType="num">
                                      <p:cBhvr additive="base">
                                        <p:cTn id="4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additive="base">
                                        <p:cTn id="45" dur="500" fill="hold"/>
                                        <p:tgtEl>
                                          <p:spTgt spid="20"/>
                                        </p:tgtEl>
                                        <p:attrNameLst>
                                          <p:attrName>ppt_x</p:attrName>
                                        </p:attrNameLst>
                                      </p:cBhvr>
                                      <p:tavLst>
                                        <p:tav tm="0">
                                          <p:val>
                                            <p:strVal val="#ppt_x"/>
                                          </p:val>
                                        </p:tav>
                                        <p:tav tm="100000">
                                          <p:val>
                                            <p:strVal val="#ppt_x"/>
                                          </p:val>
                                        </p:tav>
                                      </p:tavLst>
                                    </p:anim>
                                    <p:anim calcmode="lin" valueType="num">
                                      <p:cBhvr additive="base">
                                        <p:cTn id="4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additive="base">
                                        <p:cTn id="51" dur="500" fill="hold"/>
                                        <p:tgtEl>
                                          <p:spTgt spid="21"/>
                                        </p:tgtEl>
                                        <p:attrNameLst>
                                          <p:attrName>ppt_x</p:attrName>
                                        </p:attrNameLst>
                                      </p:cBhvr>
                                      <p:tavLst>
                                        <p:tav tm="0">
                                          <p:val>
                                            <p:strVal val="#ppt_x"/>
                                          </p:val>
                                        </p:tav>
                                        <p:tav tm="100000">
                                          <p:val>
                                            <p:strVal val="#ppt_x"/>
                                          </p:val>
                                        </p:tav>
                                      </p:tavLst>
                                    </p:anim>
                                    <p:anim calcmode="lin" valueType="num">
                                      <p:cBhvr additive="base">
                                        <p:cTn id="5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additive="base">
                                        <p:cTn id="57" dur="500" fill="hold"/>
                                        <p:tgtEl>
                                          <p:spTgt spid="23"/>
                                        </p:tgtEl>
                                        <p:attrNameLst>
                                          <p:attrName>ppt_x</p:attrName>
                                        </p:attrNameLst>
                                      </p:cBhvr>
                                      <p:tavLst>
                                        <p:tav tm="0">
                                          <p:val>
                                            <p:strVal val="#ppt_x"/>
                                          </p:val>
                                        </p:tav>
                                        <p:tav tm="100000">
                                          <p:val>
                                            <p:strVal val="#ppt_x"/>
                                          </p:val>
                                        </p:tav>
                                      </p:tavLst>
                                    </p:anim>
                                    <p:anim calcmode="lin" valueType="num">
                                      <p:cBhvr additive="base">
                                        <p:cTn id="5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p:bldP spid="24" grpId="0"/>
      <p:bldP spid="17" grpId="0"/>
      <p:bldP spid="18" grpId="0"/>
      <p:bldP spid="19" grpId="0"/>
      <p:bldP spid="20" grpId="0"/>
      <p:bldP spid="21" grpId="0"/>
      <p:bldP spid="2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95536" y="836712"/>
            <a:ext cx="8352928" cy="923330"/>
          </a:xfrm>
          <a:prstGeom prst="rect">
            <a:avLst/>
          </a:prstGeom>
          <a:solidFill>
            <a:schemeClr val="accent5">
              <a:lumMod val="40000"/>
              <a:lumOff val="60000"/>
            </a:schemeClr>
          </a:solidFill>
        </p:spPr>
        <p:txBody>
          <a:bodyPr wrap="square" rtlCol="0">
            <a:spAutoFit/>
          </a:bodyPr>
          <a:lstStyle/>
          <a:p>
            <a:pPr>
              <a:lnSpc>
                <a:spcPct val="150000"/>
              </a:lnSpc>
            </a:pPr>
            <a:r>
              <a:rPr lang="zh-CN" altLang="en-US" sz="3600" dirty="0" smtClean="0"/>
              <a:t>　</a:t>
            </a:r>
            <a:r>
              <a:rPr lang="zh-CN" altLang="en-US" sz="2400" dirty="0" smtClean="0"/>
              <a:t>３</a:t>
            </a:r>
            <a:r>
              <a:rPr lang="en-US" altLang="zh-CN" sz="2400" dirty="0" smtClean="0"/>
              <a:t>.</a:t>
            </a:r>
            <a:r>
              <a:rPr lang="zh-CN" altLang="en-US" sz="2400" dirty="0" smtClean="0"/>
              <a:t>你有没有彩色的梦呢？你的梦里都有些什么呢？</a:t>
            </a:r>
            <a:endParaRPr lang="en-US" altLang="zh-CN" sz="2400" dirty="0" smtClean="0">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1" cstate="print"/>
          <a:srcRect r="72971"/>
          <a:stretch>
            <a:fillRect/>
          </a:stretch>
        </p:blipFill>
        <p:spPr bwMode="auto">
          <a:xfrm>
            <a:off x="5326952" y="6040721"/>
            <a:ext cx="1624013" cy="1543050"/>
          </a:xfrm>
          <a:prstGeom prst="rect">
            <a:avLst/>
          </a:prstGeom>
          <a:noFill/>
          <a:ln w="9525">
            <a:noFill/>
            <a:miter lim="800000"/>
            <a:headEnd/>
            <a:tailEnd/>
          </a:ln>
        </p:spPr>
      </p:pic>
      <p:pic>
        <p:nvPicPr>
          <p:cNvPr id="5" name="图片 12"/>
          <p:cNvPicPr>
            <a:picLocks noChangeAspect="1"/>
          </p:cNvPicPr>
          <p:nvPr/>
        </p:nvPicPr>
        <p:blipFill>
          <a:blip r:embed="rId2" cstate="print"/>
          <a:srcRect r="72971"/>
          <a:stretch>
            <a:fillRect/>
          </a:stretch>
        </p:blipFill>
        <p:spPr bwMode="auto">
          <a:xfrm>
            <a:off x="1132672" y="6205538"/>
            <a:ext cx="1265237" cy="1200150"/>
          </a:xfrm>
          <a:prstGeom prst="rect">
            <a:avLst/>
          </a:prstGeom>
          <a:noFill/>
          <a:ln w="9525">
            <a:noFill/>
            <a:miter lim="800000"/>
            <a:headEnd/>
            <a:tailEnd/>
          </a:ln>
        </p:spPr>
      </p:pic>
      <p:pic>
        <p:nvPicPr>
          <p:cNvPr id="7" name="图片 7"/>
          <p:cNvPicPr>
            <a:picLocks noChangeAspect="1"/>
          </p:cNvPicPr>
          <p:nvPr/>
        </p:nvPicPr>
        <p:blipFill>
          <a:blip r:embed="rId3" cstate="print"/>
          <a:srcRect/>
          <a:stretch>
            <a:fillRect/>
          </a:stretch>
        </p:blipFill>
        <p:spPr bwMode="auto">
          <a:xfrm>
            <a:off x="519018" y="6257925"/>
            <a:ext cx="539750" cy="460375"/>
          </a:xfrm>
          <a:prstGeom prst="rect">
            <a:avLst/>
          </a:prstGeom>
          <a:noFill/>
          <a:ln w="9525">
            <a:noFill/>
            <a:miter lim="800000"/>
            <a:headEnd/>
            <a:tailEnd/>
          </a:ln>
        </p:spPr>
      </p:pic>
      <p:pic>
        <p:nvPicPr>
          <p:cNvPr id="9" name="图片 8"/>
          <p:cNvPicPr>
            <a:picLocks noChangeAspect="1"/>
          </p:cNvPicPr>
          <p:nvPr/>
        </p:nvPicPr>
        <p:blipFill>
          <a:blip r:embed="rId4" cstate="print"/>
          <a:srcRect/>
          <a:stretch>
            <a:fillRect/>
          </a:stretch>
        </p:blipFill>
        <p:spPr bwMode="auto">
          <a:xfrm>
            <a:off x="6948297" y="6381573"/>
            <a:ext cx="720725" cy="477838"/>
          </a:xfrm>
          <a:prstGeom prst="rect">
            <a:avLst/>
          </a:prstGeom>
          <a:noFill/>
          <a:ln w="9525">
            <a:noFill/>
            <a:miter lim="800000"/>
            <a:headEnd/>
            <a:tailEnd/>
          </a:ln>
        </p:spPr>
      </p:pic>
      <p:sp>
        <p:nvSpPr>
          <p:cNvPr id="12" name="对角圆角矩形 11"/>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课堂作业</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7544" y="110421"/>
            <a:ext cx="591224" cy="549852"/>
          </a:xfrm>
          <a:prstGeom prst="rect">
            <a:avLst/>
          </a:prstGeom>
        </p:spPr>
      </p:pic>
      <p:sp>
        <p:nvSpPr>
          <p:cNvPr id="11" name="TextBox 10"/>
          <p:cNvSpPr txBox="1"/>
          <p:nvPr/>
        </p:nvSpPr>
        <p:spPr>
          <a:xfrm>
            <a:off x="539552" y="2492896"/>
            <a:ext cx="7673391" cy="2400657"/>
          </a:xfrm>
          <a:prstGeom prst="rect">
            <a:avLst/>
          </a:prstGeom>
          <a:noFill/>
        </p:spPr>
        <p:txBody>
          <a:bodyPr wrap="square" rtlCol="0">
            <a:spAutoFit/>
          </a:bodyPr>
          <a:lstStyle/>
          <a:p>
            <a:pPr>
              <a:lnSpc>
                <a:spcPct val="150000"/>
              </a:lnSpc>
            </a:pPr>
            <a:r>
              <a:rPr lang="zh-CN" altLang="en-US" sz="3600" dirty="0" smtClean="0"/>
              <a:t>　　示例：</a:t>
            </a:r>
            <a:r>
              <a:rPr lang="zh-CN" altLang="en-US" sz="3200" b="1" dirty="0" smtClean="0">
                <a:solidFill>
                  <a:srgbClr val="FF0000"/>
                </a:solidFill>
                <a:latin typeface="楷体" panose="02010609060101010101" pitchFamily="49" charset="-122"/>
                <a:ea typeface="楷体" panose="02010609060101010101" pitchFamily="49" charset="-122"/>
              </a:rPr>
              <a:t>我的梦里有欢唱的小鸟，有葱绿的森林，有盛开的鲜花，有蓝天白云，还有欢快地流淌的溪水。</a:t>
            </a:r>
            <a:endParaRPr lang="zh-CN" altLang="en-US" sz="3600" dirty="0"/>
          </a:p>
        </p:txBody>
      </p:sp>
      <p:grpSp>
        <p:nvGrpSpPr>
          <p:cNvPr id="15" name="组合 14"/>
          <p:cNvGrpSpPr/>
          <p:nvPr/>
        </p:nvGrpSpPr>
        <p:grpSpPr>
          <a:xfrm>
            <a:off x="4009760" y="4965825"/>
            <a:ext cx="4583151" cy="1292100"/>
            <a:chOff x="4067944" y="5199835"/>
            <a:chExt cx="4583151" cy="1292100"/>
          </a:xfrm>
        </p:grpSpPr>
        <p:sp>
          <p:nvSpPr>
            <p:cNvPr id="10" name="云形标注 9"/>
            <p:cNvSpPr/>
            <p:nvPr/>
          </p:nvSpPr>
          <p:spPr>
            <a:xfrm>
              <a:off x="4067944" y="5247803"/>
              <a:ext cx="3601078" cy="1114996"/>
            </a:xfrm>
            <a:prstGeom prst="cloudCallout">
              <a:avLst>
                <a:gd name="adj1" fmla="val 60440"/>
                <a:gd name="adj2" fmla="val 32755"/>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400" dirty="0" smtClean="0">
                  <a:latin typeface="楷体" panose="02010609060101010101" pitchFamily="49" charset="-122"/>
                  <a:ea typeface="楷体" panose="02010609060101010101" pitchFamily="49" charset="-122"/>
                </a:rPr>
                <a:t>　</a:t>
              </a:r>
              <a:r>
                <a:rPr lang="zh-CN" altLang="en-US" sz="2400" smtClean="0">
                  <a:latin typeface="楷体" panose="02010609060101010101" pitchFamily="49" charset="-122"/>
                  <a:ea typeface="楷体" panose="02010609060101010101" pitchFamily="49" charset="-122"/>
                </a:rPr>
                <a:t>　人与自然和谐相处。</a:t>
              </a:r>
              <a:endParaRPr lang="zh-CN" altLang="en-US" sz="2400" dirty="0">
                <a:latin typeface="楷体" panose="02010609060101010101" pitchFamily="49" charset="-122"/>
                <a:ea typeface="楷体" panose="02010609060101010101" pitchFamily="49" charset="-122"/>
              </a:endParaRPr>
            </a:p>
          </p:txBody>
        </p:sp>
        <p:pic>
          <p:nvPicPr>
            <p:cNvPr id="8194"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927820" y="5199835"/>
              <a:ext cx="723275" cy="1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circle(in)">
                                      <p:cBhvr>
                                        <p:cTn id="14" dur="20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图片 9"/>
          <p:cNvPicPr>
            <a:picLocks noChangeAspect="1"/>
          </p:cNvPicPr>
          <p:nvPr/>
        </p:nvPicPr>
        <p:blipFill>
          <a:blip r:embed="rId1" cstate="print"/>
          <a:srcRect r="72971"/>
          <a:stretch>
            <a:fillRect/>
          </a:stretch>
        </p:blipFill>
        <p:spPr bwMode="auto">
          <a:xfrm>
            <a:off x="5292725" y="6096000"/>
            <a:ext cx="1624013" cy="1543050"/>
          </a:xfrm>
          <a:prstGeom prst="rect">
            <a:avLst/>
          </a:prstGeom>
          <a:noFill/>
          <a:ln w="9525">
            <a:noFill/>
            <a:miter lim="800000"/>
            <a:headEnd/>
            <a:tailEnd/>
          </a:ln>
        </p:spPr>
      </p:pic>
      <p:pic>
        <p:nvPicPr>
          <p:cNvPr id="22531" name="图片 12"/>
          <p:cNvPicPr>
            <a:picLocks noChangeAspect="1"/>
          </p:cNvPicPr>
          <p:nvPr/>
        </p:nvPicPr>
        <p:blipFill>
          <a:blip r:embed="rId2" cstate="print"/>
          <a:srcRect r="72971"/>
          <a:stretch>
            <a:fillRect/>
          </a:stretch>
        </p:blipFill>
        <p:spPr bwMode="auto">
          <a:xfrm>
            <a:off x="896376" y="6096000"/>
            <a:ext cx="1265237" cy="1200150"/>
          </a:xfrm>
          <a:prstGeom prst="rect">
            <a:avLst/>
          </a:prstGeom>
          <a:noFill/>
          <a:ln w="9525">
            <a:noFill/>
            <a:miter lim="800000"/>
            <a:headEnd/>
            <a:tailEnd/>
          </a:ln>
        </p:spPr>
      </p:pic>
      <p:pic>
        <p:nvPicPr>
          <p:cNvPr id="22533" name="图片 7"/>
          <p:cNvPicPr>
            <a:picLocks noChangeAspect="1"/>
          </p:cNvPicPr>
          <p:nvPr/>
        </p:nvPicPr>
        <p:blipFill>
          <a:blip r:embed="rId3" cstate="print"/>
          <a:srcRect/>
          <a:stretch>
            <a:fillRect/>
          </a:stretch>
        </p:blipFill>
        <p:spPr bwMode="auto">
          <a:xfrm>
            <a:off x="563563" y="6096000"/>
            <a:ext cx="539750" cy="460375"/>
          </a:xfrm>
          <a:prstGeom prst="rect">
            <a:avLst/>
          </a:prstGeom>
          <a:noFill/>
          <a:ln w="9525">
            <a:noFill/>
            <a:miter lim="800000"/>
            <a:headEnd/>
            <a:tailEnd/>
          </a:ln>
        </p:spPr>
      </p:pic>
      <p:pic>
        <p:nvPicPr>
          <p:cNvPr id="22535" name="图片 8"/>
          <p:cNvPicPr>
            <a:picLocks noChangeAspect="1"/>
          </p:cNvPicPr>
          <p:nvPr/>
        </p:nvPicPr>
        <p:blipFill>
          <a:blip r:embed="rId4" cstate="print"/>
          <a:srcRect/>
          <a:stretch>
            <a:fillRect/>
          </a:stretch>
        </p:blipFill>
        <p:spPr bwMode="auto">
          <a:xfrm>
            <a:off x="6831013" y="6365875"/>
            <a:ext cx="720725" cy="477838"/>
          </a:xfrm>
          <a:prstGeom prst="rect">
            <a:avLst/>
          </a:prstGeom>
          <a:noFill/>
          <a:ln w="9525">
            <a:noFill/>
            <a:miter lim="800000"/>
            <a:headEnd/>
            <a:tailEnd/>
          </a:ln>
        </p:spPr>
      </p:pic>
      <p:sp>
        <p:nvSpPr>
          <p:cNvPr id="356" name="矩形 355"/>
          <p:cNvSpPr/>
          <p:nvPr/>
        </p:nvSpPr>
        <p:spPr>
          <a:xfrm>
            <a:off x="1528995" y="2005279"/>
            <a:ext cx="5388479" cy="769441"/>
          </a:xfrm>
          <a:prstGeom prst="rect">
            <a:avLst/>
          </a:prstGeom>
          <a:noFill/>
        </p:spPr>
        <p:txBody>
          <a:bodyPr>
            <a:spAutoFit/>
          </a:bodyPr>
          <a:lstStyle/>
          <a:p>
            <a:pPr algn="r" fontAlgn="auto">
              <a:spcBef>
                <a:spcPts val="0"/>
              </a:spcBef>
              <a:spcAft>
                <a:spcPts val="0"/>
              </a:spcAft>
              <a:defRPr/>
            </a:pPr>
            <a:r>
              <a:rPr lang="zh-CN" altLang="en-US"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谢谢您的观看和支持</a:t>
            </a:r>
            <a:endParaRPr lang="en-US" altLang="zh-CN"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pic>
        <p:nvPicPr>
          <p:cNvPr id="357" name="图片 356"/>
          <p:cNvPicPr>
            <a:picLocks noChangeAspect="1"/>
          </p:cNvPicPr>
          <p:nvPr/>
        </p:nvPicPr>
        <p:blipFill>
          <a:blip r:embed="rId5" cstate="print"/>
          <a:srcRect/>
          <a:stretch>
            <a:fillRect/>
          </a:stretch>
        </p:blipFill>
        <p:spPr bwMode="auto">
          <a:xfrm>
            <a:off x="2447925" y="2909888"/>
            <a:ext cx="4195763" cy="623887"/>
          </a:xfrm>
          <a:prstGeom prst="rect">
            <a:avLst/>
          </a:prstGeom>
          <a:noFill/>
          <a:ln w="9525">
            <a:noFill/>
            <a:miter lim="800000"/>
            <a:headEnd/>
            <a:tailEnd/>
          </a:ln>
        </p:spPr>
      </p:pic>
      <p:grpSp>
        <p:nvGrpSpPr>
          <p:cNvPr id="11" name="组合 10"/>
          <p:cNvGrpSpPr/>
          <p:nvPr/>
        </p:nvGrpSpPr>
        <p:grpSpPr>
          <a:xfrm>
            <a:off x="7601039" y="5023879"/>
            <a:ext cx="1113416" cy="1819834"/>
            <a:chOff x="5836357" y="4560894"/>
            <a:chExt cx="1327930" cy="2056092"/>
          </a:xfrm>
        </p:grpSpPr>
        <p:pic>
          <p:nvPicPr>
            <p:cNvPr id="12" name="图片 5"/>
            <p:cNvPicPr>
              <a:picLocks noChangeAspect="1"/>
            </p:cNvPicPr>
            <p:nvPr/>
          </p:nvPicPr>
          <p:blipFill rotWithShape="1">
            <a:blip r:embed="rId6" cstate="print">
              <a:clrChange>
                <a:clrFrom>
                  <a:srgbClr val="FDFDFD"/>
                </a:clrFrom>
                <a:clrTo>
                  <a:srgbClr val="FDFDFD">
                    <a:alpha val="0"/>
                  </a:srgbClr>
                </a:clrTo>
              </a:clrChange>
            </a:blip>
            <a:srcRect l="35500" r="32250" b="80044"/>
            <a:stretch>
              <a:fillRect/>
            </a:stretch>
          </p:blipFill>
          <p:spPr bwMode="auto">
            <a:xfrm>
              <a:off x="5836357" y="4560894"/>
              <a:ext cx="429028" cy="383639"/>
            </a:xfrm>
            <a:prstGeom prst="rect">
              <a:avLst/>
            </a:prstGeom>
            <a:noFill/>
            <a:ln w="9525">
              <a:noFill/>
              <a:miter lim="800000"/>
              <a:headEnd/>
              <a:tailEnd/>
            </a:ln>
          </p:spPr>
        </p:pic>
        <p:pic>
          <p:nvPicPr>
            <p:cNvPr id="13" name="Picture 2"/>
            <p:cNvPicPr>
              <a:picLocks noChangeAspect="1" noChangeArrowheads="1"/>
            </p:cNvPicPr>
            <p:nvPr/>
          </p:nvPicPr>
          <p:blipFill>
            <a:blip r:embed="rId7"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4" name="Picture 3"/>
          <p:cNvPicPr>
            <a:picLocks noChangeAspect="1" noChangeArrowheads="1"/>
          </p:cNvPicPr>
          <p:nvPr/>
        </p:nvPicPr>
        <p:blipFill>
          <a:blip r:embed="rId8"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flipH="1">
            <a:off x="1765289" y="5277941"/>
            <a:ext cx="1365272" cy="15280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57"/>
                                        </p:tgtEl>
                                        <p:attrNameLst>
                                          <p:attrName>style.visibility</p:attrName>
                                        </p:attrNameLst>
                                      </p:cBhvr>
                                      <p:to>
                                        <p:strVal val="visible"/>
                                      </p:to>
                                    </p:set>
                                    <p:animEffect transition="in" filter="wipe(left)">
                                      <p:cBhvr>
                                        <p:cTn id="7" dur="500"/>
                                        <p:tgtEl>
                                          <p:spTgt spid="357"/>
                                        </p:tgtEl>
                                      </p:cBhvr>
                                    </p:animEffect>
                                  </p:childTnLst>
                                </p:cTn>
                              </p:par>
                            </p:childTnLst>
                          </p:cTn>
                        </p:par>
                        <p:par>
                          <p:cTn id="8" fill="hold">
                            <p:stCondLst>
                              <p:cond delay="500"/>
                            </p:stCondLst>
                            <p:childTnLst>
                              <p:par>
                                <p:cTn id="9" presetID="56" presetClass="entr" presetSubtype="0" fill="hold" nodeType="afterEffect">
                                  <p:stCondLst>
                                    <p:cond delay="0"/>
                                  </p:stCondLst>
                                  <p:iterate type="lt">
                                    <p:tmPct val="10000"/>
                                  </p:iterate>
                                  <p:childTnLst>
                                    <p:set>
                                      <p:cBhvr>
                                        <p:cTn id="10" dur="1" fill="hold">
                                          <p:stCondLst>
                                            <p:cond delay="0"/>
                                          </p:stCondLst>
                                        </p:cTn>
                                        <p:tgtEl>
                                          <p:spTgt spid="356"/>
                                        </p:tgtEl>
                                        <p:attrNameLst>
                                          <p:attrName>style.visibility</p:attrName>
                                        </p:attrNameLst>
                                      </p:cBhvr>
                                      <p:to>
                                        <p:strVal val="visible"/>
                                      </p:to>
                                    </p:set>
                                    <p:anim by="(-#ppt_w*2)" calcmode="lin" valueType="num">
                                      <p:cBhvr rctx="PPT">
                                        <p:cTn id="11" dur="500" autoRev="1" fill="hold">
                                          <p:stCondLst>
                                            <p:cond delay="0"/>
                                          </p:stCondLst>
                                        </p:cTn>
                                        <p:tgtEl>
                                          <p:spTgt spid="356"/>
                                        </p:tgtEl>
                                        <p:attrNameLst>
                                          <p:attrName>ppt_w</p:attrName>
                                        </p:attrNameLst>
                                      </p:cBhvr>
                                    </p:anim>
                                    <p:anim by="(#ppt_w*0.50)" calcmode="lin" valueType="num">
                                      <p:cBhvr>
                                        <p:cTn id="12" dur="500" decel="50000" autoRev="1" fill="hold">
                                          <p:stCondLst>
                                            <p:cond delay="0"/>
                                          </p:stCondLst>
                                        </p:cTn>
                                        <p:tgtEl>
                                          <p:spTgt spid="356"/>
                                        </p:tgtEl>
                                        <p:attrNameLst>
                                          <p:attrName>ppt_x</p:attrName>
                                        </p:attrNameLst>
                                      </p:cBhvr>
                                    </p:anim>
                                    <p:anim from="(-#ppt_h/2)" to="(#ppt_y)" calcmode="lin" valueType="num">
                                      <p:cBhvr>
                                        <p:cTn id="13" dur="1000" fill="hold">
                                          <p:stCondLst>
                                            <p:cond delay="0"/>
                                          </p:stCondLst>
                                        </p:cTn>
                                        <p:tgtEl>
                                          <p:spTgt spid="356"/>
                                        </p:tgtEl>
                                        <p:attrNameLst>
                                          <p:attrName>ppt_y</p:attrName>
                                        </p:attrNameLst>
                                      </p:cBhvr>
                                    </p:anim>
                                    <p:animRot by="21600000">
                                      <p:cBhvr>
                                        <p:cTn id="14" dur="1000" fill="hold">
                                          <p:stCondLst>
                                            <p:cond delay="0"/>
                                          </p:stCondLst>
                                        </p:cTn>
                                        <p:tgtEl>
                                          <p:spTgt spid="356"/>
                                        </p:tgtEl>
                                        <p:attrNameLst>
                                          <p:attrName>r</p:attrName>
                                        </p:attrNameLst>
                                      </p:cBhvr>
                                    </p:animRot>
                                  </p:childTnLst>
                                </p:cTn>
                              </p:par>
                              <p:par>
                                <p:cTn id="15" presetID="26"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80">
                                          <p:stCondLst>
                                            <p:cond delay="0"/>
                                          </p:stCondLst>
                                        </p:cTn>
                                        <p:tgtEl>
                                          <p:spTgt spid="14"/>
                                        </p:tgtEl>
                                      </p:cBhvr>
                                    </p:animEffect>
                                    <p:anim calcmode="lin" valueType="num">
                                      <p:cBhvr>
                                        <p:cTn id="18"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23" dur="26">
                                          <p:stCondLst>
                                            <p:cond delay="650"/>
                                          </p:stCondLst>
                                        </p:cTn>
                                        <p:tgtEl>
                                          <p:spTgt spid="14"/>
                                        </p:tgtEl>
                                      </p:cBhvr>
                                      <p:to x="100000" y="60000"/>
                                    </p:animScale>
                                    <p:animScale>
                                      <p:cBhvr>
                                        <p:cTn id="24" dur="166" decel="50000">
                                          <p:stCondLst>
                                            <p:cond delay="676"/>
                                          </p:stCondLst>
                                        </p:cTn>
                                        <p:tgtEl>
                                          <p:spTgt spid="14"/>
                                        </p:tgtEl>
                                      </p:cBhvr>
                                      <p:to x="100000" y="100000"/>
                                    </p:animScale>
                                    <p:animScale>
                                      <p:cBhvr>
                                        <p:cTn id="25" dur="26">
                                          <p:stCondLst>
                                            <p:cond delay="1312"/>
                                          </p:stCondLst>
                                        </p:cTn>
                                        <p:tgtEl>
                                          <p:spTgt spid="14"/>
                                        </p:tgtEl>
                                      </p:cBhvr>
                                      <p:to x="100000" y="80000"/>
                                    </p:animScale>
                                    <p:animScale>
                                      <p:cBhvr>
                                        <p:cTn id="26" dur="166" decel="50000">
                                          <p:stCondLst>
                                            <p:cond delay="1338"/>
                                          </p:stCondLst>
                                        </p:cTn>
                                        <p:tgtEl>
                                          <p:spTgt spid="14"/>
                                        </p:tgtEl>
                                      </p:cBhvr>
                                      <p:to x="100000" y="100000"/>
                                    </p:animScale>
                                    <p:animScale>
                                      <p:cBhvr>
                                        <p:cTn id="27" dur="26">
                                          <p:stCondLst>
                                            <p:cond delay="1642"/>
                                          </p:stCondLst>
                                        </p:cTn>
                                        <p:tgtEl>
                                          <p:spTgt spid="14"/>
                                        </p:tgtEl>
                                      </p:cBhvr>
                                      <p:to x="100000" y="90000"/>
                                    </p:animScale>
                                    <p:animScale>
                                      <p:cBhvr>
                                        <p:cTn id="28" dur="166" decel="50000">
                                          <p:stCondLst>
                                            <p:cond delay="1668"/>
                                          </p:stCondLst>
                                        </p:cTn>
                                        <p:tgtEl>
                                          <p:spTgt spid="14"/>
                                        </p:tgtEl>
                                      </p:cBhvr>
                                      <p:to x="100000" y="100000"/>
                                    </p:animScale>
                                    <p:animScale>
                                      <p:cBhvr>
                                        <p:cTn id="29" dur="26">
                                          <p:stCondLst>
                                            <p:cond delay="1808"/>
                                          </p:stCondLst>
                                        </p:cTn>
                                        <p:tgtEl>
                                          <p:spTgt spid="14"/>
                                        </p:tgtEl>
                                      </p:cBhvr>
                                      <p:to x="100000" y="95000"/>
                                    </p:animScale>
                                    <p:animScale>
                                      <p:cBhvr>
                                        <p:cTn id="30" dur="166" decel="50000">
                                          <p:stCondLst>
                                            <p:cond delay="1834"/>
                                          </p:stCondLst>
                                        </p:cTn>
                                        <p:tgtEl>
                                          <p:spTgt spid="14"/>
                                        </p:tgtEl>
                                      </p:cBhvr>
                                      <p:to x="100000" y="100000"/>
                                    </p:animScale>
                                  </p:childTnLst>
                                </p:cTn>
                              </p:par>
                              <p:par>
                                <p:cTn id="31" presetID="26" presetClass="entr" presetSubtype="0"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down)">
                                      <p:cBhvr>
                                        <p:cTn id="33" dur="580">
                                          <p:stCondLst>
                                            <p:cond delay="0"/>
                                          </p:stCondLst>
                                        </p:cTn>
                                        <p:tgtEl>
                                          <p:spTgt spid="11"/>
                                        </p:tgtEl>
                                      </p:cBhvr>
                                    </p:animEffect>
                                    <p:anim calcmode="lin" valueType="num">
                                      <p:cBhvr>
                                        <p:cTn id="34"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39" dur="26">
                                          <p:stCondLst>
                                            <p:cond delay="650"/>
                                          </p:stCondLst>
                                        </p:cTn>
                                        <p:tgtEl>
                                          <p:spTgt spid="11"/>
                                        </p:tgtEl>
                                      </p:cBhvr>
                                      <p:to x="100000" y="60000"/>
                                    </p:animScale>
                                    <p:animScale>
                                      <p:cBhvr>
                                        <p:cTn id="40" dur="166" decel="50000">
                                          <p:stCondLst>
                                            <p:cond delay="676"/>
                                          </p:stCondLst>
                                        </p:cTn>
                                        <p:tgtEl>
                                          <p:spTgt spid="11"/>
                                        </p:tgtEl>
                                      </p:cBhvr>
                                      <p:to x="100000" y="100000"/>
                                    </p:animScale>
                                    <p:animScale>
                                      <p:cBhvr>
                                        <p:cTn id="41" dur="26">
                                          <p:stCondLst>
                                            <p:cond delay="1312"/>
                                          </p:stCondLst>
                                        </p:cTn>
                                        <p:tgtEl>
                                          <p:spTgt spid="11"/>
                                        </p:tgtEl>
                                      </p:cBhvr>
                                      <p:to x="100000" y="80000"/>
                                    </p:animScale>
                                    <p:animScale>
                                      <p:cBhvr>
                                        <p:cTn id="42" dur="166" decel="50000">
                                          <p:stCondLst>
                                            <p:cond delay="1338"/>
                                          </p:stCondLst>
                                        </p:cTn>
                                        <p:tgtEl>
                                          <p:spTgt spid="11"/>
                                        </p:tgtEl>
                                      </p:cBhvr>
                                      <p:to x="100000" y="100000"/>
                                    </p:animScale>
                                    <p:animScale>
                                      <p:cBhvr>
                                        <p:cTn id="43" dur="26">
                                          <p:stCondLst>
                                            <p:cond delay="1642"/>
                                          </p:stCondLst>
                                        </p:cTn>
                                        <p:tgtEl>
                                          <p:spTgt spid="11"/>
                                        </p:tgtEl>
                                      </p:cBhvr>
                                      <p:to x="100000" y="90000"/>
                                    </p:animScale>
                                    <p:animScale>
                                      <p:cBhvr>
                                        <p:cTn id="44" dur="166" decel="50000">
                                          <p:stCondLst>
                                            <p:cond delay="1668"/>
                                          </p:stCondLst>
                                        </p:cTn>
                                        <p:tgtEl>
                                          <p:spTgt spid="11"/>
                                        </p:tgtEl>
                                      </p:cBhvr>
                                      <p:to x="100000" y="100000"/>
                                    </p:animScale>
                                    <p:animScale>
                                      <p:cBhvr>
                                        <p:cTn id="45" dur="26">
                                          <p:stCondLst>
                                            <p:cond delay="1808"/>
                                          </p:stCondLst>
                                        </p:cTn>
                                        <p:tgtEl>
                                          <p:spTgt spid="11"/>
                                        </p:tgtEl>
                                      </p:cBhvr>
                                      <p:to x="100000" y="95000"/>
                                    </p:animScale>
                                    <p:animScale>
                                      <p:cBhvr>
                                        <p:cTn id="46" dur="166" decel="50000">
                                          <p:stCondLst>
                                            <p:cond delay="1834"/>
                                          </p:stCondLst>
                                        </p:cTn>
                                        <p:tgtEl>
                                          <p:spTgt spid="1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1" name="图片 9"/>
          <p:cNvPicPr>
            <a:picLocks noChangeAspect="1"/>
          </p:cNvPicPr>
          <p:nvPr/>
        </p:nvPicPr>
        <p:blipFill>
          <a:blip r:embed="rId1" cstate="print"/>
          <a:srcRect r="72971"/>
          <a:stretch>
            <a:fillRect/>
          </a:stretch>
        </p:blipFill>
        <p:spPr bwMode="auto">
          <a:xfrm>
            <a:off x="5292725" y="6096000"/>
            <a:ext cx="1624013" cy="1543050"/>
          </a:xfrm>
          <a:prstGeom prst="rect">
            <a:avLst/>
          </a:prstGeom>
          <a:noFill/>
          <a:ln w="9525">
            <a:noFill/>
            <a:miter lim="800000"/>
            <a:headEnd/>
            <a:tailEnd/>
          </a:ln>
        </p:spPr>
      </p:pic>
      <p:pic>
        <p:nvPicPr>
          <p:cNvPr id="17412" name="图片 12"/>
          <p:cNvPicPr>
            <a:picLocks noChangeAspect="1"/>
          </p:cNvPicPr>
          <p:nvPr/>
        </p:nvPicPr>
        <p:blipFill>
          <a:blip r:embed="rId2" cstate="print"/>
          <a:srcRect r="72971"/>
          <a:stretch>
            <a:fillRect/>
          </a:stretch>
        </p:blipFill>
        <p:spPr bwMode="auto">
          <a:xfrm>
            <a:off x="1382713" y="6253163"/>
            <a:ext cx="1265237" cy="1200150"/>
          </a:xfrm>
          <a:prstGeom prst="rect">
            <a:avLst/>
          </a:prstGeom>
          <a:noFill/>
          <a:ln w="9525">
            <a:noFill/>
            <a:miter lim="800000"/>
            <a:headEnd/>
            <a:tailEnd/>
          </a:ln>
        </p:spPr>
      </p:pic>
      <p:pic>
        <p:nvPicPr>
          <p:cNvPr id="17414" name="图片 7"/>
          <p:cNvPicPr>
            <a:picLocks noChangeAspect="1"/>
          </p:cNvPicPr>
          <p:nvPr/>
        </p:nvPicPr>
        <p:blipFill>
          <a:blip r:embed="rId3" cstate="print"/>
          <a:srcRect/>
          <a:stretch>
            <a:fillRect/>
          </a:stretch>
        </p:blipFill>
        <p:spPr bwMode="auto">
          <a:xfrm>
            <a:off x="158750" y="6296025"/>
            <a:ext cx="539750" cy="460375"/>
          </a:xfrm>
          <a:prstGeom prst="rect">
            <a:avLst/>
          </a:prstGeom>
          <a:noFill/>
          <a:ln w="9525">
            <a:noFill/>
            <a:miter lim="800000"/>
            <a:headEnd/>
            <a:tailEnd/>
          </a:ln>
        </p:spPr>
      </p:pic>
      <p:pic>
        <p:nvPicPr>
          <p:cNvPr id="17416" name="图片 8"/>
          <p:cNvPicPr>
            <a:picLocks noChangeAspect="1"/>
          </p:cNvPicPr>
          <p:nvPr/>
        </p:nvPicPr>
        <p:blipFill>
          <a:blip r:embed="rId4" cstate="print"/>
          <a:srcRect/>
          <a:stretch>
            <a:fillRect/>
          </a:stretch>
        </p:blipFill>
        <p:spPr bwMode="auto">
          <a:xfrm>
            <a:off x="6831013" y="6365875"/>
            <a:ext cx="720725" cy="477838"/>
          </a:xfrm>
          <a:prstGeom prst="rect">
            <a:avLst/>
          </a:prstGeom>
          <a:noFill/>
          <a:ln w="9525">
            <a:noFill/>
            <a:miter lim="800000"/>
            <a:headEnd/>
            <a:tailEnd/>
          </a:ln>
        </p:spPr>
      </p:pic>
      <p:sp>
        <p:nvSpPr>
          <p:cNvPr id="2" name="矩形 1"/>
          <p:cNvSpPr/>
          <p:nvPr/>
        </p:nvSpPr>
        <p:spPr>
          <a:xfrm>
            <a:off x="539552" y="1124744"/>
            <a:ext cx="2016224" cy="646331"/>
          </a:xfrm>
          <a:prstGeom prst="rect">
            <a:avLst/>
          </a:prstGeom>
        </p:spPr>
        <p:style>
          <a:lnRef idx="3">
            <a:schemeClr val="lt1"/>
          </a:lnRef>
          <a:fillRef idx="1">
            <a:schemeClr val="accent6"/>
          </a:fillRef>
          <a:effectRef idx="1">
            <a:schemeClr val="accent6"/>
          </a:effectRef>
          <a:fontRef idx="minor">
            <a:schemeClr val="lt1"/>
          </a:fontRef>
        </p:style>
        <p:txBody>
          <a:bodyPr wrap="square">
            <a:spAutoFit/>
          </a:bodyPr>
          <a:lstStyle/>
          <a:p>
            <a:r>
              <a:rPr lang="zh-CN" altLang="en-US"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anose="02010800040101010101" pitchFamily="2" charset="-122"/>
                <a:ea typeface="华文新魏" panose="02010800040101010101" pitchFamily="2" charset="-122"/>
              </a:rPr>
              <a:t>高洪波</a:t>
            </a:r>
            <a:endParaRPr lang="zh-CN" alt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anose="02010800040101010101" pitchFamily="2" charset="-122"/>
              <a:ea typeface="华文新魏" panose="02010800040101010101" pitchFamily="2" charset="-122"/>
            </a:endParaRPr>
          </a:p>
        </p:txBody>
      </p:sp>
      <p:sp>
        <p:nvSpPr>
          <p:cNvPr id="25" name="云形标注 24"/>
          <p:cNvSpPr/>
          <p:nvPr/>
        </p:nvSpPr>
        <p:spPr>
          <a:xfrm>
            <a:off x="4355976" y="1556792"/>
            <a:ext cx="3528392" cy="2952328"/>
          </a:xfrm>
          <a:prstGeom prst="cloudCallout">
            <a:avLst>
              <a:gd name="adj1" fmla="val 60520"/>
              <a:gd name="adj2" fmla="val 54020"/>
            </a:avLst>
          </a:prstGeom>
          <a:solidFill>
            <a:schemeClr val="accent5">
              <a:lumMod val="40000"/>
              <a:lumOff val="60000"/>
            </a:schemeClr>
          </a:solidFill>
          <a:ln>
            <a:solidFill>
              <a:schemeClr val="accent5">
                <a:lumMod val="60000"/>
                <a:lumOff val="40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dirty="0">
              <a:solidFill>
                <a:schemeClr val="tx1"/>
              </a:solidFill>
              <a:latin typeface="楷体" panose="02010609060101010101" pitchFamily="49" charset="-122"/>
              <a:ea typeface="楷体" panose="02010609060101010101" pitchFamily="49" charset="-122"/>
            </a:endParaRPr>
          </a:p>
        </p:txBody>
      </p:sp>
      <p:sp>
        <p:nvSpPr>
          <p:cNvPr id="12" name="TextBox 11"/>
          <p:cNvSpPr txBox="1"/>
          <p:nvPr/>
        </p:nvSpPr>
        <p:spPr>
          <a:xfrm>
            <a:off x="4355976" y="980728"/>
            <a:ext cx="4248472" cy="5262979"/>
          </a:xfrm>
          <a:prstGeom prst="rect">
            <a:avLst/>
          </a:prstGeom>
          <a:noFill/>
        </p:spPr>
        <p:txBody>
          <a:bodyPr wrap="square" rtlCol="0">
            <a:spAutoFit/>
          </a:bodyPr>
          <a:lstStyle/>
          <a:p>
            <a:r>
              <a:rPr lang="zh-CN" altLang="en-US" dirty="0" smtClean="0">
                <a:latin typeface="楷体" panose="02010609060101010101" pitchFamily="49" charset="-122"/>
                <a:ea typeface="楷体" panose="02010609060101010101" pitchFamily="49" charset="-122"/>
              </a:rPr>
              <a:t>　</a:t>
            </a:r>
            <a:r>
              <a:rPr lang="zh-CN" altLang="en-US" sz="2400" dirty="0" smtClean="0">
                <a:latin typeface="楷体" panose="02010609060101010101" pitchFamily="49" charset="-122"/>
                <a:ea typeface="楷体" panose="02010609060101010101" pitchFamily="49" charset="-122"/>
              </a:rPr>
              <a:t>　高洪波，男，笔名向川，诗人、散文家，</a:t>
            </a:r>
            <a:r>
              <a:rPr lang="en-US" altLang="zh-CN" sz="2400" dirty="0" smtClean="0">
                <a:latin typeface="楷体" panose="02010609060101010101" pitchFamily="49" charset="-122"/>
                <a:ea typeface="楷体" panose="02010609060101010101" pitchFamily="49" charset="-122"/>
              </a:rPr>
              <a:t>1951</a:t>
            </a:r>
            <a:r>
              <a:rPr lang="zh-CN" altLang="en-US" sz="2400" dirty="0" smtClean="0">
                <a:latin typeface="楷体" panose="02010609060101010101" pitchFamily="49" charset="-122"/>
                <a:ea typeface="楷体" panose="02010609060101010101" pitchFamily="49" charset="-122"/>
              </a:rPr>
              <a:t>年</a:t>
            </a:r>
            <a:r>
              <a:rPr lang="en-US" altLang="zh-CN" sz="2400" dirty="0" smtClean="0">
                <a:latin typeface="楷体" panose="02010609060101010101" pitchFamily="49" charset="-122"/>
                <a:ea typeface="楷体" panose="02010609060101010101" pitchFamily="49" charset="-122"/>
              </a:rPr>
              <a:t>12</a:t>
            </a:r>
            <a:r>
              <a:rPr lang="zh-CN" altLang="en-US" sz="2400" dirty="0" smtClean="0">
                <a:latin typeface="楷体" panose="02010609060101010101" pitchFamily="49" charset="-122"/>
                <a:ea typeface="楷体" panose="02010609060101010101" pitchFamily="49" charset="-122"/>
              </a:rPr>
              <a:t>月生于内蒙古。</a:t>
            </a:r>
            <a:r>
              <a:rPr lang="en-US" altLang="zh-CN" sz="2400" dirty="0" smtClean="0">
                <a:latin typeface="楷体" panose="02010609060101010101" pitchFamily="49" charset="-122"/>
                <a:ea typeface="楷体" panose="02010609060101010101" pitchFamily="49" charset="-122"/>
              </a:rPr>
              <a:t>1988</a:t>
            </a:r>
            <a:r>
              <a:rPr lang="zh-CN" altLang="en-US" sz="2400" dirty="0" smtClean="0">
                <a:latin typeface="楷体" panose="02010609060101010101" pitchFamily="49" charset="-122"/>
                <a:ea typeface="楷体" panose="02010609060101010101" pitchFamily="49" charset="-122"/>
              </a:rPr>
              <a:t>年毕业于北京大学中文系。</a:t>
            </a:r>
            <a:r>
              <a:rPr lang="en-US" altLang="zh-CN" sz="2400" dirty="0" smtClean="0">
                <a:latin typeface="楷体" panose="02010609060101010101" pitchFamily="49" charset="-122"/>
                <a:ea typeface="楷体" panose="02010609060101010101" pitchFamily="49" charset="-122"/>
              </a:rPr>
              <a:t>1969</a:t>
            </a:r>
            <a:r>
              <a:rPr lang="zh-CN" altLang="en-US" sz="2400" dirty="0" smtClean="0">
                <a:latin typeface="楷体" panose="02010609060101010101" pitchFamily="49" charset="-122"/>
                <a:ea typeface="楷体" panose="02010609060101010101" pitchFamily="49" charset="-122"/>
              </a:rPr>
              <a:t>年应征入伍，曾任陆军四十师炮团战士、排长。</a:t>
            </a:r>
            <a:r>
              <a:rPr lang="en-US" altLang="zh-CN" sz="2400" dirty="0" smtClean="0">
                <a:latin typeface="楷体" panose="02010609060101010101" pitchFamily="49" charset="-122"/>
                <a:ea typeface="楷体" panose="02010609060101010101" pitchFamily="49" charset="-122"/>
              </a:rPr>
              <a:t>1971</a:t>
            </a:r>
            <a:r>
              <a:rPr lang="zh-CN" altLang="en-US" sz="2400" dirty="0" smtClean="0">
                <a:latin typeface="楷体" panose="02010609060101010101" pitchFamily="49" charset="-122"/>
                <a:ea typeface="楷体" panose="02010609060101010101" pitchFamily="49" charset="-122"/>
              </a:rPr>
              <a:t>年开始发表作品。</a:t>
            </a:r>
            <a:r>
              <a:rPr lang="en-US" altLang="zh-CN" sz="2400" dirty="0" smtClean="0">
                <a:latin typeface="楷体" panose="02010609060101010101" pitchFamily="49" charset="-122"/>
                <a:ea typeface="楷体" panose="02010609060101010101" pitchFamily="49" charset="-122"/>
              </a:rPr>
              <a:t>1984</a:t>
            </a:r>
            <a:r>
              <a:rPr lang="zh-CN" altLang="en-US" sz="2400" dirty="0" smtClean="0">
                <a:latin typeface="楷体" panose="02010609060101010101" pitchFamily="49" charset="-122"/>
                <a:ea typeface="楷体" panose="02010609060101010101" pitchFamily="49" charset="-122"/>
              </a:rPr>
              <a:t>年加入中国作家协会。</a:t>
            </a:r>
            <a:r>
              <a:rPr lang="en-US" altLang="zh-CN" sz="2400" dirty="0" smtClean="0">
                <a:latin typeface="楷体" panose="02010609060101010101" pitchFamily="49" charset="-122"/>
                <a:ea typeface="楷体" panose="02010609060101010101" pitchFamily="49" charset="-122"/>
              </a:rPr>
              <a:t>1978</a:t>
            </a:r>
            <a:r>
              <a:rPr lang="zh-CN" altLang="en-US" sz="2400" dirty="0" smtClean="0">
                <a:latin typeface="楷体" panose="02010609060101010101" pitchFamily="49" charset="-122"/>
                <a:ea typeface="楷体" panose="02010609060101010101" pitchFamily="49" charset="-122"/>
              </a:rPr>
              <a:t>年转业后历任</a:t>
            </a:r>
            <a:r>
              <a:rPr lang="en-US" altLang="zh-CN" sz="2400" dirty="0" smtClean="0">
                <a:latin typeface="楷体" panose="02010609060101010101" pitchFamily="49" charset="-122"/>
                <a:ea typeface="楷体" panose="02010609060101010101" pitchFamily="49" charset="-122"/>
              </a:rPr>
              <a:t>《</a:t>
            </a:r>
            <a:r>
              <a:rPr lang="zh-CN" altLang="en-US" sz="2400" dirty="0" smtClean="0">
                <a:latin typeface="楷体" panose="02010609060101010101" pitchFamily="49" charset="-122"/>
                <a:ea typeface="楷体" panose="02010609060101010101" pitchFamily="49" charset="-122"/>
              </a:rPr>
              <a:t>文艺报</a:t>
            </a:r>
            <a:r>
              <a:rPr lang="en-US" altLang="zh-CN" sz="2400" dirty="0" smtClean="0">
                <a:latin typeface="楷体" panose="02010609060101010101" pitchFamily="49" charset="-122"/>
                <a:ea typeface="楷体" panose="02010609060101010101" pitchFamily="49" charset="-122"/>
              </a:rPr>
              <a:t>》</a:t>
            </a:r>
            <a:r>
              <a:rPr lang="zh-CN" altLang="en-US" sz="2400" dirty="0" smtClean="0">
                <a:latin typeface="楷体" panose="02010609060101010101" pitchFamily="49" charset="-122"/>
                <a:ea typeface="楷体" panose="02010609060101010101" pitchFamily="49" charset="-122"/>
              </a:rPr>
              <a:t>新闻部副主任，中国作家协会办公厅副主任，</a:t>
            </a:r>
            <a:r>
              <a:rPr lang="en-US" altLang="zh-CN" sz="2400" dirty="0" smtClean="0">
                <a:latin typeface="楷体" panose="02010609060101010101" pitchFamily="49" charset="-122"/>
                <a:ea typeface="楷体" panose="02010609060101010101" pitchFamily="49" charset="-122"/>
              </a:rPr>
              <a:t>《</a:t>
            </a:r>
            <a:r>
              <a:rPr lang="zh-CN" altLang="en-US" sz="2400" dirty="0" smtClean="0">
                <a:latin typeface="楷体" panose="02010609060101010101" pitchFamily="49" charset="-122"/>
                <a:ea typeface="楷体" panose="02010609060101010101" pitchFamily="49" charset="-122"/>
              </a:rPr>
              <a:t>中国作家</a:t>
            </a:r>
            <a:r>
              <a:rPr lang="en-US" altLang="zh-CN" sz="2400" dirty="0" smtClean="0">
                <a:latin typeface="楷体" panose="02010609060101010101" pitchFamily="49" charset="-122"/>
                <a:ea typeface="楷体" panose="02010609060101010101" pitchFamily="49" charset="-122"/>
              </a:rPr>
              <a:t>》</a:t>
            </a:r>
            <a:r>
              <a:rPr lang="zh-CN" altLang="en-US" sz="2400" dirty="0" smtClean="0">
                <a:latin typeface="楷体" panose="02010609060101010101" pitchFamily="49" charset="-122"/>
                <a:ea typeface="楷体" panose="02010609060101010101" pitchFamily="49" charset="-122"/>
              </a:rPr>
              <a:t>副主编，</a:t>
            </a:r>
            <a:r>
              <a:rPr lang="en-US" altLang="zh-CN" sz="2400" dirty="0" smtClean="0">
                <a:latin typeface="楷体" panose="02010609060101010101" pitchFamily="49" charset="-122"/>
                <a:ea typeface="楷体" panose="02010609060101010101" pitchFamily="49" charset="-122"/>
              </a:rPr>
              <a:t>《</a:t>
            </a:r>
            <a:r>
              <a:rPr lang="zh-CN" altLang="en-US" sz="2400" dirty="0" smtClean="0">
                <a:latin typeface="楷体" panose="02010609060101010101" pitchFamily="49" charset="-122"/>
                <a:ea typeface="楷体" panose="02010609060101010101" pitchFamily="49" charset="-122"/>
              </a:rPr>
              <a:t>诗刊</a:t>
            </a:r>
            <a:r>
              <a:rPr lang="en-US" altLang="zh-CN" sz="2400" dirty="0" smtClean="0">
                <a:latin typeface="楷体" panose="02010609060101010101" pitchFamily="49" charset="-122"/>
                <a:ea typeface="楷体" panose="02010609060101010101" pitchFamily="49" charset="-122"/>
              </a:rPr>
              <a:t>》</a:t>
            </a:r>
            <a:r>
              <a:rPr lang="zh-CN" altLang="en-US" sz="2400" dirty="0" smtClean="0">
                <a:latin typeface="楷体" panose="02010609060101010101" pitchFamily="49" charset="-122"/>
                <a:ea typeface="楷体" panose="02010609060101010101" pitchFamily="49" charset="-122"/>
              </a:rPr>
              <a:t>主编，中国作家协会创联部主任、书记处书记。中国作家协会全国委员会委员</a:t>
            </a:r>
            <a:r>
              <a:rPr lang="zh-CN" altLang="en-US" dirty="0" smtClean="0">
                <a:latin typeface="楷体" panose="02010609060101010101" pitchFamily="49" charset="-122"/>
                <a:ea typeface="楷体" panose="02010609060101010101" pitchFamily="49" charset="-122"/>
              </a:rPr>
              <a:t>。</a:t>
            </a:r>
            <a:endParaRPr lang="zh-CN" altLang="en-US" dirty="0">
              <a:latin typeface="楷体" panose="02010609060101010101" pitchFamily="49" charset="-122"/>
              <a:ea typeface="楷体" panose="02010609060101010101" pitchFamily="49" charset="-122"/>
            </a:endParaRPr>
          </a:p>
        </p:txBody>
      </p:sp>
      <p:grpSp>
        <p:nvGrpSpPr>
          <p:cNvPr id="4" name="组合 19"/>
          <p:cNvGrpSpPr/>
          <p:nvPr/>
        </p:nvGrpSpPr>
        <p:grpSpPr>
          <a:xfrm>
            <a:off x="7346485" y="4550931"/>
            <a:ext cx="1243864" cy="2219461"/>
            <a:chOff x="5836357" y="4560894"/>
            <a:chExt cx="1327930" cy="2056092"/>
          </a:xfrm>
        </p:grpSpPr>
        <p:pic>
          <p:nvPicPr>
            <p:cNvPr id="21" name="图片 5"/>
            <p:cNvPicPr>
              <a:picLocks noChangeAspect="1"/>
            </p:cNvPicPr>
            <p:nvPr/>
          </p:nvPicPr>
          <p:blipFill rotWithShape="1">
            <a:blip r:embed="rId5" cstate="print"/>
            <a:srcRect l="35500" r="32250" b="80044"/>
            <a:stretch>
              <a:fillRect/>
            </a:stretch>
          </p:blipFill>
          <p:spPr bwMode="auto">
            <a:xfrm>
              <a:off x="5836357" y="4560894"/>
              <a:ext cx="429028" cy="383639"/>
            </a:xfrm>
            <a:prstGeom prst="rect">
              <a:avLst/>
            </a:prstGeom>
            <a:noFill/>
            <a:ln w="9525">
              <a:noFill/>
              <a:miter lim="800000"/>
              <a:headEnd/>
              <a:tailEnd/>
            </a:ln>
          </p:spPr>
        </p:pic>
        <p:pic>
          <p:nvPicPr>
            <p:cNvPr id="22" name="Picture 2"/>
            <p:cNvPicPr>
              <a:picLocks noChangeAspect="1" noChangeArrowheads="1"/>
            </p:cNvPicPr>
            <p:nvPr/>
          </p:nvPicPr>
          <p:blipFill>
            <a:blip r:embed="rId6"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5" name="组合 23"/>
          <p:cNvGrpSpPr/>
          <p:nvPr/>
        </p:nvGrpSpPr>
        <p:grpSpPr>
          <a:xfrm>
            <a:off x="467544" y="110421"/>
            <a:ext cx="2525818" cy="549852"/>
            <a:chOff x="467544" y="110421"/>
            <a:chExt cx="2525818" cy="549852"/>
          </a:xfrm>
        </p:grpSpPr>
        <p:sp>
          <p:nvSpPr>
            <p:cNvPr id="26" name="对角圆角矩形 25"/>
            <p:cNvSpPr/>
            <p:nvPr/>
          </p:nvSpPr>
          <p:spPr>
            <a:xfrm>
              <a:off x="1115616" y="205637"/>
              <a:ext cx="1877746"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资料宝袋</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7" name="图片 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7544" y="110421"/>
              <a:ext cx="576064" cy="549852"/>
            </a:xfrm>
            <a:prstGeom prst="rect">
              <a:avLst/>
            </a:prstGeom>
          </p:spPr>
        </p:pic>
      </p:grpSp>
      <p:sp>
        <p:nvSpPr>
          <p:cNvPr id="37894" name="AutoShape 6" descr="https://timgsa.baidu.com/timg?image&amp;quality=80&amp;size=b9999_10000&amp;sec=1508148032464&amp;di=981edf6cd35d3303f036b37f724b9f39&amp;imgtype=0&amp;src=http%3A%2F%2Fi0.sinaimg.cn%2Ffashion%2F2015%2F1029%2FU3978P1503DT20151029165042.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pic>
        <p:nvPicPr>
          <p:cNvPr id="3" name="Picture 2"/>
          <p:cNvPicPr>
            <a:picLocks noChangeAspect="1" noChangeArrowheads="1"/>
          </p:cNvPicPr>
          <p:nvPr/>
        </p:nvPicPr>
        <p:blipFill>
          <a:blip r:embed="rId8" cstate="print"/>
          <a:srcRect/>
          <a:stretch>
            <a:fillRect/>
          </a:stretch>
        </p:blipFill>
        <p:spPr bwMode="auto">
          <a:xfrm>
            <a:off x="323528" y="2204864"/>
            <a:ext cx="3600000" cy="2700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1000"/>
                                        <p:tgtEl>
                                          <p:spTgt spid="25"/>
                                        </p:tgtEl>
                                      </p:cBhvr>
                                    </p:animEffect>
                                    <p:anim calcmode="lin" valueType="num">
                                      <p:cBhvr>
                                        <p:cTn id="19" dur="1000" fill="hold"/>
                                        <p:tgtEl>
                                          <p:spTgt spid="25"/>
                                        </p:tgtEl>
                                        <p:attrNameLst>
                                          <p:attrName>ppt_x</p:attrName>
                                        </p:attrNameLst>
                                      </p:cBhvr>
                                      <p:tavLst>
                                        <p:tav tm="0">
                                          <p:val>
                                            <p:strVal val="#ppt_x"/>
                                          </p:val>
                                        </p:tav>
                                        <p:tav tm="100000">
                                          <p:val>
                                            <p:strVal val="#ppt_x"/>
                                          </p:val>
                                        </p:tav>
                                      </p:tavLst>
                                    </p:anim>
                                    <p:anim calcmode="lin" valueType="num">
                                      <p:cBhvr>
                                        <p:cTn id="20" dur="1000" fill="hold"/>
                                        <p:tgtEl>
                                          <p:spTgt spid="25"/>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1" cstate="print"/>
          <a:srcRect r="72971"/>
          <a:stretch>
            <a:fillRect/>
          </a:stretch>
        </p:blipFill>
        <p:spPr bwMode="auto">
          <a:xfrm>
            <a:off x="6583324" y="6041420"/>
            <a:ext cx="1624013" cy="1543050"/>
          </a:xfrm>
          <a:prstGeom prst="rect">
            <a:avLst/>
          </a:prstGeom>
          <a:noFill/>
          <a:ln w="9525">
            <a:noFill/>
            <a:miter lim="800000"/>
            <a:headEnd/>
            <a:tailEnd/>
          </a:ln>
        </p:spPr>
      </p:pic>
      <p:pic>
        <p:nvPicPr>
          <p:cNvPr id="19459" name="图片 12"/>
          <p:cNvPicPr>
            <a:picLocks noChangeAspect="1"/>
          </p:cNvPicPr>
          <p:nvPr/>
        </p:nvPicPr>
        <p:blipFill>
          <a:blip r:embed="rId2"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3"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4" cstate="print"/>
          <a:srcRect/>
          <a:stretch>
            <a:fillRect/>
          </a:stretch>
        </p:blipFill>
        <p:spPr bwMode="auto">
          <a:xfrm>
            <a:off x="8172400" y="6343650"/>
            <a:ext cx="720725" cy="477838"/>
          </a:xfrm>
          <a:prstGeom prst="rect">
            <a:avLst/>
          </a:prstGeom>
          <a:noFill/>
          <a:ln w="9525">
            <a:noFill/>
            <a:miter lim="800000"/>
            <a:headEnd/>
            <a:tailEnd/>
          </a:ln>
        </p:spPr>
      </p:pic>
      <p:sp>
        <p:nvSpPr>
          <p:cNvPr id="3" name="TextBox 2"/>
          <p:cNvSpPr txBox="1"/>
          <p:nvPr/>
        </p:nvSpPr>
        <p:spPr>
          <a:xfrm>
            <a:off x="1139331" y="1581538"/>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吃</a:t>
            </a:r>
            <a:endParaRPr lang="zh-CN" altLang="en-US" sz="6600" dirty="0">
              <a:latin typeface="楷体" panose="02010609060101010101" pitchFamily="49" charset="-122"/>
              <a:ea typeface="楷体" panose="02010609060101010101" pitchFamily="49" charset="-122"/>
            </a:endParaRPr>
          </a:p>
        </p:txBody>
      </p:sp>
      <p:sp>
        <p:nvSpPr>
          <p:cNvPr id="4" name="TextBox 3"/>
          <p:cNvSpPr txBox="1"/>
          <p:nvPr/>
        </p:nvSpPr>
        <p:spPr>
          <a:xfrm>
            <a:off x="1275043" y="795811"/>
            <a:ext cx="954107" cy="707886"/>
          </a:xfrm>
          <a:prstGeom prst="rect">
            <a:avLst/>
          </a:prstGeom>
          <a:noFill/>
        </p:spPr>
        <p:txBody>
          <a:bodyPr wrap="none" rtlCol="0">
            <a:spAutoFit/>
          </a:bodyPr>
          <a:lstStyle/>
          <a:p>
            <a:r>
              <a:rPr lang="en-US" altLang="zh-CN" sz="4000" dirty="0" smtClean="0">
                <a:latin typeface="+mn-ea"/>
                <a:ea typeface="+mn-ea"/>
              </a:rPr>
              <a:t>cǎi</a:t>
            </a:r>
            <a:endParaRPr lang="zh-CN" altLang="en-US" sz="4000" dirty="0">
              <a:latin typeface="+mn-ea"/>
              <a:ea typeface="+mn-ea"/>
            </a:endParaRPr>
          </a:p>
        </p:txBody>
      </p:sp>
      <p:sp>
        <p:nvSpPr>
          <p:cNvPr id="5" name="TextBox 4"/>
          <p:cNvSpPr txBox="1"/>
          <p:nvPr/>
        </p:nvSpPr>
        <p:spPr>
          <a:xfrm>
            <a:off x="2940947" y="918921"/>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6" name="TextBox 5"/>
          <p:cNvSpPr txBox="1"/>
          <p:nvPr/>
        </p:nvSpPr>
        <p:spPr>
          <a:xfrm>
            <a:off x="2955178" y="2137811"/>
            <a:ext cx="2882520"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彩色  五彩 七彩</a:t>
            </a:r>
            <a:endParaRPr lang="zh-CN" altLang="en-US" sz="2000" dirty="0">
              <a:latin typeface="楷体" panose="02010609060101010101" pitchFamily="49" charset="-122"/>
              <a:ea typeface="楷体" panose="02010609060101010101" pitchFamily="49" charset="-122"/>
            </a:endParaRPr>
          </a:p>
        </p:txBody>
      </p:sp>
      <p:sp>
        <p:nvSpPr>
          <p:cNvPr id="14" name="TextBox 13"/>
          <p:cNvSpPr txBox="1"/>
          <p:nvPr/>
        </p:nvSpPr>
        <p:spPr>
          <a:xfrm>
            <a:off x="2955178" y="2537921"/>
            <a:ext cx="4641158"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采＋彡＝彩。</a:t>
            </a:r>
            <a:endParaRPr lang="zh-CN" altLang="en-US" sz="2000" dirty="0">
              <a:latin typeface="楷体" panose="02010609060101010101" pitchFamily="49" charset="-122"/>
              <a:ea typeface="楷体" panose="02010609060101010101" pitchFamily="49" charset="-122"/>
            </a:endParaRPr>
          </a:p>
        </p:txBody>
      </p:sp>
      <p:sp>
        <p:nvSpPr>
          <p:cNvPr id="15" name="TextBox 14"/>
          <p:cNvSpPr txBox="1"/>
          <p:nvPr/>
        </p:nvSpPr>
        <p:spPr>
          <a:xfrm>
            <a:off x="2902230" y="1429925"/>
            <a:ext cx="597666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“采”的横稍短，捺变成点</a:t>
            </a:r>
            <a:r>
              <a:rPr lang="zh-CN" altLang="en-US" sz="2000" dirty="0">
                <a:latin typeface="楷体" panose="02010609060101010101" pitchFamily="49" charset="-122"/>
                <a:ea typeface="楷体" panose="02010609060101010101" pitchFamily="49" charset="-122"/>
                <a:sym typeface="Wingdings" panose="05000000000000000000" pitchFamily="2" charset="2"/>
              </a:rPr>
              <a:t>，“彡”</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舒展。</a:t>
            </a:r>
            <a:endParaRPr lang="zh-CN" altLang="en-US" sz="2000" dirty="0">
              <a:latin typeface="楷体" panose="02010609060101010101" pitchFamily="49" charset="-122"/>
              <a:ea typeface="楷体" panose="02010609060101010101" pitchFamily="49" charset="-122"/>
            </a:endParaRPr>
          </a:p>
        </p:txBody>
      </p:sp>
      <p:sp>
        <p:nvSpPr>
          <p:cNvPr id="17" name="TextBox 16"/>
          <p:cNvSpPr txBox="1"/>
          <p:nvPr/>
        </p:nvSpPr>
        <p:spPr>
          <a:xfrm>
            <a:off x="1115003" y="4015899"/>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叫</a:t>
            </a:r>
            <a:endParaRPr lang="zh-CN" altLang="en-US" sz="6600" dirty="0">
              <a:latin typeface="楷体" panose="02010609060101010101" pitchFamily="49" charset="-122"/>
              <a:ea typeface="楷体" panose="02010609060101010101" pitchFamily="49" charset="-122"/>
            </a:endParaRPr>
          </a:p>
        </p:txBody>
      </p:sp>
      <p:sp>
        <p:nvSpPr>
          <p:cNvPr id="18" name="TextBox 17"/>
          <p:cNvSpPr txBox="1"/>
          <p:nvPr/>
        </p:nvSpPr>
        <p:spPr>
          <a:xfrm>
            <a:off x="1230402" y="3230199"/>
            <a:ext cx="1210588" cy="707886"/>
          </a:xfrm>
          <a:prstGeom prst="rect">
            <a:avLst/>
          </a:prstGeom>
          <a:noFill/>
        </p:spPr>
        <p:txBody>
          <a:bodyPr wrap="none" rtlCol="0">
            <a:spAutoFit/>
          </a:bodyPr>
          <a:lstStyle/>
          <a:p>
            <a:r>
              <a:rPr lang="en-US" altLang="zh-CN" sz="4000" dirty="0" smtClean="0">
                <a:latin typeface="+mn-ea"/>
                <a:ea typeface="+mn-ea"/>
              </a:rPr>
              <a:t>mèng</a:t>
            </a:r>
            <a:endParaRPr lang="zh-CN" altLang="en-US" sz="4000" dirty="0">
              <a:latin typeface="+mn-ea"/>
              <a:ea typeface="+mn-ea"/>
            </a:endParaRPr>
          </a:p>
        </p:txBody>
      </p:sp>
      <p:sp>
        <p:nvSpPr>
          <p:cNvPr id="19" name="TextBox 18"/>
          <p:cNvSpPr txBox="1"/>
          <p:nvPr/>
        </p:nvSpPr>
        <p:spPr>
          <a:xfrm>
            <a:off x="2902230" y="3443768"/>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21" name="TextBox 20"/>
          <p:cNvSpPr txBox="1"/>
          <p:nvPr/>
        </p:nvSpPr>
        <p:spPr>
          <a:xfrm>
            <a:off x="2955178" y="4503093"/>
            <a:ext cx="2754280"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梦想  彩色的梦</a:t>
            </a:r>
            <a:endParaRPr lang="zh-CN" altLang="en-US" sz="2000" dirty="0">
              <a:latin typeface="楷体" panose="02010609060101010101" pitchFamily="49" charset="-122"/>
              <a:ea typeface="楷体" panose="02010609060101010101" pitchFamily="49" charset="-122"/>
            </a:endParaRPr>
          </a:p>
        </p:txBody>
      </p:sp>
      <p:sp>
        <p:nvSpPr>
          <p:cNvPr id="22" name="TextBox 21"/>
          <p:cNvSpPr txBox="1"/>
          <p:nvPr/>
        </p:nvSpPr>
        <p:spPr>
          <a:xfrm>
            <a:off x="2937432" y="4903203"/>
            <a:ext cx="5523000"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夕阳落在林下面。</a:t>
            </a:r>
            <a:endParaRPr lang="zh-CN" altLang="en-US" sz="2000" dirty="0">
              <a:latin typeface="楷体" panose="02010609060101010101" pitchFamily="49" charset="-122"/>
              <a:ea typeface="楷体" panose="02010609060101010101" pitchFamily="49" charset="-122"/>
            </a:endParaRPr>
          </a:p>
        </p:txBody>
      </p:sp>
      <p:sp>
        <p:nvSpPr>
          <p:cNvPr id="24" name="TextBox 23"/>
          <p:cNvSpPr txBox="1"/>
          <p:nvPr/>
        </p:nvSpPr>
        <p:spPr>
          <a:xfrm>
            <a:off x="2861552" y="3862011"/>
            <a:ext cx="597666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第一个“木”的捺变点，第二个“木”捺舒展，“夕”的横撇的撇舒展。</a:t>
            </a:r>
            <a:endParaRPr lang="zh-CN" altLang="en-US" sz="2000" dirty="0">
              <a:latin typeface="楷体" panose="02010609060101010101" pitchFamily="49" charset="-122"/>
              <a:ea typeface="楷体" panose="02010609060101010101" pitchFamily="49" charset="-122"/>
            </a:endParaRPr>
          </a:p>
        </p:txBody>
      </p:sp>
      <p:cxnSp>
        <p:nvCxnSpPr>
          <p:cNvPr id="29" name="直接连接符 6"/>
          <p:cNvCxnSpPr/>
          <p:nvPr/>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1129072" y="3958918"/>
            <a:ext cx="1511802" cy="1486306"/>
            <a:chOff x="-2214610" y="714356"/>
            <a:chExt cx="1785950" cy="1643868"/>
          </a:xfrm>
          <a:solidFill>
            <a:schemeClr val="accent5">
              <a:lumMod val="40000"/>
              <a:lumOff val="60000"/>
            </a:schemeClr>
          </a:solidFill>
        </p:grpSpPr>
        <p:sp>
          <p:nvSpPr>
            <p:cNvPr id="32" name="矩形 31"/>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a:stCxn id="32" idx="1"/>
              <a:endCxn id="32"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0"/>
              <a:endCxn id="32"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5" name="TextBox 23"/>
          <p:cNvSpPr txBox="1">
            <a:spLocks noChangeArrowheads="1"/>
          </p:cNvSpPr>
          <p:nvPr/>
        </p:nvSpPr>
        <p:spPr bwMode="auto">
          <a:xfrm>
            <a:off x="1169677" y="3846748"/>
            <a:ext cx="1271313"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梦</a:t>
            </a:r>
            <a:endParaRPr lang="zh-CN" altLang="en-US" sz="9600" b="1" dirty="0">
              <a:latin typeface="楷体" panose="02010609060101010101" pitchFamily="49" charset="-122"/>
              <a:ea typeface="楷体" panose="02010609060101010101" pitchFamily="49" charset="-122"/>
            </a:endParaRPr>
          </a:p>
        </p:txBody>
      </p:sp>
      <p:grpSp>
        <p:nvGrpSpPr>
          <p:cNvPr id="36" name="组合 35"/>
          <p:cNvGrpSpPr/>
          <p:nvPr/>
        </p:nvGrpSpPr>
        <p:grpSpPr>
          <a:xfrm>
            <a:off x="1096630" y="1565267"/>
            <a:ext cx="1544244" cy="1428268"/>
            <a:chOff x="-2214610" y="714356"/>
            <a:chExt cx="1785950" cy="1643868"/>
          </a:xfrm>
          <a:solidFill>
            <a:schemeClr val="accent5">
              <a:lumMod val="40000"/>
              <a:lumOff val="60000"/>
            </a:schemeClr>
          </a:solidFill>
        </p:grpSpPr>
        <p:sp>
          <p:nvSpPr>
            <p:cNvPr id="37" name="矩形 36"/>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1213048" y="1455789"/>
            <a:ext cx="1227942"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彩</a:t>
            </a:r>
            <a:endParaRPr lang="zh-CN" altLang="en-US" sz="9600" b="1" dirty="0">
              <a:latin typeface="楷体" panose="02010609060101010101" pitchFamily="49" charset="-122"/>
              <a:ea typeface="楷体" panose="02010609060101010101" pitchFamily="49" charset="-122"/>
            </a:endParaRPr>
          </a:p>
        </p:txBody>
      </p:sp>
      <p:grpSp>
        <p:nvGrpSpPr>
          <p:cNvPr id="41" name="组合 40"/>
          <p:cNvGrpSpPr/>
          <p:nvPr/>
        </p:nvGrpSpPr>
        <p:grpSpPr>
          <a:xfrm>
            <a:off x="1835696" y="5616071"/>
            <a:ext cx="5330062" cy="1227642"/>
            <a:chOff x="1835696" y="5616071"/>
            <a:chExt cx="5330062" cy="1227642"/>
          </a:xfrm>
        </p:grpSpPr>
        <p:sp>
          <p:nvSpPr>
            <p:cNvPr id="42" name="云形 41"/>
            <p:cNvSpPr/>
            <p:nvPr/>
          </p:nvSpPr>
          <p:spPr>
            <a:xfrm>
              <a:off x="3705235" y="5702300"/>
              <a:ext cx="3387045" cy="880269"/>
            </a:xfrm>
            <a:prstGeom prst="cloud">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3631756" y="5819268"/>
              <a:ext cx="3534002" cy="646331"/>
            </a:xfrm>
            <a:prstGeom prst="rect">
              <a:avLst/>
            </a:prstGeom>
            <a:noFill/>
          </p:spPr>
          <p:txBody>
            <a:bodyPr wrap="square" rtlCol="0">
              <a:spAutoFit/>
            </a:bodyPr>
            <a:lstStyle/>
            <a:p>
              <a:r>
                <a:rPr lang="zh-CN" altLang="en-US" dirty="0" smtClean="0"/>
                <a:t>　　</a:t>
              </a:r>
              <a:r>
                <a:rPr lang="zh-CN" altLang="en-US" b="1" dirty="0" smtClean="0"/>
                <a:t>字谜识记：</a:t>
              </a:r>
              <a:r>
                <a:rPr lang="zh-CN" altLang="en-US" b="1" dirty="0" smtClean="0">
                  <a:solidFill>
                    <a:srgbClr val="FF0000"/>
                  </a:solidFill>
                  <a:latin typeface="楷体" panose="02010609060101010101" pitchFamily="49" charset="-122"/>
                  <a:ea typeface="楷体" panose="02010609060101010101" pitchFamily="49" charset="-122"/>
                </a:rPr>
                <a:t>夕阳落在林下面（梦）。</a:t>
              </a:r>
              <a:endParaRPr lang="zh-CN" altLang="en-US" b="1" dirty="0">
                <a:solidFill>
                  <a:srgbClr val="FF0000"/>
                </a:solidFill>
                <a:latin typeface="楷体" panose="02010609060101010101" pitchFamily="49" charset="-122"/>
                <a:ea typeface="楷体" panose="02010609060101010101" pitchFamily="49" charset="-122"/>
              </a:endParaRPr>
            </a:p>
          </p:txBody>
        </p:sp>
        <p:grpSp>
          <p:nvGrpSpPr>
            <p:cNvPr id="44" name="组合 43"/>
            <p:cNvGrpSpPr/>
            <p:nvPr/>
          </p:nvGrpSpPr>
          <p:grpSpPr>
            <a:xfrm>
              <a:off x="1835696" y="5616071"/>
              <a:ext cx="1665879" cy="1227642"/>
              <a:chOff x="1835696" y="5616071"/>
              <a:chExt cx="1665879" cy="1227642"/>
            </a:xfrm>
          </p:grpSpPr>
          <p:pic>
            <p:nvPicPr>
              <p:cNvPr id="45" name="Picture 4"/>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35696" y="5616071"/>
                <a:ext cx="1610357" cy="1227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 name="TextBox 45"/>
              <p:cNvSpPr txBox="1"/>
              <p:nvPr/>
            </p:nvSpPr>
            <p:spPr>
              <a:xfrm>
                <a:off x="2021880" y="5884137"/>
                <a:ext cx="1479695" cy="338554"/>
              </a:xfrm>
              <a:prstGeom prst="rect">
                <a:avLst/>
              </a:prstGeom>
              <a:noFill/>
            </p:spPr>
            <p:txBody>
              <a:bodyPr wrap="square" rtlCol="0">
                <a:spAutoFit/>
              </a:bodyPr>
              <a:lstStyle/>
              <a:p>
                <a:r>
                  <a:rPr lang="zh-CN" alt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识字小方法</a:t>
                </a:r>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grpSp>
      <p:sp>
        <p:nvSpPr>
          <p:cNvPr id="48" name="对角圆角矩形 47"/>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会写字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49" name="图片 4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7544" y="110421"/>
            <a:ext cx="591224" cy="549852"/>
          </a:xfrm>
          <a:prstGeom prst="rect">
            <a:avLst/>
          </a:prstGeom>
        </p:spPr>
      </p:pic>
      <p:sp>
        <p:nvSpPr>
          <p:cNvPr id="50" name="TextBox 49"/>
          <p:cNvSpPr txBox="1"/>
          <p:nvPr/>
        </p:nvSpPr>
        <p:spPr>
          <a:xfrm>
            <a:off x="2960346" y="2938031"/>
            <a:ext cx="4924021"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每个人的童年都有一个彩色的梦。</a:t>
            </a:r>
            <a:endParaRPr lang="zh-CN" altLang="en-US" sz="2000" dirty="0">
              <a:latin typeface="楷体" panose="02010609060101010101" pitchFamily="49" charset="-122"/>
              <a:ea typeface="楷体" panose="02010609060101010101" pitchFamily="49" charset="-122"/>
            </a:endParaRPr>
          </a:p>
        </p:txBody>
      </p:sp>
      <p:sp>
        <p:nvSpPr>
          <p:cNvPr id="51" name="TextBox 50"/>
          <p:cNvSpPr txBox="1"/>
          <p:nvPr/>
        </p:nvSpPr>
        <p:spPr>
          <a:xfrm>
            <a:off x="3002599" y="5302190"/>
            <a:ext cx="5385825"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我的梦想是长大了当一名科学家。</a:t>
            </a:r>
            <a:endParaRPr lang="zh-CN" altLang="en-US" sz="20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580">
                                          <p:stCondLst>
                                            <p:cond delay="0"/>
                                          </p:stCondLst>
                                        </p:cTn>
                                        <p:tgtEl>
                                          <p:spTgt spid="40"/>
                                        </p:tgtEl>
                                      </p:cBhvr>
                                    </p:animEffect>
                                    <p:anim calcmode="lin" valueType="num">
                                      <p:cBhvr>
                                        <p:cTn id="8" dur="1822" tmFilter="0,0; 0.14,0.36; 0.43,0.73; 0.71,0.91; 1.0,1.0">
                                          <p:stCondLst>
                                            <p:cond delay="0"/>
                                          </p:stCondLst>
                                        </p:cTn>
                                        <p:tgtEl>
                                          <p:spTgt spid="4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0"/>
                                        </p:tgtEl>
                                        <p:attrNameLst>
                                          <p:attrName>ppt_y</p:attrName>
                                        </p:attrNameLst>
                                      </p:cBhvr>
                                      <p:tavLst>
                                        <p:tav tm="0" fmla="#ppt_y-sin(pi*$)/81">
                                          <p:val>
                                            <p:fltVal val="0"/>
                                          </p:val>
                                        </p:tav>
                                        <p:tav tm="100000">
                                          <p:val>
                                            <p:fltVal val="1"/>
                                          </p:val>
                                        </p:tav>
                                      </p:tavLst>
                                    </p:anim>
                                    <p:animScale>
                                      <p:cBhvr>
                                        <p:cTn id="13" dur="26">
                                          <p:stCondLst>
                                            <p:cond delay="650"/>
                                          </p:stCondLst>
                                        </p:cTn>
                                        <p:tgtEl>
                                          <p:spTgt spid="40"/>
                                        </p:tgtEl>
                                      </p:cBhvr>
                                      <p:to x="100000" y="60000"/>
                                    </p:animScale>
                                    <p:animScale>
                                      <p:cBhvr>
                                        <p:cTn id="14" dur="166" decel="50000">
                                          <p:stCondLst>
                                            <p:cond delay="676"/>
                                          </p:stCondLst>
                                        </p:cTn>
                                        <p:tgtEl>
                                          <p:spTgt spid="40"/>
                                        </p:tgtEl>
                                      </p:cBhvr>
                                      <p:to x="100000" y="100000"/>
                                    </p:animScale>
                                    <p:animScale>
                                      <p:cBhvr>
                                        <p:cTn id="15" dur="26">
                                          <p:stCondLst>
                                            <p:cond delay="1312"/>
                                          </p:stCondLst>
                                        </p:cTn>
                                        <p:tgtEl>
                                          <p:spTgt spid="40"/>
                                        </p:tgtEl>
                                      </p:cBhvr>
                                      <p:to x="100000" y="80000"/>
                                    </p:animScale>
                                    <p:animScale>
                                      <p:cBhvr>
                                        <p:cTn id="16" dur="166" decel="50000">
                                          <p:stCondLst>
                                            <p:cond delay="1338"/>
                                          </p:stCondLst>
                                        </p:cTn>
                                        <p:tgtEl>
                                          <p:spTgt spid="40"/>
                                        </p:tgtEl>
                                      </p:cBhvr>
                                      <p:to x="100000" y="100000"/>
                                    </p:animScale>
                                    <p:animScale>
                                      <p:cBhvr>
                                        <p:cTn id="17" dur="26">
                                          <p:stCondLst>
                                            <p:cond delay="1642"/>
                                          </p:stCondLst>
                                        </p:cTn>
                                        <p:tgtEl>
                                          <p:spTgt spid="40"/>
                                        </p:tgtEl>
                                      </p:cBhvr>
                                      <p:to x="100000" y="90000"/>
                                    </p:animScale>
                                    <p:animScale>
                                      <p:cBhvr>
                                        <p:cTn id="18" dur="166" decel="50000">
                                          <p:stCondLst>
                                            <p:cond delay="1668"/>
                                          </p:stCondLst>
                                        </p:cTn>
                                        <p:tgtEl>
                                          <p:spTgt spid="40"/>
                                        </p:tgtEl>
                                      </p:cBhvr>
                                      <p:to x="100000" y="100000"/>
                                    </p:animScale>
                                    <p:animScale>
                                      <p:cBhvr>
                                        <p:cTn id="19" dur="26">
                                          <p:stCondLst>
                                            <p:cond delay="1808"/>
                                          </p:stCondLst>
                                        </p:cTn>
                                        <p:tgtEl>
                                          <p:spTgt spid="40"/>
                                        </p:tgtEl>
                                      </p:cBhvr>
                                      <p:to x="100000" y="95000"/>
                                    </p:animScale>
                                    <p:animScale>
                                      <p:cBhvr>
                                        <p:cTn id="20" dur="166" decel="50000">
                                          <p:stCondLst>
                                            <p:cond delay="1834"/>
                                          </p:stCondLst>
                                        </p:cTn>
                                        <p:tgtEl>
                                          <p:spTgt spid="4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down)">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grpId="0" nodeType="click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wipe(down)">
                                      <p:cBhvr>
                                        <p:cTn id="30" dur="580">
                                          <p:stCondLst>
                                            <p:cond delay="0"/>
                                          </p:stCondLst>
                                        </p:cTn>
                                        <p:tgtEl>
                                          <p:spTgt spid="35"/>
                                        </p:tgtEl>
                                      </p:cBhvr>
                                    </p:animEffect>
                                    <p:anim calcmode="lin" valueType="num">
                                      <p:cBhvr>
                                        <p:cTn id="31" dur="1822"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35"/>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35"/>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35"/>
                                        </p:tgtEl>
                                        <p:attrNameLst>
                                          <p:attrName>ppt_y</p:attrName>
                                        </p:attrNameLst>
                                      </p:cBhvr>
                                      <p:tavLst>
                                        <p:tav tm="0" fmla="#ppt_y-sin(pi*$)/81">
                                          <p:val>
                                            <p:fltVal val="0"/>
                                          </p:val>
                                        </p:tav>
                                        <p:tav tm="100000">
                                          <p:val>
                                            <p:fltVal val="1"/>
                                          </p:val>
                                        </p:tav>
                                      </p:tavLst>
                                    </p:anim>
                                    <p:animScale>
                                      <p:cBhvr>
                                        <p:cTn id="36" dur="26">
                                          <p:stCondLst>
                                            <p:cond delay="650"/>
                                          </p:stCondLst>
                                        </p:cTn>
                                        <p:tgtEl>
                                          <p:spTgt spid="35"/>
                                        </p:tgtEl>
                                      </p:cBhvr>
                                      <p:to x="100000" y="60000"/>
                                    </p:animScale>
                                    <p:animScale>
                                      <p:cBhvr>
                                        <p:cTn id="37" dur="166" decel="50000">
                                          <p:stCondLst>
                                            <p:cond delay="676"/>
                                          </p:stCondLst>
                                        </p:cTn>
                                        <p:tgtEl>
                                          <p:spTgt spid="35"/>
                                        </p:tgtEl>
                                      </p:cBhvr>
                                      <p:to x="100000" y="100000"/>
                                    </p:animScale>
                                    <p:animScale>
                                      <p:cBhvr>
                                        <p:cTn id="38" dur="26">
                                          <p:stCondLst>
                                            <p:cond delay="1312"/>
                                          </p:stCondLst>
                                        </p:cTn>
                                        <p:tgtEl>
                                          <p:spTgt spid="35"/>
                                        </p:tgtEl>
                                      </p:cBhvr>
                                      <p:to x="100000" y="80000"/>
                                    </p:animScale>
                                    <p:animScale>
                                      <p:cBhvr>
                                        <p:cTn id="39" dur="166" decel="50000">
                                          <p:stCondLst>
                                            <p:cond delay="1338"/>
                                          </p:stCondLst>
                                        </p:cTn>
                                        <p:tgtEl>
                                          <p:spTgt spid="35"/>
                                        </p:tgtEl>
                                      </p:cBhvr>
                                      <p:to x="100000" y="100000"/>
                                    </p:animScale>
                                    <p:animScale>
                                      <p:cBhvr>
                                        <p:cTn id="40" dur="26">
                                          <p:stCondLst>
                                            <p:cond delay="1642"/>
                                          </p:stCondLst>
                                        </p:cTn>
                                        <p:tgtEl>
                                          <p:spTgt spid="35"/>
                                        </p:tgtEl>
                                      </p:cBhvr>
                                      <p:to x="100000" y="90000"/>
                                    </p:animScale>
                                    <p:animScale>
                                      <p:cBhvr>
                                        <p:cTn id="41" dur="166" decel="50000">
                                          <p:stCondLst>
                                            <p:cond delay="1668"/>
                                          </p:stCondLst>
                                        </p:cTn>
                                        <p:tgtEl>
                                          <p:spTgt spid="35"/>
                                        </p:tgtEl>
                                      </p:cBhvr>
                                      <p:to x="100000" y="100000"/>
                                    </p:animScale>
                                    <p:animScale>
                                      <p:cBhvr>
                                        <p:cTn id="42" dur="26">
                                          <p:stCondLst>
                                            <p:cond delay="1808"/>
                                          </p:stCondLst>
                                        </p:cTn>
                                        <p:tgtEl>
                                          <p:spTgt spid="35"/>
                                        </p:tgtEl>
                                      </p:cBhvr>
                                      <p:to x="100000" y="95000"/>
                                    </p:animScale>
                                    <p:animScale>
                                      <p:cBhvr>
                                        <p:cTn id="43" dur="166" decel="50000">
                                          <p:stCondLst>
                                            <p:cond delay="1834"/>
                                          </p:stCondLst>
                                        </p:cTn>
                                        <p:tgtEl>
                                          <p:spTgt spid="35"/>
                                        </p:tgtEl>
                                      </p:cBhvr>
                                      <p:to x="100000" y="100000"/>
                                    </p:animScale>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down)">
                                      <p:cBhvr>
                                        <p:cTn id="48" dur="500"/>
                                        <p:tgtEl>
                                          <p:spTgt spid="18"/>
                                        </p:tgtEl>
                                      </p:cBhvr>
                                    </p:animEffect>
                                  </p:childTnLst>
                                </p:cTn>
                              </p:par>
                            </p:childTnLst>
                          </p:cTn>
                        </p:par>
                      </p:childTnLst>
                    </p:cTn>
                  </p:par>
                  <p:par>
                    <p:cTn id="49" fill="hold">
                      <p:stCondLst>
                        <p:cond delay="indefinite"/>
                      </p:stCondLst>
                      <p:childTnLst>
                        <p:par>
                          <p:cTn id="50" fill="hold">
                            <p:stCondLst>
                              <p:cond delay="0"/>
                            </p:stCondLst>
                            <p:childTnLst>
                              <p:par>
                                <p:cTn id="51" presetID="26" presetClass="entr" presetSubtype="0" fill="hold" nodeType="click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wipe(down)">
                                      <p:cBhvr>
                                        <p:cTn id="53" dur="580">
                                          <p:stCondLst>
                                            <p:cond delay="0"/>
                                          </p:stCondLst>
                                        </p:cTn>
                                        <p:tgtEl>
                                          <p:spTgt spid="41"/>
                                        </p:tgtEl>
                                      </p:cBhvr>
                                    </p:animEffect>
                                    <p:anim calcmode="lin" valueType="num">
                                      <p:cBhvr>
                                        <p:cTn id="54" dur="1822" tmFilter="0,0; 0.14,0.36; 0.43,0.73; 0.71,0.91; 1.0,1.0">
                                          <p:stCondLst>
                                            <p:cond delay="0"/>
                                          </p:stCondLst>
                                        </p:cTn>
                                        <p:tgtEl>
                                          <p:spTgt spid="41"/>
                                        </p:tgtEl>
                                        <p:attrNameLst>
                                          <p:attrName>ppt_x</p:attrName>
                                        </p:attrNameLst>
                                      </p:cBhvr>
                                      <p:tavLst>
                                        <p:tav tm="0">
                                          <p:val>
                                            <p:strVal val="#ppt_x-0.25"/>
                                          </p:val>
                                        </p:tav>
                                        <p:tav tm="100000">
                                          <p:val>
                                            <p:strVal val="#ppt_x"/>
                                          </p:val>
                                        </p:tav>
                                      </p:tavLst>
                                    </p:anim>
                                    <p:anim calcmode="lin" valueType="num">
                                      <p:cBhvr>
                                        <p:cTn id="55" dur="664" tmFilter="0.0,0.0; 0.25,0.07; 0.50,0.2; 0.75,0.467; 1.0,1.0">
                                          <p:stCondLst>
                                            <p:cond delay="0"/>
                                          </p:stCondLst>
                                        </p:cTn>
                                        <p:tgtEl>
                                          <p:spTgt spid="41"/>
                                        </p:tgtEl>
                                        <p:attrNameLst>
                                          <p:attrName>ppt_y</p:attrName>
                                        </p:attrNameLst>
                                      </p:cBhvr>
                                      <p:tavLst>
                                        <p:tav tm="0" fmla="#ppt_y-sin(pi*$)/3">
                                          <p:val>
                                            <p:fltVal val="0.5"/>
                                          </p:val>
                                        </p:tav>
                                        <p:tav tm="100000">
                                          <p:val>
                                            <p:fltVal val="1"/>
                                          </p:val>
                                        </p:tav>
                                      </p:tavLst>
                                    </p:anim>
                                    <p:anim calcmode="lin" valueType="num">
                                      <p:cBhvr>
                                        <p:cTn id="56" dur="664" tmFilter="0, 0; 0.125,0.2665; 0.25,0.4; 0.375,0.465; 0.5,0.5;  0.625,0.535; 0.75,0.6; 0.875,0.7335; 1,1">
                                          <p:stCondLst>
                                            <p:cond delay="664"/>
                                          </p:stCondLst>
                                        </p:cTn>
                                        <p:tgtEl>
                                          <p:spTgt spid="41"/>
                                        </p:tgtEl>
                                        <p:attrNameLst>
                                          <p:attrName>ppt_y</p:attrName>
                                        </p:attrNameLst>
                                      </p:cBhvr>
                                      <p:tavLst>
                                        <p:tav tm="0" fmla="#ppt_y-sin(pi*$)/9">
                                          <p:val>
                                            <p:fltVal val="0"/>
                                          </p:val>
                                        </p:tav>
                                        <p:tav tm="100000">
                                          <p:val>
                                            <p:fltVal val="1"/>
                                          </p:val>
                                        </p:tav>
                                      </p:tavLst>
                                    </p:anim>
                                    <p:anim calcmode="lin" valueType="num">
                                      <p:cBhvr>
                                        <p:cTn id="57" dur="332" tmFilter="0, 0; 0.125,0.2665; 0.25,0.4; 0.375,0.465; 0.5,0.5;  0.625,0.535; 0.75,0.6; 0.875,0.7335; 1,1">
                                          <p:stCondLst>
                                            <p:cond delay="1324"/>
                                          </p:stCondLst>
                                        </p:cTn>
                                        <p:tgtEl>
                                          <p:spTgt spid="41"/>
                                        </p:tgtEl>
                                        <p:attrNameLst>
                                          <p:attrName>ppt_y</p:attrName>
                                        </p:attrNameLst>
                                      </p:cBhvr>
                                      <p:tavLst>
                                        <p:tav tm="0" fmla="#ppt_y-sin(pi*$)/27">
                                          <p:val>
                                            <p:fltVal val="0"/>
                                          </p:val>
                                        </p:tav>
                                        <p:tav tm="100000">
                                          <p:val>
                                            <p:fltVal val="1"/>
                                          </p:val>
                                        </p:tav>
                                      </p:tavLst>
                                    </p:anim>
                                    <p:anim calcmode="lin" valueType="num">
                                      <p:cBhvr>
                                        <p:cTn id="58" dur="164" tmFilter="0, 0; 0.125,0.2665; 0.25,0.4; 0.375,0.465; 0.5,0.5;  0.625,0.535; 0.75,0.6; 0.875,0.7335; 1,1">
                                          <p:stCondLst>
                                            <p:cond delay="1656"/>
                                          </p:stCondLst>
                                        </p:cTn>
                                        <p:tgtEl>
                                          <p:spTgt spid="41"/>
                                        </p:tgtEl>
                                        <p:attrNameLst>
                                          <p:attrName>ppt_y</p:attrName>
                                        </p:attrNameLst>
                                      </p:cBhvr>
                                      <p:tavLst>
                                        <p:tav tm="0" fmla="#ppt_y-sin(pi*$)/81">
                                          <p:val>
                                            <p:fltVal val="0"/>
                                          </p:val>
                                        </p:tav>
                                        <p:tav tm="100000">
                                          <p:val>
                                            <p:fltVal val="1"/>
                                          </p:val>
                                        </p:tav>
                                      </p:tavLst>
                                    </p:anim>
                                    <p:animScale>
                                      <p:cBhvr>
                                        <p:cTn id="59" dur="26">
                                          <p:stCondLst>
                                            <p:cond delay="650"/>
                                          </p:stCondLst>
                                        </p:cTn>
                                        <p:tgtEl>
                                          <p:spTgt spid="41"/>
                                        </p:tgtEl>
                                      </p:cBhvr>
                                      <p:to x="100000" y="60000"/>
                                    </p:animScale>
                                    <p:animScale>
                                      <p:cBhvr>
                                        <p:cTn id="60" dur="166" decel="50000">
                                          <p:stCondLst>
                                            <p:cond delay="676"/>
                                          </p:stCondLst>
                                        </p:cTn>
                                        <p:tgtEl>
                                          <p:spTgt spid="41"/>
                                        </p:tgtEl>
                                      </p:cBhvr>
                                      <p:to x="100000" y="100000"/>
                                    </p:animScale>
                                    <p:animScale>
                                      <p:cBhvr>
                                        <p:cTn id="61" dur="26">
                                          <p:stCondLst>
                                            <p:cond delay="1312"/>
                                          </p:stCondLst>
                                        </p:cTn>
                                        <p:tgtEl>
                                          <p:spTgt spid="41"/>
                                        </p:tgtEl>
                                      </p:cBhvr>
                                      <p:to x="100000" y="80000"/>
                                    </p:animScale>
                                    <p:animScale>
                                      <p:cBhvr>
                                        <p:cTn id="62" dur="166" decel="50000">
                                          <p:stCondLst>
                                            <p:cond delay="1338"/>
                                          </p:stCondLst>
                                        </p:cTn>
                                        <p:tgtEl>
                                          <p:spTgt spid="41"/>
                                        </p:tgtEl>
                                      </p:cBhvr>
                                      <p:to x="100000" y="100000"/>
                                    </p:animScale>
                                    <p:animScale>
                                      <p:cBhvr>
                                        <p:cTn id="63" dur="26">
                                          <p:stCondLst>
                                            <p:cond delay="1642"/>
                                          </p:stCondLst>
                                        </p:cTn>
                                        <p:tgtEl>
                                          <p:spTgt spid="41"/>
                                        </p:tgtEl>
                                      </p:cBhvr>
                                      <p:to x="100000" y="90000"/>
                                    </p:animScale>
                                    <p:animScale>
                                      <p:cBhvr>
                                        <p:cTn id="64" dur="166" decel="50000">
                                          <p:stCondLst>
                                            <p:cond delay="1668"/>
                                          </p:stCondLst>
                                        </p:cTn>
                                        <p:tgtEl>
                                          <p:spTgt spid="41"/>
                                        </p:tgtEl>
                                      </p:cBhvr>
                                      <p:to x="100000" y="100000"/>
                                    </p:animScale>
                                    <p:animScale>
                                      <p:cBhvr>
                                        <p:cTn id="65" dur="26">
                                          <p:stCondLst>
                                            <p:cond delay="1808"/>
                                          </p:stCondLst>
                                        </p:cTn>
                                        <p:tgtEl>
                                          <p:spTgt spid="41"/>
                                        </p:tgtEl>
                                      </p:cBhvr>
                                      <p:to x="100000" y="95000"/>
                                    </p:animScale>
                                    <p:animScale>
                                      <p:cBhvr>
                                        <p:cTn id="66" dur="166" decel="50000">
                                          <p:stCondLst>
                                            <p:cond delay="1834"/>
                                          </p:stCondLst>
                                        </p:cTn>
                                        <p:tgtEl>
                                          <p:spTgt spid="4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p:bldP spid="35" grpId="0"/>
      <p:bldP spid="4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1" cstate="print"/>
          <a:srcRect r="72971"/>
          <a:stretch>
            <a:fillRect/>
          </a:stretch>
        </p:blipFill>
        <p:spPr bwMode="auto">
          <a:xfrm>
            <a:off x="6557598" y="6049963"/>
            <a:ext cx="1624013" cy="1543050"/>
          </a:xfrm>
          <a:prstGeom prst="rect">
            <a:avLst/>
          </a:prstGeom>
          <a:noFill/>
          <a:ln w="9525">
            <a:noFill/>
            <a:miter lim="800000"/>
            <a:headEnd/>
            <a:tailEnd/>
          </a:ln>
        </p:spPr>
      </p:pic>
      <p:pic>
        <p:nvPicPr>
          <p:cNvPr id="19459" name="图片 12"/>
          <p:cNvPicPr>
            <a:picLocks noChangeAspect="1"/>
          </p:cNvPicPr>
          <p:nvPr/>
        </p:nvPicPr>
        <p:blipFill>
          <a:blip r:embed="rId2"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3"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4" cstate="print"/>
          <a:srcRect/>
          <a:stretch>
            <a:fillRect/>
          </a:stretch>
        </p:blipFill>
        <p:spPr bwMode="auto">
          <a:xfrm>
            <a:off x="8172400" y="6343650"/>
            <a:ext cx="720725" cy="477838"/>
          </a:xfrm>
          <a:prstGeom prst="rect">
            <a:avLst/>
          </a:prstGeom>
          <a:noFill/>
          <a:ln w="9525">
            <a:noFill/>
            <a:miter lim="800000"/>
            <a:headEnd/>
            <a:tailEnd/>
          </a:ln>
        </p:spPr>
      </p:pic>
      <p:sp>
        <p:nvSpPr>
          <p:cNvPr id="18" name="TextBox 17"/>
          <p:cNvSpPr txBox="1"/>
          <p:nvPr/>
        </p:nvSpPr>
        <p:spPr>
          <a:xfrm>
            <a:off x="1191947" y="703188"/>
            <a:ext cx="954107" cy="707886"/>
          </a:xfrm>
          <a:prstGeom prst="rect">
            <a:avLst/>
          </a:prstGeom>
          <a:noFill/>
        </p:spPr>
        <p:txBody>
          <a:bodyPr wrap="none" rtlCol="0">
            <a:spAutoFit/>
          </a:bodyPr>
          <a:lstStyle/>
          <a:p>
            <a:r>
              <a:rPr lang="en-US" altLang="zh-CN" sz="4000" dirty="0" smtClean="0">
                <a:latin typeface="+mn-ea"/>
                <a:ea typeface="+mn-ea"/>
              </a:rPr>
              <a:t>sēn</a:t>
            </a:r>
            <a:endParaRPr lang="zh-CN" altLang="en-US" sz="4000" dirty="0">
              <a:latin typeface="+mn-ea"/>
              <a:ea typeface="+mn-ea"/>
            </a:endParaRPr>
          </a:p>
        </p:txBody>
      </p:sp>
      <p:sp>
        <p:nvSpPr>
          <p:cNvPr id="19" name="TextBox 18"/>
          <p:cNvSpPr txBox="1"/>
          <p:nvPr/>
        </p:nvSpPr>
        <p:spPr>
          <a:xfrm>
            <a:off x="2640874" y="844275"/>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21" name="TextBox 20"/>
          <p:cNvSpPr txBox="1"/>
          <p:nvPr/>
        </p:nvSpPr>
        <p:spPr>
          <a:xfrm>
            <a:off x="2708511" y="1933470"/>
            <a:ext cx="1475084"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森林</a:t>
            </a:r>
            <a:endParaRPr lang="zh-CN" altLang="en-US" sz="2000" dirty="0">
              <a:latin typeface="楷体" panose="02010609060101010101" pitchFamily="49" charset="-122"/>
              <a:ea typeface="楷体" panose="02010609060101010101" pitchFamily="49" charset="-122"/>
            </a:endParaRPr>
          </a:p>
        </p:txBody>
      </p:sp>
      <p:sp>
        <p:nvSpPr>
          <p:cNvPr id="22" name="TextBox 21"/>
          <p:cNvSpPr txBox="1"/>
          <p:nvPr/>
        </p:nvSpPr>
        <p:spPr>
          <a:xfrm>
            <a:off x="2725698" y="2336170"/>
            <a:ext cx="4701244"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三木森。</a:t>
            </a:r>
            <a:endParaRPr lang="zh-CN" altLang="en-US" sz="2000" dirty="0">
              <a:latin typeface="楷体" panose="02010609060101010101" pitchFamily="49" charset="-122"/>
              <a:ea typeface="楷体" panose="02010609060101010101" pitchFamily="49" charset="-122"/>
            </a:endParaRPr>
          </a:p>
        </p:txBody>
      </p:sp>
      <p:sp>
        <p:nvSpPr>
          <p:cNvPr id="24" name="TextBox 23"/>
          <p:cNvSpPr txBox="1"/>
          <p:nvPr/>
        </p:nvSpPr>
        <p:spPr>
          <a:xfrm>
            <a:off x="2640874" y="1298693"/>
            <a:ext cx="597666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：第一个“木”笔画舒展，第二个“木”捺变点，第三个“木”笔画稍紧凑。</a:t>
            </a:r>
            <a:endParaRPr lang="zh-CN" altLang="en-US" sz="2000" dirty="0">
              <a:latin typeface="楷体" panose="02010609060101010101" pitchFamily="49" charset="-122"/>
              <a:ea typeface="楷体" panose="02010609060101010101" pitchFamily="49" charset="-122"/>
            </a:endParaRPr>
          </a:p>
        </p:txBody>
      </p:sp>
      <p:grpSp>
        <p:nvGrpSpPr>
          <p:cNvPr id="9" name="组合 8"/>
          <p:cNvGrpSpPr/>
          <p:nvPr/>
        </p:nvGrpSpPr>
        <p:grpSpPr>
          <a:xfrm>
            <a:off x="1835696" y="5616071"/>
            <a:ext cx="5330062" cy="1227642"/>
            <a:chOff x="1835696" y="5616071"/>
            <a:chExt cx="5330062" cy="1227642"/>
          </a:xfrm>
        </p:grpSpPr>
        <p:sp>
          <p:nvSpPr>
            <p:cNvPr id="7" name="云形 6"/>
            <p:cNvSpPr/>
            <p:nvPr/>
          </p:nvSpPr>
          <p:spPr>
            <a:xfrm>
              <a:off x="3705235" y="5702300"/>
              <a:ext cx="3387045" cy="880269"/>
            </a:xfrm>
            <a:prstGeom prst="cloud">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3631756" y="5819268"/>
              <a:ext cx="3534002" cy="369332"/>
            </a:xfrm>
            <a:prstGeom prst="rect">
              <a:avLst/>
            </a:prstGeom>
            <a:noFill/>
          </p:spPr>
          <p:txBody>
            <a:bodyPr wrap="square" rtlCol="0">
              <a:spAutoFit/>
            </a:bodyPr>
            <a:lstStyle/>
            <a:p>
              <a:r>
                <a:rPr lang="zh-CN" altLang="en-US" dirty="0" smtClean="0"/>
                <a:t>　　</a:t>
              </a:r>
              <a:r>
                <a:rPr lang="zh-CN" altLang="en-US" b="1" dirty="0" smtClean="0"/>
                <a:t>口诀识记：</a:t>
              </a:r>
              <a:r>
                <a:rPr lang="zh-CN" altLang="en-US" b="1" dirty="0" smtClean="0">
                  <a:solidFill>
                    <a:srgbClr val="FF0000"/>
                  </a:solidFill>
                </a:rPr>
                <a:t>二木林，三木森 </a:t>
              </a:r>
              <a:r>
                <a:rPr lang="zh-CN" altLang="en-US" b="1" dirty="0" smtClean="0">
                  <a:solidFill>
                    <a:srgbClr val="FF0000"/>
                  </a:solidFill>
                  <a:latin typeface="楷体" panose="02010609060101010101" pitchFamily="49" charset="-122"/>
                  <a:ea typeface="楷体" panose="02010609060101010101" pitchFamily="49" charset="-122"/>
                </a:rPr>
                <a:t>。</a:t>
              </a:r>
              <a:endParaRPr lang="zh-CN" altLang="en-US" b="1" dirty="0">
                <a:solidFill>
                  <a:srgbClr val="FF0000"/>
                </a:solidFill>
                <a:latin typeface="楷体" panose="02010609060101010101" pitchFamily="49" charset="-122"/>
                <a:ea typeface="楷体" panose="02010609060101010101" pitchFamily="49" charset="-122"/>
              </a:endParaRPr>
            </a:p>
          </p:txBody>
        </p:sp>
        <p:grpSp>
          <p:nvGrpSpPr>
            <p:cNvPr id="2" name="组合 1"/>
            <p:cNvGrpSpPr/>
            <p:nvPr/>
          </p:nvGrpSpPr>
          <p:grpSpPr>
            <a:xfrm>
              <a:off x="1835696" y="5616071"/>
              <a:ext cx="1665879" cy="1227642"/>
              <a:chOff x="1835696" y="5616071"/>
              <a:chExt cx="1665879" cy="1227642"/>
            </a:xfrm>
          </p:grpSpPr>
          <p:pic>
            <p:nvPicPr>
              <p:cNvPr id="1028"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35696" y="5616071"/>
                <a:ext cx="1610357" cy="1227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2021880" y="5884137"/>
                <a:ext cx="1479695" cy="338554"/>
              </a:xfrm>
              <a:prstGeom prst="rect">
                <a:avLst/>
              </a:prstGeom>
              <a:noFill/>
            </p:spPr>
            <p:txBody>
              <a:bodyPr wrap="square" rtlCol="0">
                <a:spAutoFit/>
              </a:bodyPr>
              <a:lstStyle/>
              <a:p>
                <a:r>
                  <a:rPr lang="zh-CN" alt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识字小方法</a:t>
                </a:r>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grpSp>
      <p:grpSp>
        <p:nvGrpSpPr>
          <p:cNvPr id="31" name="组合 30"/>
          <p:cNvGrpSpPr/>
          <p:nvPr/>
        </p:nvGrpSpPr>
        <p:grpSpPr>
          <a:xfrm>
            <a:off x="874627" y="1389294"/>
            <a:ext cx="1511802" cy="1486306"/>
            <a:chOff x="-2214610" y="714356"/>
            <a:chExt cx="1785950" cy="1643868"/>
          </a:xfrm>
          <a:solidFill>
            <a:schemeClr val="accent5">
              <a:lumMod val="40000"/>
              <a:lumOff val="60000"/>
            </a:schemeClr>
          </a:solidFill>
        </p:grpSpPr>
        <p:sp>
          <p:nvSpPr>
            <p:cNvPr id="32" name="矩形 31"/>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a:stCxn id="32" idx="1"/>
              <a:endCxn id="32"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0"/>
              <a:endCxn id="32"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5" name="TextBox 23"/>
          <p:cNvSpPr txBox="1">
            <a:spLocks noChangeArrowheads="1"/>
          </p:cNvSpPr>
          <p:nvPr/>
        </p:nvSpPr>
        <p:spPr bwMode="auto">
          <a:xfrm>
            <a:off x="988747" y="1305940"/>
            <a:ext cx="1271313"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森</a:t>
            </a:r>
            <a:endParaRPr lang="zh-CN" altLang="en-US" sz="9600" b="1" dirty="0">
              <a:latin typeface="楷体" panose="02010609060101010101" pitchFamily="49" charset="-122"/>
              <a:ea typeface="楷体" panose="02010609060101010101" pitchFamily="49" charset="-122"/>
            </a:endParaRPr>
          </a:p>
        </p:txBody>
      </p:sp>
      <p:sp>
        <p:nvSpPr>
          <p:cNvPr id="41" name="对角圆角矩形 40"/>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会写字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42" name="图片 4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7544" y="110421"/>
            <a:ext cx="591224" cy="549852"/>
          </a:xfrm>
          <a:prstGeom prst="rect">
            <a:avLst/>
          </a:prstGeom>
        </p:spPr>
      </p:pic>
      <p:sp>
        <p:nvSpPr>
          <p:cNvPr id="44" name="TextBox 43"/>
          <p:cNvSpPr txBox="1"/>
          <p:nvPr/>
        </p:nvSpPr>
        <p:spPr>
          <a:xfrm>
            <a:off x="2418020" y="2675545"/>
            <a:ext cx="5590049"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森林是一座宝库。</a:t>
            </a:r>
            <a:endParaRPr lang="zh-CN" altLang="en-US" sz="2000" dirty="0">
              <a:latin typeface="楷体" panose="02010609060101010101" pitchFamily="49" charset="-122"/>
              <a:ea typeface="楷体" panose="02010609060101010101" pitchFamily="49" charset="-122"/>
            </a:endParaRPr>
          </a:p>
        </p:txBody>
      </p:sp>
      <p:sp>
        <p:nvSpPr>
          <p:cNvPr id="45" name="TextBox 44"/>
          <p:cNvSpPr txBox="1"/>
          <p:nvPr/>
        </p:nvSpPr>
        <p:spPr>
          <a:xfrm>
            <a:off x="854433" y="3962414"/>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叫</a:t>
            </a:r>
            <a:endParaRPr lang="zh-CN" altLang="en-US" sz="6600" dirty="0">
              <a:latin typeface="楷体" panose="02010609060101010101" pitchFamily="49" charset="-122"/>
              <a:ea typeface="楷体" panose="02010609060101010101" pitchFamily="49" charset="-122"/>
            </a:endParaRPr>
          </a:p>
        </p:txBody>
      </p:sp>
      <p:sp>
        <p:nvSpPr>
          <p:cNvPr id="46" name="TextBox 45"/>
          <p:cNvSpPr txBox="1"/>
          <p:nvPr/>
        </p:nvSpPr>
        <p:spPr>
          <a:xfrm>
            <a:off x="1025907" y="3161391"/>
            <a:ext cx="1210588" cy="707886"/>
          </a:xfrm>
          <a:prstGeom prst="rect">
            <a:avLst/>
          </a:prstGeom>
          <a:noFill/>
        </p:spPr>
        <p:txBody>
          <a:bodyPr wrap="none" rtlCol="0">
            <a:spAutoFit/>
          </a:bodyPr>
          <a:lstStyle/>
          <a:p>
            <a:r>
              <a:rPr lang="en-US" altLang="zh-CN" sz="4000" dirty="0" smtClean="0">
                <a:latin typeface="+mn-ea"/>
                <a:ea typeface="+mn-ea"/>
              </a:rPr>
              <a:t>líng</a:t>
            </a:r>
            <a:endParaRPr lang="zh-CN" altLang="en-US" sz="4000" dirty="0">
              <a:latin typeface="+mn-ea"/>
              <a:ea typeface="+mn-ea"/>
            </a:endParaRPr>
          </a:p>
        </p:txBody>
      </p:sp>
      <p:sp>
        <p:nvSpPr>
          <p:cNvPr id="47" name="TextBox 46"/>
          <p:cNvSpPr txBox="1"/>
          <p:nvPr/>
        </p:nvSpPr>
        <p:spPr>
          <a:xfrm>
            <a:off x="2641660" y="3390283"/>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48" name="TextBox 47"/>
          <p:cNvSpPr txBox="1"/>
          <p:nvPr/>
        </p:nvSpPr>
        <p:spPr>
          <a:xfrm>
            <a:off x="2650120" y="4232695"/>
            <a:ext cx="3523722"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精灵  灵巧  心灵手巧</a:t>
            </a:r>
            <a:endParaRPr lang="zh-CN" altLang="en-US" sz="2000" dirty="0">
              <a:latin typeface="楷体" panose="02010609060101010101" pitchFamily="49" charset="-122"/>
              <a:ea typeface="楷体" panose="02010609060101010101" pitchFamily="49" charset="-122"/>
            </a:endParaRPr>
          </a:p>
        </p:txBody>
      </p:sp>
      <p:sp>
        <p:nvSpPr>
          <p:cNvPr id="49" name="TextBox 48"/>
          <p:cNvSpPr txBox="1"/>
          <p:nvPr/>
        </p:nvSpPr>
        <p:spPr>
          <a:xfrm>
            <a:off x="2604970" y="4648227"/>
            <a:ext cx="3959795"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收了秋禾避雪雨。</a:t>
            </a:r>
            <a:endParaRPr lang="zh-CN" altLang="en-US" sz="2000" dirty="0">
              <a:latin typeface="楷体" panose="02010609060101010101" pitchFamily="49" charset="-122"/>
              <a:ea typeface="楷体" panose="02010609060101010101" pitchFamily="49" charset="-122"/>
            </a:endParaRPr>
          </a:p>
        </p:txBody>
      </p:sp>
      <p:grpSp>
        <p:nvGrpSpPr>
          <p:cNvPr id="50" name="组合 30"/>
          <p:cNvGrpSpPr/>
          <p:nvPr/>
        </p:nvGrpSpPr>
        <p:grpSpPr>
          <a:xfrm>
            <a:off x="868502" y="3905433"/>
            <a:ext cx="1511802" cy="1486306"/>
            <a:chOff x="-2214610" y="714356"/>
            <a:chExt cx="1785950" cy="1643868"/>
          </a:xfrm>
          <a:solidFill>
            <a:schemeClr val="accent5">
              <a:lumMod val="40000"/>
              <a:lumOff val="60000"/>
            </a:schemeClr>
          </a:solidFill>
        </p:grpSpPr>
        <p:sp>
          <p:nvSpPr>
            <p:cNvPr id="51" name="矩形 50"/>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a:stCxn id="51" idx="1"/>
              <a:endCxn id="51"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51" idx="0"/>
              <a:endCxn id="51"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54" name="TextBox 23"/>
          <p:cNvSpPr txBox="1">
            <a:spLocks noChangeArrowheads="1"/>
          </p:cNvSpPr>
          <p:nvPr/>
        </p:nvSpPr>
        <p:spPr bwMode="auto">
          <a:xfrm>
            <a:off x="909107" y="3793263"/>
            <a:ext cx="1271313"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灵</a:t>
            </a:r>
            <a:endParaRPr lang="zh-CN" altLang="en-US" sz="9600" b="1" dirty="0">
              <a:latin typeface="楷体" panose="02010609060101010101" pitchFamily="49" charset="-122"/>
              <a:ea typeface="楷体" panose="02010609060101010101" pitchFamily="49" charset="-122"/>
            </a:endParaRPr>
          </a:p>
        </p:txBody>
      </p:sp>
      <p:sp>
        <p:nvSpPr>
          <p:cNvPr id="55" name="TextBox 54"/>
          <p:cNvSpPr txBox="1"/>
          <p:nvPr/>
        </p:nvSpPr>
        <p:spPr>
          <a:xfrm>
            <a:off x="2579849" y="3851948"/>
            <a:ext cx="5976664"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横“山”要扁，“火”撇捺舒展。</a:t>
            </a:r>
            <a:endParaRPr lang="zh-CN" altLang="en-US" sz="2000" dirty="0">
              <a:latin typeface="楷体" panose="02010609060101010101" pitchFamily="49" charset="-122"/>
              <a:ea typeface="楷体" panose="02010609060101010101" pitchFamily="49" charset="-122"/>
            </a:endParaRPr>
          </a:p>
        </p:txBody>
      </p:sp>
      <p:sp>
        <p:nvSpPr>
          <p:cNvPr id="56" name="TextBox 55"/>
          <p:cNvSpPr txBox="1"/>
          <p:nvPr/>
        </p:nvSpPr>
        <p:spPr>
          <a:xfrm>
            <a:off x="2604970" y="5048337"/>
            <a:ext cx="531381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妈妈心灵手巧的。</a:t>
            </a:r>
            <a:endParaRPr lang="zh-CN" altLang="en-US" sz="20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strVal val="#ppt_w*0.05"/>
                                          </p:val>
                                        </p:tav>
                                        <p:tav tm="100000">
                                          <p:val>
                                            <p:strVal val="#ppt_w"/>
                                          </p:val>
                                        </p:tav>
                                      </p:tavLst>
                                    </p:anim>
                                    <p:anim calcmode="lin" valueType="num">
                                      <p:cBhvr>
                                        <p:cTn id="8" dur="500" fill="hold"/>
                                        <p:tgtEl>
                                          <p:spTgt spid="35"/>
                                        </p:tgtEl>
                                        <p:attrNameLst>
                                          <p:attrName>ppt_h</p:attrName>
                                        </p:attrNameLst>
                                      </p:cBhvr>
                                      <p:tavLst>
                                        <p:tav tm="0">
                                          <p:val>
                                            <p:strVal val="#ppt_h"/>
                                          </p:val>
                                        </p:tav>
                                        <p:tav tm="100000">
                                          <p:val>
                                            <p:strVal val="#ppt_h"/>
                                          </p:val>
                                        </p:tav>
                                      </p:tavLst>
                                    </p:anim>
                                    <p:anim calcmode="lin" valueType="num">
                                      <p:cBhvr>
                                        <p:cTn id="9" dur="500" fill="hold"/>
                                        <p:tgtEl>
                                          <p:spTgt spid="35"/>
                                        </p:tgtEl>
                                        <p:attrNameLst>
                                          <p:attrName>ppt_x</p:attrName>
                                        </p:attrNameLst>
                                      </p:cBhvr>
                                      <p:tavLst>
                                        <p:tav tm="0">
                                          <p:val>
                                            <p:strVal val="#ppt_x-.2"/>
                                          </p:val>
                                        </p:tav>
                                        <p:tav tm="100000">
                                          <p:val>
                                            <p:strVal val="#ppt_x"/>
                                          </p:val>
                                        </p:tav>
                                      </p:tavLst>
                                    </p:anim>
                                    <p:anim calcmode="lin" valueType="num">
                                      <p:cBhvr>
                                        <p:cTn id="10" dur="500" fill="hold"/>
                                        <p:tgtEl>
                                          <p:spTgt spid="35"/>
                                        </p:tgtEl>
                                        <p:attrNameLst>
                                          <p:attrName>ppt_y</p:attrName>
                                        </p:attrNameLst>
                                      </p:cBhvr>
                                      <p:tavLst>
                                        <p:tav tm="0">
                                          <p:val>
                                            <p:strVal val="#ppt_y"/>
                                          </p:val>
                                        </p:tav>
                                        <p:tav tm="100000">
                                          <p:val>
                                            <p:strVal val="#ppt_y"/>
                                          </p:val>
                                        </p:tav>
                                      </p:tavLst>
                                    </p:anim>
                                    <p:animEffect transition="in" filter="fade">
                                      <p:cBhvr>
                                        <p:cTn id="11" dur="500"/>
                                        <p:tgtEl>
                                          <p:spTgt spid="35"/>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down)">
                                      <p:cBhvr>
                                        <p:cTn id="16" dur="500"/>
                                        <p:tgtEl>
                                          <p:spTgt spid="18"/>
                                        </p:tgtEl>
                                      </p:cBhvr>
                                    </p:animEffect>
                                  </p:childTnLst>
                                </p:cTn>
                              </p:par>
                            </p:childTnLst>
                          </p:cTn>
                        </p:par>
                      </p:childTnLst>
                    </p:cTn>
                  </p:par>
                  <p:par>
                    <p:cTn id="17" fill="hold">
                      <p:stCondLst>
                        <p:cond delay="indefinite"/>
                      </p:stCondLst>
                      <p:childTnLst>
                        <p:par>
                          <p:cTn id="18" fill="hold">
                            <p:stCondLst>
                              <p:cond delay="0"/>
                            </p:stCondLst>
                            <p:childTnLst>
                              <p:par>
                                <p:cTn id="19" presetID="26"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580">
                                          <p:stCondLst>
                                            <p:cond delay="0"/>
                                          </p:stCondLst>
                                        </p:cTn>
                                        <p:tgtEl>
                                          <p:spTgt spid="9"/>
                                        </p:tgtEl>
                                      </p:cBhvr>
                                    </p:animEffect>
                                    <p:anim calcmode="lin" valueType="num">
                                      <p:cBhvr>
                                        <p:cTn id="22"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27" dur="26">
                                          <p:stCondLst>
                                            <p:cond delay="650"/>
                                          </p:stCondLst>
                                        </p:cTn>
                                        <p:tgtEl>
                                          <p:spTgt spid="9"/>
                                        </p:tgtEl>
                                      </p:cBhvr>
                                      <p:to x="100000" y="60000"/>
                                    </p:animScale>
                                    <p:animScale>
                                      <p:cBhvr>
                                        <p:cTn id="28" dur="166" decel="50000">
                                          <p:stCondLst>
                                            <p:cond delay="676"/>
                                          </p:stCondLst>
                                        </p:cTn>
                                        <p:tgtEl>
                                          <p:spTgt spid="9"/>
                                        </p:tgtEl>
                                      </p:cBhvr>
                                      <p:to x="100000" y="100000"/>
                                    </p:animScale>
                                    <p:animScale>
                                      <p:cBhvr>
                                        <p:cTn id="29" dur="26">
                                          <p:stCondLst>
                                            <p:cond delay="1312"/>
                                          </p:stCondLst>
                                        </p:cTn>
                                        <p:tgtEl>
                                          <p:spTgt spid="9"/>
                                        </p:tgtEl>
                                      </p:cBhvr>
                                      <p:to x="100000" y="80000"/>
                                    </p:animScale>
                                    <p:animScale>
                                      <p:cBhvr>
                                        <p:cTn id="30" dur="166" decel="50000">
                                          <p:stCondLst>
                                            <p:cond delay="1338"/>
                                          </p:stCondLst>
                                        </p:cTn>
                                        <p:tgtEl>
                                          <p:spTgt spid="9"/>
                                        </p:tgtEl>
                                      </p:cBhvr>
                                      <p:to x="100000" y="100000"/>
                                    </p:animScale>
                                    <p:animScale>
                                      <p:cBhvr>
                                        <p:cTn id="31" dur="26">
                                          <p:stCondLst>
                                            <p:cond delay="1642"/>
                                          </p:stCondLst>
                                        </p:cTn>
                                        <p:tgtEl>
                                          <p:spTgt spid="9"/>
                                        </p:tgtEl>
                                      </p:cBhvr>
                                      <p:to x="100000" y="90000"/>
                                    </p:animScale>
                                    <p:animScale>
                                      <p:cBhvr>
                                        <p:cTn id="32" dur="166" decel="50000">
                                          <p:stCondLst>
                                            <p:cond delay="1668"/>
                                          </p:stCondLst>
                                        </p:cTn>
                                        <p:tgtEl>
                                          <p:spTgt spid="9"/>
                                        </p:tgtEl>
                                      </p:cBhvr>
                                      <p:to x="100000" y="100000"/>
                                    </p:animScale>
                                    <p:animScale>
                                      <p:cBhvr>
                                        <p:cTn id="33" dur="26">
                                          <p:stCondLst>
                                            <p:cond delay="1808"/>
                                          </p:stCondLst>
                                        </p:cTn>
                                        <p:tgtEl>
                                          <p:spTgt spid="9"/>
                                        </p:tgtEl>
                                      </p:cBhvr>
                                      <p:to x="100000" y="95000"/>
                                    </p:animScale>
                                    <p:animScale>
                                      <p:cBhvr>
                                        <p:cTn id="34" dur="166" decel="50000">
                                          <p:stCondLst>
                                            <p:cond delay="1834"/>
                                          </p:stCondLst>
                                        </p:cTn>
                                        <p:tgtEl>
                                          <p:spTgt spid="9"/>
                                        </p:tgtEl>
                                      </p:cBhvr>
                                      <p:to x="100000" y="100000"/>
                                    </p:animScale>
                                  </p:childTnLst>
                                </p:cTn>
                              </p:par>
                            </p:childTnLst>
                          </p:cTn>
                        </p:par>
                      </p:childTnLst>
                    </p:cTn>
                  </p:par>
                  <p:par>
                    <p:cTn id="35" fill="hold">
                      <p:stCondLst>
                        <p:cond delay="indefinite"/>
                      </p:stCondLst>
                      <p:childTnLst>
                        <p:par>
                          <p:cTn id="36" fill="hold">
                            <p:stCondLst>
                              <p:cond delay="0"/>
                            </p:stCondLst>
                            <p:childTnLst>
                              <p:par>
                                <p:cTn id="37" presetID="26" presetClass="entr" presetSubtype="0" fill="hold" grpId="0" nodeType="click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wipe(down)">
                                      <p:cBhvr>
                                        <p:cTn id="39" dur="580">
                                          <p:stCondLst>
                                            <p:cond delay="0"/>
                                          </p:stCondLst>
                                        </p:cTn>
                                        <p:tgtEl>
                                          <p:spTgt spid="54"/>
                                        </p:tgtEl>
                                      </p:cBhvr>
                                    </p:animEffect>
                                    <p:anim calcmode="lin" valueType="num">
                                      <p:cBhvr>
                                        <p:cTn id="40" dur="1822" tmFilter="0,0; 0.14,0.36; 0.43,0.73; 0.71,0.91; 1.0,1.0">
                                          <p:stCondLst>
                                            <p:cond delay="0"/>
                                          </p:stCondLst>
                                        </p:cTn>
                                        <p:tgtEl>
                                          <p:spTgt spid="54"/>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54"/>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54"/>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54"/>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54"/>
                                        </p:tgtEl>
                                        <p:attrNameLst>
                                          <p:attrName>ppt_y</p:attrName>
                                        </p:attrNameLst>
                                      </p:cBhvr>
                                      <p:tavLst>
                                        <p:tav tm="0" fmla="#ppt_y-sin(pi*$)/81">
                                          <p:val>
                                            <p:fltVal val="0"/>
                                          </p:val>
                                        </p:tav>
                                        <p:tav tm="100000">
                                          <p:val>
                                            <p:fltVal val="1"/>
                                          </p:val>
                                        </p:tav>
                                      </p:tavLst>
                                    </p:anim>
                                    <p:animScale>
                                      <p:cBhvr>
                                        <p:cTn id="45" dur="26">
                                          <p:stCondLst>
                                            <p:cond delay="650"/>
                                          </p:stCondLst>
                                        </p:cTn>
                                        <p:tgtEl>
                                          <p:spTgt spid="54"/>
                                        </p:tgtEl>
                                      </p:cBhvr>
                                      <p:to x="100000" y="60000"/>
                                    </p:animScale>
                                    <p:animScale>
                                      <p:cBhvr>
                                        <p:cTn id="46" dur="166" decel="50000">
                                          <p:stCondLst>
                                            <p:cond delay="676"/>
                                          </p:stCondLst>
                                        </p:cTn>
                                        <p:tgtEl>
                                          <p:spTgt spid="54"/>
                                        </p:tgtEl>
                                      </p:cBhvr>
                                      <p:to x="100000" y="100000"/>
                                    </p:animScale>
                                    <p:animScale>
                                      <p:cBhvr>
                                        <p:cTn id="47" dur="26">
                                          <p:stCondLst>
                                            <p:cond delay="1312"/>
                                          </p:stCondLst>
                                        </p:cTn>
                                        <p:tgtEl>
                                          <p:spTgt spid="54"/>
                                        </p:tgtEl>
                                      </p:cBhvr>
                                      <p:to x="100000" y="80000"/>
                                    </p:animScale>
                                    <p:animScale>
                                      <p:cBhvr>
                                        <p:cTn id="48" dur="166" decel="50000">
                                          <p:stCondLst>
                                            <p:cond delay="1338"/>
                                          </p:stCondLst>
                                        </p:cTn>
                                        <p:tgtEl>
                                          <p:spTgt spid="54"/>
                                        </p:tgtEl>
                                      </p:cBhvr>
                                      <p:to x="100000" y="100000"/>
                                    </p:animScale>
                                    <p:animScale>
                                      <p:cBhvr>
                                        <p:cTn id="49" dur="26">
                                          <p:stCondLst>
                                            <p:cond delay="1642"/>
                                          </p:stCondLst>
                                        </p:cTn>
                                        <p:tgtEl>
                                          <p:spTgt spid="54"/>
                                        </p:tgtEl>
                                      </p:cBhvr>
                                      <p:to x="100000" y="90000"/>
                                    </p:animScale>
                                    <p:animScale>
                                      <p:cBhvr>
                                        <p:cTn id="50" dur="166" decel="50000">
                                          <p:stCondLst>
                                            <p:cond delay="1668"/>
                                          </p:stCondLst>
                                        </p:cTn>
                                        <p:tgtEl>
                                          <p:spTgt spid="54"/>
                                        </p:tgtEl>
                                      </p:cBhvr>
                                      <p:to x="100000" y="100000"/>
                                    </p:animScale>
                                    <p:animScale>
                                      <p:cBhvr>
                                        <p:cTn id="51" dur="26">
                                          <p:stCondLst>
                                            <p:cond delay="1808"/>
                                          </p:stCondLst>
                                        </p:cTn>
                                        <p:tgtEl>
                                          <p:spTgt spid="54"/>
                                        </p:tgtEl>
                                      </p:cBhvr>
                                      <p:to x="100000" y="95000"/>
                                    </p:animScale>
                                    <p:animScale>
                                      <p:cBhvr>
                                        <p:cTn id="52" dur="166" decel="50000">
                                          <p:stCondLst>
                                            <p:cond delay="1834"/>
                                          </p:stCondLst>
                                        </p:cTn>
                                        <p:tgtEl>
                                          <p:spTgt spid="54"/>
                                        </p:tgtEl>
                                      </p:cBhvr>
                                      <p:to x="100000" y="100000"/>
                                    </p:animScale>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46"/>
                                        </p:tgtEl>
                                        <p:attrNameLst>
                                          <p:attrName>style.visibility</p:attrName>
                                        </p:attrNameLst>
                                      </p:cBhvr>
                                      <p:to>
                                        <p:strVal val="visible"/>
                                      </p:to>
                                    </p:set>
                                    <p:animEffect transition="in" filter="wipe(down)">
                                      <p:cBhvr>
                                        <p:cTn id="5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5" grpId="0"/>
      <p:bldP spid="46" grpId="0"/>
      <p:bldP spid="5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1" cstate="print"/>
          <a:srcRect r="72971"/>
          <a:stretch>
            <a:fillRect/>
          </a:stretch>
        </p:blipFill>
        <p:spPr bwMode="auto">
          <a:xfrm>
            <a:off x="6583324" y="6041420"/>
            <a:ext cx="1624013" cy="1543050"/>
          </a:xfrm>
          <a:prstGeom prst="rect">
            <a:avLst/>
          </a:prstGeom>
          <a:noFill/>
          <a:ln w="9525">
            <a:noFill/>
            <a:miter lim="800000"/>
            <a:headEnd/>
            <a:tailEnd/>
          </a:ln>
        </p:spPr>
      </p:pic>
      <p:pic>
        <p:nvPicPr>
          <p:cNvPr id="19459" name="图片 12"/>
          <p:cNvPicPr>
            <a:picLocks noChangeAspect="1"/>
          </p:cNvPicPr>
          <p:nvPr/>
        </p:nvPicPr>
        <p:blipFill>
          <a:blip r:embed="rId2"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3"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4" cstate="print"/>
          <a:srcRect/>
          <a:stretch>
            <a:fillRect/>
          </a:stretch>
        </p:blipFill>
        <p:spPr bwMode="auto">
          <a:xfrm>
            <a:off x="8172400" y="6343650"/>
            <a:ext cx="720725" cy="477838"/>
          </a:xfrm>
          <a:prstGeom prst="rect">
            <a:avLst/>
          </a:prstGeom>
          <a:noFill/>
          <a:ln w="9525">
            <a:noFill/>
            <a:miter lim="800000"/>
            <a:headEnd/>
            <a:tailEnd/>
          </a:ln>
        </p:spPr>
      </p:pic>
      <p:sp>
        <p:nvSpPr>
          <p:cNvPr id="3" name="TextBox 2"/>
          <p:cNvSpPr txBox="1"/>
          <p:nvPr/>
        </p:nvSpPr>
        <p:spPr>
          <a:xfrm>
            <a:off x="1139331" y="1581538"/>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吃</a:t>
            </a:r>
            <a:endParaRPr lang="zh-CN" altLang="en-US" sz="6600" dirty="0">
              <a:latin typeface="楷体" panose="02010609060101010101" pitchFamily="49" charset="-122"/>
              <a:ea typeface="楷体" panose="02010609060101010101" pitchFamily="49" charset="-122"/>
            </a:endParaRPr>
          </a:p>
        </p:txBody>
      </p:sp>
      <p:sp>
        <p:nvSpPr>
          <p:cNvPr id="4" name="TextBox 3"/>
          <p:cNvSpPr txBox="1"/>
          <p:nvPr/>
        </p:nvSpPr>
        <p:spPr>
          <a:xfrm>
            <a:off x="1275043" y="795811"/>
            <a:ext cx="697627" cy="707886"/>
          </a:xfrm>
          <a:prstGeom prst="rect">
            <a:avLst/>
          </a:prstGeom>
          <a:noFill/>
        </p:spPr>
        <p:txBody>
          <a:bodyPr wrap="none" rtlCol="0">
            <a:spAutoFit/>
          </a:bodyPr>
          <a:lstStyle/>
          <a:p>
            <a:r>
              <a:rPr lang="en-US" altLang="zh-CN" sz="4000" dirty="0" smtClean="0">
                <a:latin typeface="+mn-ea"/>
                <a:ea typeface="+mn-ea"/>
              </a:rPr>
              <a:t>lā</a:t>
            </a:r>
            <a:endParaRPr lang="zh-CN" altLang="en-US" sz="4000" dirty="0">
              <a:latin typeface="+mn-ea"/>
              <a:ea typeface="+mn-ea"/>
            </a:endParaRPr>
          </a:p>
        </p:txBody>
      </p:sp>
      <p:sp>
        <p:nvSpPr>
          <p:cNvPr id="5" name="TextBox 4"/>
          <p:cNvSpPr txBox="1"/>
          <p:nvPr/>
        </p:nvSpPr>
        <p:spPr>
          <a:xfrm>
            <a:off x="2940947" y="918921"/>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6" name="TextBox 5"/>
          <p:cNvSpPr txBox="1"/>
          <p:nvPr/>
        </p:nvSpPr>
        <p:spPr>
          <a:xfrm>
            <a:off x="2955178" y="2137811"/>
            <a:ext cx="2241319"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拉着  拉手</a:t>
            </a:r>
            <a:endParaRPr lang="zh-CN" altLang="en-US" sz="2000" dirty="0">
              <a:latin typeface="楷体" panose="02010609060101010101" pitchFamily="49" charset="-122"/>
              <a:ea typeface="楷体" panose="02010609060101010101" pitchFamily="49" charset="-122"/>
            </a:endParaRPr>
          </a:p>
        </p:txBody>
      </p:sp>
      <p:sp>
        <p:nvSpPr>
          <p:cNvPr id="14" name="TextBox 13"/>
          <p:cNvSpPr txBox="1"/>
          <p:nvPr/>
        </p:nvSpPr>
        <p:spPr>
          <a:xfrm>
            <a:off x="2955178" y="2537921"/>
            <a:ext cx="3246896"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扌＋立＝拉。</a:t>
            </a:r>
            <a:endParaRPr lang="zh-CN" altLang="en-US" sz="2000" dirty="0">
              <a:latin typeface="楷体" panose="02010609060101010101" pitchFamily="49" charset="-122"/>
              <a:ea typeface="楷体" panose="02010609060101010101" pitchFamily="49" charset="-122"/>
            </a:endParaRPr>
          </a:p>
        </p:txBody>
      </p:sp>
      <p:sp>
        <p:nvSpPr>
          <p:cNvPr id="15" name="TextBox 14"/>
          <p:cNvSpPr txBox="1"/>
          <p:nvPr/>
        </p:nvSpPr>
        <p:spPr>
          <a:xfrm>
            <a:off x="2902230" y="1429925"/>
            <a:ext cx="597666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左窄右宽，竖钩挺立， “立</a:t>
            </a:r>
            <a:r>
              <a:rPr lang="zh-CN" altLang="en-US" sz="2000" dirty="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的末横稍长。</a:t>
            </a:r>
            <a:endParaRPr lang="zh-CN" altLang="en-US" sz="2000" dirty="0">
              <a:latin typeface="楷体" panose="02010609060101010101" pitchFamily="49" charset="-122"/>
              <a:ea typeface="楷体" panose="02010609060101010101" pitchFamily="49" charset="-122"/>
            </a:endParaRPr>
          </a:p>
        </p:txBody>
      </p:sp>
      <p:sp>
        <p:nvSpPr>
          <p:cNvPr id="17" name="TextBox 16"/>
          <p:cNvSpPr txBox="1"/>
          <p:nvPr/>
        </p:nvSpPr>
        <p:spPr>
          <a:xfrm>
            <a:off x="1115003" y="4015899"/>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叫</a:t>
            </a:r>
            <a:endParaRPr lang="zh-CN" altLang="en-US" sz="6600" dirty="0">
              <a:latin typeface="楷体" panose="02010609060101010101" pitchFamily="49" charset="-122"/>
              <a:ea typeface="楷体" panose="02010609060101010101" pitchFamily="49" charset="-122"/>
            </a:endParaRPr>
          </a:p>
        </p:txBody>
      </p:sp>
      <p:sp>
        <p:nvSpPr>
          <p:cNvPr id="18" name="TextBox 17"/>
          <p:cNvSpPr txBox="1"/>
          <p:nvPr/>
        </p:nvSpPr>
        <p:spPr>
          <a:xfrm>
            <a:off x="1230402" y="3230199"/>
            <a:ext cx="954107" cy="707886"/>
          </a:xfrm>
          <a:prstGeom prst="rect">
            <a:avLst/>
          </a:prstGeom>
          <a:noFill/>
        </p:spPr>
        <p:txBody>
          <a:bodyPr wrap="none" rtlCol="0">
            <a:spAutoFit/>
          </a:bodyPr>
          <a:lstStyle/>
          <a:p>
            <a:r>
              <a:rPr lang="en-US" altLang="zh-CN" sz="4000" dirty="0" smtClean="0">
                <a:latin typeface="+mn-ea"/>
                <a:ea typeface="+mn-ea"/>
              </a:rPr>
              <a:t>jié</a:t>
            </a:r>
            <a:endParaRPr lang="zh-CN" altLang="en-US" sz="4000" dirty="0">
              <a:latin typeface="+mn-ea"/>
              <a:ea typeface="+mn-ea"/>
            </a:endParaRPr>
          </a:p>
        </p:txBody>
      </p:sp>
      <p:sp>
        <p:nvSpPr>
          <p:cNvPr id="19" name="TextBox 18"/>
          <p:cNvSpPr txBox="1"/>
          <p:nvPr/>
        </p:nvSpPr>
        <p:spPr>
          <a:xfrm>
            <a:off x="2902230" y="3443768"/>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21" name="TextBox 20"/>
          <p:cNvSpPr txBox="1"/>
          <p:nvPr/>
        </p:nvSpPr>
        <p:spPr>
          <a:xfrm>
            <a:off x="2955178" y="4503093"/>
            <a:ext cx="2241319"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结果  团结</a:t>
            </a:r>
            <a:endParaRPr lang="zh-CN" altLang="en-US" sz="2000" dirty="0">
              <a:latin typeface="楷体" panose="02010609060101010101" pitchFamily="49" charset="-122"/>
              <a:ea typeface="楷体" panose="02010609060101010101" pitchFamily="49" charset="-122"/>
            </a:endParaRPr>
          </a:p>
        </p:txBody>
      </p:sp>
      <p:sp>
        <p:nvSpPr>
          <p:cNvPr id="22" name="TextBox 21"/>
          <p:cNvSpPr txBox="1"/>
          <p:nvPr/>
        </p:nvSpPr>
        <p:spPr>
          <a:xfrm>
            <a:off x="2937432" y="4903203"/>
            <a:ext cx="3959795"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纟＋吉＝结。</a:t>
            </a:r>
            <a:endParaRPr lang="zh-CN" altLang="en-US" sz="2000" dirty="0">
              <a:latin typeface="楷体" panose="02010609060101010101" pitchFamily="49" charset="-122"/>
              <a:ea typeface="楷体" panose="02010609060101010101" pitchFamily="49" charset="-122"/>
            </a:endParaRPr>
          </a:p>
        </p:txBody>
      </p:sp>
      <p:sp>
        <p:nvSpPr>
          <p:cNvPr id="24" name="TextBox 23"/>
          <p:cNvSpPr txBox="1"/>
          <p:nvPr/>
        </p:nvSpPr>
        <p:spPr>
          <a:xfrm>
            <a:off x="2861552" y="3862011"/>
            <a:ext cx="597666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左窄右宽，“士”上横长，下横短，“口”稍小。</a:t>
            </a:r>
            <a:endParaRPr lang="zh-CN" altLang="en-US" sz="2000" dirty="0">
              <a:latin typeface="楷体" panose="02010609060101010101" pitchFamily="49" charset="-122"/>
              <a:ea typeface="楷体" panose="02010609060101010101" pitchFamily="49" charset="-122"/>
            </a:endParaRPr>
          </a:p>
        </p:txBody>
      </p:sp>
      <p:cxnSp>
        <p:nvCxnSpPr>
          <p:cNvPr id="29" name="直接连接符 6"/>
          <p:cNvCxnSpPr/>
          <p:nvPr/>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grpSp>
        <p:nvGrpSpPr>
          <p:cNvPr id="2" name="组合 30"/>
          <p:cNvGrpSpPr/>
          <p:nvPr/>
        </p:nvGrpSpPr>
        <p:grpSpPr>
          <a:xfrm>
            <a:off x="1129072" y="3958918"/>
            <a:ext cx="1511802" cy="1486306"/>
            <a:chOff x="-2214610" y="714356"/>
            <a:chExt cx="1785950" cy="1643868"/>
          </a:xfrm>
          <a:solidFill>
            <a:schemeClr val="accent5">
              <a:lumMod val="40000"/>
              <a:lumOff val="60000"/>
            </a:schemeClr>
          </a:solidFill>
        </p:grpSpPr>
        <p:sp>
          <p:nvSpPr>
            <p:cNvPr id="32" name="矩形 31"/>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a:stCxn id="32" idx="1"/>
              <a:endCxn id="32"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0"/>
              <a:endCxn id="32"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5" name="TextBox 23"/>
          <p:cNvSpPr txBox="1">
            <a:spLocks noChangeArrowheads="1"/>
          </p:cNvSpPr>
          <p:nvPr/>
        </p:nvSpPr>
        <p:spPr bwMode="auto">
          <a:xfrm>
            <a:off x="1169677" y="3846748"/>
            <a:ext cx="1271313"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结</a:t>
            </a:r>
            <a:endParaRPr lang="zh-CN" altLang="en-US" sz="9600" b="1" dirty="0">
              <a:latin typeface="楷体" panose="02010609060101010101" pitchFamily="49" charset="-122"/>
              <a:ea typeface="楷体" panose="02010609060101010101" pitchFamily="49" charset="-122"/>
            </a:endParaRPr>
          </a:p>
        </p:txBody>
      </p:sp>
      <p:grpSp>
        <p:nvGrpSpPr>
          <p:cNvPr id="7" name="组合 35"/>
          <p:cNvGrpSpPr/>
          <p:nvPr/>
        </p:nvGrpSpPr>
        <p:grpSpPr>
          <a:xfrm>
            <a:off x="1096630" y="1565267"/>
            <a:ext cx="1544244" cy="1428268"/>
            <a:chOff x="-2214610" y="714356"/>
            <a:chExt cx="1785950" cy="1643868"/>
          </a:xfrm>
          <a:solidFill>
            <a:schemeClr val="accent5">
              <a:lumMod val="40000"/>
              <a:lumOff val="60000"/>
            </a:schemeClr>
          </a:solidFill>
        </p:grpSpPr>
        <p:sp>
          <p:nvSpPr>
            <p:cNvPr id="37" name="矩形 36"/>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1213048" y="1455789"/>
            <a:ext cx="1227942"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拉</a:t>
            </a:r>
            <a:endParaRPr lang="zh-CN" altLang="en-US" sz="9600" b="1" dirty="0">
              <a:latin typeface="楷体" panose="02010609060101010101" pitchFamily="49" charset="-122"/>
              <a:ea typeface="楷体" panose="02010609060101010101" pitchFamily="49" charset="-122"/>
            </a:endParaRPr>
          </a:p>
        </p:txBody>
      </p:sp>
      <p:grpSp>
        <p:nvGrpSpPr>
          <p:cNvPr id="8" name="组合 40"/>
          <p:cNvGrpSpPr/>
          <p:nvPr/>
        </p:nvGrpSpPr>
        <p:grpSpPr>
          <a:xfrm>
            <a:off x="1835696" y="5616071"/>
            <a:ext cx="5330062" cy="1227642"/>
            <a:chOff x="1835696" y="5616071"/>
            <a:chExt cx="5330062" cy="1227642"/>
          </a:xfrm>
        </p:grpSpPr>
        <p:sp>
          <p:nvSpPr>
            <p:cNvPr id="42" name="云形 41"/>
            <p:cNvSpPr/>
            <p:nvPr/>
          </p:nvSpPr>
          <p:spPr>
            <a:xfrm>
              <a:off x="3705235" y="5702300"/>
              <a:ext cx="3387045" cy="880269"/>
            </a:xfrm>
            <a:prstGeom prst="cloud">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3631756" y="5819268"/>
              <a:ext cx="3534002" cy="369332"/>
            </a:xfrm>
            <a:prstGeom prst="rect">
              <a:avLst/>
            </a:prstGeom>
            <a:noFill/>
          </p:spPr>
          <p:txBody>
            <a:bodyPr wrap="square" rtlCol="0">
              <a:spAutoFit/>
            </a:bodyPr>
            <a:lstStyle/>
            <a:p>
              <a:r>
                <a:rPr lang="zh-CN" altLang="en-US" dirty="0" smtClean="0"/>
                <a:t>　　</a:t>
              </a:r>
              <a:r>
                <a:rPr lang="zh-CN" altLang="en-US" b="1" dirty="0" smtClean="0"/>
                <a:t>熟字相加识记：</a:t>
              </a:r>
              <a:r>
                <a:rPr lang="zh-CN" altLang="en-US" b="1" dirty="0" smtClean="0">
                  <a:solidFill>
                    <a:srgbClr val="FF0000"/>
                  </a:solidFill>
                  <a:latin typeface="楷体" panose="02010609060101010101" pitchFamily="49" charset="-122"/>
                  <a:ea typeface="楷体" panose="02010609060101010101" pitchFamily="49" charset="-122"/>
                </a:rPr>
                <a:t>纟＋吉＝结。</a:t>
              </a:r>
              <a:endParaRPr lang="zh-CN" altLang="en-US" b="1" dirty="0">
                <a:solidFill>
                  <a:srgbClr val="FF0000"/>
                </a:solidFill>
                <a:latin typeface="楷体" panose="02010609060101010101" pitchFamily="49" charset="-122"/>
                <a:ea typeface="楷体" panose="02010609060101010101" pitchFamily="49" charset="-122"/>
              </a:endParaRPr>
            </a:p>
          </p:txBody>
        </p:sp>
        <p:grpSp>
          <p:nvGrpSpPr>
            <p:cNvPr id="9" name="组合 43"/>
            <p:cNvGrpSpPr/>
            <p:nvPr/>
          </p:nvGrpSpPr>
          <p:grpSpPr>
            <a:xfrm>
              <a:off x="1835696" y="5616071"/>
              <a:ext cx="1665879" cy="1227642"/>
              <a:chOff x="1835696" y="5616071"/>
              <a:chExt cx="1665879" cy="1227642"/>
            </a:xfrm>
          </p:grpSpPr>
          <p:pic>
            <p:nvPicPr>
              <p:cNvPr id="45" name="Picture 4"/>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35696" y="5616071"/>
                <a:ext cx="1610357" cy="1227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 name="TextBox 45"/>
              <p:cNvSpPr txBox="1"/>
              <p:nvPr/>
            </p:nvSpPr>
            <p:spPr>
              <a:xfrm>
                <a:off x="2021880" y="5884137"/>
                <a:ext cx="1479695" cy="338554"/>
              </a:xfrm>
              <a:prstGeom prst="rect">
                <a:avLst/>
              </a:prstGeom>
              <a:noFill/>
            </p:spPr>
            <p:txBody>
              <a:bodyPr wrap="square" rtlCol="0">
                <a:spAutoFit/>
              </a:bodyPr>
              <a:lstStyle/>
              <a:p>
                <a:r>
                  <a:rPr lang="zh-CN" alt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识字小方法</a:t>
                </a:r>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grpSp>
      <p:sp>
        <p:nvSpPr>
          <p:cNvPr id="48" name="对角圆角矩形 47"/>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会写字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49" name="图片 4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7544" y="110421"/>
            <a:ext cx="591224" cy="549852"/>
          </a:xfrm>
          <a:prstGeom prst="rect">
            <a:avLst/>
          </a:prstGeom>
        </p:spPr>
      </p:pic>
      <p:sp>
        <p:nvSpPr>
          <p:cNvPr id="50" name="TextBox 49"/>
          <p:cNvSpPr txBox="1"/>
          <p:nvPr/>
        </p:nvSpPr>
        <p:spPr>
          <a:xfrm>
            <a:off x="2960346" y="2938031"/>
            <a:ext cx="528406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他拉着一个拉杆箱急匆匆地赶去上班。</a:t>
            </a:r>
            <a:endParaRPr lang="zh-CN" altLang="en-US" sz="2000" dirty="0">
              <a:latin typeface="楷体" panose="02010609060101010101" pitchFamily="49" charset="-122"/>
              <a:ea typeface="楷体" panose="02010609060101010101" pitchFamily="49" charset="-122"/>
            </a:endParaRPr>
          </a:p>
        </p:txBody>
      </p:sp>
      <p:sp>
        <p:nvSpPr>
          <p:cNvPr id="51" name="TextBox 50"/>
          <p:cNvSpPr txBox="1"/>
          <p:nvPr/>
        </p:nvSpPr>
        <p:spPr>
          <a:xfrm>
            <a:off x="3002599" y="5302190"/>
            <a:ext cx="4106449"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我们应该团结互助共同进步。</a:t>
            </a:r>
            <a:endParaRPr lang="zh-CN" altLang="en-US" sz="20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580">
                                          <p:stCondLst>
                                            <p:cond delay="0"/>
                                          </p:stCondLst>
                                        </p:cTn>
                                        <p:tgtEl>
                                          <p:spTgt spid="40"/>
                                        </p:tgtEl>
                                      </p:cBhvr>
                                    </p:animEffect>
                                    <p:anim calcmode="lin" valueType="num">
                                      <p:cBhvr>
                                        <p:cTn id="8" dur="1822" tmFilter="0,0; 0.14,0.36; 0.43,0.73; 0.71,0.91; 1.0,1.0">
                                          <p:stCondLst>
                                            <p:cond delay="0"/>
                                          </p:stCondLst>
                                        </p:cTn>
                                        <p:tgtEl>
                                          <p:spTgt spid="4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0"/>
                                        </p:tgtEl>
                                        <p:attrNameLst>
                                          <p:attrName>ppt_y</p:attrName>
                                        </p:attrNameLst>
                                      </p:cBhvr>
                                      <p:tavLst>
                                        <p:tav tm="0" fmla="#ppt_y-sin(pi*$)/81">
                                          <p:val>
                                            <p:fltVal val="0"/>
                                          </p:val>
                                        </p:tav>
                                        <p:tav tm="100000">
                                          <p:val>
                                            <p:fltVal val="1"/>
                                          </p:val>
                                        </p:tav>
                                      </p:tavLst>
                                    </p:anim>
                                    <p:animScale>
                                      <p:cBhvr>
                                        <p:cTn id="13" dur="26">
                                          <p:stCondLst>
                                            <p:cond delay="650"/>
                                          </p:stCondLst>
                                        </p:cTn>
                                        <p:tgtEl>
                                          <p:spTgt spid="40"/>
                                        </p:tgtEl>
                                      </p:cBhvr>
                                      <p:to x="100000" y="60000"/>
                                    </p:animScale>
                                    <p:animScale>
                                      <p:cBhvr>
                                        <p:cTn id="14" dur="166" decel="50000">
                                          <p:stCondLst>
                                            <p:cond delay="676"/>
                                          </p:stCondLst>
                                        </p:cTn>
                                        <p:tgtEl>
                                          <p:spTgt spid="40"/>
                                        </p:tgtEl>
                                      </p:cBhvr>
                                      <p:to x="100000" y="100000"/>
                                    </p:animScale>
                                    <p:animScale>
                                      <p:cBhvr>
                                        <p:cTn id="15" dur="26">
                                          <p:stCondLst>
                                            <p:cond delay="1312"/>
                                          </p:stCondLst>
                                        </p:cTn>
                                        <p:tgtEl>
                                          <p:spTgt spid="40"/>
                                        </p:tgtEl>
                                      </p:cBhvr>
                                      <p:to x="100000" y="80000"/>
                                    </p:animScale>
                                    <p:animScale>
                                      <p:cBhvr>
                                        <p:cTn id="16" dur="166" decel="50000">
                                          <p:stCondLst>
                                            <p:cond delay="1338"/>
                                          </p:stCondLst>
                                        </p:cTn>
                                        <p:tgtEl>
                                          <p:spTgt spid="40"/>
                                        </p:tgtEl>
                                      </p:cBhvr>
                                      <p:to x="100000" y="100000"/>
                                    </p:animScale>
                                    <p:animScale>
                                      <p:cBhvr>
                                        <p:cTn id="17" dur="26">
                                          <p:stCondLst>
                                            <p:cond delay="1642"/>
                                          </p:stCondLst>
                                        </p:cTn>
                                        <p:tgtEl>
                                          <p:spTgt spid="40"/>
                                        </p:tgtEl>
                                      </p:cBhvr>
                                      <p:to x="100000" y="90000"/>
                                    </p:animScale>
                                    <p:animScale>
                                      <p:cBhvr>
                                        <p:cTn id="18" dur="166" decel="50000">
                                          <p:stCondLst>
                                            <p:cond delay="1668"/>
                                          </p:stCondLst>
                                        </p:cTn>
                                        <p:tgtEl>
                                          <p:spTgt spid="40"/>
                                        </p:tgtEl>
                                      </p:cBhvr>
                                      <p:to x="100000" y="100000"/>
                                    </p:animScale>
                                    <p:animScale>
                                      <p:cBhvr>
                                        <p:cTn id="19" dur="26">
                                          <p:stCondLst>
                                            <p:cond delay="1808"/>
                                          </p:stCondLst>
                                        </p:cTn>
                                        <p:tgtEl>
                                          <p:spTgt spid="40"/>
                                        </p:tgtEl>
                                      </p:cBhvr>
                                      <p:to x="100000" y="95000"/>
                                    </p:animScale>
                                    <p:animScale>
                                      <p:cBhvr>
                                        <p:cTn id="20" dur="166" decel="50000">
                                          <p:stCondLst>
                                            <p:cond delay="1834"/>
                                          </p:stCondLst>
                                        </p:cTn>
                                        <p:tgtEl>
                                          <p:spTgt spid="4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down)">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grpId="0" nodeType="click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wipe(down)">
                                      <p:cBhvr>
                                        <p:cTn id="30" dur="580">
                                          <p:stCondLst>
                                            <p:cond delay="0"/>
                                          </p:stCondLst>
                                        </p:cTn>
                                        <p:tgtEl>
                                          <p:spTgt spid="35"/>
                                        </p:tgtEl>
                                      </p:cBhvr>
                                    </p:animEffect>
                                    <p:anim calcmode="lin" valueType="num">
                                      <p:cBhvr>
                                        <p:cTn id="31" dur="1822"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35"/>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35"/>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35"/>
                                        </p:tgtEl>
                                        <p:attrNameLst>
                                          <p:attrName>ppt_y</p:attrName>
                                        </p:attrNameLst>
                                      </p:cBhvr>
                                      <p:tavLst>
                                        <p:tav tm="0" fmla="#ppt_y-sin(pi*$)/81">
                                          <p:val>
                                            <p:fltVal val="0"/>
                                          </p:val>
                                        </p:tav>
                                        <p:tav tm="100000">
                                          <p:val>
                                            <p:fltVal val="1"/>
                                          </p:val>
                                        </p:tav>
                                      </p:tavLst>
                                    </p:anim>
                                    <p:animScale>
                                      <p:cBhvr>
                                        <p:cTn id="36" dur="26">
                                          <p:stCondLst>
                                            <p:cond delay="650"/>
                                          </p:stCondLst>
                                        </p:cTn>
                                        <p:tgtEl>
                                          <p:spTgt spid="35"/>
                                        </p:tgtEl>
                                      </p:cBhvr>
                                      <p:to x="100000" y="60000"/>
                                    </p:animScale>
                                    <p:animScale>
                                      <p:cBhvr>
                                        <p:cTn id="37" dur="166" decel="50000">
                                          <p:stCondLst>
                                            <p:cond delay="676"/>
                                          </p:stCondLst>
                                        </p:cTn>
                                        <p:tgtEl>
                                          <p:spTgt spid="35"/>
                                        </p:tgtEl>
                                      </p:cBhvr>
                                      <p:to x="100000" y="100000"/>
                                    </p:animScale>
                                    <p:animScale>
                                      <p:cBhvr>
                                        <p:cTn id="38" dur="26">
                                          <p:stCondLst>
                                            <p:cond delay="1312"/>
                                          </p:stCondLst>
                                        </p:cTn>
                                        <p:tgtEl>
                                          <p:spTgt spid="35"/>
                                        </p:tgtEl>
                                      </p:cBhvr>
                                      <p:to x="100000" y="80000"/>
                                    </p:animScale>
                                    <p:animScale>
                                      <p:cBhvr>
                                        <p:cTn id="39" dur="166" decel="50000">
                                          <p:stCondLst>
                                            <p:cond delay="1338"/>
                                          </p:stCondLst>
                                        </p:cTn>
                                        <p:tgtEl>
                                          <p:spTgt spid="35"/>
                                        </p:tgtEl>
                                      </p:cBhvr>
                                      <p:to x="100000" y="100000"/>
                                    </p:animScale>
                                    <p:animScale>
                                      <p:cBhvr>
                                        <p:cTn id="40" dur="26">
                                          <p:stCondLst>
                                            <p:cond delay="1642"/>
                                          </p:stCondLst>
                                        </p:cTn>
                                        <p:tgtEl>
                                          <p:spTgt spid="35"/>
                                        </p:tgtEl>
                                      </p:cBhvr>
                                      <p:to x="100000" y="90000"/>
                                    </p:animScale>
                                    <p:animScale>
                                      <p:cBhvr>
                                        <p:cTn id="41" dur="166" decel="50000">
                                          <p:stCondLst>
                                            <p:cond delay="1668"/>
                                          </p:stCondLst>
                                        </p:cTn>
                                        <p:tgtEl>
                                          <p:spTgt spid="35"/>
                                        </p:tgtEl>
                                      </p:cBhvr>
                                      <p:to x="100000" y="100000"/>
                                    </p:animScale>
                                    <p:animScale>
                                      <p:cBhvr>
                                        <p:cTn id="42" dur="26">
                                          <p:stCondLst>
                                            <p:cond delay="1808"/>
                                          </p:stCondLst>
                                        </p:cTn>
                                        <p:tgtEl>
                                          <p:spTgt spid="35"/>
                                        </p:tgtEl>
                                      </p:cBhvr>
                                      <p:to x="100000" y="95000"/>
                                    </p:animScale>
                                    <p:animScale>
                                      <p:cBhvr>
                                        <p:cTn id="43" dur="166" decel="50000">
                                          <p:stCondLst>
                                            <p:cond delay="1834"/>
                                          </p:stCondLst>
                                        </p:cTn>
                                        <p:tgtEl>
                                          <p:spTgt spid="35"/>
                                        </p:tgtEl>
                                      </p:cBhvr>
                                      <p:to x="100000" y="100000"/>
                                    </p:animScale>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down)">
                                      <p:cBhvr>
                                        <p:cTn id="48" dur="500"/>
                                        <p:tgtEl>
                                          <p:spTgt spid="18"/>
                                        </p:tgtEl>
                                      </p:cBhvr>
                                    </p:animEffect>
                                  </p:childTnLst>
                                </p:cTn>
                              </p:par>
                            </p:childTnLst>
                          </p:cTn>
                        </p:par>
                      </p:childTnLst>
                    </p:cTn>
                  </p:par>
                  <p:par>
                    <p:cTn id="49" fill="hold">
                      <p:stCondLst>
                        <p:cond delay="indefinite"/>
                      </p:stCondLst>
                      <p:childTnLst>
                        <p:par>
                          <p:cTn id="50" fill="hold">
                            <p:stCondLst>
                              <p:cond delay="0"/>
                            </p:stCondLst>
                            <p:childTnLst>
                              <p:par>
                                <p:cTn id="51" presetID="26" presetClass="entr" presetSubtype="0" fill="hold" nodeType="click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wipe(down)">
                                      <p:cBhvr>
                                        <p:cTn id="53" dur="580">
                                          <p:stCondLst>
                                            <p:cond delay="0"/>
                                          </p:stCondLst>
                                        </p:cTn>
                                        <p:tgtEl>
                                          <p:spTgt spid="8"/>
                                        </p:tgtEl>
                                      </p:cBhvr>
                                    </p:animEffect>
                                    <p:anim calcmode="lin" valueType="num">
                                      <p:cBhvr>
                                        <p:cTn id="54"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55"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56"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57"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58"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59" dur="26">
                                          <p:stCondLst>
                                            <p:cond delay="650"/>
                                          </p:stCondLst>
                                        </p:cTn>
                                        <p:tgtEl>
                                          <p:spTgt spid="8"/>
                                        </p:tgtEl>
                                      </p:cBhvr>
                                      <p:to x="100000" y="60000"/>
                                    </p:animScale>
                                    <p:animScale>
                                      <p:cBhvr>
                                        <p:cTn id="60" dur="166" decel="50000">
                                          <p:stCondLst>
                                            <p:cond delay="676"/>
                                          </p:stCondLst>
                                        </p:cTn>
                                        <p:tgtEl>
                                          <p:spTgt spid="8"/>
                                        </p:tgtEl>
                                      </p:cBhvr>
                                      <p:to x="100000" y="100000"/>
                                    </p:animScale>
                                    <p:animScale>
                                      <p:cBhvr>
                                        <p:cTn id="61" dur="26">
                                          <p:stCondLst>
                                            <p:cond delay="1312"/>
                                          </p:stCondLst>
                                        </p:cTn>
                                        <p:tgtEl>
                                          <p:spTgt spid="8"/>
                                        </p:tgtEl>
                                      </p:cBhvr>
                                      <p:to x="100000" y="80000"/>
                                    </p:animScale>
                                    <p:animScale>
                                      <p:cBhvr>
                                        <p:cTn id="62" dur="166" decel="50000">
                                          <p:stCondLst>
                                            <p:cond delay="1338"/>
                                          </p:stCondLst>
                                        </p:cTn>
                                        <p:tgtEl>
                                          <p:spTgt spid="8"/>
                                        </p:tgtEl>
                                      </p:cBhvr>
                                      <p:to x="100000" y="100000"/>
                                    </p:animScale>
                                    <p:animScale>
                                      <p:cBhvr>
                                        <p:cTn id="63" dur="26">
                                          <p:stCondLst>
                                            <p:cond delay="1642"/>
                                          </p:stCondLst>
                                        </p:cTn>
                                        <p:tgtEl>
                                          <p:spTgt spid="8"/>
                                        </p:tgtEl>
                                      </p:cBhvr>
                                      <p:to x="100000" y="90000"/>
                                    </p:animScale>
                                    <p:animScale>
                                      <p:cBhvr>
                                        <p:cTn id="64" dur="166" decel="50000">
                                          <p:stCondLst>
                                            <p:cond delay="1668"/>
                                          </p:stCondLst>
                                        </p:cTn>
                                        <p:tgtEl>
                                          <p:spTgt spid="8"/>
                                        </p:tgtEl>
                                      </p:cBhvr>
                                      <p:to x="100000" y="100000"/>
                                    </p:animScale>
                                    <p:animScale>
                                      <p:cBhvr>
                                        <p:cTn id="65" dur="26">
                                          <p:stCondLst>
                                            <p:cond delay="1808"/>
                                          </p:stCondLst>
                                        </p:cTn>
                                        <p:tgtEl>
                                          <p:spTgt spid="8"/>
                                        </p:tgtEl>
                                      </p:cBhvr>
                                      <p:to x="100000" y="95000"/>
                                    </p:animScale>
                                    <p:animScale>
                                      <p:cBhvr>
                                        <p:cTn id="66"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p:bldP spid="35" grpId="0"/>
      <p:bldP spid="4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1" cstate="print"/>
          <a:srcRect r="72971"/>
          <a:stretch>
            <a:fillRect/>
          </a:stretch>
        </p:blipFill>
        <p:spPr bwMode="auto">
          <a:xfrm>
            <a:off x="6583324" y="6041420"/>
            <a:ext cx="1624013" cy="1543050"/>
          </a:xfrm>
          <a:prstGeom prst="rect">
            <a:avLst/>
          </a:prstGeom>
          <a:noFill/>
          <a:ln w="9525">
            <a:noFill/>
            <a:miter lim="800000"/>
            <a:headEnd/>
            <a:tailEnd/>
          </a:ln>
        </p:spPr>
      </p:pic>
      <p:pic>
        <p:nvPicPr>
          <p:cNvPr id="19459" name="图片 12"/>
          <p:cNvPicPr>
            <a:picLocks noChangeAspect="1"/>
          </p:cNvPicPr>
          <p:nvPr/>
        </p:nvPicPr>
        <p:blipFill>
          <a:blip r:embed="rId2"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3"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4" cstate="print"/>
          <a:srcRect/>
          <a:stretch>
            <a:fillRect/>
          </a:stretch>
        </p:blipFill>
        <p:spPr bwMode="auto">
          <a:xfrm>
            <a:off x="8172400" y="6343650"/>
            <a:ext cx="720725" cy="477838"/>
          </a:xfrm>
          <a:prstGeom prst="rect">
            <a:avLst/>
          </a:prstGeom>
          <a:noFill/>
          <a:ln w="9525">
            <a:noFill/>
            <a:miter lim="800000"/>
            <a:headEnd/>
            <a:tailEnd/>
          </a:ln>
        </p:spPr>
      </p:pic>
      <p:sp>
        <p:nvSpPr>
          <p:cNvPr id="3" name="TextBox 2"/>
          <p:cNvSpPr txBox="1"/>
          <p:nvPr/>
        </p:nvSpPr>
        <p:spPr>
          <a:xfrm>
            <a:off x="1139331" y="1581538"/>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吃</a:t>
            </a:r>
            <a:endParaRPr lang="zh-CN" altLang="en-US" sz="6600" dirty="0">
              <a:latin typeface="楷体" panose="02010609060101010101" pitchFamily="49" charset="-122"/>
              <a:ea typeface="楷体" panose="02010609060101010101" pitchFamily="49" charset="-122"/>
            </a:endParaRPr>
          </a:p>
        </p:txBody>
      </p:sp>
      <p:sp>
        <p:nvSpPr>
          <p:cNvPr id="4" name="TextBox 3"/>
          <p:cNvSpPr txBox="1"/>
          <p:nvPr/>
        </p:nvSpPr>
        <p:spPr>
          <a:xfrm>
            <a:off x="1275043" y="795811"/>
            <a:ext cx="1210588" cy="707886"/>
          </a:xfrm>
          <a:prstGeom prst="rect">
            <a:avLst/>
          </a:prstGeom>
          <a:noFill/>
        </p:spPr>
        <p:txBody>
          <a:bodyPr wrap="none" rtlCol="0">
            <a:spAutoFit/>
          </a:bodyPr>
          <a:lstStyle/>
          <a:p>
            <a:r>
              <a:rPr lang="en-US" altLang="zh-CN" sz="4000" dirty="0" smtClean="0">
                <a:latin typeface="+mn-ea"/>
                <a:ea typeface="+mn-ea"/>
              </a:rPr>
              <a:t>píng</a:t>
            </a:r>
            <a:endParaRPr lang="zh-CN" altLang="en-US" sz="4000" dirty="0">
              <a:latin typeface="+mn-ea"/>
              <a:ea typeface="+mn-ea"/>
            </a:endParaRPr>
          </a:p>
        </p:txBody>
      </p:sp>
      <p:sp>
        <p:nvSpPr>
          <p:cNvPr id="5" name="TextBox 4"/>
          <p:cNvSpPr txBox="1"/>
          <p:nvPr/>
        </p:nvSpPr>
        <p:spPr>
          <a:xfrm>
            <a:off x="2940947" y="918921"/>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6" name="TextBox 5"/>
          <p:cNvSpPr txBox="1"/>
          <p:nvPr/>
        </p:nvSpPr>
        <p:spPr>
          <a:xfrm>
            <a:off x="2955178" y="2137811"/>
            <a:ext cx="2497800"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苹果  苹果园</a:t>
            </a:r>
            <a:endParaRPr lang="zh-CN" altLang="en-US" sz="2000" dirty="0">
              <a:latin typeface="楷体" panose="02010609060101010101" pitchFamily="49" charset="-122"/>
              <a:ea typeface="楷体" panose="02010609060101010101" pitchFamily="49" charset="-122"/>
            </a:endParaRPr>
          </a:p>
        </p:txBody>
      </p:sp>
      <p:sp>
        <p:nvSpPr>
          <p:cNvPr id="14" name="TextBox 13"/>
          <p:cNvSpPr txBox="1"/>
          <p:nvPr/>
        </p:nvSpPr>
        <p:spPr>
          <a:xfrm>
            <a:off x="2955178" y="2537921"/>
            <a:ext cx="3246896"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平字头长草（艹）。</a:t>
            </a:r>
            <a:endParaRPr lang="zh-CN" altLang="en-US" sz="2000" dirty="0">
              <a:latin typeface="楷体" panose="02010609060101010101" pitchFamily="49" charset="-122"/>
              <a:ea typeface="楷体" panose="02010609060101010101" pitchFamily="49" charset="-122"/>
            </a:endParaRPr>
          </a:p>
        </p:txBody>
      </p:sp>
      <p:sp>
        <p:nvSpPr>
          <p:cNvPr id="15" name="TextBox 14"/>
          <p:cNvSpPr txBox="1"/>
          <p:nvPr/>
        </p:nvSpPr>
        <p:spPr>
          <a:xfrm>
            <a:off x="2902230" y="1429925"/>
            <a:ext cx="597666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“艹”横稍长，“平”第二横最长，竖在竖中线上。</a:t>
            </a:r>
            <a:endParaRPr lang="zh-CN" altLang="en-US" sz="2000" dirty="0">
              <a:latin typeface="楷体" panose="02010609060101010101" pitchFamily="49" charset="-122"/>
              <a:ea typeface="楷体" panose="02010609060101010101" pitchFamily="49" charset="-122"/>
            </a:endParaRPr>
          </a:p>
        </p:txBody>
      </p:sp>
      <p:sp>
        <p:nvSpPr>
          <p:cNvPr id="17" name="TextBox 16"/>
          <p:cNvSpPr txBox="1"/>
          <p:nvPr/>
        </p:nvSpPr>
        <p:spPr>
          <a:xfrm>
            <a:off x="1115003" y="4015899"/>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叫</a:t>
            </a:r>
            <a:endParaRPr lang="zh-CN" altLang="en-US" sz="6600" dirty="0">
              <a:latin typeface="楷体" panose="02010609060101010101" pitchFamily="49" charset="-122"/>
              <a:ea typeface="楷体" panose="02010609060101010101" pitchFamily="49" charset="-122"/>
            </a:endParaRPr>
          </a:p>
        </p:txBody>
      </p:sp>
      <p:sp>
        <p:nvSpPr>
          <p:cNvPr id="18" name="TextBox 17"/>
          <p:cNvSpPr txBox="1"/>
          <p:nvPr/>
        </p:nvSpPr>
        <p:spPr>
          <a:xfrm>
            <a:off x="1230402" y="3230199"/>
            <a:ext cx="954107" cy="707886"/>
          </a:xfrm>
          <a:prstGeom prst="rect">
            <a:avLst/>
          </a:prstGeom>
          <a:noFill/>
        </p:spPr>
        <p:txBody>
          <a:bodyPr wrap="none" rtlCol="0">
            <a:spAutoFit/>
          </a:bodyPr>
          <a:lstStyle/>
          <a:p>
            <a:r>
              <a:rPr lang="en-US" altLang="zh-CN" sz="4000" dirty="0" smtClean="0">
                <a:latin typeface="+mn-ea"/>
                <a:ea typeface="+mn-ea"/>
              </a:rPr>
              <a:t>bān</a:t>
            </a:r>
            <a:endParaRPr lang="zh-CN" altLang="en-US" sz="4000" dirty="0">
              <a:latin typeface="+mn-ea"/>
              <a:ea typeface="+mn-ea"/>
            </a:endParaRPr>
          </a:p>
        </p:txBody>
      </p:sp>
      <p:sp>
        <p:nvSpPr>
          <p:cNvPr id="19" name="TextBox 18"/>
          <p:cNvSpPr txBox="1"/>
          <p:nvPr/>
        </p:nvSpPr>
        <p:spPr>
          <a:xfrm>
            <a:off x="2902230" y="3443768"/>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21" name="TextBox 20"/>
          <p:cNvSpPr txBox="1"/>
          <p:nvPr/>
        </p:nvSpPr>
        <p:spPr>
          <a:xfrm>
            <a:off x="2955178" y="4503093"/>
            <a:ext cx="2241319"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一般  般配</a:t>
            </a:r>
            <a:endParaRPr lang="zh-CN" altLang="en-US" sz="2000" dirty="0">
              <a:latin typeface="楷体" panose="02010609060101010101" pitchFamily="49" charset="-122"/>
              <a:ea typeface="楷体" panose="02010609060101010101" pitchFamily="49" charset="-122"/>
            </a:endParaRPr>
          </a:p>
        </p:txBody>
      </p:sp>
      <p:sp>
        <p:nvSpPr>
          <p:cNvPr id="22" name="TextBox 21"/>
          <p:cNvSpPr txBox="1"/>
          <p:nvPr/>
        </p:nvSpPr>
        <p:spPr>
          <a:xfrm>
            <a:off x="2937432" y="4903203"/>
            <a:ext cx="3959795"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舟＋殳＝般。</a:t>
            </a:r>
            <a:endParaRPr lang="zh-CN" altLang="en-US" sz="2000" dirty="0">
              <a:latin typeface="楷体" panose="02010609060101010101" pitchFamily="49" charset="-122"/>
              <a:ea typeface="楷体" panose="02010609060101010101" pitchFamily="49" charset="-122"/>
            </a:endParaRPr>
          </a:p>
        </p:txBody>
      </p:sp>
      <p:sp>
        <p:nvSpPr>
          <p:cNvPr id="24" name="TextBox 23"/>
          <p:cNvSpPr txBox="1"/>
          <p:nvPr/>
        </p:nvSpPr>
        <p:spPr>
          <a:xfrm>
            <a:off x="2861552" y="3862011"/>
            <a:ext cx="597666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左窄右宽，“舟”的横不出头，“又”的捺画舒展。</a:t>
            </a:r>
            <a:endParaRPr lang="zh-CN" altLang="en-US" sz="2000" dirty="0">
              <a:latin typeface="楷体" panose="02010609060101010101" pitchFamily="49" charset="-122"/>
              <a:ea typeface="楷体" panose="02010609060101010101" pitchFamily="49" charset="-122"/>
            </a:endParaRPr>
          </a:p>
        </p:txBody>
      </p:sp>
      <p:cxnSp>
        <p:nvCxnSpPr>
          <p:cNvPr id="29" name="直接连接符 6"/>
          <p:cNvCxnSpPr/>
          <p:nvPr/>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grpSp>
        <p:nvGrpSpPr>
          <p:cNvPr id="2" name="组合 30"/>
          <p:cNvGrpSpPr/>
          <p:nvPr/>
        </p:nvGrpSpPr>
        <p:grpSpPr>
          <a:xfrm>
            <a:off x="1129072" y="3958918"/>
            <a:ext cx="1511802" cy="1486306"/>
            <a:chOff x="-2214610" y="714356"/>
            <a:chExt cx="1785950" cy="1643868"/>
          </a:xfrm>
          <a:solidFill>
            <a:schemeClr val="accent5">
              <a:lumMod val="40000"/>
              <a:lumOff val="60000"/>
            </a:schemeClr>
          </a:solidFill>
        </p:grpSpPr>
        <p:sp>
          <p:nvSpPr>
            <p:cNvPr id="32" name="矩形 31"/>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a:stCxn id="32" idx="1"/>
              <a:endCxn id="32"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0"/>
              <a:endCxn id="32"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5" name="TextBox 23"/>
          <p:cNvSpPr txBox="1">
            <a:spLocks noChangeArrowheads="1"/>
          </p:cNvSpPr>
          <p:nvPr/>
        </p:nvSpPr>
        <p:spPr bwMode="auto">
          <a:xfrm>
            <a:off x="1169677" y="3846748"/>
            <a:ext cx="1271313"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般</a:t>
            </a:r>
            <a:endParaRPr lang="zh-CN" altLang="en-US" sz="9600" b="1" dirty="0">
              <a:latin typeface="楷体" panose="02010609060101010101" pitchFamily="49" charset="-122"/>
              <a:ea typeface="楷体" panose="02010609060101010101" pitchFamily="49" charset="-122"/>
            </a:endParaRPr>
          </a:p>
        </p:txBody>
      </p:sp>
      <p:grpSp>
        <p:nvGrpSpPr>
          <p:cNvPr id="7" name="组合 35"/>
          <p:cNvGrpSpPr/>
          <p:nvPr/>
        </p:nvGrpSpPr>
        <p:grpSpPr>
          <a:xfrm>
            <a:off x="1096630" y="1565267"/>
            <a:ext cx="1544244" cy="1428268"/>
            <a:chOff x="-2214610" y="714356"/>
            <a:chExt cx="1785950" cy="1643868"/>
          </a:xfrm>
          <a:solidFill>
            <a:schemeClr val="accent5">
              <a:lumMod val="40000"/>
              <a:lumOff val="60000"/>
            </a:schemeClr>
          </a:solidFill>
        </p:grpSpPr>
        <p:sp>
          <p:nvSpPr>
            <p:cNvPr id="37" name="矩形 36"/>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1213048" y="1455789"/>
            <a:ext cx="1227942"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苹</a:t>
            </a:r>
            <a:endParaRPr lang="zh-CN" altLang="en-US" sz="9600" b="1" dirty="0">
              <a:latin typeface="楷体" panose="02010609060101010101" pitchFamily="49" charset="-122"/>
              <a:ea typeface="楷体" panose="02010609060101010101" pitchFamily="49" charset="-122"/>
            </a:endParaRPr>
          </a:p>
        </p:txBody>
      </p:sp>
      <p:grpSp>
        <p:nvGrpSpPr>
          <p:cNvPr id="8" name="组合 40"/>
          <p:cNvGrpSpPr/>
          <p:nvPr/>
        </p:nvGrpSpPr>
        <p:grpSpPr>
          <a:xfrm>
            <a:off x="1835696" y="5616071"/>
            <a:ext cx="5330062" cy="1227642"/>
            <a:chOff x="1835696" y="5616071"/>
            <a:chExt cx="5330062" cy="1227642"/>
          </a:xfrm>
        </p:grpSpPr>
        <p:sp>
          <p:nvSpPr>
            <p:cNvPr id="42" name="云形 41"/>
            <p:cNvSpPr/>
            <p:nvPr/>
          </p:nvSpPr>
          <p:spPr>
            <a:xfrm>
              <a:off x="3705235" y="5702300"/>
              <a:ext cx="3387045" cy="880269"/>
            </a:xfrm>
            <a:prstGeom prst="cloud">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3631756" y="5819268"/>
              <a:ext cx="3534002" cy="369332"/>
            </a:xfrm>
            <a:prstGeom prst="rect">
              <a:avLst/>
            </a:prstGeom>
            <a:noFill/>
          </p:spPr>
          <p:txBody>
            <a:bodyPr wrap="square" rtlCol="0">
              <a:spAutoFit/>
            </a:bodyPr>
            <a:lstStyle/>
            <a:p>
              <a:r>
                <a:rPr lang="zh-CN" altLang="en-US" dirty="0" smtClean="0"/>
                <a:t>　　</a:t>
              </a:r>
              <a:r>
                <a:rPr lang="zh-CN" altLang="en-US" b="1" dirty="0" smtClean="0"/>
                <a:t>图片识记：</a:t>
              </a:r>
              <a:endParaRPr lang="zh-CN" altLang="en-US" b="1" dirty="0">
                <a:solidFill>
                  <a:srgbClr val="FF0000"/>
                </a:solidFill>
                <a:latin typeface="楷体" panose="02010609060101010101" pitchFamily="49" charset="-122"/>
                <a:ea typeface="楷体" panose="02010609060101010101" pitchFamily="49" charset="-122"/>
              </a:endParaRPr>
            </a:p>
          </p:txBody>
        </p:sp>
        <p:grpSp>
          <p:nvGrpSpPr>
            <p:cNvPr id="9" name="组合 43"/>
            <p:cNvGrpSpPr/>
            <p:nvPr/>
          </p:nvGrpSpPr>
          <p:grpSpPr>
            <a:xfrm>
              <a:off x="1835696" y="5616071"/>
              <a:ext cx="1665879" cy="1227642"/>
              <a:chOff x="1835696" y="5616071"/>
              <a:chExt cx="1665879" cy="1227642"/>
            </a:xfrm>
          </p:grpSpPr>
          <p:pic>
            <p:nvPicPr>
              <p:cNvPr id="45" name="Picture 4"/>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35696" y="5616071"/>
                <a:ext cx="1610357" cy="1227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 name="TextBox 45"/>
              <p:cNvSpPr txBox="1"/>
              <p:nvPr/>
            </p:nvSpPr>
            <p:spPr>
              <a:xfrm>
                <a:off x="2021880" y="5884137"/>
                <a:ext cx="1479695" cy="338554"/>
              </a:xfrm>
              <a:prstGeom prst="rect">
                <a:avLst/>
              </a:prstGeom>
              <a:noFill/>
            </p:spPr>
            <p:txBody>
              <a:bodyPr wrap="square" rtlCol="0">
                <a:spAutoFit/>
              </a:bodyPr>
              <a:lstStyle/>
              <a:p>
                <a:r>
                  <a:rPr lang="zh-CN" alt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识字小方法</a:t>
                </a:r>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grpSp>
      <p:sp>
        <p:nvSpPr>
          <p:cNvPr id="48" name="对角圆角矩形 47"/>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会写字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49" name="图片 4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7544" y="110421"/>
            <a:ext cx="591224" cy="549852"/>
          </a:xfrm>
          <a:prstGeom prst="rect">
            <a:avLst/>
          </a:prstGeom>
        </p:spPr>
      </p:pic>
      <p:sp>
        <p:nvSpPr>
          <p:cNvPr id="50" name="TextBox 49"/>
          <p:cNvSpPr txBox="1"/>
          <p:nvPr/>
        </p:nvSpPr>
        <p:spPr>
          <a:xfrm>
            <a:off x="2960346" y="2938031"/>
            <a:ext cx="4924021"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我喜欢吃苹果。</a:t>
            </a:r>
            <a:endParaRPr lang="zh-CN" altLang="en-US" sz="2000" dirty="0">
              <a:latin typeface="楷体" panose="02010609060101010101" pitchFamily="49" charset="-122"/>
              <a:ea typeface="楷体" panose="02010609060101010101" pitchFamily="49" charset="-122"/>
            </a:endParaRPr>
          </a:p>
        </p:txBody>
      </p:sp>
      <p:sp>
        <p:nvSpPr>
          <p:cNvPr id="51" name="TextBox 50"/>
          <p:cNvSpPr txBox="1"/>
          <p:nvPr/>
        </p:nvSpPr>
        <p:spPr>
          <a:xfrm>
            <a:off x="3002599" y="5302190"/>
            <a:ext cx="531381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他一般情况下不会提前离开。</a:t>
            </a:r>
            <a:endParaRPr lang="zh-CN" altLang="en-US" sz="2000" dirty="0">
              <a:latin typeface="楷体" panose="02010609060101010101" pitchFamily="49" charset="-122"/>
              <a:ea typeface="楷体" panose="02010609060101010101" pitchFamily="49" charset="-122"/>
            </a:endParaRPr>
          </a:p>
        </p:txBody>
      </p:sp>
      <p:pic>
        <p:nvPicPr>
          <p:cNvPr id="2050" name="Picture 2"/>
          <p:cNvPicPr>
            <a:picLocks noChangeAspect="1" noChangeArrowheads="1"/>
          </p:cNvPicPr>
          <p:nvPr/>
        </p:nvPicPr>
        <p:blipFill>
          <a:blip r:embed="rId7" cstate="print"/>
          <a:srcRect l="17987" t="17240" r="13062" b="14721"/>
          <a:stretch>
            <a:fillRect/>
          </a:stretch>
        </p:blipFill>
        <p:spPr bwMode="auto">
          <a:xfrm>
            <a:off x="5580112" y="5877272"/>
            <a:ext cx="720000" cy="69428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44" name="TextBox 43"/>
          <p:cNvSpPr txBox="1"/>
          <p:nvPr/>
        </p:nvSpPr>
        <p:spPr>
          <a:xfrm>
            <a:off x="6444208" y="5805264"/>
            <a:ext cx="720080" cy="707886"/>
          </a:xfrm>
          <a:prstGeom prst="rect">
            <a:avLst/>
          </a:prstGeom>
          <a:noFill/>
        </p:spPr>
        <p:txBody>
          <a:bodyPr wrap="square" rtlCol="0">
            <a:spAutoFit/>
          </a:bodyPr>
          <a:lstStyle/>
          <a:p>
            <a:r>
              <a:rPr lang="zh-CN" altLang="en-US" sz="4000" dirty="0" smtClean="0">
                <a:solidFill>
                  <a:srgbClr val="FF0000"/>
                </a:solidFill>
              </a:rPr>
              <a:t>苹</a:t>
            </a:r>
            <a:endParaRPr lang="zh-CN" altLang="en-US" sz="4000"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580">
                                          <p:stCondLst>
                                            <p:cond delay="0"/>
                                          </p:stCondLst>
                                        </p:cTn>
                                        <p:tgtEl>
                                          <p:spTgt spid="40"/>
                                        </p:tgtEl>
                                      </p:cBhvr>
                                    </p:animEffect>
                                    <p:anim calcmode="lin" valueType="num">
                                      <p:cBhvr>
                                        <p:cTn id="8" dur="1822" tmFilter="0,0; 0.14,0.36; 0.43,0.73; 0.71,0.91; 1.0,1.0">
                                          <p:stCondLst>
                                            <p:cond delay="0"/>
                                          </p:stCondLst>
                                        </p:cTn>
                                        <p:tgtEl>
                                          <p:spTgt spid="4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0"/>
                                        </p:tgtEl>
                                        <p:attrNameLst>
                                          <p:attrName>ppt_y</p:attrName>
                                        </p:attrNameLst>
                                      </p:cBhvr>
                                      <p:tavLst>
                                        <p:tav tm="0" fmla="#ppt_y-sin(pi*$)/81">
                                          <p:val>
                                            <p:fltVal val="0"/>
                                          </p:val>
                                        </p:tav>
                                        <p:tav tm="100000">
                                          <p:val>
                                            <p:fltVal val="1"/>
                                          </p:val>
                                        </p:tav>
                                      </p:tavLst>
                                    </p:anim>
                                    <p:animScale>
                                      <p:cBhvr>
                                        <p:cTn id="13" dur="26">
                                          <p:stCondLst>
                                            <p:cond delay="650"/>
                                          </p:stCondLst>
                                        </p:cTn>
                                        <p:tgtEl>
                                          <p:spTgt spid="40"/>
                                        </p:tgtEl>
                                      </p:cBhvr>
                                      <p:to x="100000" y="60000"/>
                                    </p:animScale>
                                    <p:animScale>
                                      <p:cBhvr>
                                        <p:cTn id="14" dur="166" decel="50000">
                                          <p:stCondLst>
                                            <p:cond delay="676"/>
                                          </p:stCondLst>
                                        </p:cTn>
                                        <p:tgtEl>
                                          <p:spTgt spid="40"/>
                                        </p:tgtEl>
                                      </p:cBhvr>
                                      <p:to x="100000" y="100000"/>
                                    </p:animScale>
                                    <p:animScale>
                                      <p:cBhvr>
                                        <p:cTn id="15" dur="26">
                                          <p:stCondLst>
                                            <p:cond delay="1312"/>
                                          </p:stCondLst>
                                        </p:cTn>
                                        <p:tgtEl>
                                          <p:spTgt spid="40"/>
                                        </p:tgtEl>
                                      </p:cBhvr>
                                      <p:to x="100000" y="80000"/>
                                    </p:animScale>
                                    <p:animScale>
                                      <p:cBhvr>
                                        <p:cTn id="16" dur="166" decel="50000">
                                          <p:stCondLst>
                                            <p:cond delay="1338"/>
                                          </p:stCondLst>
                                        </p:cTn>
                                        <p:tgtEl>
                                          <p:spTgt spid="40"/>
                                        </p:tgtEl>
                                      </p:cBhvr>
                                      <p:to x="100000" y="100000"/>
                                    </p:animScale>
                                    <p:animScale>
                                      <p:cBhvr>
                                        <p:cTn id="17" dur="26">
                                          <p:stCondLst>
                                            <p:cond delay="1642"/>
                                          </p:stCondLst>
                                        </p:cTn>
                                        <p:tgtEl>
                                          <p:spTgt spid="40"/>
                                        </p:tgtEl>
                                      </p:cBhvr>
                                      <p:to x="100000" y="90000"/>
                                    </p:animScale>
                                    <p:animScale>
                                      <p:cBhvr>
                                        <p:cTn id="18" dur="166" decel="50000">
                                          <p:stCondLst>
                                            <p:cond delay="1668"/>
                                          </p:stCondLst>
                                        </p:cTn>
                                        <p:tgtEl>
                                          <p:spTgt spid="40"/>
                                        </p:tgtEl>
                                      </p:cBhvr>
                                      <p:to x="100000" y="100000"/>
                                    </p:animScale>
                                    <p:animScale>
                                      <p:cBhvr>
                                        <p:cTn id="19" dur="26">
                                          <p:stCondLst>
                                            <p:cond delay="1808"/>
                                          </p:stCondLst>
                                        </p:cTn>
                                        <p:tgtEl>
                                          <p:spTgt spid="40"/>
                                        </p:tgtEl>
                                      </p:cBhvr>
                                      <p:to x="100000" y="95000"/>
                                    </p:animScale>
                                    <p:animScale>
                                      <p:cBhvr>
                                        <p:cTn id="20" dur="166" decel="50000">
                                          <p:stCondLst>
                                            <p:cond delay="1834"/>
                                          </p:stCondLst>
                                        </p:cTn>
                                        <p:tgtEl>
                                          <p:spTgt spid="4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down)">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grpId="0" nodeType="click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wipe(down)">
                                      <p:cBhvr>
                                        <p:cTn id="30" dur="580">
                                          <p:stCondLst>
                                            <p:cond delay="0"/>
                                          </p:stCondLst>
                                        </p:cTn>
                                        <p:tgtEl>
                                          <p:spTgt spid="35"/>
                                        </p:tgtEl>
                                      </p:cBhvr>
                                    </p:animEffect>
                                    <p:anim calcmode="lin" valueType="num">
                                      <p:cBhvr>
                                        <p:cTn id="31" dur="1822"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35"/>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35"/>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35"/>
                                        </p:tgtEl>
                                        <p:attrNameLst>
                                          <p:attrName>ppt_y</p:attrName>
                                        </p:attrNameLst>
                                      </p:cBhvr>
                                      <p:tavLst>
                                        <p:tav tm="0" fmla="#ppt_y-sin(pi*$)/81">
                                          <p:val>
                                            <p:fltVal val="0"/>
                                          </p:val>
                                        </p:tav>
                                        <p:tav tm="100000">
                                          <p:val>
                                            <p:fltVal val="1"/>
                                          </p:val>
                                        </p:tav>
                                      </p:tavLst>
                                    </p:anim>
                                    <p:animScale>
                                      <p:cBhvr>
                                        <p:cTn id="36" dur="26">
                                          <p:stCondLst>
                                            <p:cond delay="650"/>
                                          </p:stCondLst>
                                        </p:cTn>
                                        <p:tgtEl>
                                          <p:spTgt spid="35"/>
                                        </p:tgtEl>
                                      </p:cBhvr>
                                      <p:to x="100000" y="60000"/>
                                    </p:animScale>
                                    <p:animScale>
                                      <p:cBhvr>
                                        <p:cTn id="37" dur="166" decel="50000">
                                          <p:stCondLst>
                                            <p:cond delay="676"/>
                                          </p:stCondLst>
                                        </p:cTn>
                                        <p:tgtEl>
                                          <p:spTgt spid="35"/>
                                        </p:tgtEl>
                                      </p:cBhvr>
                                      <p:to x="100000" y="100000"/>
                                    </p:animScale>
                                    <p:animScale>
                                      <p:cBhvr>
                                        <p:cTn id="38" dur="26">
                                          <p:stCondLst>
                                            <p:cond delay="1312"/>
                                          </p:stCondLst>
                                        </p:cTn>
                                        <p:tgtEl>
                                          <p:spTgt spid="35"/>
                                        </p:tgtEl>
                                      </p:cBhvr>
                                      <p:to x="100000" y="80000"/>
                                    </p:animScale>
                                    <p:animScale>
                                      <p:cBhvr>
                                        <p:cTn id="39" dur="166" decel="50000">
                                          <p:stCondLst>
                                            <p:cond delay="1338"/>
                                          </p:stCondLst>
                                        </p:cTn>
                                        <p:tgtEl>
                                          <p:spTgt spid="35"/>
                                        </p:tgtEl>
                                      </p:cBhvr>
                                      <p:to x="100000" y="100000"/>
                                    </p:animScale>
                                    <p:animScale>
                                      <p:cBhvr>
                                        <p:cTn id="40" dur="26">
                                          <p:stCondLst>
                                            <p:cond delay="1642"/>
                                          </p:stCondLst>
                                        </p:cTn>
                                        <p:tgtEl>
                                          <p:spTgt spid="35"/>
                                        </p:tgtEl>
                                      </p:cBhvr>
                                      <p:to x="100000" y="90000"/>
                                    </p:animScale>
                                    <p:animScale>
                                      <p:cBhvr>
                                        <p:cTn id="41" dur="166" decel="50000">
                                          <p:stCondLst>
                                            <p:cond delay="1668"/>
                                          </p:stCondLst>
                                        </p:cTn>
                                        <p:tgtEl>
                                          <p:spTgt spid="35"/>
                                        </p:tgtEl>
                                      </p:cBhvr>
                                      <p:to x="100000" y="100000"/>
                                    </p:animScale>
                                    <p:animScale>
                                      <p:cBhvr>
                                        <p:cTn id="42" dur="26">
                                          <p:stCondLst>
                                            <p:cond delay="1808"/>
                                          </p:stCondLst>
                                        </p:cTn>
                                        <p:tgtEl>
                                          <p:spTgt spid="35"/>
                                        </p:tgtEl>
                                      </p:cBhvr>
                                      <p:to x="100000" y="95000"/>
                                    </p:animScale>
                                    <p:animScale>
                                      <p:cBhvr>
                                        <p:cTn id="43" dur="166" decel="50000">
                                          <p:stCondLst>
                                            <p:cond delay="1834"/>
                                          </p:stCondLst>
                                        </p:cTn>
                                        <p:tgtEl>
                                          <p:spTgt spid="35"/>
                                        </p:tgtEl>
                                      </p:cBhvr>
                                      <p:to x="100000" y="100000"/>
                                    </p:animScale>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down)">
                                      <p:cBhvr>
                                        <p:cTn id="48" dur="500"/>
                                        <p:tgtEl>
                                          <p:spTgt spid="18"/>
                                        </p:tgtEl>
                                      </p:cBhvr>
                                    </p:animEffect>
                                  </p:childTnLst>
                                </p:cTn>
                              </p:par>
                            </p:childTnLst>
                          </p:cTn>
                        </p:par>
                      </p:childTnLst>
                    </p:cTn>
                  </p:par>
                  <p:par>
                    <p:cTn id="49" fill="hold">
                      <p:stCondLst>
                        <p:cond delay="indefinite"/>
                      </p:stCondLst>
                      <p:childTnLst>
                        <p:par>
                          <p:cTn id="50" fill="hold">
                            <p:stCondLst>
                              <p:cond delay="0"/>
                            </p:stCondLst>
                            <p:childTnLst>
                              <p:par>
                                <p:cTn id="51" presetID="26" presetClass="entr" presetSubtype="0" fill="hold" nodeType="click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wipe(down)">
                                      <p:cBhvr>
                                        <p:cTn id="53" dur="580">
                                          <p:stCondLst>
                                            <p:cond delay="0"/>
                                          </p:stCondLst>
                                        </p:cTn>
                                        <p:tgtEl>
                                          <p:spTgt spid="8"/>
                                        </p:tgtEl>
                                      </p:cBhvr>
                                    </p:animEffect>
                                    <p:anim calcmode="lin" valueType="num">
                                      <p:cBhvr>
                                        <p:cTn id="54"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55"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56"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57"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58"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59" dur="26">
                                          <p:stCondLst>
                                            <p:cond delay="650"/>
                                          </p:stCondLst>
                                        </p:cTn>
                                        <p:tgtEl>
                                          <p:spTgt spid="8"/>
                                        </p:tgtEl>
                                      </p:cBhvr>
                                      <p:to x="100000" y="60000"/>
                                    </p:animScale>
                                    <p:animScale>
                                      <p:cBhvr>
                                        <p:cTn id="60" dur="166" decel="50000">
                                          <p:stCondLst>
                                            <p:cond delay="676"/>
                                          </p:stCondLst>
                                        </p:cTn>
                                        <p:tgtEl>
                                          <p:spTgt spid="8"/>
                                        </p:tgtEl>
                                      </p:cBhvr>
                                      <p:to x="100000" y="100000"/>
                                    </p:animScale>
                                    <p:animScale>
                                      <p:cBhvr>
                                        <p:cTn id="61" dur="26">
                                          <p:stCondLst>
                                            <p:cond delay="1312"/>
                                          </p:stCondLst>
                                        </p:cTn>
                                        <p:tgtEl>
                                          <p:spTgt spid="8"/>
                                        </p:tgtEl>
                                      </p:cBhvr>
                                      <p:to x="100000" y="80000"/>
                                    </p:animScale>
                                    <p:animScale>
                                      <p:cBhvr>
                                        <p:cTn id="62" dur="166" decel="50000">
                                          <p:stCondLst>
                                            <p:cond delay="1338"/>
                                          </p:stCondLst>
                                        </p:cTn>
                                        <p:tgtEl>
                                          <p:spTgt spid="8"/>
                                        </p:tgtEl>
                                      </p:cBhvr>
                                      <p:to x="100000" y="100000"/>
                                    </p:animScale>
                                    <p:animScale>
                                      <p:cBhvr>
                                        <p:cTn id="63" dur="26">
                                          <p:stCondLst>
                                            <p:cond delay="1642"/>
                                          </p:stCondLst>
                                        </p:cTn>
                                        <p:tgtEl>
                                          <p:spTgt spid="8"/>
                                        </p:tgtEl>
                                      </p:cBhvr>
                                      <p:to x="100000" y="90000"/>
                                    </p:animScale>
                                    <p:animScale>
                                      <p:cBhvr>
                                        <p:cTn id="64" dur="166" decel="50000">
                                          <p:stCondLst>
                                            <p:cond delay="1668"/>
                                          </p:stCondLst>
                                        </p:cTn>
                                        <p:tgtEl>
                                          <p:spTgt spid="8"/>
                                        </p:tgtEl>
                                      </p:cBhvr>
                                      <p:to x="100000" y="100000"/>
                                    </p:animScale>
                                    <p:animScale>
                                      <p:cBhvr>
                                        <p:cTn id="65" dur="26">
                                          <p:stCondLst>
                                            <p:cond delay="1808"/>
                                          </p:stCondLst>
                                        </p:cTn>
                                        <p:tgtEl>
                                          <p:spTgt spid="8"/>
                                        </p:tgtEl>
                                      </p:cBhvr>
                                      <p:to x="100000" y="95000"/>
                                    </p:animScale>
                                    <p:animScale>
                                      <p:cBhvr>
                                        <p:cTn id="66" dur="166" decel="50000">
                                          <p:stCondLst>
                                            <p:cond delay="1834"/>
                                          </p:stCondLst>
                                        </p:cTn>
                                        <p:tgtEl>
                                          <p:spTgt spid="8"/>
                                        </p:tgtEl>
                                      </p:cBhvr>
                                      <p:to x="100000" y="100000"/>
                                    </p:animScale>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nodeType="clickEffect">
                                  <p:stCondLst>
                                    <p:cond delay="0"/>
                                  </p:stCondLst>
                                  <p:childTnLst>
                                    <p:set>
                                      <p:cBhvr>
                                        <p:cTn id="70" dur="1" fill="hold">
                                          <p:stCondLst>
                                            <p:cond delay="0"/>
                                          </p:stCondLst>
                                        </p:cTn>
                                        <p:tgtEl>
                                          <p:spTgt spid="2050"/>
                                        </p:tgtEl>
                                        <p:attrNameLst>
                                          <p:attrName>style.visibility</p:attrName>
                                        </p:attrNameLst>
                                      </p:cBhvr>
                                      <p:to>
                                        <p:strVal val="visible"/>
                                      </p:to>
                                    </p:set>
                                    <p:anim calcmode="lin" valueType="num">
                                      <p:cBhvr additive="base">
                                        <p:cTn id="71" dur="500" fill="hold"/>
                                        <p:tgtEl>
                                          <p:spTgt spid="2050"/>
                                        </p:tgtEl>
                                        <p:attrNameLst>
                                          <p:attrName>ppt_x</p:attrName>
                                        </p:attrNameLst>
                                      </p:cBhvr>
                                      <p:tavLst>
                                        <p:tav tm="0">
                                          <p:val>
                                            <p:strVal val="#ppt_x"/>
                                          </p:val>
                                        </p:tav>
                                        <p:tav tm="100000">
                                          <p:val>
                                            <p:strVal val="#ppt_x"/>
                                          </p:val>
                                        </p:tav>
                                      </p:tavLst>
                                    </p:anim>
                                    <p:anim calcmode="lin" valueType="num">
                                      <p:cBhvr additive="base">
                                        <p:cTn id="72"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4" fill="hold" grpId="0" nodeType="clickEffect">
                                  <p:stCondLst>
                                    <p:cond delay="0"/>
                                  </p:stCondLst>
                                  <p:childTnLst>
                                    <p:set>
                                      <p:cBhvr>
                                        <p:cTn id="76" dur="1" fill="hold">
                                          <p:stCondLst>
                                            <p:cond delay="0"/>
                                          </p:stCondLst>
                                        </p:cTn>
                                        <p:tgtEl>
                                          <p:spTgt spid="44"/>
                                        </p:tgtEl>
                                        <p:attrNameLst>
                                          <p:attrName>style.visibility</p:attrName>
                                        </p:attrNameLst>
                                      </p:cBhvr>
                                      <p:to>
                                        <p:strVal val="visible"/>
                                      </p:to>
                                    </p:set>
                                    <p:anim calcmode="lin" valueType="num">
                                      <p:cBhvr additive="base">
                                        <p:cTn id="77" dur="500" fill="hold"/>
                                        <p:tgtEl>
                                          <p:spTgt spid="44"/>
                                        </p:tgtEl>
                                        <p:attrNameLst>
                                          <p:attrName>ppt_x</p:attrName>
                                        </p:attrNameLst>
                                      </p:cBhvr>
                                      <p:tavLst>
                                        <p:tav tm="0">
                                          <p:val>
                                            <p:strVal val="#ppt_x"/>
                                          </p:val>
                                        </p:tav>
                                        <p:tav tm="100000">
                                          <p:val>
                                            <p:strVal val="#ppt_x"/>
                                          </p:val>
                                        </p:tav>
                                      </p:tavLst>
                                    </p:anim>
                                    <p:anim calcmode="lin" valueType="num">
                                      <p:cBhvr additive="base">
                                        <p:cTn id="78"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p:bldP spid="35" grpId="0"/>
      <p:bldP spid="40" grpId="0"/>
      <p:bldP spid="4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1" cstate="print"/>
          <a:srcRect r="72971"/>
          <a:stretch>
            <a:fillRect/>
          </a:stretch>
        </p:blipFill>
        <p:spPr bwMode="auto">
          <a:xfrm>
            <a:off x="6583324" y="6041420"/>
            <a:ext cx="1624013" cy="1543050"/>
          </a:xfrm>
          <a:prstGeom prst="rect">
            <a:avLst/>
          </a:prstGeom>
          <a:noFill/>
          <a:ln w="9525">
            <a:noFill/>
            <a:miter lim="800000"/>
            <a:headEnd/>
            <a:tailEnd/>
          </a:ln>
        </p:spPr>
      </p:pic>
      <p:pic>
        <p:nvPicPr>
          <p:cNvPr id="19459" name="图片 12"/>
          <p:cNvPicPr>
            <a:picLocks noChangeAspect="1"/>
          </p:cNvPicPr>
          <p:nvPr/>
        </p:nvPicPr>
        <p:blipFill>
          <a:blip r:embed="rId2"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3"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4" cstate="print"/>
          <a:srcRect/>
          <a:stretch>
            <a:fillRect/>
          </a:stretch>
        </p:blipFill>
        <p:spPr bwMode="auto">
          <a:xfrm>
            <a:off x="8172400" y="6343650"/>
            <a:ext cx="720725" cy="477838"/>
          </a:xfrm>
          <a:prstGeom prst="rect">
            <a:avLst/>
          </a:prstGeom>
          <a:noFill/>
          <a:ln w="9525">
            <a:noFill/>
            <a:miter lim="800000"/>
            <a:headEnd/>
            <a:tailEnd/>
          </a:ln>
        </p:spPr>
      </p:pic>
      <p:sp>
        <p:nvSpPr>
          <p:cNvPr id="3" name="TextBox 2"/>
          <p:cNvSpPr txBox="1"/>
          <p:nvPr/>
        </p:nvSpPr>
        <p:spPr>
          <a:xfrm>
            <a:off x="1139331" y="1581538"/>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吃</a:t>
            </a:r>
            <a:endParaRPr lang="zh-CN" altLang="en-US" sz="6600" dirty="0">
              <a:latin typeface="楷体" panose="02010609060101010101" pitchFamily="49" charset="-122"/>
              <a:ea typeface="楷体" panose="02010609060101010101" pitchFamily="49" charset="-122"/>
            </a:endParaRPr>
          </a:p>
        </p:txBody>
      </p:sp>
      <p:sp>
        <p:nvSpPr>
          <p:cNvPr id="4" name="TextBox 3"/>
          <p:cNvSpPr txBox="1"/>
          <p:nvPr/>
        </p:nvSpPr>
        <p:spPr>
          <a:xfrm>
            <a:off x="1275043" y="795811"/>
            <a:ext cx="1210588" cy="707886"/>
          </a:xfrm>
          <a:prstGeom prst="rect">
            <a:avLst/>
          </a:prstGeom>
          <a:noFill/>
        </p:spPr>
        <p:txBody>
          <a:bodyPr wrap="none" rtlCol="0">
            <a:spAutoFit/>
          </a:bodyPr>
          <a:lstStyle/>
          <a:p>
            <a:r>
              <a:rPr lang="en-US" altLang="zh-CN" sz="4000" dirty="0" smtClean="0">
                <a:latin typeface="+mn-ea"/>
                <a:ea typeface="+mn-ea"/>
              </a:rPr>
              <a:t>jīng</a:t>
            </a:r>
            <a:endParaRPr lang="zh-CN" altLang="en-US" sz="4000" dirty="0">
              <a:latin typeface="+mn-ea"/>
              <a:ea typeface="+mn-ea"/>
            </a:endParaRPr>
          </a:p>
        </p:txBody>
      </p:sp>
      <p:sp>
        <p:nvSpPr>
          <p:cNvPr id="5" name="TextBox 4"/>
          <p:cNvSpPr txBox="1"/>
          <p:nvPr/>
        </p:nvSpPr>
        <p:spPr>
          <a:xfrm>
            <a:off x="2940947" y="918921"/>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6" name="TextBox 5"/>
          <p:cNvSpPr txBox="1"/>
          <p:nvPr/>
        </p:nvSpPr>
        <p:spPr>
          <a:xfrm>
            <a:off x="2955178" y="2137811"/>
            <a:ext cx="3010761"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精灵  精神  精通</a:t>
            </a:r>
            <a:endParaRPr lang="zh-CN" altLang="en-US" sz="2000" dirty="0">
              <a:latin typeface="楷体" panose="02010609060101010101" pitchFamily="49" charset="-122"/>
              <a:ea typeface="楷体" panose="02010609060101010101" pitchFamily="49" charset="-122"/>
            </a:endParaRPr>
          </a:p>
        </p:txBody>
      </p:sp>
      <p:sp>
        <p:nvSpPr>
          <p:cNvPr id="14" name="TextBox 13"/>
          <p:cNvSpPr txBox="1"/>
          <p:nvPr/>
        </p:nvSpPr>
        <p:spPr>
          <a:xfrm>
            <a:off x="2955178" y="2537921"/>
            <a:ext cx="3246896"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米青精。</a:t>
            </a:r>
            <a:endParaRPr lang="zh-CN" altLang="en-US" sz="2000" dirty="0">
              <a:latin typeface="楷体" panose="02010609060101010101" pitchFamily="49" charset="-122"/>
              <a:ea typeface="楷体" panose="02010609060101010101" pitchFamily="49" charset="-122"/>
            </a:endParaRPr>
          </a:p>
        </p:txBody>
      </p:sp>
      <p:sp>
        <p:nvSpPr>
          <p:cNvPr id="15" name="TextBox 14"/>
          <p:cNvSpPr txBox="1"/>
          <p:nvPr/>
        </p:nvSpPr>
        <p:spPr>
          <a:xfrm>
            <a:off x="2902230" y="1429925"/>
            <a:ext cx="597666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左窄右宽，“米”的捺变点，“青”下面的“月”第一笔是竖。</a:t>
            </a:r>
            <a:endParaRPr lang="zh-CN" altLang="en-US" sz="2000" dirty="0">
              <a:latin typeface="楷体" panose="02010609060101010101" pitchFamily="49" charset="-122"/>
              <a:ea typeface="楷体" panose="02010609060101010101" pitchFamily="49" charset="-122"/>
            </a:endParaRPr>
          </a:p>
        </p:txBody>
      </p:sp>
      <p:cxnSp>
        <p:nvCxnSpPr>
          <p:cNvPr id="29" name="直接连接符 6"/>
          <p:cNvCxnSpPr/>
          <p:nvPr/>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grpSp>
        <p:nvGrpSpPr>
          <p:cNvPr id="7" name="组合 35"/>
          <p:cNvGrpSpPr/>
          <p:nvPr/>
        </p:nvGrpSpPr>
        <p:grpSpPr>
          <a:xfrm>
            <a:off x="1096630" y="1565267"/>
            <a:ext cx="1544244" cy="1428268"/>
            <a:chOff x="-2214610" y="714356"/>
            <a:chExt cx="1785950" cy="1643868"/>
          </a:xfrm>
          <a:solidFill>
            <a:schemeClr val="accent5">
              <a:lumMod val="40000"/>
              <a:lumOff val="60000"/>
            </a:schemeClr>
          </a:solidFill>
        </p:grpSpPr>
        <p:sp>
          <p:nvSpPr>
            <p:cNvPr id="37" name="矩形 36"/>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1213048" y="1455789"/>
            <a:ext cx="1227942"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精</a:t>
            </a:r>
            <a:endParaRPr lang="zh-CN" altLang="en-US" sz="9600" b="1" dirty="0">
              <a:latin typeface="楷体" panose="02010609060101010101" pitchFamily="49" charset="-122"/>
              <a:ea typeface="楷体" panose="02010609060101010101" pitchFamily="49" charset="-122"/>
            </a:endParaRPr>
          </a:p>
        </p:txBody>
      </p:sp>
      <p:grpSp>
        <p:nvGrpSpPr>
          <p:cNvPr id="8" name="组合 40"/>
          <p:cNvGrpSpPr/>
          <p:nvPr/>
        </p:nvGrpSpPr>
        <p:grpSpPr>
          <a:xfrm>
            <a:off x="1835696" y="5616071"/>
            <a:ext cx="5330062" cy="1227642"/>
            <a:chOff x="1835696" y="5616071"/>
            <a:chExt cx="5330062" cy="1227642"/>
          </a:xfrm>
        </p:grpSpPr>
        <p:sp>
          <p:nvSpPr>
            <p:cNvPr id="42" name="云形 41"/>
            <p:cNvSpPr/>
            <p:nvPr/>
          </p:nvSpPr>
          <p:spPr>
            <a:xfrm>
              <a:off x="3705235" y="5702300"/>
              <a:ext cx="3387045" cy="880269"/>
            </a:xfrm>
            <a:prstGeom prst="cloud">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3631756" y="5819268"/>
              <a:ext cx="3534002" cy="369332"/>
            </a:xfrm>
            <a:prstGeom prst="rect">
              <a:avLst/>
            </a:prstGeom>
            <a:noFill/>
          </p:spPr>
          <p:txBody>
            <a:bodyPr wrap="square" rtlCol="0">
              <a:spAutoFit/>
            </a:bodyPr>
            <a:lstStyle/>
            <a:p>
              <a:r>
                <a:rPr lang="zh-CN" altLang="en-US" dirty="0" smtClean="0"/>
                <a:t>　　</a:t>
              </a:r>
              <a:r>
                <a:rPr lang="zh-CN" altLang="en-US" b="1" dirty="0" smtClean="0"/>
                <a:t>口诀识记：</a:t>
              </a:r>
              <a:r>
                <a:rPr lang="zh-CN" altLang="en-US" b="1" dirty="0" smtClean="0">
                  <a:solidFill>
                    <a:srgbClr val="FF0000"/>
                  </a:solidFill>
                  <a:latin typeface="楷体" panose="02010609060101010101" pitchFamily="49" charset="-122"/>
                  <a:ea typeface="楷体" panose="02010609060101010101" pitchFamily="49" charset="-122"/>
                </a:rPr>
                <a:t>米青精。</a:t>
              </a:r>
              <a:endParaRPr lang="zh-CN" altLang="en-US" b="1" dirty="0">
                <a:solidFill>
                  <a:srgbClr val="FF0000"/>
                </a:solidFill>
                <a:latin typeface="楷体" panose="02010609060101010101" pitchFamily="49" charset="-122"/>
                <a:ea typeface="楷体" panose="02010609060101010101" pitchFamily="49" charset="-122"/>
              </a:endParaRPr>
            </a:p>
          </p:txBody>
        </p:sp>
        <p:grpSp>
          <p:nvGrpSpPr>
            <p:cNvPr id="9" name="组合 43"/>
            <p:cNvGrpSpPr/>
            <p:nvPr/>
          </p:nvGrpSpPr>
          <p:grpSpPr>
            <a:xfrm>
              <a:off x="1835696" y="5616071"/>
              <a:ext cx="1665879" cy="1227642"/>
              <a:chOff x="1835696" y="5616071"/>
              <a:chExt cx="1665879" cy="1227642"/>
            </a:xfrm>
          </p:grpSpPr>
          <p:pic>
            <p:nvPicPr>
              <p:cNvPr id="45" name="Picture 4"/>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35696" y="5616071"/>
                <a:ext cx="1610357" cy="1227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 name="TextBox 45"/>
              <p:cNvSpPr txBox="1"/>
              <p:nvPr/>
            </p:nvSpPr>
            <p:spPr>
              <a:xfrm>
                <a:off x="2021880" y="5884137"/>
                <a:ext cx="1479695" cy="338554"/>
              </a:xfrm>
              <a:prstGeom prst="rect">
                <a:avLst/>
              </a:prstGeom>
              <a:noFill/>
            </p:spPr>
            <p:txBody>
              <a:bodyPr wrap="square" rtlCol="0">
                <a:spAutoFit/>
              </a:bodyPr>
              <a:lstStyle/>
              <a:p>
                <a:r>
                  <a:rPr lang="zh-CN" alt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识字小方法</a:t>
                </a:r>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grpSp>
      <p:sp>
        <p:nvSpPr>
          <p:cNvPr id="48" name="对角圆角矩形 47"/>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会写字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49" name="图片 4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7544" y="110421"/>
            <a:ext cx="591224" cy="549852"/>
          </a:xfrm>
          <a:prstGeom prst="rect">
            <a:avLst/>
          </a:prstGeom>
        </p:spPr>
      </p:pic>
      <p:sp>
        <p:nvSpPr>
          <p:cNvPr id="50" name="TextBox 49"/>
          <p:cNvSpPr txBox="1"/>
          <p:nvPr/>
        </p:nvSpPr>
        <p:spPr>
          <a:xfrm>
            <a:off x="2960346" y="2938031"/>
            <a:ext cx="4924021"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这小伙子长得真精神。</a:t>
            </a:r>
            <a:endParaRPr lang="zh-CN" altLang="en-US" sz="20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580">
                                          <p:stCondLst>
                                            <p:cond delay="0"/>
                                          </p:stCondLst>
                                        </p:cTn>
                                        <p:tgtEl>
                                          <p:spTgt spid="40"/>
                                        </p:tgtEl>
                                      </p:cBhvr>
                                    </p:animEffect>
                                    <p:anim calcmode="lin" valueType="num">
                                      <p:cBhvr>
                                        <p:cTn id="8" dur="1822" tmFilter="0,0; 0.14,0.36; 0.43,0.73; 0.71,0.91; 1.0,1.0">
                                          <p:stCondLst>
                                            <p:cond delay="0"/>
                                          </p:stCondLst>
                                        </p:cTn>
                                        <p:tgtEl>
                                          <p:spTgt spid="4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0"/>
                                        </p:tgtEl>
                                        <p:attrNameLst>
                                          <p:attrName>ppt_y</p:attrName>
                                        </p:attrNameLst>
                                      </p:cBhvr>
                                      <p:tavLst>
                                        <p:tav tm="0" fmla="#ppt_y-sin(pi*$)/81">
                                          <p:val>
                                            <p:fltVal val="0"/>
                                          </p:val>
                                        </p:tav>
                                        <p:tav tm="100000">
                                          <p:val>
                                            <p:fltVal val="1"/>
                                          </p:val>
                                        </p:tav>
                                      </p:tavLst>
                                    </p:anim>
                                    <p:animScale>
                                      <p:cBhvr>
                                        <p:cTn id="13" dur="26">
                                          <p:stCondLst>
                                            <p:cond delay="650"/>
                                          </p:stCondLst>
                                        </p:cTn>
                                        <p:tgtEl>
                                          <p:spTgt spid="40"/>
                                        </p:tgtEl>
                                      </p:cBhvr>
                                      <p:to x="100000" y="60000"/>
                                    </p:animScale>
                                    <p:animScale>
                                      <p:cBhvr>
                                        <p:cTn id="14" dur="166" decel="50000">
                                          <p:stCondLst>
                                            <p:cond delay="676"/>
                                          </p:stCondLst>
                                        </p:cTn>
                                        <p:tgtEl>
                                          <p:spTgt spid="40"/>
                                        </p:tgtEl>
                                      </p:cBhvr>
                                      <p:to x="100000" y="100000"/>
                                    </p:animScale>
                                    <p:animScale>
                                      <p:cBhvr>
                                        <p:cTn id="15" dur="26">
                                          <p:stCondLst>
                                            <p:cond delay="1312"/>
                                          </p:stCondLst>
                                        </p:cTn>
                                        <p:tgtEl>
                                          <p:spTgt spid="40"/>
                                        </p:tgtEl>
                                      </p:cBhvr>
                                      <p:to x="100000" y="80000"/>
                                    </p:animScale>
                                    <p:animScale>
                                      <p:cBhvr>
                                        <p:cTn id="16" dur="166" decel="50000">
                                          <p:stCondLst>
                                            <p:cond delay="1338"/>
                                          </p:stCondLst>
                                        </p:cTn>
                                        <p:tgtEl>
                                          <p:spTgt spid="40"/>
                                        </p:tgtEl>
                                      </p:cBhvr>
                                      <p:to x="100000" y="100000"/>
                                    </p:animScale>
                                    <p:animScale>
                                      <p:cBhvr>
                                        <p:cTn id="17" dur="26">
                                          <p:stCondLst>
                                            <p:cond delay="1642"/>
                                          </p:stCondLst>
                                        </p:cTn>
                                        <p:tgtEl>
                                          <p:spTgt spid="40"/>
                                        </p:tgtEl>
                                      </p:cBhvr>
                                      <p:to x="100000" y="90000"/>
                                    </p:animScale>
                                    <p:animScale>
                                      <p:cBhvr>
                                        <p:cTn id="18" dur="166" decel="50000">
                                          <p:stCondLst>
                                            <p:cond delay="1668"/>
                                          </p:stCondLst>
                                        </p:cTn>
                                        <p:tgtEl>
                                          <p:spTgt spid="40"/>
                                        </p:tgtEl>
                                      </p:cBhvr>
                                      <p:to x="100000" y="100000"/>
                                    </p:animScale>
                                    <p:animScale>
                                      <p:cBhvr>
                                        <p:cTn id="19" dur="26">
                                          <p:stCondLst>
                                            <p:cond delay="1808"/>
                                          </p:stCondLst>
                                        </p:cTn>
                                        <p:tgtEl>
                                          <p:spTgt spid="40"/>
                                        </p:tgtEl>
                                      </p:cBhvr>
                                      <p:to x="100000" y="95000"/>
                                    </p:animScale>
                                    <p:animScale>
                                      <p:cBhvr>
                                        <p:cTn id="20" dur="166" decel="50000">
                                          <p:stCondLst>
                                            <p:cond delay="1834"/>
                                          </p:stCondLst>
                                        </p:cTn>
                                        <p:tgtEl>
                                          <p:spTgt spid="4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down)">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down)">
                                      <p:cBhvr>
                                        <p:cTn id="30" dur="580">
                                          <p:stCondLst>
                                            <p:cond delay="0"/>
                                          </p:stCondLst>
                                        </p:cTn>
                                        <p:tgtEl>
                                          <p:spTgt spid="8"/>
                                        </p:tgtEl>
                                      </p:cBhvr>
                                    </p:animEffect>
                                    <p:anim calcmode="lin" valueType="num">
                                      <p:cBhvr>
                                        <p:cTn id="31"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6" dur="26">
                                          <p:stCondLst>
                                            <p:cond delay="650"/>
                                          </p:stCondLst>
                                        </p:cTn>
                                        <p:tgtEl>
                                          <p:spTgt spid="8"/>
                                        </p:tgtEl>
                                      </p:cBhvr>
                                      <p:to x="100000" y="60000"/>
                                    </p:animScale>
                                    <p:animScale>
                                      <p:cBhvr>
                                        <p:cTn id="37" dur="166" decel="50000">
                                          <p:stCondLst>
                                            <p:cond delay="676"/>
                                          </p:stCondLst>
                                        </p:cTn>
                                        <p:tgtEl>
                                          <p:spTgt spid="8"/>
                                        </p:tgtEl>
                                      </p:cBhvr>
                                      <p:to x="100000" y="100000"/>
                                    </p:animScale>
                                    <p:animScale>
                                      <p:cBhvr>
                                        <p:cTn id="38" dur="26">
                                          <p:stCondLst>
                                            <p:cond delay="1312"/>
                                          </p:stCondLst>
                                        </p:cTn>
                                        <p:tgtEl>
                                          <p:spTgt spid="8"/>
                                        </p:tgtEl>
                                      </p:cBhvr>
                                      <p:to x="100000" y="80000"/>
                                    </p:animScale>
                                    <p:animScale>
                                      <p:cBhvr>
                                        <p:cTn id="39" dur="166" decel="50000">
                                          <p:stCondLst>
                                            <p:cond delay="1338"/>
                                          </p:stCondLst>
                                        </p:cTn>
                                        <p:tgtEl>
                                          <p:spTgt spid="8"/>
                                        </p:tgtEl>
                                      </p:cBhvr>
                                      <p:to x="100000" y="100000"/>
                                    </p:animScale>
                                    <p:animScale>
                                      <p:cBhvr>
                                        <p:cTn id="40" dur="26">
                                          <p:stCondLst>
                                            <p:cond delay="1642"/>
                                          </p:stCondLst>
                                        </p:cTn>
                                        <p:tgtEl>
                                          <p:spTgt spid="8"/>
                                        </p:tgtEl>
                                      </p:cBhvr>
                                      <p:to x="100000" y="90000"/>
                                    </p:animScale>
                                    <p:animScale>
                                      <p:cBhvr>
                                        <p:cTn id="41" dur="166" decel="50000">
                                          <p:stCondLst>
                                            <p:cond delay="1668"/>
                                          </p:stCondLst>
                                        </p:cTn>
                                        <p:tgtEl>
                                          <p:spTgt spid="8"/>
                                        </p:tgtEl>
                                      </p:cBhvr>
                                      <p:to x="100000" y="100000"/>
                                    </p:animScale>
                                    <p:animScale>
                                      <p:cBhvr>
                                        <p:cTn id="42" dur="26">
                                          <p:stCondLst>
                                            <p:cond delay="1808"/>
                                          </p:stCondLst>
                                        </p:cTn>
                                        <p:tgtEl>
                                          <p:spTgt spid="8"/>
                                        </p:tgtEl>
                                      </p:cBhvr>
                                      <p:to x="100000" y="95000"/>
                                    </p:animScale>
                                    <p:animScale>
                                      <p:cBhvr>
                                        <p:cTn id="43"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0" grpId="0"/>
    </p:bldLst>
  </p:timing>
</p:sld>
</file>

<file path=ppt/theme/theme1.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2870</Words>
  <Application>WPS 演示</Application>
  <PresentationFormat>全屏显示(4:3)</PresentationFormat>
  <Paragraphs>492</Paragraphs>
  <Slides>32</Slides>
  <Notes>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32</vt:i4>
      </vt:variant>
    </vt:vector>
  </HeadingPairs>
  <TitlesOfParts>
    <vt:vector size="43" baseType="lpstr">
      <vt:lpstr>Arial</vt:lpstr>
      <vt:lpstr>宋体</vt:lpstr>
      <vt:lpstr>Wingdings</vt:lpstr>
      <vt:lpstr>方正卡通简体</vt:lpstr>
      <vt:lpstr>楷体</vt:lpstr>
      <vt:lpstr>华文新魏</vt:lpstr>
      <vt:lpstr>Calibri</vt:lpstr>
      <vt:lpstr>微软雅黑</vt:lpstr>
      <vt:lpstr>Arial Unicode MS</vt:lpstr>
      <vt:lpstr>Calibri Light</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lcj</dc:creator>
  <cp:lastModifiedBy>gxnb</cp:lastModifiedBy>
  <cp:revision>676</cp:revision>
  <dcterms:created xsi:type="dcterms:W3CDTF">2017-05-17T10:13:00Z</dcterms:created>
  <dcterms:modified xsi:type="dcterms:W3CDTF">2018-01-18T14:12:24Z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