
<file path=[Content_Types].xml><?xml version="1.0" encoding="utf-8"?>
<Types xmlns="http://schemas.openxmlformats.org/package/2006/content-types">
  <Override PartName="/customXml/itemProps35.xml" ContentType="application/vnd.openxmlformats-officedocument.customXmlProperties+xml"/>
  <Override PartName="/ppt/slides/slide47.xml" ContentType="application/vnd.openxmlformats-officedocument.presentationml.slide+xml"/>
  <Override PartName="/ppt/slides/slide58.xml" ContentType="application/vnd.openxmlformats-officedocument.presentationml.slide+xml"/>
  <Override PartName="/ppt/notesSlides/notesSlide2.xml" ContentType="application/vnd.openxmlformats-officedocument.presentationml.notesSlide+xml"/>
  <Override PartName="/customXml/itemProps13.xml" ContentType="application/vnd.openxmlformats-officedocument.customXmlProperties+xml"/>
  <Override PartName="/customXml/itemProps24.xml" ContentType="application/vnd.openxmlformats-officedocument.customXmlProperties+xml"/>
  <Override PartName="/customXml/itemProps60.xml" ContentType="application/vnd.openxmlformats-officedocument.customXmlProperties+xml"/>
  <Override PartName="/ppt/slides/slide36.xml" ContentType="application/vnd.openxmlformats-officedocument.presentationml.slide+xml"/>
  <Override PartName="/ppt/notesSlides/notesSlide38.xml" ContentType="application/vnd.openxmlformats-officedocument.presentationml.notesSlide+xml"/>
  <Override PartName="/ppt/notesSlides/notesSlide49.xml" ContentType="application/vnd.openxmlformats-officedocument.presentationml.notesSlide+xml"/>
  <Override PartName="/ppt/slides/slide25.xml" ContentType="application/vnd.openxmlformats-officedocument.presentationml.slide+xml"/>
  <Override PartName="/ppt/slideLayouts/slideLayout2.xml" ContentType="application/vnd.openxmlformats-officedocument.presentationml.slideLayout+xml"/>
  <Override PartName="/ppt/notesSlides/notesSlide27.xml" ContentType="application/vnd.openxmlformats-officedocument.presentationml.notesSlide+xml"/>
  <Default Extension="xml" ContentType="application/xml"/>
  <Override PartName="/ppt/slides/slide14.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63.xml" ContentType="application/vnd.openxmlformats-officedocument.presentationml.notesSlide+xml"/>
  <Override PartName="/ppt/tableStyles.xml" ContentType="application/vnd.openxmlformats-officedocument.presentationml.tableStyles+xml"/>
  <Override PartName="/ppt/notesSlides/notesSlide41.xml" ContentType="application/vnd.openxmlformats-officedocument.presentationml.notesSlide+xml"/>
  <Override PartName="/ppt/notesSlides/notesSlide52.xml" ContentType="application/vnd.openxmlformats-officedocument.presentationml.notesSlide+xml"/>
  <Override PartName="/ppt/notesSlides/notesSlide30.xml" ContentType="application/vnd.openxmlformats-officedocument.presentationml.notesSlide+xml"/>
  <Override PartName="/customXml/itemProps6.xml" ContentType="application/vnd.openxmlformats-officedocument.customXmlProperties+xml"/>
  <Override PartName="/customXml/itemProps29.xml" ContentType="application/vnd.openxmlformats-officedocument.customXmlProperties+xml"/>
  <Override PartName="/customXml/itemProps58.xml" ContentType="application/vnd.openxmlformats-officedocument.customXmlProperties+xml"/>
  <Override PartName="/ppt/notesSlides/notesSlide7.xml" ContentType="application/vnd.openxmlformats-officedocument.presentationml.notesSlide+xml"/>
  <Override PartName="/customXml/itemProps18.xml" ContentType="application/vnd.openxmlformats-officedocument.customXmlProperties+xml"/>
  <Override PartName="/customXml/itemProps36.xml" ContentType="application/vnd.openxmlformats-officedocument.customXmlProperties+xml"/>
  <Override PartName="/customXml/itemProps47.xml" ContentType="application/vnd.openxmlformats-officedocument.customXmlProperties+xml"/>
  <Override PartName="/customXml/itemProps65.xml" ContentType="application/vnd.openxmlformats-officedocument.customXmlProperties+xml"/>
  <Override PartName="/ppt/slides/slide9.xml" ContentType="application/vnd.openxmlformats-officedocument.presentationml.slide+xml"/>
  <Override PartName="/ppt/slides/slide59.xml" ContentType="application/vnd.openxmlformats-officedocument.presentationml.slide+xml"/>
  <Override PartName="/ppt/viewProps.xml" ContentType="application/vnd.openxmlformats-officedocument.presentationml.viewProps+xml"/>
  <Override PartName="/customXml/itemProps2.xml" ContentType="application/vnd.openxmlformats-officedocument.customXmlProperties+xml"/>
  <Override PartName="/customXml/itemProps25.xml" ContentType="application/vnd.openxmlformats-officedocument.customXmlProperties+xml"/>
  <Override PartName="/customXml/itemProps54.xml" ContentType="application/vnd.openxmlformats-officedocument.customXmlProperties+xml"/>
  <Override PartName="/ppt/slides/slide5.xml" ContentType="application/vnd.openxmlformats-officedocument.presentationml.slide+xml"/>
  <Override PartName="/ppt/slides/slide19.xml" ContentType="application/vnd.openxmlformats-officedocument.presentationml.slide+xml"/>
  <Override PartName="/ppt/slides/slide48.xml" ContentType="application/vnd.openxmlformats-officedocument.presentationml.slide+xml"/>
  <Override PartName="/ppt/slides/slide66.xml" ContentType="application/vnd.openxmlformats-officedocument.presentationml.slide+xml"/>
  <Default Extension="png" ContentType="image/png"/>
  <Override PartName="/ppt/notesSlides/notesSlide3.xml" ContentType="application/vnd.openxmlformats-officedocument.presentationml.notesSlide+xml"/>
  <Default Extension="bin" ContentType="application/vnd.openxmlformats-officedocument.oleObject"/>
  <Override PartName="/customXml/itemProps14.xml" ContentType="application/vnd.openxmlformats-officedocument.customXmlProperties+xml"/>
  <Override PartName="/customXml/itemProps32.xml" ContentType="application/vnd.openxmlformats-officedocument.customXmlProperties+xml"/>
  <Override PartName="/customXml/itemProps43.xml" ContentType="application/vnd.openxmlformats-officedocument.customXmlProperties+xml"/>
  <Override PartName="/customXml/itemProps61.xml" ContentType="application/vnd.openxmlformats-officedocument.customXmlProperties+xml"/>
  <Override PartName="/ppt/slides/slide26.xml" ContentType="application/vnd.openxmlformats-officedocument.presentationml.slide+xml"/>
  <Override PartName="/ppt/slides/slide37.xml" ContentType="application/vnd.openxmlformats-officedocument.presentationml.slide+xml"/>
  <Override PartName="/ppt/slides/slide55.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notesSlides/notesSlide39.xml" ContentType="application/vnd.openxmlformats-officedocument.presentationml.notesSlide+xml"/>
  <Override PartName="/ppt/notesSlides/notesSlide57.xml" ContentType="application/vnd.openxmlformats-officedocument.presentationml.notesSlide+xml"/>
  <Override PartName="/customXml/itemProps21.xml" ContentType="application/vnd.openxmlformats-officedocument.customXmlProperties+xml"/>
  <Override PartName="/customXml/itemProps50.xml" ContentType="application/vnd.openxmlformats-officedocument.customXmlProperties+xml"/>
  <Override PartName="/ppt/slides/slide1.xml" ContentType="application/vnd.openxmlformats-officedocument.presentationml.slide+xml"/>
  <Override PartName="/ppt/slides/slide15.xml" ContentType="application/vnd.openxmlformats-officedocument.presentationml.slide+xml"/>
  <Override PartName="/ppt/slides/slide33.xml" ContentType="application/vnd.openxmlformats-officedocument.presentationml.slide+xml"/>
  <Override PartName="/ppt/slides/slide44.xml" ContentType="application/vnd.openxmlformats-officedocument.presentationml.slide+xml"/>
  <Override PartName="/ppt/slides/slide62.xml" ContentType="application/vnd.openxmlformats-officedocument.presentationml.slide+xml"/>
  <Override PartName="/ppt/slideLayouts/slideLayout3.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46.xml" ContentType="application/vnd.openxmlformats-officedocument.presentationml.notesSlide+xml"/>
  <Override PartName="/ppt/notesSlides/notesSlide64.xml" ContentType="application/vnd.openxmlformats-officedocument.presentationml.notesSlide+xml"/>
  <Override PartName="/ppt/presentation.xml" ContentType="application/vnd.openxmlformats-officedocument.presentationml.presentation.main+xml"/>
  <Override PartName="/customXml/itemProps10.xml" ContentType="application/vnd.openxmlformats-officedocument.customXmlProperties+xml"/>
  <Override PartName="/ppt/slides/slide22.xml" ContentType="application/vnd.openxmlformats-officedocument.presentationml.slide+xml"/>
  <Override PartName="/ppt/slides/slide51.xml" ContentType="application/vnd.openxmlformats-officedocument.presentationml.slide+xml"/>
  <Override PartName="/ppt/notesSlides/notesSlide24.xml" ContentType="application/vnd.openxmlformats-officedocument.presentationml.notesSlide+xml"/>
  <Override PartName="/ppt/notesSlides/notesSlide35.xml" ContentType="application/vnd.openxmlformats-officedocument.presentationml.notesSlide+xml"/>
  <Override PartName="/ppt/notesSlides/notesSlide53.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40.xml" ContentType="application/vnd.openxmlformats-officedocument.presentationml.slide+xml"/>
  <Override PartName="/ppt/notesSlides/notesSlide13.xml" ContentType="application/vnd.openxmlformats-officedocument.presentationml.notesSlide+xml"/>
  <Override PartName="/ppt/notesSlides/notesSlide42.xml" ContentType="application/vnd.openxmlformats-officedocument.presentationml.notesSlide+xml"/>
  <Override PartName="/ppt/notesSlides/notesSlide60.xml" ContentType="application/vnd.openxmlformats-officedocument.presentationml.notesSlide+xml"/>
  <Override PartName="/customXml/itemProps59.xml" ContentType="application/vnd.openxmlformats-officedocument.customXmlProperties+xml"/>
  <Override PartName="/ppt/notesSlides/notesSlide8.xml" ContentType="application/vnd.openxmlformats-officedocument.presentationml.notesSlide+xml"/>
  <Override PartName="/ppt/notesSlides/notesSlide20.xml" ContentType="application/vnd.openxmlformats-officedocument.presentationml.notesSlide+xml"/>
  <Default Extension="vml" ContentType="application/vnd.openxmlformats-officedocument.vmlDrawing"/>
  <Override PartName="/ppt/notesSlides/notesSlide31.xml" ContentType="application/vnd.openxmlformats-officedocument.presentationml.notesSlide+xml"/>
  <Override PartName="/customXml/itemProps7.xml" ContentType="application/vnd.openxmlformats-officedocument.customXmlProperties+xml"/>
  <Override PartName="/customXml/itemProps48.xml" ContentType="application/vnd.openxmlformats-officedocument.customXmlProperties+xml"/>
  <Override PartName="/customXml/itemProps19.xml" ContentType="application/vnd.openxmlformats-officedocument.customXmlProperties+xml"/>
  <Override PartName="/customXml/itemProps37.xml" ContentType="application/vnd.openxmlformats-officedocument.customXmlProperties+xml"/>
  <Override PartName="/customXml/itemProps55.xml" ContentType="application/vnd.openxmlformats-officedocument.customXmlProperties+xml"/>
  <Override PartName="/customXml/itemProps66.xml" ContentType="application/vnd.openxmlformats-officedocument.customXmlProperties+xml"/>
  <Override PartName="/ppt/slides/slide49.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Override PartName="/customXml/itemProps3.xml" ContentType="application/vnd.openxmlformats-officedocument.customXmlProperties+xml"/>
  <Override PartName="/customXml/itemProps15.xml" ContentType="application/vnd.openxmlformats-officedocument.customXmlProperties+xml"/>
  <Override PartName="/customXml/itemProps26.xml" ContentType="application/vnd.openxmlformats-officedocument.customXmlProperties+xml"/>
  <Override PartName="/customXml/itemProps44.xml" ContentType="application/vnd.openxmlformats-officedocument.customXmlProperties+xml"/>
  <Override PartName="/customXml/itemProps62.xml" ContentType="application/vnd.openxmlformats-officedocument.customXml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customXml/itemProps33.xml" ContentType="application/vnd.openxmlformats-officedocument.customXmlProperties+xml"/>
  <Override PartName="/customXml/itemProps51.xml" ContentType="application/vnd.openxmlformats-officedocument.customXmlProperties+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notesSlides/notesSlide29.xml" ContentType="application/vnd.openxmlformats-officedocument.presentationml.notesSlide+xml"/>
  <Override PartName="/ppt/notesSlides/notesSlide47.xml" ContentType="application/vnd.openxmlformats-officedocument.presentationml.notesSlide+xml"/>
  <Override PartName="/ppt/notesSlides/notesSlide58.xml" ContentType="application/vnd.openxmlformats-officedocument.presentationml.notesSlide+xml"/>
  <Override PartName="/customXml/itemProps11.xml" ContentType="application/vnd.openxmlformats-officedocument.customXmlProperties+xml"/>
  <Override PartName="/customXml/itemProps22.xml" ContentType="application/vnd.openxmlformats-officedocument.customXmlProperties+xml"/>
  <Override PartName="/customXml/itemProps40.xml" ContentType="application/vnd.openxmlformats-officedocument.customXmlProperties+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notesSlides/notesSlide18.xml" ContentType="application/vnd.openxmlformats-officedocument.presentationml.notesSlide+xml"/>
  <Default Extension="wmf" ContentType="image/x-wmf"/>
  <Override PartName="/ppt/notesSlides/notesSlide36.xml" ContentType="application/vnd.openxmlformats-officedocument.presentationml.notesSlide+xml"/>
  <Override PartName="/ppt/notesSlides/notesSlide65.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notesSlides/notesSlide25.xml" ContentType="application/vnd.openxmlformats-officedocument.presentationml.notesSlide+xml"/>
  <Override PartName="/ppt/notesSlides/notesSlide43.xml" ContentType="application/vnd.openxmlformats-officedocument.presentationml.notesSlide+xml"/>
  <Override PartName="/ppt/notesSlides/notesSlide54.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notesSlides/notesSlide14.xml" ContentType="application/vnd.openxmlformats-officedocument.presentationml.notesSlide+xml"/>
  <Override PartName="/ppt/notesSlides/notesSlide32.xml" ContentType="application/vnd.openxmlformats-officedocument.presentationml.notesSlide+xml"/>
  <Override PartName="/ppt/notesSlides/notesSlide61.xml" ContentType="application/vnd.openxmlformats-officedocument.presentationml.notesSlide+xml"/>
  <Override PartName="/customXml/itemProps8.xml" ContentType="application/vnd.openxmlformats-officedocument.customXmlProperties+xml"/>
  <Override PartName="/ppt/notesSlides/notesSlide9.xml" ContentType="application/vnd.openxmlformats-officedocument.presentationml.notesSlide+xml"/>
  <Override PartName="/ppt/notesSlides/notesSlide21.xml" ContentType="application/vnd.openxmlformats-officedocument.presentationml.notesSlide+xml"/>
  <Override PartName="/ppt/notesSlides/notesSlide50.xml" ContentType="application/vnd.openxmlformats-officedocument.presentationml.notesSlide+xml"/>
  <Override PartName="/customXml/itemProps38.xml" ContentType="application/vnd.openxmlformats-officedocument.customXmlProperties+xml"/>
  <Override PartName="/customXml/itemProps49.xml" ContentType="application/vnd.openxmlformats-officedocument.customXmlProperties+xml"/>
  <Override PartName="/customXml/itemProps67.xml" ContentType="application/vnd.openxmlformats-officedocument.customXmlProperties+xml"/>
  <Override PartName="/ppt/notesSlides/notesSlide10.xml" ContentType="application/vnd.openxmlformats-officedocument.presentationml.notesSlide+xml"/>
  <Override PartName="/customXml/itemProps4.xml" ContentType="application/vnd.openxmlformats-officedocument.customXmlProperties+xml"/>
  <Override PartName="/customXml/itemProps27.xml" ContentType="application/vnd.openxmlformats-officedocument.customXmlProperties+xml"/>
  <Override PartName="/customXml/itemProps56.xml" ContentType="application/vnd.openxmlformats-officedocument.customXmlProperties+xml"/>
  <Override PartName="/ppt/slides/slide7.xml" ContentType="application/vnd.openxmlformats-officedocument.presentationml.slide+xml"/>
  <Override PartName="/ppt/notesSlides/notesSlide5.xml" ContentType="application/vnd.openxmlformats-officedocument.presentationml.notesSlide+xml"/>
  <Override PartName="/customXml/itemProps16.xml" ContentType="application/vnd.openxmlformats-officedocument.customXmlProperties+xml"/>
  <Override PartName="/customXml/itemProps34.xml" ContentType="application/vnd.openxmlformats-officedocument.customXmlProperties+xml"/>
  <Override PartName="/customXml/itemProps45.xml" ContentType="application/vnd.openxmlformats-officedocument.customXmlProperties+xml"/>
  <Override PartName="/customXml/itemProps63.xml" ContentType="application/vnd.openxmlformats-officedocument.customXmlProperties+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notesSlides/notesSlide1.xml" ContentType="application/vnd.openxmlformats-officedocument.presentationml.notesSlide+xml"/>
  <Override PartName="/ppt/notesSlides/notesSlide59.xml" ContentType="application/vnd.openxmlformats-officedocument.presentationml.notesSlide+xml"/>
  <Override PartName="/customXml/itemProps23.xml" ContentType="application/vnd.openxmlformats-officedocument.customXmlProperties+xml"/>
  <Override PartName="/customXml/itemProps41.xml" ContentType="application/vnd.openxmlformats-officedocument.customXmlProperties+xml"/>
  <Override PartName="/customXml/itemProps52.xml" ContentType="application/vnd.openxmlformats-officedocument.customXmlProperties+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s/slide64.xml" ContentType="application/vnd.openxmlformats-officedocument.presentationml.slide+xml"/>
  <Override PartName="/ppt/notesSlides/notesSlide19.xml" ContentType="application/vnd.openxmlformats-officedocument.presentationml.notesSlide+xml"/>
  <Override PartName="/ppt/notesSlides/notesSlide48.xml" ContentType="application/vnd.openxmlformats-officedocument.presentationml.notesSlide+xml"/>
  <Override PartName="/ppt/notesSlides/notesSlide66.xml" ContentType="application/vnd.openxmlformats-officedocument.presentationml.notesSlide+xml"/>
  <Override PartName="/customXml/itemProps12.xml" ContentType="application/vnd.openxmlformats-officedocument.customXmlProperties+xml"/>
  <Override PartName="/customXml/itemProps30.xml" ContentType="application/vnd.openxmlformats-officedocument.customXmlProperties+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Default Extension="jpeg" ContentType="image/jpeg"/>
  <Override PartName="/ppt/notesSlides/notesSlide37.xml" ContentType="application/vnd.openxmlformats-officedocument.presentationml.notesSlide+xml"/>
  <Override PartName="/ppt/notesSlides/notesSlide55.xml" ContentType="application/vnd.openxmlformats-officedocument.presentationml.notesSlide+xml"/>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6.xml" ContentType="application/vnd.openxmlformats-officedocument.presentationml.notesSlide+xml"/>
  <Override PartName="/ppt/notesSlides/notesSlide44.xml" ContentType="application/vnd.openxmlformats-officedocument.presentationml.notesSlide+xml"/>
  <Override PartName="/ppt/notesSlides/notesSlide62.xml" ContentType="application/vnd.openxmlformats-officedocument.presentationml.notesSlide+xml"/>
  <Override PartName="/ppt/slides/slide20.xml" ContentType="application/vnd.openxmlformats-officedocument.presentationml.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51.xml" ContentType="application/vnd.openxmlformats-officedocument.presentationml.notesSlide+xml"/>
  <Override PartName="/customXml/itemProps9.xml" ContentType="application/vnd.openxmlformats-officedocument.customXmlProperties+xml"/>
  <Override PartName="/ppt/notesSlides/notesSlide11.xml" ContentType="application/vnd.openxmlformats-officedocument.presentationml.notesSlide+xml"/>
  <Override PartName="/ppt/notesSlides/notesSlide40.xml" ContentType="application/vnd.openxmlformats-officedocument.presentationml.notesSlide+xml"/>
  <Override PartName="/customXml/itemProps39.xml" ContentType="application/vnd.openxmlformats-officedocument.customXmlProperties+xml"/>
  <Override PartName="/customXml/itemProps57.xml" ContentType="application/vnd.openxmlformats-officedocument.customXmlProperties+xml"/>
  <Override PartName="/customXml/itemProps68.xml" ContentType="application/vnd.openxmlformats-officedocument.customXmlProperties+xml"/>
  <Override PartName="/ppt/notesSlides/notesSlide6.xml" ContentType="application/vnd.openxmlformats-officedocument.presentationml.notesSlide+xml"/>
  <Override PartName="/customXml/itemProps5.xml" ContentType="application/vnd.openxmlformats-officedocument.customXmlProperties+xml"/>
  <Override PartName="/customXml/itemProps17.xml" ContentType="application/vnd.openxmlformats-officedocument.customXmlProperties+xml"/>
  <Override PartName="/customXml/itemProps28.xml" ContentType="application/vnd.openxmlformats-officedocument.customXmlProperties+xml"/>
  <Override PartName="/customXml/itemProps46.xml" ContentType="application/vnd.openxmlformats-officedocument.customXmlProperties+xml"/>
  <Override PartName="/customXml/itemProps64.xml" ContentType="application/vnd.openxmlformats-officedocument.customXmlProperties+xml"/>
  <Override PartName="/ppt/slides/slide8.xml" ContentType="application/vnd.openxmlformats-officedocument.presentationml.slide+xml"/>
  <Override PartName="/customXml/itemProps53.xml" ContentType="application/vnd.openxmlformats-officedocument.customXmlProperties+xml"/>
  <Override PartName="/ppt/slides/slide29.xml" ContentType="application/vnd.openxmlformats-officedocument.presentationml.slide+xml"/>
  <Override PartName="/customXml/itemProps1.xml" ContentType="application/vnd.openxmlformats-officedocument.customXmlProperties+xml"/>
  <Override PartName="/customXml/itemProps42.xml" ContentType="application/vnd.openxmlformats-officedocument.customXmlProperties+xml"/>
  <Override PartName="/ppt/slides/slide4.xml" ContentType="application/vnd.openxmlformats-officedocument.presentationml.slide+xml"/>
  <Override PartName="/ppt/slides/slide18.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customXml/itemProps31.xml" ContentType="application/vnd.openxmlformats-officedocument.customXmlProperties+xml"/>
  <Override PartName="/ppt/slides/slide43.xml" ContentType="application/vnd.openxmlformats-officedocument.presentationml.slide+xml"/>
  <Override PartName="/ppt/theme/theme1.xml" ContentType="application/vnd.openxmlformats-officedocument.theme+xml"/>
  <Override PartName="/ppt/notesSlides/notesSlide45.xml" ContentType="application/vnd.openxmlformats-officedocument.presentationml.notesSlide+xml"/>
  <Override PartName="/ppt/notesSlides/notesSlide56.xml" ContentType="application/vnd.openxmlformats-officedocument.presentationml.notesSlide+xml"/>
  <Override PartName="/customXml/itemProps20.xml" ContentType="application/vnd.openxmlformats-officedocument.customXmlProperties+xml"/>
  <Override PartName="/ppt/slides/slide32.xml" ContentType="application/vnd.openxmlformats-officedocument.presentationml.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notesSlides/notesSlide23.xml" ContentType="application/vnd.openxmlformats-officedocument.presentationml.notesSlide+xml"/>
  <Override PartName="/docProps/custom.xml" ContentType="application/vnd.openxmlformats-officedocument.custom-properties+xml"/>
  <Override PartName="/ppt/notesSlides/notesSlide12.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69"/>
  </p:sldMasterIdLst>
  <p:notesMasterIdLst>
    <p:notesMasterId r:id="rId137"/>
  </p:notesMasterIdLst>
  <p:sldIdLst>
    <p:sldId id="424" r:id="rId70"/>
    <p:sldId id="258" r:id="rId71"/>
    <p:sldId id="259" r:id="rId72"/>
    <p:sldId id="261" r:id="rId73"/>
    <p:sldId id="262" r:id="rId74"/>
    <p:sldId id="265" r:id="rId75"/>
    <p:sldId id="266" r:id="rId76"/>
    <p:sldId id="268" r:id="rId77"/>
    <p:sldId id="271" r:id="rId78"/>
    <p:sldId id="275" r:id="rId79"/>
    <p:sldId id="278" r:id="rId80"/>
    <p:sldId id="279" r:id="rId81"/>
    <p:sldId id="281" r:id="rId82"/>
    <p:sldId id="284" r:id="rId83"/>
    <p:sldId id="288" r:id="rId84"/>
    <p:sldId id="291" r:id="rId85"/>
    <p:sldId id="292" r:id="rId86"/>
    <p:sldId id="295" r:id="rId87"/>
    <p:sldId id="298" r:id="rId88"/>
    <p:sldId id="300" r:id="rId89"/>
    <p:sldId id="302" r:id="rId90"/>
    <p:sldId id="304" r:id="rId91"/>
    <p:sldId id="308" r:id="rId92"/>
    <p:sldId id="310" r:id="rId93"/>
    <p:sldId id="313" r:id="rId94"/>
    <p:sldId id="316" r:id="rId95"/>
    <p:sldId id="319" r:id="rId96"/>
    <p:sldId id="321" r:id="rId97"/>
    <p:sldId id="323" r:id="rId98"/>
    <p:sldId id="324" r:id="rId99"/>
    <p:sldId id="326" r:id="rId100"/>
    <p:sldId id="328" r:id="rId101"/>
    <p:sldId id="331" r:id="rId102"/>
    <p:sldId id="337" r:id="rId103"/>
    <p:sldId id="338" r:id="rId104"/>
    <p:sldId id="339" r:id="rId105"/>
    <p:sldId id="341" r:id="rId106"/>
    <p:sldId id="344" r:id="rId107"/>
    <p:sldId id="347" r:id="rId108"/>
    <p:sldId id="350" r:id="rId109"/>
    <p:sldId id="353" r:id="rId110"/>
    <p:sldId id="356" r:id="rId111"/>
    <p:sldId id="359" r:id="rId112"/>
    <p:sldId id="362" r:id="rId113"/>
    <p:sldId id="364" r:id="rId114"/>
    <p:sldId id="366" r:id="rId115"/>
    <p:sldId id="369" r:id="rId116"/>
    <p:sldId id="372" r:id="rId117"/>
    <p:sldId id="374" r:id="rId118"/>
    <p:sldId id="376" r:id="rId119"/>
    <p:sldId id="379" r:id="rId120"/>
    <p:sldId id="382" r:id="rId121"/>
    <p:sldId id="385" r:id="rId122"/>
    <p:sldId id="388" r:id="rId123"/>
    <p:sldId id="391" r:id="rId124"/>
    <p:sldId id="392" r:id="rId125"/>
    <p:sldId id="394" r:id="rId126"/>
    <p:sldId id="397" r:id="rId127"/>
    <p:sldId id="400" r:id="rId128"/>
    <p:sldId id="403" r:id="rId129"/>
    <p:sldId id="406" r:id="rId130"/>
    <p:sldId id="407" r:id="rId131"/>
    <p:sldId id="409" r:id="rId132"/>
    <p:sldId id="412" r:id="rId133"/>
    <p:sldId id="415" r:id="rId134"/>
    <p:sldId id="418" r:id="rId135"/>
    <p:sldId id="421" r:id="rId136"/>
  </p:sldIdLst>
  <p:sldSz cx="9144000" cy="6840538"/>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5620"/>
    <p:restoredTop sz="78142" autoAdjust="0"/>
  </p:normalViewPr>
  <p:slideViewPr>
    <p:cSldViewPr>
      <p:cViewPr varScale="1">
        <p:scale>
          <a:sx n="105" d="100"/>
          <a:sy n="105" d="100"/>
        </p:scale>
        <p:origin x="-552" y="-90"/>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26" Type="http://schemas.openxmlformats.org/officeDocument/2006/relationships/customXml" Target="../customXml/item26.xml"/><Relationship Id="rId117" Type="http://schemas.openxmlformats.org/officeDocument/2006/relationships/slide" Target="slides/slide48.xml"/><Relationship Id="rId21" Type="http://schemas.openxmlformats.org/officeDocument/2006/relationships/customXml" Target="../customXml/item21.xml"/><Relationship Id="rId42" Type="http://schemas.openxmlformats.org/officeDocument/2006/relationships/customXml" Target="../customXml/item42.xml"/><Relationship Id="rId47" Type="http://schemas.openxmlformats.org/officeDocument/2006/relationships/customXml" Target="../customXml/item47.xml"/><Relationship Id="rId63" Type="http://schemas.openxmlformats.org/officeDocument/2006/relationships/customXml" Target="../customXml/item63.xml"/><Relationship Id="rId68" Type="http://schemas.openxmlformats.org/officeDocument/2006/relationships/customXml" Target="../customXml/item68.xml"/><Relationship Id="rId84" Type="http://schemas.openxmlformats.org/officeDocument/2006/relationships/slide" Target="slides/slide15.xml"/><Relationship Id="rId89" Type="http://schemas.openxmlformats.org/officeDocument/2006/relationships/slide" Target="slides/slide20.xml"/><Relationship Id="rId112" Type="http://schemas.openxmlformats.org/officeDocument/2006/relationships/slide" Target="slides/slide43.xml"/><Relationship Id="rId133" Type="http://schemas.openxmlformats.org/officeDocument/2006/relationships/slide" Target="slides/slide64.xml"/><Relationship Id="rId138" Type="http://schemas.openxmlformats.org/officeDocument/2006/relationships/presProps" Target="presProps.xml"/><Relationship Id="rId16" Type="http://schemas.openxmlformats.org/officeDocument/2006/relationships/customXml" Target="../customXml/item16.xml"/><Relationship Id="rId107" Type="http://schemas.openxmlformats.org/officeDocument/2006/relationships/slide" Target="slides/slide38.xml"/><Relationship Id="rId11" Type="http://schemas.openxmlformats.org/officeDocument/2006/relationships/customXml" Target="../customXml/item11.xml"/><Relationship Id="rId32" Type="http://schemas.openxmlformats.org/officeDocument/2006/relationships/customXml" Target="../customXml/item32.xml"/><Relationship Id="rId37" Type="http://schemas.openxmlformats.org/officeDocument/2006/relationships/customXml" Target="../customXml/item37.xml"/><Relationship Id="rId53" Type="http://schemas.openxmlformats.org/officeDocument/2006/relationships/customXml" Target="../customXml/item53.xml"/><Relationship Id="rId58" Type="http://schemas.openxmlformats.org/officeDocument/2006/relationships/customXml" Target="../customXml/item58.xml"/><Relationship Id="rId74" Type="http://schemas.openxmlformats.org/officeDocument/2006/relationships/slide" Target="slides/slide5.xml"/><Relationship Id="rId79" Type="http://schemas.openxmlformats.org/officeDocument/2006/relationships/slide" Target="slides/slide10.xml"/><Relationship Id="rId102" Type="http://schemas.openxmlformats.org/officeDocument/2006/relationships/slide" Target="slides/slide33.xml"/><Relationship Id="rId123" Type="http://schemas.openxmlformats.org/officeDocument/2006/relationships/slide" Target="slides/slide54.xml"/><Relationship Id="rId128" Type="http://schemas.openxmlformats.org/officeDocument/2006/relationships/slide" Target="slides/slide59.xml"/><Relationship Id="rId5" Type="http://schemas.openxmlformats.org/officeDocument/2006/relationships/customXml" Target="../customXml/item5.xml"/><Relationship Id="rId90" Type="http://schemas.openxmlformats.org/officeDocument/2006/relationships/slide" Target="slides/slide21.xml"/><Relationship Id="rId95" Type="http://schemas.openxmlformats.org/officeDocument/2006/relationships/slide" Target="slides/slide26.xml"/><Relationship Id="rId22" Type="http://schemas.openxmlformats.org/officeDocument/2006/relationships/customXml" Target="../customXml/item22.xml"/><Relationship Id="rId27" Type="http://schemas.openxmlformats.org/officeDocument/2006/relationships/customXml" Target="../customXml/item27.xml"/><Relationship Id="rId43" Type="http://schemas.openxmlformats.org/officeDocument/2006/relationships/customXml" Target="../customXml/item43.xml"/><Relationship Id="rId48" Type="http://schemas.openxmlformats.org/officeDocument/2006/relationships/customXml" Target="../customXml/item48.xml"/><Relationship Id="rId64" Type="http://schemas.openxmlformats.org/officeDocument/2006/relationships/customXml" Target="../customXml/item64.xml"/><Relationship Id="rId69" Type="http://schemas.openxmlformats.org/officeDocument/2006/relationships/slideMaster" Target="slideMasters/slideMaster1.xml"/><Relationship Id="rId113" Type="http://schemas.openxmlformats.org/officeDocument/2006/relationships/slide" Target="slides/slide44.xml"/><Relationship Id="rId118" Type="http://schemas.openxmlformats.org/officeDocument/2006/relationships/slide" Target="slides/slide49.xml"/><Relationship Id="rId134" Type="http://schemas.openxmlformats.org/officeDocument/2006/relationships/slide" Target="slides/slide65.xml"/><Relationship Id="rId139" Type="http://schemas.openxmlformats.org/officeDocument/2006/relationships/viewProps" Target="viewProps.xml"/><Relationship Id="rId8" Type="http://schemas.openxmlformats.org/officeDocument/2006/relationships/customXml" Target="../customXml/item8.xml"/><Relationship Id="rId51" Type="http://schemas.openxmlformats.org/officeDocument/2006/relationships/customXml" Target="../customXml/item51.xml"/><Relationship Id="rId72" Type="http://schemas.openxmlformats.org/officeDocument/2006/relationships/slide" Target="slides/slide3.xml"/><Relationship Id="rId80" Type="http://schemas.openxmlformats.org/officeDocument/2006/relationships/slide" Target="slides/slide11.xml"/><Relationship Id="rId85" Type="http://schemas.openxmlformats.org/officeDocument/2006/relationships/slide" Target="slides/slide16.xml"/><Relationship Id="rId93" Type="http://schemas.openxmlformats.org/officeDocument/2006/relationships/slide" Target="slides/slide24.xml"/><Relationship Id="rId98" Type="http://schemas.openxmlformats.org/officeDocument/2006/relationships/slide" Target="slides/slide29.xml"/><Relationship Id="rId121" Type="http://schemas.openxmlformats.org/officeDocument/2006/relationships/slide" Target="slides/slide52.xml"/><Relationship Id="rId3" Type="http://schemas.openxmlformats.org/officeDocument/2006/relationships/customXml" Target="../customXml/item3.xml"/><Relationship Id="rId12" Type="http://schemas.openxmlformats.org/officeDocument/2006/relationships/customXml" Target="../customXml/item12.xml"/><Relationship Id="rId17" Type="http://schemas.openxmlformats.org/officeDocument/2006/relationships/customXml" Target="../customXml/item17.xml"/><Relationship Id="rId25" Type="http://schemas.openxmlformats.org/officeDocument/2006/relationships/customXml" Target="../customXml/item25.xml"/><Relationship Id="rId33" Type="http://schemas.openxmlformats.org/officeDocument/2006/relationships/customXml" Target="../customXml/item33.xml"/><Relationship Id="rId38" Type="http://schemas.openxmlformats.org/officeDocument/2006/relationships/customXml" Target="../customXml/item38.xml"/><Relationship Id="rId46" Type="http://schemas.openxmlformats.org/officeDocument/2006/relationships/customXml" Target="../customXml/item46.xml"/><Relationship Id="rId59" Type="http://schemas.openxmlformats.org/officeDocument/2006/relationships/customXml" Target="../customXml/item59.xml"/><Relationship Id="rId67" Type="http://schemas.openxmlformats.org/officeDocument/2006/relationships/customXml" Target="../customXml/item67.xml"/><Relationship Id="rId103" Type="http://schemas.openxmlformats.org/officeDocument/2006/relationships/slide" Target="slides/slide34.xml"/><Relationship Id="rId108" Type="http://schemas.openxmlformats.org/officeDocument/2006/relationships/slide" Target="slides/slide39.xml"/><Relationship Id="rId116" Type="http://schemas.openxmlformats.org/officeDocument/2006/relationships/slide" Target="slides/slide47.xml"/><Relationship Id="rId124" Type="http://schemas.openxmlformats.org/officeDocument/2006/relationships/slide" Target="slides/slide55.xml"/><Relationship Id="rId129" Type="http://schemas.openxmlformats.org/officeDocument/2006/relationships/slide" Target="slides/slide60.xml"/><Relationship Id="rId137" Type="http://schemas.openxmlformats.org/officeDocument/2006/relationships/notesMaster" Target="notesMasters/notesMaster1.xml"/><Relationship Id="rId20" Type="http://schemas.openxmlformats.org/officeDocument/2006/relationships/customXml" Target="../customXml/item20.xml"/><Relationship Id="rId41" Type="http://schemas.openxmlformats.org/officeDocument/2006/relationships/customXml" Target="../customXml/item41.xml"/><Relationship Id="rId54" Type="http://schemas.openxmlformats.org/officeDocument/2006/relationships/customXml" Target="../customXml/item54.xml"/><Relationship Id="rId62" Type="http://schemas.openxmlformats.org/officeDocument/2006/relationships/customXml" Target="../customXml/item62.xml"/><Relationship Id="rId70" Type="http://schemas.openxmlformats.org/officeDocument/2006/relationships/slide" Target="slides/slide1.xml"/><Relationship Id="rId75" Type="http://schemas.openxmlformats.org/officeDocument/2006/relationships/slide" Target="slides/slide6.xml"/><Relationship Id="rId83" Type="http://schemas.openxmlformats.org/officeDocument/2006/relationships/slide" Target="slides/slide14.xml"/><Relationship Id="rId88" Type="http://schemas.openxmlformats.org/officeDocument/2006/relationships/slide" Target="slides/slide19.xml"/><Relationship Id="rId91" Type="http://schemas.openxmlformats.org/officeDocument/2006/relationships/slide" Target="slides/slide22.xml"/><Relationship Id="rId96" Type="http://schemas.openxmlformats.org/officeDocument/2006/relationships/slide" Target="slides/slide27.xml"/><Relationship Id="rId111" Type="http://schemas.openxmlformats.org/officeDocument/2006/relationships/slide" Target="slides/slide42.xml"/><Relationship Id="rId132" Type="http://schemas.openxmlformats.org/officeDocument/2006/relationships/slide" Target="slides/slide63.xml"/><Relationship Id="rId140"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customXml" Target="../customXml/item6.xml"/><Relationship Id="rId15" Type="http://schemas.openxmlformats.org/officeDocument/2006/relationships/customXml" Target="../customXml/item15.xml"/><Relationship Id="rId23" Type="http://schemas.openxmlformats.org/officeDocument/2006/relationships/customXml" Target="../customXml/item23.xml"/><Relationship Id="rId28" Type="http://schemas.openxmlformats.org/officeDocument/2006/relationships/customXml" Target="../customXml/item28.xml"/><Relationship Id="rId36" Type="http://schemas.openxmlformats.org/officeDocument/2006/relationships/customXml" Target="../customXml/item36.xml"/><Relationship Id="rId49" Type="http://schemas.openxmlformats.org/officeDocument/2006/relationships/customXml" Target="../customXml/item49.xml"/><Relationship Id="rId57" Type="http://schemas.openxmlformats.org/officeDocument/2006/relationships/customXml" Target="../customXml/item57.xml"/><Relationship Id="rId106" Type="http://schemas.openxmlformats.org/officeDocument/2006/relationships/slide" Target="slides/slide37.xml"/><Relationship Id="rId114" Type="http://schemas.openxmlformats.org/officeDocument/2006/relationships/slide" Target="slides/slide45.xml"/><Relationship Id="rId119" Type="http://schemas.openxmlformats.org/officeDocument/2006/relationships/slide" Target="slides/slide50.xml"/><Relationship Id="rId127" Type="http://schemas.openxmlformats.org/officeDocument/2006/relationships/slide" Target="slides/slide58.xml"/><Relationship Id="rId10" Type="http://schemas.openxmlformats.org/officeDocument/2006/relationships/customXml" Target="../customXml/item10.xml"/><Relationship Id="rId31" Type="http://schemas.openxmlformats.org/officeDocument/2006/relationships/customXml" Target="../customXml/item31.xml"/><Relationship Id="rId44" Type="http://schemas.openxmlformats.org/officeDocument/2006/relationships/customXml" Target="../customXml/item44.xml"/><Relationship Id="rId52" Type="http://schemas.openxmlformats.org/officeDocument/2006/relationships/customXml" Target="../customXml/item52.xml"/><Relationship Id="rId60" Type="http://schemas.openxmlformats.org/officeDocument/2006/relationships/customXml" Target="../customXml/item60.xml"/><Relationship Id="rId65" Type="http://schemas.openxmlformats.org/officeDocument/2006/relationships/customXml" Target="../customXml/item65.xml"/><Relationship Id="rId73" Type="http://schemas.openxmlformats.org/officeDocument/2006/relationships/slide" Target="slides/slide4.xml"/><Relationship Id="rId78" Type="http://schemas.openxmlformats.org/officeDocument/2006/relationships/slide" Target="slides/slide9.xml"/><Relationship Id="rId81" Type="http://schemas.openxmlformats.org/officeDocument/2006/relationships/slide" Target="slides/slide12.xml"/><Relationship Id="rId86" Type="http://schemas.openxmlformats.org/officeDocument/2006/relationships/slide" Target="slides/slide17.xml"/><Relationship Id="rId94" Type="http://schemas.openxmlformats.org/officeDocument/2006/relationships/slide" Target="slides/slide25.xml"/><Relationship Id="rId99" Type="http://schemas.openxmlformats.org/officeDocument/2006/relationships/slide" Target="slides/slide30.xml"/><Relationship Id="rId101" Type="http://schemas.openxmlformats.org/officeDocument/2006/relationships/slide" Target="slides/slide32.xml"/><Relationship Id="rId122" Type="http://schemas.openxmlformats.org/officeDocument/2006/relationships/slide" Target="slides/slide53.xml"/><Relationship Id="rId130" Type="http://schemas.openxmlformats.org/officeDocument/2006/relationships/slide" Target="slides/slide61.xml"/><Relationship Id="rId135" Type="http://schemas.openxmlformats.org/officeDocument/2006/relationships/slide" Target="slides/slide66.xml"/><Relationship Id="rId4" Type="http://schemas.openxmlformats.org/officeDocument/2006/relationships/customXml" Target="../customXml/item4.xml"/><Relationship Id="rId9" Type="http://schemas.openxmlformats.org/officeDocument/2006/relationships/customXml" Target="../customXml/item9.xml"/><Relationship Id="rId13" Type="http://schemas.openxmlformats.org/officeDocument/2006/relationships/customXml" Target="../customXml/item13.xml"/><Relationship Id="rId18" Type="http://schemas.openxmlformats.org/officeDocument/2006/relationships/customXml" Target="../customXml/item18.xml"/><Relationship Id="rId39" Type="http://schemas.openxmlformats.org/officeDocument/2006/relationships/customXml" Target="../customXml/item39.xml"/><Relationship Id="rId109" Type="http://schemas.openxmlformats.org/officeDocument/2006/relationships/slide" Target="slides/slide40.xml"/><Relationship Id="rId34" Type="http://schemas.openxmlformats.org/officeDocument/2006/relationships/customXml" Target="../customXml/item34.xml"/><Relationship Id="rId50" Type="http://schemas.openxmlformats.org/officeDocument/2006/relationships/customXml" Target="../customXml/item50.xml"/><Relationship Id="rId55" Type="http://schemas.openxmlformats.org/officeDocument/2006/relationships/customXml" Target="../customXml/item55.xml"/><Relationship Id="rId76" Type="http://schemas.openxmlformats.org/officeDocument/2006/relationships/slide" Target="slides/slide7.xml"/><Relationship Id="rId97" Type="http://schemas.openxmlformats.org/officeDocument/2006/relationships/slide" Target="slides/slide28.xml"/><Relationship Id="rId104" Type="http://schemas.openxmlformats.org/officeDocument/2006/relationships/slide" Target="slides/slide35.xml"/><Relationship Id="rId120" Type="http://schemas.openxmlformats.org/officeDocument/2006/relationships/slide" Target="slides/slide51.xml"/><Relationship Id="rId125" Type="http://schemas.openxmlformats.org/officeDocument/2006/relationships/slide" Target="slides/slide56.xml"/><Relationship Id="rId141" Type="http://schemas.openxmlformats.org/officeDocument/2006/relationships/tableStyles" Target="tableStyles.xml"/><Relationship Id="rId7" Type="http://schemas.openxmlformats.org/officeDocument/2006/relationships/customXml" Target="../customXml/item7.xml"/><Relationship Id="rId71" Type="http://schemas.openxmlformats.org/officeDocument/2006/relationships/slide" Target="slides/slide2.xml"/><Relationship Id="rId92" Type="http://schemas.openxmlformats.org/officeDocument/2006/relationships/slide" Target="slides/slide23.xml"/><Relationship Id="rId2" Type="http://schemas.openxmlformats.org/officeDocument/2006/relationships/customXml" Target="../customXml/item2.xml"/><Relationship Id="rId29" Type="http://schemas.openxmlformats.org/officeDocument/2006/relationships/customXml" Target="../customXml/item29.xml"/><Relationship Id="rId24" Type="http://schemas.openxmlformats.org/officeDocument/2006/relationships/customXml" Target="../customXml/item24.xml"/><Relationship Id="rId40" Type="http://schemas.openxmlformats.org/officeDocument/2006/relationships/customXml" Target="../customXml/item40.xml"/><Relationship Id="rId45" Type="http://schemas.openxmlformats.org/officeDocument/2006/relationships/customXml" Target="../customXml/item45.xml"/><Relationship Id="rId66" Type="http://schemas.openxmlformats.org/officeDocument/2006/relationships/customXml" Target="../customXml/item66.xml"/><Relationship Id="rId87" Type="http://schemas.openxmlformats.org/officeDocument/2006/relationships/slide" Target="slides/slide18.xml"/><Relationship Id="rId110" Type="http://schemas.openxmlformats.org/officeDocument/2006/relationships/slide" Target="slides/slide41.xml"/><Relationship Id="rId115" Type="http://schemas.openxmlformats.org/officeDocument/2006/relationships/slide" Target="slides/slide46.xml"/><Relationship Id="rId131" Type="http://schemas.openxmlformats.org/officeDocument/2006/relationships/slide" Target="slides/slide62.xml"/><Relationship Id="rId136" Type="http://schemas.openxmlformats.org/officeDocument/2006/relationships/slide" Target="slides/slide67.xml"/><Relationship Id="rId61" Type="http://schemas.openxmlformats.org/officeDocument/2006/relationships/customXml" Target="../customXml/item61.xml"/><Relationship Id="rId82" Type="http://schemas.openxmlformats.org/officeDocument/2006/relationships/slide" Target="slides/slide13.xml"/><Relationship Id="rId19" Type="http://schemas.openxmlformats.org/officeDocument/2006/relationships/customXml" Target="../customXml/item19.xml"/><Relationship Id="rId14" Type="http://schemas.openxmlformats.org/officeDocument/2006/relationships/customXml" Target="../customXml/item14.xml"/><Relationship Id="rId30" Type="http://schemas.openxmlformats.org/officeDocument/2006/relationships/customXml" Target="../customXml/item30.xml"/><Relationship Id="rId35" Type="http://schemas.openxmlformats.org/officeDocument/2006/relationships/customXml" Target="../customXml/item35.xml"/><Relationship Id="rId56" Type="http://schemas.openxmlformats.org/officeDocument/2006/relationships/customXml" Target="../customXml/item56.xml"/><Relationship Id="rId77" Type="http://schemas.openxmlformats.org/officeDocument/2006/relationships/slide" Target="slides/slide8.xml"/><Relationship Id="rId100" Type="http://schemas.openxmlformats.org/officeDocument/2006/relationships/slide" Target="slides/slide31.xml"/><Relationship Id="rId105" Type="http://schemas.openxmlformats.org/officeDocument/2006/relationships/slide" Target="slides/slide36.xml"/><Relationship Id="rId126" Type="http://schemas.openxmlformats.org/officeDocument/2006/relationships/slide" Target="slides/slide57.xml"/></Relationships>
</file>

<file path=ppt/drawings/_rels/vmlDrawing1.vml.rels><?xml version="1.0" encoding="UTF-8" standalone="yes"?>
<Relationships xmlns="http://schemas.openxmlformats.org/package/2006/relationships"><Relationship Id="rId26" Type="http://schemas.openxmlformats.org/officeDocument/2006/relationships/image" Target="../media/image30.wmf"/><Relationship Id="rId21" Type="http://schemas.openxmlformats.org/officeDocument/2006/relationships/image" Target="../media/image25.wmf"/><Relationship Id="rId42" Type="http://schemas.openxmlformats.org/officeDocument/2006/relationships/image" Target="../media/image46.wmf"/><Relationship Id="rId47" Type="http://schemas.openxmlformats.org/officeDocument/2006/relationships/image" Target="../media/image51.wmf"/><Relationship Id="rId63" Type="http://schemas.openxmlformats.org/officeDocument/2006/relationships/image" Target="../media/image67.wmf"/><Relationship Id="rId68" Type="http://schemas.openxmlformats.org/officeDocument/2006/relationships/image" Target="../media/image72.wmf"/><Relationship Id="rId84" Type="http://schemas.openxmlformats.org/officeDocument/2006/relationships/image" Target="../media/image88.wmf"/><Relationship Id="rId89" Type="http://schemas.openxmlformats.org/officeDocument/2006/relationships/image" Target="../media/image93.wmf"/><Relationship Id="rId2" Type="http://schemas.openxmlformats.org/officeDocument/2006/relationships/image" Target="../media/image6.wmf"/><Relationship Id="rId16" Type="http://schemas.openxmlformats.org/officeDocument/2006/relationships/image" Target="../media/image20.wmf"/><Relationship Id="rId29" Type="http://schemas.openxmlformats.org/officeDocument/2006/relationships/image" Target="../media/image33.wmf"/><Relationship Id="rId107" Type="http://schemas.openxmlformats.org/officeDocument/2006/relationships/image" Target="../media/image111.wmf"/><Relationship Id="rId11" Type="http://schemas.openxmlformats.org/officeDocument/2006/relationships/image" Target="../media/image15.wmf"/><Relationship Id="rId24" Type="http://schemas.openxmlformats.org/officeDocument/2006/relationships/image" Target="../media/image28.wmf"/><Relationship Id="rId32" Type="http://schemas.openxmlformats.org/officeDocument/2006/relationships/image" Target="../media/image36.wmf"/><Relationship Id="rId37" Type="http://schemas.openxmlformats.org/officeDocument/2006/relationships/image" Target="../media/image41.wmf"/><Relationship Id="rId40" Type="http://schemas.openxmlformats.org/officeDocument/2006/relationships/image" Target="../media/image44.wmf"/><Relationship Id="rId45" Type="http://schemas.openxmlformats.org/officeDocument/2006/relationships/image" Target="../media/image49.wmf"/><Relationship Id="rId53" Type="http://schemas.openxmlformats.org/officeDocument/2006/relationships/image" Target="../media/image57.wmf"/><Relationship Id="rId58" Type="http://schemas.openxmlformats.org/officeDocument/2006/relationships/image" Target="../media/image62.wmf"/><Relationship Id="rId66" Type="http://schemas.openxmlformats.org/officeDocument/2006/relationships/image" Target="../media/image70.wmf"/><Relationship Id="rId74" Type="http://schemas.openxmlformats.org/officeDocument/2006/relationships/image" Target="../media/image78.wmf"/><Relationship Id="rId79" Type="http://schemas.openxmlformats.org/officeDocument/2006/relationships/image" Target="../media/image83.wmf"/><Relationship Id="rId87" Type="http://schemas.openxmlformats.org/officeDocument/2006/relationships/image" Target="../media/image91.wmf"/><Relationship Id="rId102" Type="http://schemas.openxmlformats.org/officeDocument/2006/relationships/image" Target="../media/image106.wmf"/><Relationship Id="rId110" Type="http://schemas.openxmlformats.org/officeDocument/2006/relationships/image" Target="../media/image114.wmf"/><Relationship Id="rId5" Type="http://schemas.openxmlformats.org/officeDocument/2006/relationships/image" Target="../media/image9.wmf"/><Relationship Id="rId61" Type="http://schemas.openxmlformats.org/officeDocument/2006/relationships/image" Target="../media/image65.wmf"/><Relationship Id="rId82" Type="http://schemas.openxmlformats.org/officeDocument/2006/relationships/image" Target="../media/image86.wmf"/><Relationship Id="rId90" Type="http://schemas.openxmlformats.org/officeDocument/2006/relationships/image" Target="../media/image94.wmf"/><Relationship Id="rId95" Type="http://schemas.openxmlformats.org/officeDocument/2006/relationships/image" Target="../media/image99.wmf"/><Relationship Id="rId19" Type="http://schemas.openxmlformats.org/officeDocument/2006/relationships/image" Target="../media/image23.wmf"/><Relationship Id="rId14" Type="http://schemas.openxmlformats.org/officeDocument/2006/relationships/image" Target="../media/image18.wmf"/><Relationship Id="rId22" Type="http://schemas.openxmlformats.org/officeDocument/2006/relationships/image" Target="../media/image26.wmf"/><Relationship Id="rId27" Type="http://schemas.openxmlformats.org/officeDocument/2006/relationships/image" Target="../media/image31.wmf"/><Relationship Id="rId30" Type="http://schemas.openxmlformats.org/officeDocument/2006/relationships/image" Target="../media/image34.wmf"/><Relationship Id="rId35" Type="http://schemas.openxmlformats.org/officeDocument/2006/relationships/image" Target="../media/image39.wmf"/><Relationship Id="rId43" Type="http://schemas.openxmlformats.org/officeDocument/2006/relationships/image" Target="../media/image47.wmf"/><Relationship Id="rId48" Type="http://schemas.openxmlformats.org/officeDocument/2006/relationships/image" Target="../media/image52.wmf"/><Relationship Id="rId56" Type="http://schemas.openxmlformats.org/officeDocument/2006/relationships/image" Target="../media/image60.wmf"/><Relationship Id="rId64" Type="http://schemas.openxmlformats.org/officeDocument/2006/relationships/image" Target="../media/image68.wmf"/><Relationship Id="rId69" Type="http://schemas.openxmlformats.org/officeDocument/2006/relationships/image" Target="../media/image73.wmf"/><Relationship Id="rId77" Type="http://schemas.openxmlformats.org/officeDocument/2006/relationships/image" Target="../media/image81.wmf"/><Relationship Id="rId100" Type="http://schemas.openxmlformats.org/officeDocument/2006/relationships/image" Target="../media/image104.wmf"/><Relationship Id="rId105" Type="http://schemas.openxmlformats.org/officeDocument/2006/relationships/image" Target="../media/image109.wmf"/><Relationship Id="rId8" Type="http://schemas.openxmlformats.org/officeDocument/2006/relationships/image" Target="../media/image12.wmf"/><Relationship Id="rId51" Type="http://schemas.openxmlformats.org/officeDocument/2006/relationships/image" Target="../media/image55.wmf"/><Relationship Id="rId72" Type="http://schemas.openxmlformats.org/officeDocument/2006/relationships/image" Target="../media/image76.wmf"/><Relationship Id="rId80" Type="http://schemas.openxmlformats.org/officeDocument/2006/relationships/image" Target="../media/image84.wmf"/><Relationship Id="rId85" Type="http://schemas.openxmlformats.org/officeDocument/2006/relationships/image" Target="../media/image89.wmf"/><Relationship Id="rId93" Type="http://schemas.openxmlformats.org/officeDocument/2006/relationships/image" Target="../media/image97.wmf"/><Relationship Id="rId98" Type="http://schemas.openxmlformats.org/officeDocument/2006/relationships/image" Target="../media/image102.wmf"/><Relationship Id="rId3" Type="http://schemas.openxmlformats.org/officeDocument/2006/relationships/image" Target="../media/image7.wmf"/><Relationship Id="rId12" Type="http://schemas.openxmlformats.org/officeDocument/2006/relationships/image" Target="../media/image16.wmf"/><Relationship Id="rId17" Type="http://schemas.openxmlformats.org/officeDocument/2006/relationships/image" Target="../media/image21.wmf"/><Relationship Id="rId25" Type="http://schemas.openxmlformats.org/officeDocument/2006/relationships/image" Target="../media/image29.wmf"/><Relationship Id="rId33" Type="http://schemas.openxmlformats.org/officeDocument/2006/relationships/image" Target="../media/image37.wmf"/><Relationship Id="rId38" Type="http://schemas.openxmlformats.org/officeDocument/2006/relationships/image" Target="../media/image42.wmf"/><Relationship Id="rId46" Type="http://schemas.openxmlformats.org/officeDocument/2006/relationships/image" Target="../media/image50.wmf"/><Relationship Id="rId59" Type="http://schemas.openxmlformats.org/officeDocument/2006/relationships/image" Target="../media/image63.wmf"/><Relationship Id="rId67" Type="http://schemas.openxmlformats.org/officeDocument/2006/relationships/image" Target="../media/image71.wmf"/><Relationship Id="rId103" Type="http://schemas.openxmlformats.org/officeDocument/2006/relationships/image" Target="../media/image107.wmf"/><Relationship Id="rId108" Type="http://schemas.openxmlformats.org/officeDocument/2006/relationships/image" Target="../media/image112.wmf"/><Relationship Id="rId20" Type="http://schemas.openxmlformats.org/officeDocument/2006/relationships/image" Target="../media/image24.wmf"/><Relationship Id="rId41" Type="http://schemas.openxmlformats.org/officeDocument/2006/relationships/image" Target="../media/image45.wmf"/><Relationship Id="rId54" Type="http://schemas.openxmlformats.org/officeDocument/2006/relationships/image" Target="../media/image58.wmf"/><Relationship Id="rId62" Type="http://schemas.openxmlformats.org/officeDocument/2006/relationships/image" Target="../media/image66.wmf"/><Relationship Id="rId70" Type="http://schemas.openxmlformats.org/officeDocument/2006/relationships/image" Target="../media/image74.wmf"/><Relationship Id="rId75" Type="http://schemas.openxmlformats.org/officeDocument/2006/relationships/image" Target="../media/image79.wmf"/><Relationship Id="rId83" Type="http://schemas.openxmlformats.org/officeDocument/2006/relationships/image" Target="../media/image87.wmf"/><Relationship Id="rId88" Type="http://schemas.openxmlformats.org/officeDocument/2006/relationships/image" Target="../media/image92.wmf"/><Relationship Id="rId91" Type="http://schemas.openxmlformats.org/officeDocument/2006/relationships/image" Target="../media/image95.wmf"/><Relationship Id="rId96" Type="http://schemas.openxmlformats.org/officeDocument/2006/relationships/image" Target="../media/image100.wmf"/><Relationship Id="rId1" Type="http://schemas.openxmlformats.org/officeDocument/2006/relationships/image" Target="../media/image5.wmf"/><Relationship Id="rId6" Type="http://schemas.openxmlformats.org/officeDocument/2006/relationships/image" Target="../media/image10.wmf"/><Relationship Id="rId15" Type="http://schemas.openxmlformats.org/officeDocument/2006/relationships/image" Target="../media/image19.wmf"/><Relationship Id="rId23" Type="http://schemas.openxmlformats.org/officeDocument/2006/relationships/image" Target="../media/image27.wmf"/><Relationship Id="rId28" Type="http://schemas.openxmlformats.org/officeDocument/2006/relationships/image" Target="../media/image32.wmf"/><Relationship Id="rId36" Type="http://schemas.openxmlformats.org/officeDocument/2006/relationships/image" Target="../media/image40.wmf"/><Relationship Id="rId49" Type="http://schemas.openxmlformats.org/officeDocument/2006/relationships/image" Target="../media/image53.wmf"/><Relationship Id="rId57" Type="http://schemas.openxmlformats.org/officeDocument/2006/relationships/image" Target="../media/image61.wmf"/><Relationship Id="rId106" Type="http://schemas.openxmlformats.org/officeDocument/2006/relationships/image" Target="../media/image110.wmf"/><Relationship Id="rId10" Type="http://schemas.openxmlformats.org/officeDocument/2006/relationships/image" Target="../media/image14.wmf"/><Relationship Id="rId31" Type="http://schemas.openxmlformats.org/officeDocument/2006/relationships/image" Target="../media/image35.wmf"/><Relationship Id="rId44" Type="http://schemas.openxmlformats.org/officeDocument/2006/relationships/image" Target="../media/image48.wmf"/><Relationship Id="rId52" Type="http://schemas.openxmlformats.org/officeDocument/2006/relationships/image" Target="../media/image56.wmf"/><Relationship Id="rId60" Type="http://schemas.openxmlformats.org/officeDocument/2006/relationships/image" Target="../media/image64.wmf"/><Relationship Id="rId65" Type="http://schemas.openxmlformats.org/officeDocument/2006/relationships/image" Target="../media/image69.wmf"/><Relationship Id="rId73" Type="http://schemas.openxmlformats.org/officeDocument/2006/relationships/image" Target="../media/image77.wmf"/><Relationship Id="rId78" Type="http://schemas.openxmlformats.org/officeDocument/2006/relationships/image" Target="../media/image82.wmf"/><Relationship Id="rId81" Type="http://schemas.openxmlformats.org/officeDocument/2006/relationships/image" Target="../media/image85.wmf"/><Relationship Id="rId86" Type="http://schemas.openxmlformats.org/officeDocument/2006/relationships/image" Target="../media/image90.wmf"/><Relationship Id="rId94" Type="http://schemas.openxmlformats.org/officeDocument/2006/relationships/image" Target="../media/image98.wmf"/><Relationship Id="rId99" Type="http://schemas.openxmlformats.org/officeDocument/2006/relationships/image" Target="../media/image103.wmf"/><Relationship Id="rId101" Type="http://schemas.openxmlformats.org/officeDocument/2006/relationships/image" Target="../media/image105.wmf"/><Relationship Id="rId4" Type="http://schemas.openxmlformats.org/officeDocument/2006/relationships/image" Target="../media/image8.wmf"/><Relationship Id="rId9" Type="http://schemas.openxmlformats.org/officeDocument/2006/relationships/image" Target="../media/image13.wmf"/><Relationship Id="rId13" Type="http://schemas.openxmlformats.org/officeDocument/2006/relationships/image" Target="../media/image17.wmf"/><Relationship Id="rId18" Type="http://schemas.openxmlformats.org/officeDocument/2006/relationships/image" Target="../media/image22.wmf"/><Relationship Id="rId39" Type="http://schemas.openxmlformats.org/officeDocument/2006/relationships/image" Target="../media/image43.wmf"/><Relationship Id="rId109" Type="http://schemas.openxmlformats.org/officeDocument/2006/relationships/image" Target="../media/image113.wmf"/><Relationship Id="rId34" Type="http://schemas.openxmlformats.org/officeDocument/2006/relationships/image" Target="../media/image38.wmf"/><Relationship Id="rId50" Type="http://schemas.openxmlformats.org/officeDocument/2006/relationships/image" Target="../media/image54.wmf"/><Relationship Id="rId55" Type="http://schemas.openxmlformats.org/officeDocument/2006/relationships/image" Target="../media/image59.wmf"/><Relationship Id="rId76" Type="http://schemas.openxmlformats.org/officeDocument/2006/relationships/image" Target="../media/image80.wmf"/><Relationship Id="rId97" Type="http://schemas.openxmlformats.org/officeDocument/2006/relationships/image" Target="../media/image101.wmf"/><Relationship Id="rId104" Type="http://schemas.openxmlformats.org/officeDocument/2006/relationships/image" Target="../media/image108.wmf"/><Relationship Id="rId7" Type="http://schemas.openxmlformats.org/officeDocument/2006/relationships/image" Target="../media/image11.wmf"/><Relationship Id="rId71" Type="http://schemas.openxmlformats.org/officeDocument/2006/relationships/image" Target="../media/image75.wmf"/><Relationship Id="rId92" Type="http://schemas.openxmlformats.org/officeDocument/2006/relationships/image" Target="../media/image96.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F2E16A1-CD54-44AD-AAEF-7C0100267705}" type="datetimeFigureOut">
              <a:rPr lang="zh-CN" altLang="en-US" smtClean="0"/>
              <a:pPr/>
              <a:t>2019-3-6</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4FC518D-AE7E-41F4-BDAF-13DD522B5C64}"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p:cSld name="标题幻灯片">
    <p:spTree>
      <p:nvGrpSpPr>
        <p:cNvPr id="1" name=""/>
        <p:cNvGrpSpPr/>
        <p:nvPr/>
      </p:nvGrpSpPr>
      <p:grpSpPr>
        <a:xfrm>
          <a:off x="0" y="0"/>
          <a:ext cx="0" cy="0"/>
          <a:chOff x="0" y="0"/>
          <a:chExt cx="0" cy="0"/>
        </a:xfrm>
      </p:grpSpPr>
      <p:pic>
        <p:nvPicPr>
          <p:cNvPr id="1026" name="Picture 2" descr="C:\Users\Administrator\Desktop\2019版53Bppt模板\2019版53Bppt模板-03.jpg"/>
          <p:cNvPicPr>
            <a:picLocks noChangeAspect="1" noChangeArrowheads="1"/>
          </p:cNvPicPr>
          <p:nvPr/>
        </p:nvPicPr>
        <p:blipFill>
          <a:blip r:embed="rId2" cstate="print"/>
          <a:srcRect/>
          <a:stretch>
            <a:fillRect/>
          </a:stretch>
        </p:blipFill>
        <p:spPr bwMode="auto">
          <a:xfrm>
            <a:off x="0" y="0"/>
            <a:ext cx="9448800" cy="6840538"/>
          </a:xfrm>
          <a:prstGeom prst="rect">
            <a:avLst/>
          </a:prstGeom>
          <a:noFill/>
        </p:spPr>
      </p:pic>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p:cSld name="标题和内容">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obj">
  <p:cSld name="1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457200" y="1600200"/>
            <a:ext cx="8229600" cy="4525963"/>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457200" y="6356350"/>
            <a:ext cx="2133600" cy="365125"/>
          </a:xfrm>
          <a:prstGeom prst="rect">
            <a:avLst/>
          </a:prstGeom>
        </p:spPr>
        <p:txBody>
          <a:bodyPr/>
          <a:lstStyle/>
          <a:p>
            <a:fld id="{D819A9AE-DFF2-479B-AF37-FAA367F55B3D}" type="datetimeFigureOut">
              <a:rPr lang="zh-CN" altLang="en-US" smtClean="0"/>
              <a:pPr/>
              <a:t>2019-3-6</a:t>
            </a:fld>
            <a:endParaRPr lang="zh-CN" altLang="en-US"/>
          </a:p>
        </p:txBody>
      </p:sp>
      <p:sp>
        <p:nvSpPr>
          <p:cNvPr id="5" name="页脚占位符 4"/>
          <p:cNvSpPr>
            <a:spLocks noGrp="1"/>
          </p:cNvSpPr>
          <p:nvPr>
            <p:ph type="ftr" sz="quarter" idx="11"/>
          </p:nvPr>
        </p:nvSpPr>
        <p:spPr>
          <a:xfrm>
            <a:off x="3124200" y="6356350"/>
            <a:ext cx="28956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6553200" y="6356350"/>
            <a:ext cx="2133600" cy="365125"/>
          </a:xfrm>
          <a:prstGeom prst="rect">
            <a:avLst/>
          </a:prstGeom>
        </p:spPr>
        <p:txBody>
          <a:bodyPr/>
          <a:lstStyle/>
          <a:p>
            <a:fld id="{3F8935AA-09F9-4C1A-89F2-CB34E0111C49}" type="slidenum">
              <a:rPr lang="zh-CN" altLang="en-US" smtClean="0"/>
              <a:pPr/>
              <a:t>‹#›</a:t>
            </a:fld>
            <a:endParaRPr lang="zh-CN" altLang="en-US"/>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 Target="../slides/slide42.xml"/><Relationship Id="rId3" Type="http://schemas.openxmlformats.org/officeDocument/2006/relationships/slideLayout" Target="../slideLayouts/slideLayout3.xml"/><Relationship Id="rId7" Type="http://schemas.openxmlformats.org/officeDocument/2006/relationships/slide" Target="../slides/slide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 Target="../slides/slide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6">
            <a:lum/>
          </a:blip>
          <a:srcRect/>
          <a:stretch>
            <a:fillRect/>
          </a:stretch>
        </a:blipFill>
        <a:effectLst/>
      </p:bgPr>
    </p:bg>
    <p:spTree>
      <p:nvGrpSpPr>
        <p:cNvPr id="1" name=""/>
        <p:cNvGrpSpPr/>
        <p:nvPr/>
      </p:nvGrpSpPr>
      <p:grpSpPr>
        <a:xfrm>
          <a:off x="0" y="0"/>
          <a:ext cx="0" cy="0"/>
          <a:chOff x="0" y="0"/>
          <a:chExt cx="0" cy="0"/>
        </a:xfrm>
      </p:grpSpPr>
      <p:grpSp>
        <p:nvGrpSpPr>
          <p:cNvPr id="2" name="组合 38"/>
          <p:cNvGrpSpPr/>
          <p:nvPr/>
        </p:nvGrpSpPr>
        <p:grpSpPr>
          <a:xfrm>
            <a:off x="7508240" y="-771460"/>
            <a:ext cx="1477010" cy="687221"/>
            <a:chOff x="7877866" y="892779"/>
            <a:chExt cx="928694" cy="761923"/>
          </a:xfrm>
        </p:grpSpPr>
        <p:sp>
          <p:nvSpPr>
            <p:cNvPr id="15" name="圆角矩形 14"/>
            <p:cNvSpPr/>
            <p:nvPr/>
          </p:nvSpPr>
          <p:spPr>
            <a:xfrm>
              <a:off x="7898656" y="892779"/>
              <a:ext cx="888995" cy="761923"/>
            </a:xfrm>
            <a:prstGeom prst="roundRect">
              <a:avLst/>
            </a:prstGeom>
            <a:solidFill>
              <a:srgbClr val="FFFFCC"/>
            </a:solidFill>
            <a:ln w="9525">
              <a:solidFill>
                <a:srgbClr val="CC99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1" i="0" u="none" strike="noStrike" kern="1200" cap="none" spc="0" normalizeH="0" baseline="0" noProof="0">
                <a:ln>
                  <a:solidFill>
                    <a:srgbClr val="00B0F0"/>
                  </a:solidFill>
                </a:ln>
                <a:solidFill>
                  <a:schemeClr val="lt1"/>
                </a:solidFill>
                <a:effectLst/>
                <a:uLnTx/>
                <a:uFillTx/>
                <a:latin typeface="+mn-lt"/>
                <a:ea typeface="+mn-ea"/>
                <a:cs typeface="+mn-cs"/>
              </a:endParaRPr>
            </a:p>
          </p:txBody>
        </p:sp>
        <p:sp>
          <p:nvSpPr>
            <p:cNvPr id="16" name="TextBox 15"/>
            <p:cNvSpPr txBox="1"/>
            <p:nvPr/>
          </p:nvSpPr>
          <p:spPr>
            <a:xfrm>
              <a:off x="7877866" y="1017955"/>
              <a:ext cx="928694" cy="510546"/>
            </a:xfrm>
            <a:prstGeom prst="rect">
              <a:avLst/>
            </a:prstGeom>
            <a:noFill/>
          </p:spPr>
          <p:txBody>
            <a:bodyPr>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200" b="1" i="0" u="sng"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hlinkClick r:id="rId7" action="ppaction://hlinksldjump"/>
                </a:rPr>
                <a:t>五年高考</a:t>
              </a:r>
              <a:endParaRPr kumimoji="0" lang="zh-CN" altLang="en-US" sz="1200" b="1" i="0" u="sng"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endParaRPr>
            </a:p>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200" b="1" i="0" u="sng" strike="noStrike" kern="1200" cap="none" spc="0" normalizeH="0" baseline="0" noProof="0" dirty="0">
                  <a:ln>
                    <a:noFill/>
                  </a:ln>
                  <a:effectLst/>
                  <a:uLnTx/>
                  <a:uFillTx/>
                  <a:latin typeface="黑体" panose="02010609060101010101" pitchFamily="49" charset="-122"/>
                  <a:ea typeface="黑体" panose="02010609060101010101" pitchFamily="49" charset="-122"/>
                  <a:cs typeface="+mn-cs"/>
                  <a:hlinkClick r:id="rId8" action="ppaction://hlinksldjump"/>
                </a:rPr>
                <a:t>三年</a:t>
              </a:r>
              <a:r>
                <a:rPr kumimoji="0" lang="zh-CN" altLang="en-US" sz="1200" b="1" i="0" u="sng" strike="noStrike" kern="1200" cap="none" spc="0" normalizeH="0" baseline="0" noProof="0" dirty="0" smtClean="0">
                  <a:ln>
                    <a:noFill/>
                  </a:ln>
                  <a:effectLst/>
                  <a:uLnTx/>
                  <a:uFillTx/>
                  <a:latin typeface="黑体" panose="02010609060101010101" pitchFamily="49" charset="-122"/>
                  <a:ea typeface="黑体" panose="02010609060101010101" pitchFamily="49" charset="-122"/>
                  <a:cs typeface="+mn-cs"/>
                  <a:hlinkClick r:id="rId8" action="ppaction://hlinksldjump"/>
                </a:rPr>
                <a:t>模拟</a:t>
              </a:r>
              <a:endParaRPr kumimoji="0" lang="zh-CN" altLang="en-US" sz="1200" b="1" i="0" u="sng" strike="noStrike" kern="1200" cap="none" spc="0" normalizeH="0" baseline="0" noProof="0" dirty="0">
                <a:ln>
                  <a:noFill/>
                </a:ln>
                <a:effectLst/>
                <a:uLnTx/>
                <a:uFillTx/>
                <a:latin typeface="黑体" panose="02010609060101010101" pitchFamily="49" charset="-122"/>
                <a:ea typeface="黑体" panose="02010609060101010101" pitchFamily="49" charset="-122"/>
                <a:cs typeface="+mn-cs"/>
                <a:hlinkClick r:id="rId9" action="ppaction://hlinksldjump"/>
              </a:endParaRPr>
            </a:p>
          </p:txBody>
        </p:sp>
      </p:grpSp>
      <p:sp>
        <p:nvSpPr>
          <p:cNvPr id="4" name="矩形 3"/>
          <p:cNvSpPr/>
          <p:nvPr/>
        </p:nvSpPr>
        <p:spPr>
          <a:xfrm>
            <a:off x="7454901" y="-633"/>
            <a:ext cx="1740535" cy="787295"/>
          </a:xfrm>
          <a:prstGeom prst="rect">
            <a:avLst/>
          </a:prstGeom>
          <a:solidFill>
            <a:srgbClr val="A022B2"/>
          </a:solidFill>
          <a:ln w="9525" cap="flat" cmpd="sng" algn="ctr">
            <a:noFill/>
            <a:prstDash val="solid"/>
            <a:round/>
            <a:headEnd type="none" w="med" len="med"/>
            <a:tailEnd type="none" w="med" len="med"/>
          </a:ln>
        </p:spPr>
        <p:txBody>
          <a:bodyPr vert="horz" wrap="square" lIns="91440" tIns="45720" rIns="91440" bIns="45720" numCol="1" anchor="t" anchorCtr="0" compatLnSpc="1"/>
          <a:lstStyle/>
          <a:p>
            <a:pPr marL="0" marR="0" indent="0" algn="l" defTabSz="914400" rtl="0" eaLnBrk="1" fontAlgn="base" latinLnBrk="0" hangingPunct="1">
              <a:lnSpc>
                <a:spcPct val="100000"/>
              </a:lnSpc>
              <a:spcBef>
                <a:spcPct val="0"/>
              </a:spcBef>
              <a:spcAft>
                <a:spcPct val="0"/>
              </a:spcAft>
              <a:buClrTx/>
              <a:buSzTx/>
              <a:buFontTx/>
              <a:buNone/>
            </a:pPr>
            <a:endParaRPr kumimoji="0" lang="zh-CN" altLang="en-US" sz="1800" b="1"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grpSp>
        <p:nvGrpSpPr>
          <p:cNvPr id="3" name="组合 32"/>
          <p:cNvGrpSpPr/>
          <p:nvPr/>
        </p:nvGrpSpPr>
        <p:grpSpPr>
          <a:xfrm>
            <a:off x="7788275" y="253354"/>
            <a:ext cx="928688" cy="307191"/>
            <a:chOff x="6500826" y="236061"/>
            <a:chExt cx="1085882" cy="345632"/>
          </a:xfrm>
        </p:grpSpPr>
        <p:sp>
          <p:nvSpPr>
            <p:cNvPr id="12" name="流程图: 终止 11"/>
            <p:cNvSpPr/>
            <p:nvPr/>
          </p:nvSpPr>
          <p:spPr>
            <a:xfrm>
              <a:off x="6500826" y="282383"/>
              <a:ext cx="1071032" cy="285057"/>
            </a:xfrm>
            <a:prstGeom prst="flowChartTerminator">
              <a:avLst/>
            </a:prstGeom>
            <a:gradFill flip="none" rotWithShape="1">
              <a:gsLst>
                <a:gs pos="0">
                  <a:srgbClr val="7030A0"/>
                </a:gs>
                <a:gs pos="25000">
                  <a:srgbClr val="FF99FF"/>
                </a:gs>
                <a:gs pos="75000">
                  <a:srgbClr val="9900FF"/>
                </a:gs>
                <a:gs pos="100000">
                  <a:srgbClr val="7030A0"/>
                </a:gs>
              </a:gsLst>
              <a:lin ang="5400000" scaled="0"/>
              <a:tileRect/>
            </a:gra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1" i="0" u="none" strike="noStrike" kern="1200" cap="none" spc="0" normalizeH="0" baseline="0" noProof="0">
                <a:ln>
                  <a:noFill/>
                </a:ln>
                <a:solidFill>
                  <a:schemeClr val="lt1"/>
                </a:solidFill>
                <a:effectLst/>
                <a:uLnTx/>
                <a:uFillTx/>
                <a:latin typeface="+mn-lt"/>
                <a:ea typeface="+mn-ea"/>
                <a:cs typeface="+mn-cs"/>
              </a:endParaRPr>
            </a:p>
          </p:txBody>
        </p:sp>
        <p:sp>
          <p:nvSpPr>
            <p:cNvPr id="13" name="TextBox 12"/>
            <p:cNvSpPr txBox="1"/>
            <p:nvPr/>
          </p:nvSpPr>
          <p:spPr>
            <a:xfrm>
              <a:off x="6530525" y="236061"/>
              <a:ext cx="1056183" cy="345632"/>
            </a:xfrm>
            <a:prstGeom prst="rect">
              <a:avLst/>
            </a:prstGeom>
            <a:no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400" b="1" i="0" u="none" strike="noStrike" kern="1200" cap="none" spc="0" normalizeH="0" baseline="0" noProof="0" dirty="0">
                  <a:ln>
                    <a:noFill/>
                  </a:ln>
                  <a:solidFill>
                    <a:schemeClr val="bg1"/>
                  </a:solidFill>
                  <a:effectLst/>
                  <a:uLnTx/>
                  <a:uFillTx/>
                  <a:latin typeface="黑体" panose="02010609060101010101" pitchFamily="49" charset="-122"/>
                  <a:ea typeface="黑体" panose="02010609060101010101" pitchFamily="49" charset="-122"/>
                  <a:cs typeface="+mn-cs"/>
                </a:rPr>
                <a:t>栏目索引</a:t>
              </a:r>
            </a:p>
          </p:txBody>
        </p:sp>
      </p:gr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Lst>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9" presetClass="emph" presetSubtype="0" nodeType="clickEffect">
                                  <p:stCondLst>
                                    <p:cond delay="0"/>
                                  </p:stCondLst>
                                  <p:childTnLst>
                                    <p:set>
                                      <p:cBhvr rctx="PPT">
                                        <p:cTn id="6" dur="500"/>
                                        <p:tgtEl>
                                          <p:spTgt spid="3"/>
                                        </p:tgtEl>
                                        <p:attrNameLst>
                                          <p:attrName>style.opacity</p:attrName>
                                        </p:attrNameLst>
                                      </p:cBhvr>
                                      <p:to>
                                        <p:strVal val="0.25"/>
                                      </p:to>
                                    </p:set>
                                    <p:animEffect filter="image" prLst="opacity: 0.25">
                                      <p:cBhvr rctx="IE">
                                        <p:cTn id="7" dur="500"/>
                                        <p:tgtEl>
                                          <p:spTgt spid="3"/>
                                        </p:tgtEl>
                                      </p:cBhvr>
                                    </p:animEffect>
                                  </p:childTnLst>
                                </p:cTn>
                              </p:par>
                              <p:par>
                                <p:cTn id="8" presetID="42" presetClass="path" presetSubtype="0" accel="50000" decel="50000" fill="hold" nodeType="withEffect">
                                  <p:stCondLst>
                                    <p:cond delay="0"/>
                                  </p:stCondLst>
                                  <p:childTnLst>
                                    <p:animMotion origin="layout" path="M -1.94444E-6 9.74478E-7 L -0.00052 0.21485 " pathEditMode="relative" rAng="0" ptsTypes="AA">
                                      <p:cBhvr>
                                        <p:cTn id="9" dur="500" fill="hold"/>
                                        <p:tgtEl>
                                          <p:spTgt spid="2"/>
                                        </p:tgtEl>
                                        <p:attrNameLst>
                                          <p:attrName>ppt_x</p:attrName>
                                          <p:attrName>ppt_y</p:attrName>
                                        </p:attrNameLst>
                                      </p:cBhvr>
                                      <p:rCtr x="0" y="10700"/>
                                    </p:animMotion>
                                  </p:childTnLst>
                                </p:cTn>
                              </p:par>
                            </p:childTnLst>
                          </p:cTn>
                        </p:par>
                      </p:childTnLst>
                    </p:cTn>
                  </p:par>
                  <p:par>
                    <p:cTn id="10" fill="hold">
                      <p:stCondLst>
                        <p:cond delay="indefinite"/>
                      </p:stCondLst>
                      <p:childTnLst>
                        <p:par>
                          <p:cTn id="11" fill="hold">
                            <p:stCondLst>
                              <p:cond delay="0"/>
                            </p:stCondLst>
                            <p:childTnLst>
                              <p:par>
                                <p:cTn id="12" presetID="64" presetClass="path" presetSubtype="0" accel="50000" decel="50000" fill="hold" nodeType="clickEffect">
                                  <p:stCondLst>
                                    <p:cond delay="0"/>
                                  </p:stCondLst>
                                  <p:childTnLst>
                                    <p:animMotion origin="layout" path="M 0 0  L 0 -0.33426  E" pathEditMode="relative" ptsTypes="">
                                      <p:cBhvr>
                                        <p:cTn id="13" dur="500" fill="hold"/>
                                        <p:tgtEl>
                                          <p:spTgt spid="2"/>
                                        </p:tgtEl>
                                        <p:attrNameLst>
                                          <p:attrName>ppt_x</p:attrName>
                                          <p:attrName>ppt_y</p:attrName>
                                        </p:attrNameLst>
                                      </p:cBhvr>
                                    </p:animMotion>
                                  </p:childTnLst>
                                </p:cTn>
                              </p:par>
                            </p:childTnLst>
                          </p:cTn>
                        </p:par>
                      </p:childTnLst>
                    </p:cTn>
                  </p:par>
                </p:childTnLst>
              </p:cTn>
              <p:nextCondLst>
                <p:cond evt="onClick" delay="0">
                  <p:tgtEl>
                    <p:spTgt spid="3"/>
                  </p:tgtEl>
                </p:cond>
              </p:nextCondLst>
            </p:seq>
          </p:childTnLst>
        </p:cTn>
      </p:par>
    </p:tnLst>
  </p:timing>
  <p:txStyles>
    <p:titleStyle>
      <a:lvl1pPr algn="ctr" rtl="0" eaLnBrk="1" fontAlgn="base" hangingPunct="1">
        <a:spcBef>
          <a:spcPct val="0"/>
        </a:spcBef>
        <a:spcAft>
          <a:spcPct val="0"/>
        </a:spcAft>
        <a:defRPr sz="4400">
          <a:solidFill>
            <a:schemeClr val="tx2"/>
          </a:solidFill>
          <a:latin typeface="+mj-lt"/>
          <a:ea typeface="+mj-ea"/>
          <a:cs typeface="+mj-cs"/>
        </a:defRPr>
      </a:lvl1pPr>
      <a:lvl2pPr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eaLnBrk="1" fontAlgn="base" hangingPunct="1">
        <a:spcBef>
          <a:spcPct val="20000"/>
        </a:spcBef>
        <a:spcAft>
          <a:spcPct val="0"/>
        </a:spcAft>
        <a:buChar char="•"/>
        <a:defRPr sz="3200">
          <a:solidFill>
            <a:schemeClr val="tx1"/>
          </a:solidFill>
          <a:latin typeface="+mn-lt"/>
          <a:ea typeface="+mn-ea"/>
          <a:cs typeface="+mn-cs"/>
        </a:defRPr>
      </a:lvl1pPr>
      <a:lvl2pPr marL="742950" indent="-285750" algn="l" rtl="0" eaLnBrk="1" fontAlgn="base" hangingPunct="1">
        <a:spcBef>
          <a:spcPct val="20000"/>
        </a:spcBef>
        <a:spcAft>
          <a:spcPct val="0"/>
        </a:spcAft>
        <a:buChar char="–"/>
        <a:defRPr sz="2800">
          <a:solidFill>
            <a:schemeClr val="tx1"/>
          </a:solidFill>
          <a:latin typeface="+mn-lt"/>
          <a:ea typeface="+mn-ea"/>
        </a:defRPr>
      </a:lvl2pPr>
      <a:lvl3pPr marL="1143000" indent="-228600" algn="l" rtl="0" eaLnBrk="1" fontAlgn="base" hangingPunct="1">
        <a:spcBef>
          <a:spcPct val="20000"/>
        </a:spcBef>
        <a:spcAft>
          <a:spcPct val="0"/>
        </a:spcAft>
        <a:buChar char="•"/>
        <a:defRPr sz="2400">
          <a:solidFill>
            <a:schemeClr val="tx1"/>
          </a:solidFill>
          <a:latin typeface="+mn-lt"/>
          <a:ea typeface="+mn-ea"/>
        </a:defRPr>
      </a:lvl3pPr>
      <a:lvl4pPr marL="1600200" indent="-228600" algn="l" rtl="0" eaLnBrk="1" fontAlgn="base" hangingPunct="1">
        <a:spcBef>
          <a:spcPct val="20000"/>
        </a:spcBef>
        <a:spcAft>
          <a:spcPct val="0"/>
        </a:spcAft>
        <a:buChar char="–"/>
        <a:defRPr sz="2000">
          <a:solidFill>
            <a:schemeClr val="tx1"/>
          </a:solidFill>
          <a:latin typeface="+mn-lt"/>
          <a:ea typeface="+mn-ea"/>
        </a:defRPr>
      </a:lvl4pPr>
      <a:lvl5pPr marL="2057400" indent="-228600" algn="l" rtl="0" eaLnBrk="1" fontAlgn="base" hangingPunct="1">
        <a:spcBef>
          <a:spcPct val="20000"/>
        </a:spcBef>
        <a:spcAft>
          <a:spcPct val="0"/>
        </a:spcAft>
        <a:buChar char="»"/>
        <a:defRPr sz="2000">
          <a:solidFill>
            <a:schemeClr val="tx1"/>
          </a:solidFill>
          <a:latin typeface="+mn-lt"/>
          <a:ea typeface="+mn-ea"/>
        </a:defRPr>
      </a:lvl5pPr>
      <a:lvl6pPr marL="2514600" indent="-228600" algn="l" rtl="0" eaLnBrk="1" fontAlgn="base" hangingPunct="1">
        <a:spcBef>
          <a:spcPct val="20000"/>
        </a:spcBef>
        <a:spcAft>
          <a:spcPct val="0"/>
        </a:spcAft>
        <a:buChar char="»"/>
        <a:defRPr sz="2000">
          <a:solidFill>
            <a:schemeClr val="tx1"/>
          </a:solidFill>
          <a:latin typeface="+mn-lt"/>
          <a:ea typeface="+mn-ea"/>
        </a:defRPr>
      </a:lvl6pPr>
      <a:lvl7pPr marL="2971800" indent="-228600" algn="l" rtl="0" eaLnBrk="1" fontAlgn="base" hangingPunct="1">
        <a:spcBef>
          <a:spcPct val="20000"/>
        </a:spcBef>
        <a:spcAft>
          <a:spcPct val="0"/>
        </a:spcAft>
        <a:buChar char="»"/>
        <a:defRPr sz="2000">
          <a:solidFill>
            <a:schemeClr val="tx1"/>
          </a:solidFill>
          <a:latin typeface="+mn-lt"/>
          <a:ea typeface="+mn-ea"/>
        </a:defRPr>
      </a:lvl7pPr>
      <a:lvl8pPr marL="3429000" indent="-228600" algn="l" rtl="0" eaLnBrk="1" fontAlgn="base" hangingPunct="1">
        <a:spcBef>
          <a:spcPct val="20000"/>
        </a:spcBef>
        <a:spcAft>
          <a:spcPct val="0"/>
        </a:spcAft>
        <a:buChar char="»"/>
        <a:defRPr sz="2000">
          <a:solidFill>
            <a:schemeClr val="tx1"/>
          </a:solidFill>
          <a:latin typeface="+mn-lt"/>
          <a:ea typeface="+mn-ea"/>
        </a:defRPr>
      </a:lvl8pPr>
      <a:lvl9pPr marL="3886200" indent="-228600" algn="l" rtl="0" eaLnBrk="1" fontAlgn="base" hangingPunct="1">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4.xml"/><Relationship Id="rId1" Type="http://schemas.openxmlformats.org/officeDocument/2006/relationships/customXml" Target="../../customXml/item15.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4.xml"/><Relationship Id="rId1" Type="http://schemas.openxmlformats.org/officeDocument/2006/relationships/customXml" Target="../../customXml/item39.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4.xml"/><Relationship Id="rId1" Type="http://schemas.openxmlformats.org/officeDocument/2006/relationships/customXml" Target="../../customXml/item8.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4.xml"/><Relationship Id="rId1" Type="http://schemas.openxmlformats.org/officeDocument/2006/relationships/customXml" Target="../../customXml/item4.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4.xml"/><Relationship Id="rId1" Type="http://schemas.openxmlformats.org/officeDocument/2006/relationships/customXml" Target="../../customXml/item35.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4.xml"/><Relationship Id="rId1" Type="http://schemas.openxmlformats.org/officeDocument/2006/relationships/customXml" Target="../../customXml/item6.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4.xml"/><Relationship Id="rId1" Type="http://schemas.openxmlformats.org/officeDocument/2006/relationships/customXml" Target="../../customXml/item10.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4.xml"/><Relationship Id="rId1" Type="http://schemas.openxmlformats.org/officeDocument/2006/relationships/customXml" Target="../../customXml/item20.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4.xml"/><Relationship Id="rId1" Type="http://schemas.openxmlformats.org/officeDocument/2006/relationships/customXml" Target="../../customXml/item65.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4.xml"/><Relationship Id="rId1" Type="http://schemas.openxmlformats.org/officeDocument/2006/relationships/customXml" Target="../../customXml/item5.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4.xml"/><Relationship Id="rId1" Type="http://schemas.openxmlformats.org/officeDocument/2006/relationships/customXml" Target="../../customXml/item49.xml"/><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4.xml"/><Relationship Id="rId1" Type="http://schemas.openxmlformats.org/officeDocument/2006/relationships/customXml" Target="../../customXml/item22.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4.xml"/><Relationship Id="rId1" Type="http://schemas.openxmlformats.org/officeDocument/2006/relationships/customXml" Target="../../customXml/item14.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4.xml"/><Relationship Id="rId1" Type="http://schemas.openxmlformats.org/officeDocument/2006/relationships/customXml" Target="../../customXml/item63.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4.xml"/><Relationship Id="rId1" Type="http://schemas.openxmlformats.org/officeDocument/2006/relationships/customXml" Target="../../customXml/item16.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4.xml"/><Relationship Id="rId1" Type="http://schemas.openxmlformats.org/officeDocument/2006/relationships/customXml" Target="../../customXml/item38.xml"/><Relationship Id="rId4" Type="http://schemas.openxmlformats.org/officeDocument/2006/relationships/image" Target="../media/image4.jpeg"/></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4.xml"/><Relationship Id="rId1" Type="http://schemas.openxmlformats.org/officeDocument/2006/relationships/customXml" Target="../../customXml/item26.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4.xml"/><Relationship Id="rId1" Type="http://schemas.openxmlformats.org/officeDocument/2006/relationships/customXml" Target="../../customXml/item48.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4.xml"/><Relationship Id="rId1" Type="http://schemas.openxmlformats.org/officeDocument/2006/relationships/customXml" Target="../../customXml/item40.xml"/></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4.xml"/><Relationship Id="rId1" Type="http://schemas.openxmlformats.org/officeDocument/2006/relationships/customXml" Target="../../customXml/item34.xml"/></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4.xml"/><Relationship Id="rId1" Type="http://schemas.openxmlformats.org/officeDocument/2006/relationships/customXml" Target="../../customXml/item59.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4.xml"/><Relationship Id="rId1" Type="http://schemas.openxmlformats.org/officeDocument/2006/relationships/customXml" Target="../../customXml/item2.xml"/></Relationships>
</file>

<file path=ppt/slides/_rels/slide30.xml.rels><?xml version="1.0" encoding="UTF-8" standalone="yes"?>
<Relationships xmlns="http://schemas.openxmlformats.org/package/2006/relationships"><Relationship Id="rId26" Type="http://schemas.openxmlformats.org/officeDocument/2006/relationships/oleObject" Target="../embeddings/oleObject22.bin"/><Relationship Id="rId21" Type="http://schemas.openxmlformats.org/officeDocument/2006/relationships/oleObject" Target="../embeddings/oleObject17.bin"/><Relationship Id="rId42" Type="http://schemas.openxmlformats.org/officeDocument/2006/relationships/oleObject" Target="../embeddings/oleObject38.bin"/><Relationship Id="rId47" Type="http://schemas.openxmlformats.org/officeDocument/2006/relationships/oleObject" Target="../embeddings/oleObject43.bin"/><Relationship Id="rId63" Type="http://schemas.openxmlformats.org/officeDocument/2006/relationships/oleObject" Target="../embeddings/oleObject59.bin"/><Relationship Id="rId68" Type="http://schemas.openxmlformats.org/officeDocument/2006/relationships/oleObject" Target="../embeddings/oleObject64.bin"/><Relationship Id="rId84" Type="http://schemas.openxmlformats.org/officeDocument/2006/relationships/oleObject" Target="../embeddings/oleObject80.bin"/><Relationship Id="rId89" Type="http://schemas.openxmlformats.org/officeDocument/2006/relationships/oleObject" Target="../embeddings/oleObject85.bin"/><Relationship Id="rId112" Type="http://schemas.openxmlformats.org/officeDocument/2006/relationships/oleObject" Target="../embeddings/oleObject108.bin"/><Relationship Id="rId2" Type="http://schemas.openxmlformats.org/officeDocument/2006/relationships/customXml" Target="../../customXml/item17.xml"/><Relationship Id="rId16" Type="http://schemas.openxmlformats.org/officeDocument/2006/relationships/oleObject" Target="../embeddings/oleObject12.bin"/><Relationship Id="rId29" Type="http://schemas.openxmlformats.org/officeDocument/2006/relationships/oleObject" Target="../embeddings/oleObject25.bin"/><Relationship Id="rId107" Type="http://schemas.openxmlformats.org/officeDocument/2006/relationships/oleObject" Target="../embeddings/oleObject103.bin"/><Relationship Id="rId11" Type="http://schemas.openxmlformats.org/officeDocument/2006/relationships/oleObject" Target="../embeddings/oleObject7.bin"/><Relationship Id="rId24" Type="http://schemas.openxmlformats.org/officeDocument/2006/relationships/oleObject" Target="../embeddings/oleObject20.bin"/><Relationship Id="rId32" Type="http://schemas.openxmlformats.org/officeDocument/2006/relationships/oleObject" Target="../embeddings/oleObject28.bin"/><Relationship Id="rId37" Type="http://schemas.openxmlformats.org/officeDocument/2006/relationships/oleObject" Target="../embeddings/oleObject33.bin"/><Relationship Id="rId40" Type="http://schemas.openxmlformats.org/officeDocument/2006/relationships/oleObject" Target="../embeddings/oleObject36.bin"/><Relationship Id="rId45" Type="http://schemas.openxmlformats.org/officeDocument/2006/relationships/oleObject" Target="../embeddings/oleObject41.bin"/><Relationship Id="rId53" Type="http://schemas.openxmlformats.org/officeDocument/2006/relationships/oleObject" Target="../embeddings/oleObject49.bin"/><Relationship Id="rId58" Type="http://schemas.openxmlformats.org/officeDocument/2006/relationships/oleObject" Target="../embeddings/oleObject54.bin"/><Relationship Id="rId66" Type="http://schemas.openxmlformats.org/officeDocument/2006/relationships/oleObject" Target="../embeddings/oleObject62.bin"/><Relationship Id="rId74" Type="http://schemas.openxmlformats.org/officeDocument/2006/relationships/oleObject" Target="../embeddings/oleObject70.bin"/><Relationship Id="rId79" Type="http://schemas.openxmlformats.org/officeDocument/2006/relationships/oleObject" Target="../embeddings/oleObject75.bin"/><Relationship Id="rId87" Type="http://schemas.openxmlformats.org/officeDocument/2006/relationships/oleObject" Target="../embeddings/oleObject83.bin"/><Relationship Id="rId102" Type="http://schemas.openxmlformats.org/officeDocument/2006/relationships/oleObject" Target="../embeddings/oleObject98.bin"/><Relationship Id="rId110" Type="http://schemas.openxmlformats.org/officeDocument/2006/relationships/oleObject" Target="../embeddings/oleObject106.bin"/><Relationship Id="rId5" Type="http://schemas.openxmlformats.org/officeDocument/2006/relationships/oleObject" Target="../embeddings/oleObject1.bin"/><Relationship Id="rId61" Type="http://schemas.openxmlformats.org/officeDocument/2006/relationships/oleObject" Target="../embeddings/oleObject57.bin"/><Relationship Id="rId82" Type="http://schemas.openxmlformats.org/officeDocument/2006/relationships/oleObject" Target="../embeddings/oleObject78.bin"/><Relationship Id="rId90" Type="http://schemas.openxmlformats.org/officeDocument/2006/relationships/oleObject" Target="../embeddings/oleObject86.bin"/><Relationship Id="rId95" Type="http://schemas.openxmlformats.org/officeDocument/2006/relationships/oleObject" Target="../embeddings/oleObject91.bin"/><Relationship Id="rId19" Type="http://schemas.openxmlformats.org/officeDocument/2006/relationships/oleObject" Target="../embeddings/oleObject15.bin"/><Relationship Id="rId14" Type="http://schemas.openxmlformats.org/officeDocument/2006/relationships/oleObject" Target="../embeddings/oleObject10.bin"/><Relationship Id="rId22" Type="http://schemas.openxmlformats.org/officeDocument/2006/relationships/oleObject" Target="../embeddings/oleObject18.bin"/><Relationship Id="rId27" Type="http://schemas.openxmlformats.org/officeDocument/2006/relationships/oleObject" Target="../embeddings/oleObject23.bin"/><Relationship Id="rId30" Type="http://schemas.openxmlformats.org/officeDocument/2006/relationships/oleObject" Target="../embeddings/oleObject26.bin"/><Relationship Id="rId35" Type="http://schemas.openxmlformats.org/officeDocument/2006/relationships/oleObject" Target="../embeddings/oleObject31.bin"/><Relationship Id="rId43" Type="http://schemas.openxmlformats.org/officeDocument/2006/relationships/oleObject" Target="../embeddings/oleObject39.bin"/><Relationship Id="rId48" Type="http://schemas.openxmlformats.org/officeDocument/2006/relationships/oleObject" Target="../embeddings/oleObject44.bin"/><Relationship Id="rId56" Type="http://schemas.openxmlformats.org/officeDocument/2006/relationships/oleObject" Target="../embeddings/oleObject52.bin"/><Relationship Id="rId64" Type="http://schemas.openxmlformats.org/officeDocument/2006/relationships/oleObject" Target="../embeddings/oleObject60.bin"/><Relationship Id="rId69" Type="http://schemas.openxmlformats.org/officeDocument/2006/relationships/oleObject" Target="../embeddings/oleObject65.bin"/><Relationship Id="rId77" Type="http://schemas.openxmlformats.org/officeDocument/2006/relationships/oleObject" Target="../embeddings/oleObject73.bin"/><Relationship Id="rId100" Type="http://schemas.openxmlformats.org/officeDocument/2006/relationships/oleObject" Target="../embeddings/oleObject96.bin"/><Relationship Id="rId105" Type="http://schemas.openxmlformats.org/officeDocument/2006/relationships/oleObject" Target="../embeddings/oleObject101.bin"/><Relationship Id="rId113" Type="http://schemas.openxmlformats.org/officeDocument/2006/relationships/oleObject" Target="../embeddings/oleObject109.bin"/><Relationship Id="rId8" Type="http://schemas.openxmlformats.org/officeDocument/2006/relationships/oleObject" Target="../embeddings/oleObject4.bin"/><Relationship Id="rId51" Type="http://schemas.openxmlformats.org/officeDocument/2006/relationships/oleObject" Target="../embeddings/oleObject47.bin"/><Relationship Id="rId72" Type="http://schemas.openxmlformats.org/officeDocument/2006/relationships/oleObject" Target="../embeddings/oleObject68.bin"/><Relationship Id="rId80" Type="http://schemas.openxmlformats.org/officeDocument/2006/relationships/oleObject" Target="../embeddings/oleObject76.bin"/><Relationship Id="rId85" Type="http://schemas.openxmlformats.org/officeDocument/2006/relationships/oleObject" Target="../embeddings/oleObject81.bin"/><Relationship Id="rId93" Type="http://schemas.openxmlformats.org/officeDocument/2006/relationships/oleObject" Target="../embeddings/oleObject89.bin"/><Relationship Id="rId98" Type="http://schemas.openxmlformats.org/officeDocument/2006/relationships/oleObject" Target="../embeddings/oleObject94.bin"/><Relationship Id="rId3" Type="http://schemas.openxmlformats.org/officeDocument/2006/relationships/slideLayout" Target="../slideLayouts/slideLayout4.xml"/><Relationship Id="rId12" Type="http://schemas.openxmlformats.org/officeDocument/2006/relationships/oleObject" Target="../embeddings/oleObject8.bin"/><Relationship Id="rId17" Type="http://schemas.openxmlformats.org/officeDocument/2006/relationships/oleObject" Target="../embeddings/oleObject13.bin"/><Relationship Id="rId25" Type="http://schemas.openxmlformats.org/officeDocument/2006/relationships/oleObject" Target="../embeddings/oleObject21.bin"/><Relationship Id="rId33" Type="http://schemas.openxmlformats.org/officeDocument/2006/relationships/oleObject" Target="../embeddings/oleObject29.bin"/><Relationship Id="rId38" Type="http://schemas.openxmlformats.org/officeDocument/2006/relationships/oleObject" Target="../embeddings/oleObject34.bin"/><Relationship Id="rId46" Type="http://schemas.openxmlformats.org/officeDocument/2006/relationships/oleObject" Target="../embeddings/oleObject42.bin"/><Relationship Id="rId59" Type="http://schemas.openxmlformats.org/officeDocument/2006/relationships/oleObject" Target="../embeddings/oleObject55.bin"/><Relationship Id="rId67" Type="http://schemas.openxmlformats.org/officeDocument/2006/relationships/oleObject" Target="../embeddings/oleObject63.bin"/><Relationship Id="rId103" Type="http://schemas.openxmlformats.org/officeDocument/2006/relationships/oleObject" Target="../embeddings/oleObject99.bin"/><Relationship Id="rId108" Type="http://schemas.openxmlformats.org/officeDocument/2006/relationships/oleObject" Target="../embeddings/oleObject104.bin"/><Relationship Id="rId20" Type="http://schemas.openxmlformats.org/officeDocument/2006/relationships/oleObject" Target="../embeddings/oleObject16.bin"/><Relationship Id="rId41" Type="http://schemas.openxmlformats.org/officeDocument/2006/relationships/oleObject" Target="../embeddings/oleObject37.bin"/><Relationship Id="rId54" Type="http://schemas.openxmlformats.org/officeDocument/2006/relationships/oleObject" Target="../embeddings/oleObject50.bin"/><Relationship Id="rId62" Type="http://schemas.openxmlformats.org/officeDocument/2006/relationships/oleObject" Target="../embeddings/oleObject58.bin"/><Relationship Id="rId70" Type="http://schemas.openxmlformats.org/officeDocument/2006/relationships/oleObject" Target="../embeddings/oleObject66.bin"/><Relationship Id="rId75" Type="http://schemas.openxmlformats.org/officeDocument/2006/relationships/oleObject" Target="../embeddings/oleObject71.bin"/><Relationship Id="rId83" Type="http://schemas.openxmlformats.org/officeDocument/2006/relationships/oleObject" Target="../embeddings/oleObject79.bin"/><Relationship Id="rId88" Type="http://schemas.openxmlformats.org/officeDocument/2006/relationships/oleObject" Target="../embeddings/oleObject84.bin"/><Relationship Id="rId91" Type="http://schemas.openxmlformats.org/officeDocument/2006/relationships/oleObject" Target="../embeddings/oleObject87.bin"/><Relationship Id="rId96" Type="http://schemas.openxmlformats.org/officeDocument/2006/relationships/oleObject" Target="../embeddings/oleObject92.bin"/><Relationship Id="rId111" Type="http://schemas.openxmlformats.org/officeDocument/2006/relationships/oleObject" Target="../embeddings/oleObject107.bin"/><Relationship Id="rId1" Type="http://schemas.openxmlformats.org/officeDocument/2006/relationships/vmlDrawing" Target="../drawings/vmlDrawing1.vml"/><Relationship Id="rId6" Type="http://schemas.openxmlformats.org/officeDocument/2006/relationships/oleObject" Target="../embeddings/oleObject2.bin"/><Relationship Id="rId15" Type="http://schemas.openxmlformats.org/officeDocument/2006/relationships/oleObject" Target="../embeddings/oleObject11.bin"/><Relationship Id="rId23" Type="http://schemas.openxmlformats.org/officeDocument/2006/relationships/oleObject" Target="../embeddings/oleObject19.bin"/><Relationship Id="rId28" Type="http://schemas.openxmlformats.org/officeDocument/2006/relationships/oleObject" Target="../embeddings/oleObject24.bin"/><Relationship Id="rId36" Type="http://schemas.openxmlformats.org/officeDocument/2006/relationships/oleObject" Target="../embeddings/oleObject32.bin"/><Relationship Id="rId49" Type="http://schemas.openxmlformats.org/officeDocument/2006/relationships/oleObject" Target="../embeddings/oleObject45.bin"/><Relationship Id="rId57" Type="http://schemas.openxmlformats.org/officeDocument/2006/relationships/oleObject" Target="../embeddings/oleObject53.bin"/><Relationship Id="rId106" Type="http://schemas.openxmlformats.org/officeDocument/2006/relationships/oleObject" Target="../embeddings/oleObject102.bin"/><Relationship Id="rId114" Type="http://schemas.openxmlformats.org/officeDocument/2006/relationships/oleObject" Target="../embeddings/oleObject110.bin"/><Relationship Id="rId10" Type="http://schemas.openxmlformats.org/officeDocument/2006/relationships/oleObject" Target="../embeddings/oleObject6.bin"/><Relationship Id="rId31" Type="http://schemas.openxmlformats.org/officeDocument/2006/relationships/oleObject" Target="../embeddings/oleObject27.bin"/><Relationship Id="rId44" Type="http://schemas.openxmlformats.org/officeDocument/2006/relationships/oleObject" Target="../embeddings/oleObject40.bin"/><Relationship Id="rId52" Type="http://schemas.openxmlformats.org/officeDocument/2006/relationships/oleObject" Target="../embeddings/oleObject48.bin"/><Relationship Id="rId60" Type="http://schemas.openxmlformats.org/officeDocument/2006/relationships/oleObject" Target="../embeddings/oleObject56.bin"/><Relationship Id="rId65" Type="http://schemas.openxmlformats.org/officeDocument/2006/relationships/oleObject" Target="../embeddings/oleObject61.bin"/><Relationship Id="rId73" Type="http://schemas.openxmlformats.org/officeDocument/2006/relationships/oleObject" Target="../embeddings/oleObject69.bin"/><Relationship Id="rId78" Type="http://schemas.openxmlformats.org/officeDocument/2006/relationships/oleObject" Target="../embeddings/oleObject74.bin"/><Relationship Id="rId81" Type="http://schemas.openxmlformats.org/officeDocument/2006/relationships/oleObject" Target="../embeddings/oleObject77.bin"/><Relationship Id="rId86" Type="http://schemas.openxmlformats.org/officeDocument/2006/relationships/oleObject" Target="../embeddings/oleObject82.bin"/><Relationship Id="rId94" Type="http://schemas.openxmlformats.org/officeDocument/2006/relationships/oleObject" Target="../embeddings/oleObject90.bin"/><Relationship Id="rId99" Type="http://schemas.openxmlformats.org/officeDocument/2006/relationships/oleObject" Target="../embeddings/oleObject95.bin"/><Relationship Id="rId101" Type="http://schemas.openxmlformats.org/officeDocument/2006/relationships/oleObject" Target="../embeddings/oleObject97.bin"/><Relationship Id="rId4" Type="http://schemas.openxmlformats.org/officeDocument/2006/relationships/notesSlide" Target="../notesSlides/notesSlide29.xml"/><Relationship Id="rId9" Type="http://schemas.openxmlformats.org/officeDocument/2006/relationships/oleObject" Target="../embeddings/oleObject5.bin"/><Relationship Id="rId13" Type="http://schemas.openxmlformats.org/officeDocument/2006/relationships/oleObject" Target="../embeddings/oleObject9.bin"/><Relationship Id="rId18" Type="http://schemas.openxmlformats.org/officeDocument/2006/relationships/oleObject" Target="../embeddings/oleObject14.bin"/><Relationship Id="rId39" Type="http://schemas.openxmlformats.org/officeDocument/2006/relationships/oleObject" Target="../embeddings/oleObject35.bin"/><Relationship Id="rId109" Type="http://schemas.openxmlformats.org/officeDocument/2006/relationships/oleObject" Target="../embeddings/oleObject105.bin"/><Relationship Id="rId34" Type="http://schemas.openxmlformats.org/officeDocument/2006/relationships/oleObject" Target="../embeddings/oleObject30.bin"/><Relationship Id="rId50" Type="http://schemas.openxmlformats.org/officeDocument/2006/relationships/oleObject" Target="../embeddings/oleObject46.bin"/><Relationship Id="rId55" Type="http://schemas.openxmlformats.org/officeDocument/2006/relationships/oleObject" Target="../embeddings/oleObject51.bin"/><Relationship Id="rId76" Type="http://schemas.openxmlformats.org/officeDocument/2006/relationships/oleObject" Target="../embeddings/oleObject72.bin"/><Relationship Id="rId97" Type="http://schemas.openxmlformats.org/officeDocument/2006/relationships/oleObject" Target="../embeddings/oleObject93.bin"/><Relationship Id="rId104" Type="http://schemas.openxmlformats.org/officeDocument/2006/relationships/oleObject" Target="../embeddings/oleObject100.bin"/><Relationship Id="rId7" Type="http://schemas.openxmlformats.org/officeDocument/2006/relationships/oleObject" Target="../embeddings/oleObject3.bin"/><Relationship Id="rId71" Type="http://schemas.openxmlformats.org/officeDocument/2006/relationships/oleObject" Target="../embeddings/oleObject67.bin"/><Relationship Id="rId92" Type="http://schemas.openxmlformats.org/officeDocument/2006/relationships/oleObject" Target="../embeddings/oleObject88.bin"/></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4.xml"/><Relationship Id="rId1" Type="http://schemas.openxmlformats.org/officeDocument/2006/relationships/customXml" Target="../../customXml/item52.xml"/></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4.xml"/><Relationship Id="rId1" Type="http://schemas.openxmlformats.org/officeDocument/2006/relationships/customXml" Target="../../customXml/item51.xml"/></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4.xml"/><Relationship Id="rId1" Type="http://schemas.openxmlformats.org/officeDocument/2006/relationships/customXml" Target="../../customXml/item58.xml"/></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4.xml"/><Relationship Id="rId1" Type="http://schemas.openxmlformats.org/officeDocument/2006/relationships/customXml" Target="../../customXml/item57.xml"/></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4.xml"/><Relationship Id="rId1" Type="http://schemas.openxmlformats.org/officeDocument/2006/relationships/customXml" Target="../../customXml/item36.xml"/></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4.xml"/><Relationship Id="rId1" Type="http://schemas.openxmlformats.org/officeDocument/2006/relationships/customXml" Target="../../customXml/item25.xml"/></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4.xml"/><Relationship Id="rId1" Type="http://schemas.openxmlformats.org/officeDocument/2006/relationships/customXml" Target="../../customXml/item47.xml"/></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37.xml"/><Relationship Id="rId2" Type="http://schemas.openxmlformats.org/officeDocument/2006/relationships/slideLayout" Target="../slideLayouts/slideLayout4.xml"/><Relationship Id="rId1" Type="http://schemas.openxmlformats.org/officeDocument/2006/relationships/customXml" Target="../../customXml/item24.xml"/></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38.xml"/><Relationship Id="rId2" Type="http://schemas.openxmlformats.org/officeDocument/2006/relationships/slideLayout" Target="../slideLayouts/slideLayout4.xml"/><Relationship Id="rId1" Type="http://schemas.openxmlformats.org/officeDocument/2006/relationships/customXml" Target="../../customXml/item53.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4.xml"/><Relationship Id="rId1" Type="http://schemas.openxmlformats.org/officeDocument/2006/relationships/customXml" Target="../../customXml/item46.xml"/></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39.xml"/><Relationship Id="rId2" Type="http://schemas.openxmlformats.org/officeDocument/2006/relationships/slideLayout" Target="../slideLayouts/slideLayout4.xml"/><Relationship Id="rId1" Type="http://schemas.openxmlformats.org/officeDocument/2006/relationships/customXml" Target="../../customXml/item61.xml"/></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40.xml"/><Relationship Id="rId2" Type="http://schemas.openxmlformats.org/officeDocument/2006/relationships/slideLayout" Target="../slideLayouts/slideLayout4.xml"/><Relationship Id="rId1" Type="http://schemas.openxmlformats.org/officeDocument/2006/relationships/customXml" Target="../../customXml/item12.xml"/></Relationships>
</file>

<file path=ppt/slides/_rels/slide42.xml.rels><?xml version="1.0" encoding="UTF-8" standalone="yes"?>
<Relationships xmlns="http://schemas.openxmlformats.org/package/2006/relationships"><Relationship Id="rId3" Type="http://schemas.openxmlformats.org/officeDocument/2006/relationships/notesSlide" Target="../notesSlides/notesSlide41.xml"/><Relationship Id="rId2" Type="http://schemas.openxmlformats.org/officeDocument/2006/relationships/slideLayout" Target="../slideLayouts/slideLayout4.xml"/><Relationship Id="rId1" Type="http://schemas.openxmlformats.org/officeDocument/2006/relationships/customXml" Target="../../customXml/item64.xml"/><Relationship Id="rId4" Type="http://schemas.openxmlformats.org/officeDocument/2006/relationships/image" Target="../media/image3.png"/></Relationships>
</file>

<file path=ppt/slides/_rels/slide43.xml.rels><?xml version="1.0" encoding="UTF-8" standalone="yes"?>
<Relationships xmlns="http://schemas.openxmlformats.org/package/2006/relationships"><Relationship Id="rId3" Type="http://schemas.openxmlformats.org/officeDocument/2006/relationships/notesSlide" Target="../notesSlides/notesSlide42.xml"/><Relationship Id="rId2" Type="http://schemas.openxmlformats.org/officeDocument/2006/relationships/slideLayout" Target="../slideLayouts/slideLayout4.xml"/><Relationship Id="rId1" Type="http://schemas.openxmlformats.org/officeDocument/2006/relationships/customXml" Target="../../customXml/item1.xml"/></Relationships>
</file>

<file path=ppt/slides/_rels/slide44.xml.rels><?xml version="1.0" encoding="UTF-8" standalone="yes"?>
<Relationships xmlns="http://schemas.openxmlformats.org/package/2006/relationships"><Relationship Id="rId3" Type="http://schemas.openxmlformats.org/officeDocument/2006/relationships/notesSlide" Target="../notesSlides/notesSlide43.xml"/><Relationship Id="rId2" Type="http://schemas.openxmlformats.org/officeDocument/2006/relationships/slideLayout" Target="../slideLayouts/slideLayout4.xml"/><Relationship Id="rId1" Type="http://schemas.openxmlformats.org/officeDocument/2006/relationships/customXml" Target="../../customXml/item67.xml"/></Relationships>
</file>

<file path=ppt/slides/_rels/slide45.xml.rels><?xml version="1.0" encoding="UTF-8" standalone="yes"?>
<Relationships xmlns="http://schemas.openxmlformats.org/package/2006/relationships"><Relationship Id="rId3" Type="http://schemas.openxmlformats.org/officeDocument/2006/relationships/notesSlide" Target="../notesSlides/notesSlide44.xml"/><Relationship Id="rId2" Type="http://schemas.openxmlformats.org/officeDocument/2006/relationships/slideLayout" Target="../slideLayouts/slideLayout4.xml"/><Relationship Id="rId1" Type="http://schemas.openxmlformats.org/officeDocument/2006/relationships/customXml" Target="../../customXml/item62.xml"/></Relationships>
</file>

<file path=ppt/slides/_rels/slide46.xml.rels><?xml version="1.0" encoding="UTF-8" standalone="yes"?>
<Relationships xmlns="http://schemas.openxmlformats.org/package/2006/relationships"><Relationship Id="rId3" Type="http://schemas.openxmlformats.org/officeDocument/2006/relationships/notesSlide" Target="../notesSlides/notesSlide45.xml"/><Relationship Id="rId2" Type="http://schemas.openxmlformats.org/officeDocument/2006/relationships/slideLayout" Target="../slideLayouts/slideLayout4.xml"/><Relationship Id="rId1" Type="http://schemas.openxmlformats.org/officeDocument/2006/relationships/customXml" Target="../../customXml/item7.xml"/></Relationships>
</file>

<file path=ppt/slides/_rels/slide47.xml.rels><?xml version="1.0" encoding="UTF-8" standalone="yes"?>
<Relationships xmlns="http://schemas.openxmlformats.org/package/2006/relationships"><Relationship Id="rId3" Type="http://schemas.openxmlformats.org/officeDocument/2006/relationships/notesSlide" Target="../notesSlides/notesSlide46.xml"/><Relationship Id="rId2" Type="http://schemas.openxmlformats.org/officeDocument/2006/relationships/slideLayout" Target="../slideLayouts/slideLayout4.xml"/><Relationship Id="rId1" Type="http://schemas.openxmlformats.org/officeDocument/2006/relationships/customXml" Target="../../customXml/item18.xml"/></Relationships>
</file>

<file path=ppt/slides/_rels/slide48.xml.rels><?xml version="1.0" encoding="UTF-8" standalone="yes"?>
<Relationships xmlns="http://schemas.openxmlformats.org/package/2006/relationships"><Relationship Id="rId3" Type="http://schemas.openxmlformats.org/officeDocument/2006/relationships/notesSlide" Target="../notesSlides/notesSlide47.xml"/><Relationship Id="rId2" Type="http://schemas.openxmlformats.org/officeDocument/2006/relationships/slideLayout" Target="../slideLayouts/slideLayout4.xml"/><Relationship Id="rId1" Type="http://schemas.openxmlformats.org/officeDocument/2006/relationships/customXml" Target="../../customXml/item30.xml"/></Relationships>
</file>

<file path=ppt/slides/_rels/slide49.xml.rels><?xml version="1.0" encoding="UTF-8" standalone="yes"?>
<Relationships xmlns="http://schemas.openxmlformats.org/package/2006/relationships"><Relationship Id="rId3" Type="http://schemas.openxmlformats.org/officeDocument/2006/relationships/notesSlide" Target="../notesSlides/notesSlide48.xml"/><Relationship Id="rId2" Type="http://schemas.openxmlformats.org/officeDocument/2006/relationships/slideLayout" Target="../slideLayouts/slideLayout4.xml"/><Relationship Id="rId1" Type="http://schemas.openxmlformats.org/officeDocument/2006/relationships/customXml" Target="../../customXml/item28.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4.xml"/><Relationship Id="rId1" Type="http://schemas.openxmlformats.org/officeDocument/2006/relationships/customXml" Target="../../customXml/item9.xml"/></Relationships>
</file>

<file path=ppt/slides/_rels/slide50.xml.rels><?xml version="1.0" encoding="UTF-8" standalone="yes"?>
<Relationships xmlns="http://schemas.openxmlformats.org/package/2006/relationships"><Relationship Id="rId3" Type="http://schemas.openxmlformats.org/officeDocument/2006/relationships/notesSlide" Target="../notesSlides/notesSlide49.xml"/><Relationship Id="rId2" Type="http://schemas.openxmlformats.org/officeDocument/2006/relationships/slideLayout" Target="../slideLayouts/slideLayout4.xml"/><Relationship Id="rId1" Type="http://schemas.openxmlformats.org/officeDocument/2006/relationships/customXml" Target="../../customXml/item19.xml"/></Relationships>
</file>

<file path=ppt/slides/_rels/slide51.xml.rels><?xml version="1.0" encoding="UTF-8" standalone="yes"?>
<Relationships xmlns="http://schemas.openxmlformats.org/package/2006/relationships"><Relationship Id="rId3" Type="http://schemas.openxmlformats.org/officeDocument/2006/relationships/notesSlide" Target="../notesSlides/notesSlide50.xml"/><Relationship Id="rId2" Type="http://schemas.openxmlformats.org/officeDocument/2006/relationships/slideLayout" Target="../slideLayouts/slideLayout4.xml"/><Relationship Id="rId1" Type="http://schemas.openxmlformats.org/officeDocument/2006/relationships/customXml" Target="../../customXml/item32.xml"/></Relationships>
</file>

<file path=ppt/slides/_rels/slide52.xml.rels><?xml version="1.0" encoding="UTF-8" standalone="yes"?>
<Relationships xmlns="http://schemas.openxmlformats.org/package/2006/relationships"><Relationship Id="rId3" Type="http://schemas.openxmlformats.org/officeDocument/2006/relationships/notesSlide" Target="../notesSlides/notesSlide51.xml"/><Relationship Id="rId2" Type="http://schemas.openxmlformats.org/officeDocument/2006/relationships/slideLayout" Target="../slideLayouts/slideLayout4.xml"/><Relationship Id="rId1" Type="http://schemas.openxmlformats.org/officeDocument/2006/relationships/customXml" Target="../../customXml/item23.xml"/></Relationships>
</file>

<file path=ppt/slides/_rels/slide53.xml.rels><?xml version="1.0" encoding="UTF-8" standalone="yes"?>
<Relationships xmlns="http://schemas.openxmlformats.org/package/2006/relationships"><Relationship Id="rId3" Type="http://schemas.openxmlformats.org/officeDocument/2006/relationships/notesSlide" Target="../notesSlides/notesSlide52.xml"/><Relationship Id="rId2" Type="http://schemas.openxmlformats.org/officeDocument/2006/relationships/slideLayout" Target="../slideLayouts/slideLayout4.xml"/><Relationship Id="rId1" Type="http://schemas.openxmlformats.org/officeDocument/2006/relationships/customXml" Target="../../customXml/item29.xml"/></Relationships>
</file>

<file path=ppt/slides/_rels/slide54.xml.rels><?xml version="1.0" encoding="UTF-8" standalone="yes"?>
<Relationships xmlns="http://schemas.openxmlformats.org/package/2006/relationships"><Relationship Id="rId3" Type="http://schemas.openxmlformats.org/officeDocument/2006/relationships/notesSlide" Target="../notesSlides/notesSlide53.xml"/><Relationship Id="rId2" Type="http://schemas.openxmlformats.org/officeDocument/2006/relationships/slideLayout" Target="../slideLayouts/slideLayout4.xml"/><Relationship Id="rId1" Type="http://schemas.openxmlformats.org/officeDocument/2006/relationships/customXml" Target="../../customXml/item66.xml"/></Relationships>
</file>

<file path=ppt/slides/_rels/slide55.xml.rels><?xml version="1.0" encoding="UTF-8" standalone="yes"?>
<Relationships xmlns="http://schemas.openxmlformats.org/package/2006/relationships"><Relationship Id="rId3" Type="http://schemas.openxmlformats.org/officeDocument/2006/relationships/notesSlide" Target="../notesSlides/notesSlide54.xml"/><Relationship Id="rId2" Type="http://schemas.openxmlformats.org/officeDocument/2006/relationships/slideLayout" Target="../slideLayouts/slideLayout4.xml"/><Relationship Id="rId1" Type="http://schemas.openxmlformats.org/officeDocument/2006/relationships/customXml" Target="../../customXml/item60.xml"/></Relationships>
</file>

<file path=ppt/slides/_rels/slide56.xml.rels><?xml version="1.0" encoding="UTF-8" standalone="yes"?>
<Relationships xmlns="http://schemas.openxmlformats.org/package/2006/relationships"><Relationship Id="rId3" Type="http://schemas.openxmlformats.org/officeDocument/2006/relationships/notesSlide" Target="../notesSlides/notesSlide55.xml"/><Relationship Id="rId2" Type="http://schemas.openxmlformats.org/officeDocument/2006/relationships/slideLayout" Target="../slideLayouts/slideLayout4.xml"/><Relationship Id="rId1" Type="http://schemas.openxmlformats.org/officeDocument/2006/relationships/customXml" Target="../../customXml/item42.xml"/></Relationships>
</file>

<file path=ppt/slides/_rels/slide57.xml.rels><?xml version="1.0" encoding="UTF-8" standalone="yes"?>
<Relationships xmlns="http://schemas.openxmlformats.org/package/2006/relationships"><Relationship Id="rId3" Type="http://schemas.openxmlformats.org/officeDocument/2006/relationships/notesSlide" Target="../notesSlides/notesSlide56.xml"/><Relationship Id="rId2" Type="http://schemas.openxmlformats.org/officeDocument/2006/relationships/slideLayout" Target="../slideLayouts/slideLayout4.xml"/><Relationship Id="rId1" Type="http://schemas.openxmlformats.org/officeDocument/2006/relationships/customXml" Target="../../customXml/item27.xml"/></Relationships>
</file>

<file path=ppt/slides/_rels/slide58.xml.rels><?xml version="1.0" encoding="UTF-8" standalone="yes"?>
<Relationships xmlns="http://schemas.openxmlformats.org/package/2006/relationships"><Relationship Id="rId3" Type="http://schemas.openxmlformats.org/officeDocument/2006/relationships/notesSlide" Target="../notesSlides/notesSlide57.xml"/><Relationship Id="rId2" Type="http://schemas.openxmlformats.org/officeDocument/2006/relationships/slideLayout" Target="../slideLayouts/slideLayout4.xml"/><Relationship Id="rId1" Type="http://schemas.openxmlformats.org/officeDocument/2006/relationships/customXml" Target="../../customXml/item56.xml"/></Relationships>
</file>

<file path=ppt/slides/_rels/slide59.xml.rels><?xml version="1.0" encoding="UTF-8" standalone="yes"?>
<Relationships xmlns="http://schemas.openxmlformats.org/package/2006/relationships"><Relationship Id="rId3" Type="http://schemas.openxmlformats.org/officeDocument/2006/relationships/notesSlide" Target="../notesSlides/notesSlide58.xml"/><Relationship Id="rId2" Type="http://schemas.openxmlformats.org/officeDocument/2006/relationships/slideLayout" Target="../slideLayouts/slideLayout4.xml"/><Relationship Id="rId1" Type="http://schemas.openxmlformats.org/officeDocument/2006/relationships/customXml" Target="../../customXml/item68.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4.xml"/><Relationship Id="rId1" Type="http://schemas.openxmlformats.org/officeDocument/2006/relationships/customXml" Target="../../customXml/item31.xml"/></Relationships>
</file>

<file path=ppt/slides/_rels/slide60.xml.rels><?xml version="1.0" encoding="UTF-8" standalone="yes"?>
<Relationships xmlns="http://schemas.openxmlformats.org/package/2006/relationships"><Relationship Id="rId3" Type="http://schemas.openxmlformats.org/officeDocument/2006/relationships/notesSlide" Target="../notesSlides/notesSlide59.xml"/><Relationship Id="rId2" Type="http://schemas.openxmlformats.org/officeDocument/2006/relationships/slideLayout" Target="../slideLayouts/slideLayout4.xml"/><Relationship Id="rId1" Type="http://schemas.openxmlformats.org/officeDocument/2006/relationships/customXml" Target="../../customXml/item43.xml"/></Relationships>
</file>

<file path=ppt/slides/_rels/slide61.xml.rels><?xml version="1.0" encoding="UTF-8" standalone="yes"?>
<Relationships xmlns="http://schemas.openxmlformats.org/package/2006/relationships"><Relationship Id="rId3" Type="http://schemas.openxmlformats.org/officeDocument/2006/relationships/notesSlide" Target="../notesSlides/notesSlide60.xml"/><Relationship Id="rId2" Type="http://schemas.openxmlformats.org/officeDocument/2006/relationships/slideLayout" Target="../slideLayouts/slideLayout4.xml"/><Relationship Id="rId1" Type="http://schemas.openxmlformats.org/officeDocument/2006/relationships/customXml" Target="../../customXml/item3.xml"/></Relationships>
</file>

<file path=ppt/slides/_rels/slide62.xml.rels><?xml version="1.0" encoding="UTF-8" standalone="yes"?>
<Relationships xmlns="http://schemas.openxmlformats.org/package/2006/relationships"><Relationship Id="rId3" Type="http://schemas.openxmlformats.org/officeDocument/2006/relationships/notesSlide" Target="../notesSlides/notesSlide61.xml"/><Relationship Id="rId2" Type="http://schemas.openxmlformats.org/officeDocument/2006/relationships/slideLayout" Target="../slideLayouts/slideLayout4.xml"/><Relationship Id="rId1" Type="http://schemas.openxmlformats.org/officeDocument/2006/relationships/customXml" Target="../../customXml/item11.xml"/></Relationships>
</file>

<file path=ppt/slides/_rels/slide63.xml.rels><?xml version="1.0" encoding="UTF-8" standalone="yes"?>
<Relationships xmlns="http://schemas.openxmlformats.org/package/2006/relationships"><Relationship Id="rId3" Type="http://schemas.openxmlformats.org/officeDocument/2006/relationships/notesSlide" Target="../notesSlides/notesSlide62.xml"/><Relationship Id="rId2" Type="http://schemas.openxmlformats.org/officeDocument/2006/relationships/slideLayout" Target="../slideLayouts/slideLayout4.xml"/><Relationship Id="rId1" Type="http://schemas.openxmlformats.org/officeDocument/2006/relationships/customXml" Target="../../customXml/item13.xml"/></Relationships>
</file>

<file path=ppt/slides/_rels/slide64.xml.rels><?xml version="1.0" encoding="UTF-8" standalone="yes"?>
<Relationships xmlns="http://schemas.openxmlformats.org/package/2006/relationships"><Relationship Id="rId3" Type="http://schemas.openxmlformats.org/officeDocument/2006/relationships/notesSlide" Target="../notesSlides/notesSlide63.xml"/><Relationship Id="rId2" Type="http://schemas.openxmlformats.org/officeDocument/2006/relationships/slideLayout" Target="../slideLayouts/slideLayout4.xml"/><Relationship Id="rId1" Type="http://schemas.openxmlformats.org/officeDocument/2006/relationships/customXml" Target="../../customXml/item54.xml"/></Relationships>
</file>

<file path=ppt/slides/_rels/slide65.xml.rels><?xml version="1.0" encoding="UTF-8" standalone="yes"?>
<Relationships xmlns="http://schemas.openxmlformats.org/package/2006/relationships"><Relationship Id="rId3" Type="http://schemas.openxmlformats.org/officeDocument/2006/relationships/notesSlide" Target="../notesSlides/notesSlide64.xml"/><Relationship Id="rId2" Type="http://schemas.openxmlformats.org/officeDocument/2006/relationships/slideLayout" Target="../slideLayouts/slideLayout4.xml"/><Relationship Id="rId1" Type="http://schemas.openxmlformats.org/officeDocument/2006/relationships/customXml" Target="../../customXml/item50.xml"/></Relationships>
</file>

<file path=ppt/slides/_rels/slide66.xml.rels><?xml version="1.0" encoding="UTF-8" standalone="yes"?>
<Relationships xmlns="http://schemas.openxmlformats.org/package/2006/relationships"><Relationship Id="rId3" Type="http://schemas.openxmlformats.org/officeDocument/2006/relationships/notesSlide" Target="../notesSlides/notesSlide65.xml"/><Relationship Id="rId2" Type="http://schemas.openxmlformats.org/officeDocument/2006/relationships/slideLayout" Target="../slideLayouts/slideLayout4.xml"/><Relationship Id="rId1" Type="http://schemas.openxmlformats.org/officeDocument/2006/relationships/customXml" Target="../../customXml/item33.xml"/></Relationships>
</file>

<file path=ppt/slides/_rels/slide67.xml.rels><?xml version="1.0" encoding="UTF-8" standalone="yes"?>
<Relationships xmlns="http://schemas.openxmlformats.org/package/2006/relationships"><Relationship Id="rId3" Type="http://schemas.openxmlformats.org/officeDocument/2006/relationships/notesSlide" Target="../notesSlides/notesSlide66.xml"/><Relationship Id="rId2" Type="http://schemas.openxmlformats.org/officeDocument/2006/relationships/slideLayout" Target="../slideLayouts/slideLayout4.xml"/><Relationship Id="rId1" Type="http://schemas.openxmlformats.org/officeDocument/2006/relationships/customXml" Target="../../customXml/item37.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4.xml"/><Relationship Id="rId1" Type="http://schemas.openxmlformats.org/officeDocument/2006/relationships/customXml" Target="../../customXml/item55.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4.xml"/><Relationship Id="rId1" Type="http://schemas.openxmlformats.org/officeDocument/2006/relationships/customXml" Target="../../customXml/item21.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4.xml"/><Relationship Id="rId1" Type="http://schemas.openxmlformats.org/officeDocument/2006/relationships/customXml" Target="../../customXml/item45.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Rectangle 2"/>
          <p:cNvSpPr txBox="1">
            <a:spLocks noChangeArrowheads="1"/>
          </p:cNvSpPr>
          <p:nvPr/>
        </p:nvSpPr>
        <p:spPr>
          <a:xfrm>
            <a:off x="-6985" y="4717438"/>
            <a:ext cx="9144000" cy="1114754"/>
          </a:xfrm>
          <a:prstGeom prst="rect">
            <a:avLst/>
          </a:prstGeom>
        </p:spPr>
        <p:txBody>
          <a:bodyPr/>
          <a:lstStyle/>
          <a:p>
            <a:pPr marR="0" algn="ctr" defTabSz="914400">
              <a:lnSpc>
                <a:spcPts val="4000"/>
              </a:lnSpc>
              <a:buClrTx/>
              <a:buSzTx/>
              <a:buFontTx/>
              <a:buNone/>
              <a:defRPr/>
            </a:pPr>
            <a:r>
              <a:rPr kumimoji="0" lang="zh-CN" altLang="en-US" sz="3600" b="0" kern="0" cap="none" spc="0" normalizeH="0" baseline="0" noProof="0" dirty="0" smtClean="0">
                <a:latin typeface="黑体" panose="02010609060101010101" pitchFamily="49" charset="-122"/>
                <a:ea typeface="黑体" panose="02010609060101010101" pitchFamily="49" charset="-122"/>
                <a:cs typeface="+mj-cs"/>
              </a:rPr>
              <a:t>专题十四 表达交流</a:t>
            </a:r>
            <a:endParaRPr kumimoji="0" lang="zh-CN" altLang="en-US" sz="2800" b="0" kern="0" cap="none" spc="0" normalizeH="0" baseline="0" noProof="0" dirty="0">
              <a:latin typeface="黑体" panose="02010609060101010101" pitchFamily="49" charset="-122"/>
              <a:ea typeface="黑体" panose="02010609060101010101" pitchFamily="49" charset="-122"/>
              <a:cs typeface="+mj-cs"/>
            </a:endParaRPr>
          </a:p>
        </p:txBody>
      </p:sp>
      <p:sp>
        <p:nvSpPr>
          <p:cNvPr id="3075" name="Rectangle 2"/>
          <p:cNvSpPr>
            <a:spLocks noGrp="1"/>
          </p:cNvSpPr>
          <p:nvPr>
            <p:ph type="ctrTitle" idx="4294967295"/>
          </p:nvPr>
        </p:nvSpPr>
        <p:spPr>
          <a:xfrm>
            <a:off x="0" y="3926975"/>
            <a:ext cx="9144000" cy="684054"/>
          </a:xfrm>
          <a:prstGeom prst="rect">
            <a:avLst/>
          </a:prstGeom>
          <a:noFill/>
          <a:ln w="9525">
            <a:noFill/>
          </a:ln>
        </p:spPr>
        <p:txBody>
          <a:bodyPr/>
          <a:lstStyle>
            <a:lvl1pPr lvl="0">
              <a:defRPr/>
            </a:lvl1pPr>
          </a:lstStyle>
          <a:p>
            <a:pPr lvl="0" eaLnBrk="1" hangingPunct="1"/>
            <a:r>
              <a:rPr lang="zh-CN" altLang="en-US" sz="2400" b="1" dirty="0" smtClean="0">
                <a:solidFill>
                  <a:schemeClr val="tx1"/>
                </a:solidFill>
                <a:ea typeface="黑体" panose="02010609060101010101" pitchFamily="49" charset="-122"/>
              </a:rPr>
              <a:t>高考语文</a:t>
            </a:r>
            <a:r>
              <a:rPr lang="zh-CN" altLang="en-US" sz="4000" dirty="0" smtClean="0">
                <a:solidFill>
                  <a:schemeClr val="tx1"/>
                </a:solidFill>
                <a:ea typeface="黑体" panose="02010609060101010101" pitchFamily="49" charset="-122"/>
              </a:rPr>
              <a:t> </a:t>
            </a:r>
            <a:r>
              <a:rPr lang="zh-CN" altLang="en-US" sz="1800" dirty="0" smtClean="0">
                <a:solidFill>
                  <a:schemeClr val="tx1"/>
                </a:solidFill>
                <a:ea typeface="黑体" panose="02010609060101010101" pitchFamily="49" charset="-122"/>
              </a:rPr>
              <a:t>(课标</a:t>
            </a:r>
            <a:r>
              <a:rPr lang="en-US" altLang="zh-CN" sz="1800" dirty="0" smtClean="0">
                <a:solidFill>
                  <a:schemeClr val="tx1"/>
                </a:solidFill>
                <a:ea typeface="黑体" panose="02010609060101010101" pitchFamily="49" charset="-122"/>
              </a:rPr>
              <a:t>Ⅲ</a:t>
            </a:r>
            <a:r>
              <a:rPr lang="zh-CN" altLang="en-US" sz="1800" dirty="0" smtClean="0">
                <a:solidFill>
                  <a:schemeClr val="tx1"/>
                </a:solidFill>
                <a:ea typeface="黑体" panose="02010609060101010101" pitchFamily="49" charset="-122"/>
              </a:rPr>
              <a:t>专用</a:t>
            </a:r>
            <a:r>
              <a:rPr lang="zh-CN" altLang="en-US" sz="1800" dirty="0">
                <a:solidFill>
                  <a:schemeClr val="tx1"/>
                </a:solidFill>
                <a:ea typeface="黑体" panose="02010609060101010101" pitchFamily="49" charset="-122"/>
              </a:rPr>
              <a:t>)</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3.(2015湖南,21,6分)根据首尾语句,发挥想象,有创意地补写中间一段文字。100字左右。</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苍天有裂,补天迫在眉睫;苍生有苦,女娲忧心如焚!</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面对万民翘盼,</a:t>
            </a:r>
            <a:r>
              <a:rPr lang="zh-CN" altLang="en-US" sz="1530" u="sng" kern="0" dirty="0" smtClean="0">
                <a:solidFill>
                  <a:srgbClr val="000000"/>
                </a:solidFill>
                <a:latin typeface="Times New Roman" pitchFamily="65" charset="-122"/>
                <a:ea typeface="宋体" pitchFamily="65" charset="-122"/>
              </a:rPr>
              <a:t>    </a:t>
            </a:r>
            <a:endParaRPr lang="zh-CN" altLang="en-US"/>
          </a:p>
          <a:p>
            <a:pPr marL="0" indent="0" eaLnBrk="0" latinLnBrk="1" hangingPunct="0">
              <a:lnSpc>
                <a:spcPct val="150000"/>
              </a:lnSpc>
              <a:spcBef>
                <a:spcPts val="0"/>
              </a:spcBef>
              <a:buNone/>
            </a:pPr>
            <a:r>
              <a:rPr lang="zh-CN" altLang="en-US" sz="1530" u="sng" kern="0" dirty="0" smtClean="0">
                <a:solidFill>
                  <a:srgbClr val="000000"/>
                </a:solidFill>
                <a:latin typeface="Times New Roman" pitchFamily="65" charset="-122"/>
                <a:ea typeface="宋体" pitchFamily="65" charset="-122"/>
              </a:rPr>
              <a:t>    </a:t>
            </a:r>
            <a:endParaRPr lang="zh-CN" altLang="en-US"/>
          </a:p>
          <a:p>
            <a:pPr marL="0" indent="0" eaLnBrk="0" latinLnBrk="1" hangingPunct="0">
              <a:lnSpc>
                <a:spcPct val="150000"/>
              </a:lnSpc>
              <a:spcBef>
                <a:spcPts val="0"/>
              </a:spcBef>
              <a:buNone/>
            </a:pPr>
            <a:r>
              <a:rPr lang="zh-CN" altLang="en-US" sz="1530" u="sng" kern="0" dirty="0" smtClean="0">
                <a:solidFill>
                  <a:srgbClr val="000000"/>
                </a:solidFill>
                <a:latin typeface="Times New Roman" pitchFamily="65" charset="-122"/>
                <a:ea typeface="宋体" pitchFamily="65" charset="-122"/>
              </a:rPr>
              <a:t>    </a:t>
            </a:r>
            <a:endParaRPr lang="zh-CN" altLang="en-US"/>
          </a:p>
          <a:p>
            <a:pPr marL="0" indent="0" eaLnBrk="0" latinLnBrk="1" hangingPunct="0">
              <a:lnSpc>
                <a:spcPct val="150000"/>
              </a:lnSpc>
              <a:spcBef>
                <a:spcPts val="0"/>
              </a:spcBef>
              <a:buNone/>
            </a:pPr>
            <a:r>
              <a:rPr lang="zh-CN" altLang="en-US" sz="1530" u="sng" kern="0"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只见,青冥浩荡,四海升平,万物回春,人们载歌载舞。</a:t>
            </a:r>
            <a:endParaRPr lang="zh-CN" altLang="en-US"/>
          </a:p>
        </p:txBody>
      </p:sp>
      <p:sp>
        <p:nvSpPr>
          <p:cNvPr id="3" name="TextBox 2"/>
          <p:cNvSpPr txBox="1"/>
          <p:nvPr/>
        </p:nvSpPr>
        <p:spPr>
          <a:xfrm>
            <a:off x="540000" y="3491707"/>
            <a:ext cx="8127000" cy="101483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(示例)女娲端坐云上,双手合十,凝神静气,聚天地万物之正气,凝结五彩之石以补苍天,</a:t>
            </a:r>
            <a:r>
              <a:rPr dirty="0"/>
              <a:t/>
            </a:r>
            <a:br>
              <a:rPr dirty="0"/>
            </a:br>
            <a:r>
              <a:rPr lang="zh-CN" altLang="en-US" sz="1530" kern="0" dirty="0" smtClean="0">
                <a:solidFill>
                  <a:srgbClr val="000000"/>
                </a:solidFill>
                <a:latin typeface="Times New Roman" pitchFamily="65" charset="-122"/>
                <a:ea typeface="宋体" pitchFamily="65" charset="-122"/>
              </a:rPr>
              <a:t>顿时山呼地应,熊咆龙吟,正气升腾,逆气下沉,彩石凝结。正气凝结愈快,苍天裂痕愈大,最后关</a:t>
            </a:r>
            <a:r>
              <a:rPr dirty="0"/>
              <a:t/>
            </a:r>
            <a:br>
              <a:rPr dirty="0"/>
            </a:br>
            <a:r>
              <a:rPr lang="zh-CN" altLang="en-US" sz="1530" kern="0" dirty="0" smtClean="0">
                <a:solidFill>
                  <a:srgbClr val="000000"/>
                </a:solidFill>
                <a:latin typeface="Times New Roman" pitchFamily="65" charset="-122"/>
                <a:ea typeface="宋体" pitchFamily="65" charset="-122"/>
              </a:rPr>
              <a:t>头,女娲用银河之心堵住裂口,天地澄澈</a:t>
            </a:r>
            <a:endParaRPr lang="zh-CN" altLang="en-US" dirty="0"/>
          </a:p>
        </p:txBody>
      </p:sp>
      <p:sp>
        <p:nvSpPr>
          <p:cNvPr id="4" name="TextBox 3"/>
          <p:cNvSpPr txBox="1"/>
          <p:nvPr/>
        </p:nvSpPr>
        <p:spPr>
          <a:xfrm>
            <a:off x="500034" y="4531394"/>
            <a:ext cx="8127000" cy="101483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补写时要联系上下文提供的情景,上文是女娲补天的原因,下文是女娲补天的结果,要补</a:t>
            </a:r>
            <a:r>
              <a:rPr dirty="0"/>
              <a:t/>
            </a:r>
            <a:br>
              <a:rPr dirty="0"/>
            </a:br>
            <a:r>
              <a:rPr lang="zh-CN" altLang="en-US" sz="1530" kern="0" dirty="0" smtClean="0">
                <a:solidFill>
                  <a:srgbClr val="000000"/>
                </a:solidFill>
                <a:latin typeface="Times New Roman" pitchFamily="65" charset="-122"/>
                <a:ea typeface="宋体" pitchFamily="65" charset="-122"/>
              </a:rPr>
              <a:t>写的部分应该是女娲补天的过程。表述时,语言要连贯得体,与上下文风格一致,注意字数限</a:t>
            </a:r>
            <a:r>
              <a:rPr dirty="0"/>
              <a:t/>
            </a:r>
            <a:br>
              <a:rPr dirty="0"/>
            </a:br>
            <a:r>
              <a:rPr lang="zh-CN" altLang="en-US" sz="1530" kern="0" dirty="0" smtClean="0">
                <a:solidFill>
                  <a:srgbClr val="000000"/>
                </a:solidFill>
                <a:latin typeface="Times New Roman" pitchFamily="65" charset="-122"/>
                <a:ea typeface="宋体" pitchFamily="65" charset="-122"/>
              </a:rPr>
              <a:t>制,想象合理。此外,要注意题中的一个要求,即“有创意地补写”,不能平铺直叙,简单介绍。</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4.(2014湖南,19,6分)阅读下面的文字,完成题目。</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一次,妈妈忽见阿必一脸狼狈相,鼻子上抹着一道黑。问她怎么了,她装作若无其事,只说:“我</a:t>
            </a:r>
            <a:r>
              <a:t/>
            </a:r>
            <a:br/>
            <a:r>
              <a:rPr lang="zh-CN" altLang="en-US" sz="1530" kern="0" dirty="0" smtClean="0">
                <a:solidFill>
                  <a:srgbClr val="000000"/>
                </a:solidFill>
                <a:latin typeface="Times New Roman" pitchFamily="65" charset="-122"/>
                <a:ea typeface="宋体" pitchFamily="65" charset="-122"/>
              </a:rPr>
              <a:t>囫囵着跌下来的。”“囫囵着跌下来”,用语是幼稚的创造,意思却很明显,就是整个人从楼上</a:t>
            </a:r>
            <a:r>
              <a:t/>
            </a:r>
            <a:br/>
            <a:r>
              <a:rPr lang="zh-CN" altLang="en-US" sz="1530" kern="0" dirty="0" smtClean="0">
                <a:solidFill>
                  <a:srgbClr val="000000"/>
                </a:solidFill>
                <a:latin typeface="Times New Roman" pitchFamily="65" charset="-122"/>
                <a:ea typeface="宋体" pitchFamily="65" charset="-122"/>
              </a:rPr>
              <a:t>滚下来了。问她跌了多远,滚下多少级楼梯,她也说不清。她那时才两岁多,还不大会说,也许</a:t>
            </a:r>
            <a:r>
              <a:t/>
            </a:r>
            <a:br/>
            <a:r>
              <a:rPr lang="zh-CN" altLang="en-US" sz="1530" kern="0" dirty="0" smtClean="0">
                <a:solidFill>
                  <a:srgbClr val="000000"/>
                </a:solidFill>
                <a:latin typeface="Times New Roman" pitchFamily="65" charset="-122"/>
                <a:ea typeface="宋体" pitchFamily="65" charset="-122"/>
              </a:rPr>
              <a:t>当时惊魂未定,自己也不知道滚了多远。</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她是个乖孩子,只两件事不乖:一是不肯洗脸,二是</a:t>
            </a:r>
            <a:r>
              <a:rPr lang="zh-CN" altLang="en-US" sz="1530" u="sng" kern="0" dirty="0" smtClean="0">
                <a:solidFill>
                  <a:srgbClr val="000000"/>
                </a:solidFill>
                <a:latin typeface="Times New Roman" pitchFamily="65" charset="-122"/>
                <a:ea typeface="宋体" pitchFamily="65" charset="-122"/>
              </a:rPr>
              <a:t>不肯睡觉</a:t>
            </a:r>
            <a:r>
              <a:rPr lang="zh-CN" altLang="en-US" sz="1530" kern="0" dirty="0" smtClean="0">
                <a:solidFill>
                  <a:srgbClr val="000000"/>
                </a:solidFill>
                <a:latin typeface="Times New Roman" pitchFamily="65" charset="-122"/>
                <a:ea typeface="宋体" pitchFamily="65" charset="-122"/>
              </a:rPr>
              <a:t>。</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每当佣人端上热腾腾的洗脸水,她便觉不妙,先还慢悠悠地轻声说:“逃——逃——逃——”等</a:t>
            </a:r>
            <a:r>
              <a:t/>
            </a:r>
            <a:br/>
            <a:r>
              <a:rPr lang="zh-CN" altLang="en-US" sz="1530" kern="0" dirty="0" smtClean="0">
                <a:solidFill>
                  <a:srgbClr val="000000"/>
                </a:solidFill>
                <a:latin typeface="Times New Roman" pitchFamily="65" charset="-122"/>
                <a:ea typeface="宋体" pitchFamily="65" charset="-122"/>
              </a:rPr>
              <a:t>妈妈拧了一把热毛巾,她两脚急促地逃跑,一迭连声喊“逃逃逃逃逃!”总被妈妈一把捉住,她</a:t>
            </a:r>
            <a:r>
              <a:t/>
            </a:r>
            <a:br/>
            <a:r>
              <a:rPr lang="zh-CN" altLang="en-US" sz="1530" kern="0" dirty="0" smtClean="0">
                <a:solidFill>
                  <a:srgbClr val="000000"/>
                </a:solidFill>
                <a:latin typeface="Times New Roman" pitchFamily="65" charset="-122"/>
                <a:ea typeface="宋体" pitchFamily="65" charset="-122"/>
              </a:rPr>
              <a:t>哭着洗了脸。</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(节选自杨绛《记杨必》)</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　　请为上文续写一段阿必“不肯睡觉”的文字。</a:t>
            </a:r>
            <a:endParaRPr lang="zh-CN" altLang="en-US"/>
          </a:p>
        </p:txBody>
      </p:sp>
    </p:spTree>
    <p:custDataLst>
      <p:custData r:id="rId1"/>
    </p:custData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207435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答案 </a:t>
            </a:r>
            <a:r>
              <a:rPr lang="zh-CN" altLang="en-US" sz="1530" kern="0" dirty="0" smtClean="0">
                <a:solidFill>
                  <a:srgbClr val="000000"/>
                </a:solidFill>
                <a:latin typeface="Times New Roman" pitchFamily="65" charset="-122"/>
                <a:ea typeface="宋体" pitchFamily="65" charset="-122"/>
              </a:rPr>
              <a:t>   (示例)每当我照料她睡觉的时候,她都会表示自己是个乖孩子,会乖乖睡觉。但躺到小</a:t>
            </a:r>
            <a:r>
              <a:rPr dirty="0"/>
              <a:t/>
            </a:r>
            <a:br>
              <a:rPr dirty="0"/>
            </a:br>
            <a:r>
              <a:rPr lang="zh-CN" altLang="en-US" sz="1530" kern="0" dirty="0" smtClean="0">
                <a:solidFill>
                  <a:srgbClr val="000000"/>
                </a:solidFill>
                <a:latin typeface="Times New Roman" pitchFamily="65" charset="-122"/>
                <a:ea typeface="宋体" pitchFamily="65" charset="-122"/>
              </a:rPr>
              <a:t>床上,她就会提出种种要求来。比如“我要听歌!”于是,我将学到的催眠歌曲都唱一遍后,以</a:t>
            </a:r>
            <a:r>
              <a:rPr dirty="0"/>
              <a:t/>
            </a:r>
            <a:br>
              <a:rPr dirty="0"/>
            </a:br>
            <a:r>
              <a:rPr lang="zh-CN" altLang="en-US" sz="1530" kern="0" dirty="0" smtClean="0">
                <a:solidFill>
                  <a:srgbClr val="000000"/>
                </a:solidFill>
                <a:latin typeface="Times New Roman" pitchFamily="65" charset="-122"/>
                <a:ea typeface="宋体" pitchFamily="65" charset="-122"/>
              </a:rPr>
              <a:t>为她已入睡,就停止了歌唱。谁知她突然睁开眼,笑嘻嘻道:“再唱!”我火了,沉下脸说:“快点</a:t>
            </a:r>
            <a:r>
              <a:rPr dirty="0"/>
              <a:t/>
            </a:r>
            <a:br>
              <a:rPr dirty="0"/>
            </a:br>
            <a:r>
              <a:rPr lang="zh-CN" altLang="en-US" sz="1530" kern="0" dirty="0" smtClean="0">
                <a:solidFill>
                  <a:srgbClr val="000000"/>
                </a:solidFill>
                <a:latin typeface="Times New Roman" pitchFamily="65" charset="-122"/>
                <a:ea typeface="宋体" pitchFamily="65" charset="-122"/>
              </a:rPr>
              <a:t>睡!”阿必觉得我有点凶,一边乖乖闭上眼,一边又提出要求:“那再讲个故事吧,讲完就睡,好不</a:t>
            </a:r>
            <a:r>
              <a:rPr dirty="0"/>
              <a:t/>
            </a:r>
            <a:br>
              <a:rPr dirty="0"/>
            </a:br>
            <a:r>
              <a:rPr lang="zh-CN" altLang="en-US" sz="1530" kern="0" dirty="0" smtClean="0">
                <a:solidFill>
                  <a:srgbClr val="000000"/>
                </a:solidFill>
                <a:latin typeface="Times New Roman" pitchFamily="65" charset="-122"/>
                <a:ea typeface="宋体" pitchFamily="65" charset="-122"/>
              </a:rPr>
              <a:t>好?”我只好耐着性子,开始讲她听过无数遍的故事,她往往假装睡着,过了一会儿,却又睁开了</a:t>
            </a:r>
            <a:r>
              <a:rPr dirty="0"/>
              <a:t/>
            </a:r>
            <a:br>
              <a:rPr dirty="0"/>
            </a:br>
            <a:r>
              <a:rPr lang="zh-CN" altLang="en-US" sz="1530" kern="0" dirty="0" smtClean="0">
                <a:solidFill>
                  <a:srgbClr val="000000"/>
                </a:solidFill>
                <a:latin typeface="Times New Roman" pitchFamily="65" charset="-122"/>
                <a:ea typeface="宋体" pitchFamily="65" charset="-122"/>
              </a:rPr>
              <a:t>双眼,滴溜溜地看着你,让你哭笑不得。这样折腾几次后,才会疲惫地睡去。</a:t>
            </a:r>
            <a:endParaRPr lang="zh-CN" altLang="en-US" dirty="0"/>
          </a:p>
        </p:txBody>
      </p:sp>
      <p:sp>
        <p:nvSpPr>
          <p:cNvPr id="3" name="TextBox 2"/>
          <p:cNvSpPr txBox="1"/>
          <p:nvPr/>
        </p:nvSpPr>
        <p:spPr>
          <a:xfrm>
            <a:off x="540000" y="3192348"/>
            <a:ext cx="8127000" cy="66165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题中的“续写”二字暗示要注意与上文在内容上的联系,主要是把握“阿必”天真、</a:t>
            </a:r>
            <a:r>
              <a:rPr dirty="0"/>
              <a:t/>
            </a:r>
            <a:br>
              <a:rPr dirty="0"/>
            </a:br>
            <a:r>
              <a:rPr lang="zh-CN" altLang="en-US" sz="1530" kern="0" dirty="0" smtClean="0">
                <a:solidFill>
                  <a:srgbClr val="000000"/>
                </a:solidFill>
                <a:latin typeface="Times New Roman" pitchFamily="65" charset="-122"/>
                <a:ea typeface="宋体" pitchFamily="65" charset="-122"/>
              </a:rPr>
              <a:t>可爱的个性特征;此外还要注意续写的语气语调、语言风格尽量与原文保持一致。</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491443"/>
            <a:ext cx="8127000" cy="282538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1.(2018江苏,4)对下面一段文字主要意思的提炼,最准确的一项是</a:t>
            </a:r>
            <a:r>
              <a:rPr lang="zh-CN" altLang="en-US" sz="1197" kern="0" spc="333"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偏见可以说是思想的放假。它是没有思想的人的家常日用,是有思想的人的星期天娱乐。假</a:t>
            </a:r>
            <a:r>
              <a:rPr dirty="0"/>
              <a:t/>
            </a:r>
            <a:br>
              <a:rPr dirty="0"/>
            </a:br>
            <a:r>
              <a:rPr lang="zh-CN" altLang="en-US" sz="1530" kern="0" dirty="0" smtClean="0">
                <a:solidFill>
                  <a:srgbClr val="000000"/>
                </a:solidFill>
                <a:latin typeface="Times New Roman" pitchFamily="65" charset="-122"/>
                <a:ea typeface="宋体" pitchFamily="65" charset="-122"/>
              </a:rPr>
              <a:t>如我们不能怀挟偏见,随时随地必须得客观公正、正经严肃,那就像造屋只有客厅,没有卧室,</a:t>
            </a:r>
            <a:r>
              <a:rPr dirty="0"/>
              <a:t/>
            </a:r>
            <a:br>
              <a:rPr dirty="0"/>
            </a:br>
            <a:r>
              <a:rPr lang="zh-CN" altLang="en-US" sz="1530" kern="0" dirty="0" smtClean="0">
                <a:solidFill>
                  <a:srgbClr val="000000"/>
                </a:solidFill>
                <a:latin typeface="Times New Roman" pitchFamily="65" charset="-122"/>
                <a:ea typeface="宋体" pitchFamily="65" charset="-122"/>
              </a:rPr>
              <a:t>又好比在浴室里照镜子还得做出摄影机前的姿态。</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A.没有思想的人往往更容易产生偏见。</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B.即使有思想的人也常常会怀挟偏见。</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C.人无法做到随时随地保持客观公正。</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D.对思想而言偏见自有其存在的价值。</a:t>
            </a:r>
            <a:endParaRPr lang="zh-CN" altLang="en-US" dirty="0"/>
          </a:p>
        </p:txBody>
      </p:sp>
      <p:sp>
        <p:nvSpPr>
          <p:cNvPr id="3" name="文本框 4"/>
          <p:cNvSpPr txBox="1"/>
          <p:nvPr/>
        </p:nvSpPr>
        <p:spPr>
          <a:xfrm>
            <a:off x="485286" y="1134253"/>
            <a:ext cx="2031325" cy="369332"/>
          </a:xfrm>
          <a:prstGeom prst="rect">
            <a:avLst/>
          </a:prstGeom>
          <a:noFill/>
        </p:spPr>
        <p:txBody>
          <a:bodyPr wrap="none" rtlCol="0" anchor="t">
            <a:spAutoFit/>
          </a:bodyPr>
          <a:lstStyle/>
          <a:p>
            <a:r>
              <a:rPr lang="zh-CN" altLang="en-US" b="1" dirty="0" smtClean="0">
                <a:solidFill>
                  <a:srgbClr val="7030A0"/>
                </a:solidFill>
                <a:latin typeface="黑体" panose="02010609060101010101" pitchFamily="49" charset="-122"/>
                <a:ea typeface="黑体" panose="02010609060101010101" pitchFamily="49" charset="-122"/>
                <a:sym typeface="+mn-ea"/>
              </a:rPr>
              <a:t>题组</a:t>
            </a:r>
            <a:r>
              <a:rPr lang="zh-CN" altLang="en-US" b="1" smtClean="0">
                <a:solidFill>
                  <a:srgbClr val="7030A0"/>
                </a:solidFill>
                <a:latin typeface="黑体" panose="02010609060101010101" pitchFamily="49" charset="-122"/>
                <a:ea typeface="黑体" panose="02010609060101010101" pitchFamily="49" charset="-122"/>
                <a:sym typeface="+mn-ea"/>
              </a:rPr>
              <a:t>二  压缩语段</a:t>
            </a:r>
            <a:endParaRPr lang="zh-CN" altLang="en-US" b="1" dirty="0"/>
          </a:p>
        </p:txBody>
      </p:sp>
      <p:sp>
        <p:nvSpPr>
          <p:cNvPr id="4" name="TextBox 2"/>
          <p:cNvSpPr txBox="1"/>
          <p:nvPr/>
        </p:nvSpPr>
        <p:spPr>
          <a:xfrm>
            <a:off x="540000" y="4294710"/>
            <a:ext cx="8127000" cy="66165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D　解答本题的关键是把握作者的情感倾向。结合“星期天娱乐”“必须得</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a:t>
            </a:r>
            <a:r>
              <a:rPr dirty="0"/>
              <a:t/>
            </a:r>
            <a:br>
              <a:rPr dirty="0"/>
            </a:br>
            <a:r>
              <a:rPr lang="zh-CN" altLang="en-US" sz="1530" kern="0" dirty="0" smtClean="0">
                <a:solidFill>
                  <a:srgbClr val="000000"/>
                </a:solidFill>
                <a:latin typeface="Times New Roman" pitchFamily="65" charset="-122"/>
                <a:ea typeface="宋体" pitchFamily="65" charset="-122"/>
              </a:rPr>
              <a:t>“没有卧室”“还得做出</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姿态”可知,作者是主张偏见具有合理性的。</a:t>
            </a:r>
            <a:endParaRPr lang="zh-CN" altLang="en-US" dirty="0"/>
          </a:p>
        </p:txBody>
      </p:sp>
      <p:sp>
        <p:nvSpPr>
          <p:cNvPr id="5" name="TextBox 4"/>
          <p:cNvSpPr txBox="1"/>
          <p:nvPr/>
        </p:nvSpPr>
        <p:spPr>
          <a:xfrm>
            <a:off x="540000" y="4981224"/>
            <a:ext cx="8127000" cy="136800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易错警示</a:t>
            </a:r>
            <a:r>
              <a:rPr lang="zh-CN" altLang="en-US" sz="1530" kern="0" dirty="0" smtClean="0">
                <a:solidFill>
                  <a:srgbClr val="000000"/>
                </a:solidFill>
                <a:latin typeface="Times New Roman" pitchFamily="65" charset="-122"/>
                <a:ea typeface="宋体" pitchFamily="65" charset="-122"/>
              </a:rPr>
              <a:t>　压缩语段题易错“三警示”</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警示一:忌先入为主。如看到“偏见”就主观臆断作者是批判的态度。</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警示二:忌断章取义。如看到某些句段中有显露态度的表述就马上下结论。</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警示三:忌不回扣原文。判断之后,一定要带着观点回扣原文,再次确认。</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2.(2017天津,21,3分)给下面短文拟写一个标题。(12字以内)</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事实上,“一带一路”推动的不仅仅是经济上的合作,更是文明互通的基础建设,是连接世界上</a:t>
            </a:r>
            <a:r>
              <a:t/>
            </a:r>
            <a:br/>
            <a:r>
              <a:rPr lang="zh-CN" altLang="en-US" sz="1530" kern="0" dirty="0" smtClean="0">
                <a:solidFill>
                  <a:srgbClr val="000000"/>
                </a:solidFill>
                <a:latin typeface="Times New Roman" pitchFamily="65" charset="-122"/>
                <a:ea typeface="宋体" pitchFamily="65" charset="-122"/>
              </a:rPr>
              <a:t>不同文明的“带”与“路”。它以文明对话为引领,强调不同文明的相互尊重、平等对话与</a:t>
            </a:r>
            <a:r>
              <a:t/>
            </a:r>
            <a:br/>
            <a:r>
              <a:rPr lang="zh-CN" altLang="en-US" sz="1530" kern="0" dirty="0" smtClean="0">
                <a:solidFill>
                  <a:srgbClr val="000000"/>
                </a:solidFill>
                <a:latin typeface="Times New Roman" pitchFamily="65" charset="-122"/>
                <a:ea typeface="宋体" pitchFamily="65" charset="-122"/>
              </a:rPr>
              <a:t>交流融合,其路径很清晰:基础设施建设先行,贸易发展紧随,伴着人民交往、文化交流,逐渐实</a:t>
            </a:r>
            <a:r>
              <a:t/>
            </a:r>
            <a:br/>
            <a:r>
              <a:rPr lang="zh-CN" altLang="en-US" sz="1530" kern="0" dirty="0" smtClean="0">
                <a:solidFill>
                  <a:srgbClr val="000000"/>
                </a:solidFill>
                <a:latin typeface="Times New Roman" pitchFamily="65" charset="-122"/>
                <a:ea typeface="宋体" pitchFamily="65" charset="-122"/>
              </a:rPr>
              <a:t>现沿线国家民众相互理解、相互包容、和平共处、共同发展,最终达至民心相通,文化相融。</a:t>
            </a:r>
            <a:endParaRPr lang="zh-CN" altLang="en-US"/>
          </a:p>
        </p:txBody>
      </p:sp>
      <p:sp>
        <p:nvSpPr>
          <p:cNvPr id="3" name="TextBox 2"/>
          <p:cNvSpPr txBox="1"/>
          <p:nvPr/>
        </p:nvSpPr>
        <p:spPr>
          <a:xfrm>
            <a:off x="540000" y="2811697"/>
            <a:ext cx="8127000" cy="30848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(示例)“一带一路”推动文明互通</a:t>
            </a:r>
            <a:endParaRPr lang="zh-CN" altLang="en-US" dirty="0"/>
          </a:p>
        </p:txBody>
      </p:sp>
      <p:sp>
        <p:nvSpPr>
          <p:cNvPr id="4" name="TextBox 3"/>
          <p:cNvSpPr txBox="1"/>
          <p:nvPr/>
        </p:nvSpPr>
        <p:spPr>
          <a:xfrm>
            <a:off x="540000" y="3151702"/>
            <a:ext cx="8127000" cy="66165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阅读全段,划分层次,概括层意。第一层为“一带一路”的意义,第二层强调其重要内</a:t>
            </a:r>
            <a:r>
              <a:rPr dirty="0"/>
              <a:t/>
            </a:r>
            <a:br>
              <a:rPr dirty="0"/>
            </a:br>
            <a:r>
              <a:rPr lang="zh-CN" altLang="en-US" sz="1530" kern="0" dirty="0" smtClean="0">
                <a:solidFill>
                  <a:srgbClr val="000000"/>
                </a:solidFill>
                <a:latin typeface="Times New Roman" pitchFamily="65" charset="-122"/>
                <a:ea typeface="宋体" pitchFamily="65" charset="-122"/>
              </a:rPr>
              <a:t>涵,第三层强调其路径。三层为总分关系,所以,可从第一层中提炼概括,拟写新闻标题。</a:t>
            </a:r>
            <a:endParaRPr lang="zh-CN" altLang="en-US" dirty="0"/>
          </a:p>
        </p:txBody>
      </p:sp>
      <p:sp>
        <p:nvSpPr>
          <p:cNvPr id="5" name="TextBox 4"/>
          <p:cNvSpPr txBox="1"/>
          <p:nvPr/>
        </p:nvSpPr>
        <p:spPr>
          <a:xfrm>
            <a:off x="540000" y="3834199"/>
            <a:ext cx="8127000" cy="101483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方法技巧</a:t>
            </a:r>
            <a:r>
              <a:rPr lang="zh-CN" altLang="en-US" sz="1530" kern="0" dirty="0" smtClean="0">
                <a:solidFill>
                  <a:srgbClr val="000000"/>
                </a:solidFill>
                <a:latin typeface="Times New Roman" pitchFamily="65" charset="-122"/>
                <a:ea typeface="宋体" pitchFamily="65" charset="-122"/>
              </a:rPr>
              <a:t>　标题是新闻的“眼睛”,一般说来,标题较一句话新闻更简洁,往往不需要时间,只</a:t>
            </a:r>
            <a:r>
              <a:rPr dirty="0"/>
              <a:t/>
            </a:r>
            <a:br>
              <a:rPr dirty="0"/>
            </a:br>
            <a:r>
              <a:rPr lang="zh-CN" altLang="en-US" sz="1530" kern="0" dirty="0" smtClean="0">
                <a:solidFill>
                  <a:srgbClr val="000000"/>
                </a:solidFill>
                <a:latin typeface="Times New Roman" pitchFamily="65" charset="-122"/>
                <a:ea typeface="宋体" pitchFamily="65" charset="-122"/>
              </a:rPr>
              <a:t>要求两个必备要素——人物和事件,句子一般采用主谓句,句中通常不停顿,句末不用标点。一</a:t>
            </a:r>
            <a:r>
              <a:rPr dirty="0"/>
              <a:t/>
            </a:r>
            <a:br>
              <a:rPr dirty="0"/>
            </a:br>
            <a:r>
              <a:rPr lang="zh-CN" altLang="en-US" sz="1530" kern="0" dirty="0" smtClean="0">
                <a:solidFill>
                  <a:srgbClr val="000000"/>
                </a:solidFill>
                <a:latin typeface="Times New Roman" pitchFamily="65" charset="-122"/>
                <a:ea typeface="宋体" pitchFamily="65" charset="-122"/>
              </a:rPr>
              <a:t>定要概括出最主要的信息(事件、行为)。在字数允许的情况下,尽量多负载信息。</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3.(2017山东,17,4分)阅读下面的文字,逐段概括中国古代木构房屋的特点。每个特点不超过10</a:t>
            </a:r>
            <a:r>
              <a:t/>
            </a:r>
            <a:br/>
            <a:r>
              <a:rPr lang="zh-CN" altLang="en-US" sz="1530" kern="0" dirty="0" smtClean="0">
                <a:solidFill>
                  <a:srgbClr val="000000"/>
                </a:solidFill>
                <a:latin typeface="Times New Roman" pitchFamily="65" charset="-122"/>
                <a:ea typeface="宋体" pitchFamily="65" charset="-122"/>
              </a:rPr>
              <a:t>个字。</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①中国古代木构房屋需防潮防雨,故有高出地面的台基和出檐较大的屋顶。</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②这种房屋内部可以全部打通,也可按需要用木材进行装修分隔,分隔方式可实可虚,实的如屏</a:t>
            </a:r>
            <a:r>
              <a:t/>
            </a:r>
            <a:br/>
            <a:r>
              <a:rPr lang="zh-CN" altLang="en-US" sz="1530" kern="0" dirty="0" smtClean="0">
                <a:solidFill>
                  <a:srgbClr val="000000"/>
                </a:solidFill>
                <a:latin typeface="Times New Roman" pitchFamily="65" charset="-122"/>
                <a:ea typeface="宋体" pitchFamily="65" charset="-122"/>
              </a:rPr>
              <a:t>门、板壁等,虚的如落地罩、太师壁等。</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③工匠们设计房屋的各种构件(如梁、柱)时,在保有其功能的基础上,往往顺应其形状、位置</a:t>
            </a:r>
            <a:r>
              <a:t/>
            </a:r>
            <a:br/>
            <a:r>
              <a:rPr lang="zh-CN" altLang="en-US" sz="1530" kern="0" dirty="0" smtClean="0">
                <a:solidFill>
                  <a:srgbClr val="000000"/>
                </a:solidFill>
                <a:latin typeface="Times New Roman" pitchFamily="65" charset="-122"/>
                <a:ea typeface="宋体" pitchFamily="65" charset="-122"/>
              </a:rPr>
              <a:t>进行艺术加工,使之更加漂亮美观。如把直梁加工成月梁,以给人举重若轻之感。</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④为防止木材腐烂,工匠们给木构房屋涂上油漆,油漆在木材表面形成坚韧的保护膜,能起到很</a:t>
            </a:r>
            <a:r>
              <a:t/>
            </a:r>
            <a:br/>
            <a:r>
              <a:rPr lang="zh-CN" altLang="en-US" sz="1530" kern="0" dirty="0" smtClean="0">
                <a:solidFill>
                  <a:srgbClr val="000000"/>
                </a:solidFill>
                <a:latin typeface="Times New Roman" pitchFamily="65" charset="-122"/>
                <a:ea typeface="宋体" pitchFamily="65" charset="-122"/>
              </a:rPr>
              <a:t>好的防护作用。</a:t>
            </a:r>
            <a:endParaRPr lang="zh-CN" altLang="en-US"/>
          </a:p>
        </p:txBody>
      </p:sp>
      <p:sp>
        <p:nvSpPr>
          <p:cNvPr id="3" name="TextBox 2"/>
          <p:cNvSpPr txBox="1"/>
          <p:nvPr/>
        </p:nvSpPr>
        <p:spPr>
          <a:xfrm>
            <a:off x="540000" y="4208574"/>
            <a:ext cx="8127000" cy="30848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①台基高,出檐大。②内部可通可隔。③构件艺术美观。④涂有油漆以防腐。</a:t>
            </a:r>
            <a:endParaRPr lang="zh-CN" altLang="en-US" dirty="0"/>
          </a:p>
        </p:txBody>
      </p:sp>
      <p:sp>
        <p:nvSpPr>
          <p:cNvPr id="4" name="TextBox 3"/>
          <p:cNvSpPr txBox="1"/>
          <p:nvPr/>
        </p:nvSpPr>
        <p:spPr>
          <a:xfrm>
            <a:off x="540000" y="4548579"/>
            <a:ext cx="8127000" cy="101483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　</a:t>
            </a:r>
            <a:r>
              <a:rPr lang="zh-CN" altLang="en-US" sz="1530" kern="0" dirty="0" smtClean="0">
                <a:solidFill>
                  <a:srgbClr val="000000"/>
                </a:solidFill>
                <a:latin typeface="Times New Roman" pitchFamily="65" charset="-122"/>
                <a:ea typeface="宋体" pitchFamily="65" charset="-122"/>
              </a:rPr>
              <a:t>材料总共有四段,逐段细读,筛选出重要信息并加以概括即可。第一段强调中国古代木</a:t>
            </a:r>
            <a:r>
              <a:rPr dirty="0"/>
              <a:t/>
            </a:r>
            <a:br>
              <a:rPr dirty="0"/>
            </a:br>
            <a:r>
              <a:rPr lang="zh-CN" altLang="en-US" sz="1530" kern="0" dirty="0" smtClean="0">
                <a:solidFill>
                  <a:srgbClr val="000000"/>
                </a:solidFill>
                <a:latin typeface="Times New Roman" pitchFamily="65" charset="-122"/>
                <a:ea typeface="宋体" pitchFamily="65" charset="-122"/>
              </a:rPr>
              <a:t>构房屋台基高和屋顶出檐大的特点;第二段强调房屋内部可打通,也可分隔;第三段强调对房屋</a:t>
            </a:r>
            <a:r>
              <a:rPr dirty="0"/>
              <a:t/>
            </a:r>
            <a:br>
              <a:rPr dirty="0"/>
            </a:br>
            <a:r>
              <a:rPr lang="zh-CN" altLang="en-US" sz="1530" kern="0" dirty="0" smtClean="0">
                <a:solidFill>
                  <a:srgbClr val="000000"/>
                </a:solidFill>
                <a:latin typeface="Times New Roman" pitchFamily="65" charset="-122"/>
                <a:ea typeface="宋体" pitchFamily="65" charset="-122"/>
              </a:rPr>
              <a:t>各种构件进行艺术加工,使之更加漂亮、美观;第四段强调给房屋涂油漆,防止木材腐烂。</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4.(2016浙江,6,4分)提取所给材料的主要信息,在横线处写出四个关键词。</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引力全称万有引力,指具有质量的物体之间加速靠近的趋势,简单说就是物体之间相互吸引的</a:t>
            </a:r>
            <a:r>
              <a:t/>
            </a:r>
            <a:br/>
            <a:r>
              <a:rPr lang="zh-CN" altLang="en-US" sz="1530" kern="0" dirty="0" smtClean="0">
                <a:solidFill>
                  <a:srgbClr val="000000"/>
                </a:solidFill>
                <a:latin typeface="Times New Roman" pitchFamily="65" charset="-122"/>
                <a:ea typeface="宋体" pitchFamily="65" charset="-122"/>
              </a:rPr>
              <a:t>作用力。在爱因斯坦广义相对论的视野里,引力等价于弯曲的时空。而引力波就是在弯曲的</a:t>
            </a:r>
            <a:r>
              <a:t/>
            </a:r>
            <a:br/>
            <a:r>
              <a:rPr lang="zh-CN" altLang="en-US" sz="1530" kern="0" dirty="0" smtClean="0">
                <a:solidFill>
                  <a:srgbClr val="000000"/>
                </a:solidFill>
                <a:latin typeface="Times New Roman" pitchFamily="65" charset="-122"/>
                <a:ea typeface="宋体" pitchFamily="65" charset="-122"/>
              </a:rPr>
              <a:t>时空这个大背景下,当发生有质量的物体加速运动导致的扰动时,由此产生的波动如波纹一样</a:t>
            </a:r>
            <a:r>
              <a:t/>
            </a:r>
            <a:br/>
            <a:r>
              <a:rPr lang="zh-CN" altLang="en-US" sz="1530" kern="0" dirty="0" smtClean="0">
                <a:solidFill>
                  <a:srgbClr val="000000"/>
                </a:solidFill>
                <a:latin typeface="Times New Roman" pitchFamily="65" charset="-122"/>
                <a:ea typeface="宋体" pitchFamily="65" charset="-122"/>
              </a:rPr>
              <a:t>向外传播的现象。</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一个世纪前,爱因斯坦预测了引力波的存在,但近百年来,科学家们并未找到证明它存在的直接</a:t>
            </a:r>
            <a:r>
              <a:t/>
            </a:r>
            <a:br/>
            <a:r>
              <a:rPr lang="zh-CN" altLang="en-US" sz="1530" kern="0" dirty="0" smtClean="0">
                <a:solidFill>
                  <a:srgbClr val="000000"/>
                </a:solidFill>
                <a:latin typeface="Times New Roman" pitchFamily="65" charset="-122"/>
                <a:ea typeface="宋体" pitchFamily="65" charset="-122"/>
              </a:rPr>
              <a:t>证据。华盛顿当地时间2016年2月11日,美国激光干涉引力波观测台(LIGO)实验组召开新闻发</a:t>
            </a:r>
            <a:r>
              <a:t/>
            </a:r>
            <a:br/>
            <a:r>
              <a:rPr lang="zh-CN" altLang="en-US" sz="1530" kern="0" dirty="0" smtClean="0">
                <a:solidFill>
                  <a:srgbClr val="000000"/>
                </a:solidFill>
                <a:latin typeface="Times New Roman" pitchFamily="65" charset="-122"/>
                <a:ea typeface="宋体" pitchFamily="65" charset="-122"/>
              </a:rPr>
              <a:t>布会,宣布首次直接观测到了由两颗恒星级黑洞13亿年前并合产生的引力波。这是科学史上</a:t>
            </a:r>
            <a:r>
              <a:t/>
            </a:r>
            <a:br/>
            <a:r>
              <a:rPr lang="zh-CN" altLang="en-US" sz="1530" kern="0" dirty="0" smtClean="0">
                <a:solidFill>
                  <a:srgbClr val="000000"/>
                </a:solidFill>
                <a:latin typeface="Times New Roman" pitchFamily="65" charset="-122"/>
                <a:ea typeface="宋体" pitchFamily="65" charset="-122"/>
              </a:rPr>
              <a:t>又一次具有划时代意义的发现。</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引力波的发现对普通人的生活会产生什么影响?科学家们表示,一个新的重大科学发现,总会</a:t>
            </a:r>
            <a:r>
              <a:t/>
            </a:r>
            <a:br/>
            <a:r>
              <a:rPr lang="zh-CN" altLang="en-US" sz="1530" kern="0" dirty="0" smtClean="0">
                <a:solidFill>
                  <a:srgbClr val="000000"/>
                </a:solidFill>
                <a:latin typeface="Times New Roman" pitchFamily="65" charset="-122"/>
                <a:ea typeface="宋体" pitchFamily="65" charset="-122"/>
              </a:rPr>
              <a:t>给人类社会带来无法预估的发展。18世纪描述电磁波的麦克斯韦理论确认的时候,也没有人</a:t>
            </a:r>
            <a:r>
              <a:t/>
            </a:r>
            <a:br/>
            <a:r>
              <a:rPr lang="zh-CN" altLang="en-US" sz="1530" kern="0" dirty="0" smtClean="0">
                <a:solidFill>
                  <a:srgbClr val="000000"/>
                </a:solidFill>
                <a:latin typeface="Times New Roman" pitchFamily="65" charset="-122"/>
                <a:ea typeface="宋体" pitchFamily="65" charset="-122"/>
              </a:rPr>
              <a:t>知道会给人类带来什么,但是现在不管是电视机还是移动电话,都与电磁现象有关。</a:t>
            </a:r>
            <a:endParaRPr lang="zh-CN" altLang="en-US"/>
          </a:p>
          <a:p>
            <a:pPr marL="0" indent="0" eaLnBrk="0" latinLnBrk="1" hangingPunct="0">
              <a:lnSpc>
                <a:spcPct val="150000"/>
              </a:lnSpc>
              <a:spcBef>
                <a:spcPts val="0"/>
              </a:spcBef>
              <a:buNone/>
            </a:pPr>
            <a:r>
              <a:rPr lang="zh-CN" altLang="en-US" sz="1530" u="sng" kern="0"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　    </a:t>
            </a:r>
            <a:r>
              <a:rPr lang="zh-CN" altLang="en-US" sz="1530" u="sng" kern="0"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　    </a:t>
            </a:r>
            <a:r>
              <a:rPr lang="zh-CN" altLang="en-US" sz="1530" u="sng" kern="0"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　    </a:t>
            </a:r>
            <a:r>
              <a:rPr lang="zh-CN" altLang="en-US" sz="1530" u="sng" kern="0" dirty="0" smtClean="0">
                <a:solidFill>
                  <a:srgbClr val="000000"/>
                </a:solidFill>
                <a:latin typeface="Times New Roman" pitchFamily="65" charset="-122"/>
                <a:ea typeface="宋体" pitchFamily="65" charset="-122"/>
              </a:rPr>
              <a:t>　　　    </a:t>
            </a:r>
            <a:endParaRPr lang="zh-CN" altLang="en-US"/>
          </a:p>
        </p:txBody>
      </p:sp>
    </p:spTree>
    <p:custDataLst>
      <p:custData r:id="rId1"/>
    </p:custData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0848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引力波　首次(或“美国”)　发现　影响(或“意义”)    </a:t>
            </a:r>
            <a:endParaRPr lang="zh-CN" altLang="en-US" dirty="0"/>
          </a:p>
        </p:txBody>
      </p:sp>
      <p:sp>
        <p:nvSpPr>
          <p:cNvPr id="5" name="TextBox 2"/>
          <p:cNvSpPr txBox="1"/>
          <p:nvPr/>
        </p:nvSpPr>
        <p:spPr>
          <a:xfrm>
            <a:off x="540000" y="1437190"/>
            <a:ext cx="8127000" cy="66165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提取新闻的主要信息,应抓住中心事件及其结果。该则材料分三段,第一段说明引力波</a:t>
            </a:r>
            <a:r>
              <a:rPr dirty="0"/>
              <a:t/>
            </a:r>
            <a:br>
              <a:rPr dirty="0"/>
            </a:br>
            <a:r>
              <a:rPr lang="zh-CN" altLang="en-US" sz="1530" kern="0" dirty="0" smtClean="0">
                <a:solidFill>
                  <a:srgbClr val="000000"/>
                </a:solidFill>
                <a:latin typeface="Times New Roman" pitchFamily="65" charset="-122"/>
                <a:ea typeface="宋体" pitchFamily="65" charset="-122"/>
              </a:rPr>
              <a:t>的概念,第二段介绍引力波的发现,第三段阐述发现引力波的影响。根据段意去提取信息。</a:t>
            </a:r>
            <a:endParaRPr lang="zh-CN" altLang="en-US" dirty="0"/>
          </a:p>
        </p:txBody>
      </p:sp>
      <p:sp>
        <p:nvSpPr>
          <p:cNvPr id="6" name="TextBox 5"/>
          <p:cNvSpPr txBox="1"/>
          <p:nvPr/>
        </p:nvSpPr>
        <p:spPr>
          <a:xfrm>
            <a:off x="540000" y="2135753"/>
            <a:ext cx="8127000" cy="242752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答题技巧</a:t>
            </a:r>
            <a:r>
              <a:rPr lang="zh-CN" altLang="en-US" sz="1530" kern="0" dirty="0" smtClean="0">
                <a:solidFill>
                  <a:srgbClr val="000000"/>
                </a:solidFill>
                <a:latin typeface="Times New Roman" pitchFamily="65" charset="-122"/>
                <a:ea typeface="宋体" pitchFamily="65" charset="-122"/>
              </a:rPr>
              <a:t>　提取关键词“3关注”“检查”。①关注话题。任何语段,总是围绕着一个话题展</a:t>
            </a:r>
            <a:r>
              <a:rPr dirty="0"/>
              <a:t/>
            </a:r>
            <a:br>
              <a:rPr dirty="0"/>
            </a:br>
            <a:r>
              <a:rPr lang="zh-CN" altLang="en-US" sz="1530" kern="0" dirty="0" smtClean="0">
                <a:solidFill>
                  <a:srgbClr val="000000"/>
                </a:solidFill>
                <a:latin typeface="Times New Roman" pitchFamily="65" charset="-122"/>
                <a:ea typeface="宋体" pitchFamily="65" charset="-122"/>
              </a:rPr>
              <a:t>开,体现话题的短句或词语往往蕴含着关键信息。②关注关键句。语段中的有些句子起关键</a:t>
            </a:r>
            <a:r>
              <a:rPr dirty="0"/>
              <a:t/>
            </a:r>
            <a:br>
              <a:rPr dirty="0"/>
            </a:br>
            <a:r>
              <a:rPr lang="zh-CN" altLang="en-US" sz="1530" kern="0" dirty="0" smtClean="0">
                <a:solidFill>
                  <a:srgbClr val="000000"/>
                </a:solidFill>
                <a:latin typeface="Times New Roman" pitchFamily="65" charset="-122"/>
                <a:ea typeface="宋体" pitchFamily="65" charset="-122"/>
              </a:rPr>
              <a:t>作用,或引起下文,或总结上文,或承上启下,或总领全段。抓住这些句子,就能找到相应的关键</a:t>
            </a:r>
            <a:r>
              <a:rPr dirty="0"/>
              <a:t/>
            </a:r>
            <a:br>
              <a:rPr dirty="0"/>
            </a:br>
            <a:r>
              <a:rPr lang="zh-CN" altLang="en-US" sz="1530" kern="0" dirty="0" smtClean="0">
                <a:solidFill>
                  <a:srgbClr val="000000"/>
                </a:solidFill>
                <a:latin typeface="Times New Roman" pitchFamily="65" charset="-122"/>
                <a:ea typeface="宋体" pitchFamily="65" charset="-122"/>
              </a:rPr>
              <a:t>词。③关注同类信息或高频词语。有一些语段,其中有较多的相同词语或内容相近的语句,只</a:t>
            </a:r>
            <a:r>
              <a:rPr dirty="0"/>
              <a:t/>
            </a:r>
            <a:br>
              <a:rPr dirty="0"/>
            </a:br>
            <a:r>
              <a:rPr lang="zh-CN" altLang="en-US" sz="1530" kern="0" dirty="0" smtClean="0">
                <a:solidFill>
                  <a:srgbClr val="000000"/>
                </a:solidFill>
                <a:latin typeface="Times New Roman" pitchFamily="65" charset="-122"/>
                <a:ea typeface="宋体" pitchFamily="65" charset="-122"/>
              </a:rPr>
              <a:t>要把这些词语或语句逐一合并,提取关键词就方便多了。④检查所选关键词。先看一下所选</a:t>
            </a:r>
            <a:r>
              <a:rPr dirty="0"/>
              <a:t/>
            </a:r>
            <a:br>
              <a:rPr dirty="0"/>
            </a:br>
            <a:r>
              <a:rPr lang="zh-CN" altLang="en-US" sz="1530" kern="0" dirty="0" smtClean="0">
                <a:solidFill>
                  <a:srgbClr val="000000"/>
                </a:solidFill>
                <a:latin typeface="Times New Roman" pitchFamily="65" charset="-122"/>
                <a:ea typeface="宋体" pitchFamily="65" charset="-122"/>
              </a:rPr>
              <a:t>关键词中内容有无重复之处,再看一下信息要点全不全,最后将这些关键词连缀起来看意思是</a:t>
            </a:r>
            <a:r>
              <a:rPr dirty="0"/>
              <a:t/>
            </a:r>
            <a:br>
              <a:rPr dirty="0"/>
            </a:br>
            <a:r>
              <a:rPr lang="zh-CN" altLang="en-US" sz="1530" kern="0" dirty="0" smtClean="0">
                <a:solidFill>
                  <a:srgbClr val="000000"/>
                </a:solidFill>
                <a:latin typeface="Times New Roman" pitchFamily="65" charset="-122"/>
                <a:ea typeface="宋体" pitchFamily="65" charset="-122"/>
              </a:rPr>
              <a:t>否连贯,是否准确地反映了原语段的中心内容。</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62815"/>
            <a:ext cx="8127000" cy="247221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5.(2016江苏,4)某同学从自己所写的文章里选出以下三组,为每组文章拟一标题,编成集子。所</a:t>
            </a:r>
            <a:r>
              <a:rPr dirty="0"/>
              <a:t/>
            </a:r>
            <a:br>
              <a:rPr dirty="0"/>
            </a:br>
            <a:r>
              <a:rPr lang="zh-CN" altLang="en-US" sz="1530" kern="0" dirty="0" smtClean="0">
                <a:solidFill>
                  <a:srgbClr val="000000"/>
                </a:solidFill>
                <a:latin typeface="Times New Roman" pitchFamily="65" charset="-122"/>
                <a:ea typeface="宋体" pitchFamily="65" charset="-122"/>
              </a:rPr>
              <a:t>拟标题与各组文章对应最恰当的一项是</a:t>
            </a:r>
            <a:r>
              <a:rPr lang="zh-CN" altLang="en-US" sz="1197" kern="0" spc="333"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第一组:《看见&lt;看见&gt;》《书虫诞生记》《对话苏东坡》《家有书窝》</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第二组:《同桌的你》《伴我同行》《奔跑吧,兄弟》《没有麦田的守望者》</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第三组:《感悟青春》《我的“离经叛道”的话》《扪心自问》《当我发呆时我在想些什么》</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A.读万卷书　　寸草春晖　　我思我在               B.悦读生活　　寸草春晖　　指点江山</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C.悦读生活　　那些花儿　　我思我在               D.读万卷书　　那些花儿　　指点江山</a:t>
            </a:r>
            <a:endParaRPr lang="zh-CN" altLang="en-US" dirty="0"/>
          </a:p>
        </p:txBody>
      </p:sp>
      <p:sp>
        <p:nvSpPr>
          <p:cNvPr id="3" name="TextBox 2"/>
          <p:cNvSpPr txBox="1"/>
          <p:nvPr/>
        </p:nvSpPr>
        <p:spPr>
          <a:xfrm>
            <a:off x="540000" y="3508892"/>
            <a:ext cx="8127000" cy="172117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答案  </a:t>
            </a:r>
            <a:r>
              <a:rPr lang="zh-CN" altLang="en-US" sz="1530" kern="0" dirty="0" smtClean="0">
                <a:solidFill>
                  <a:srgbClr val="000000"/>
                </a:solidFill>
                <a:latin typeface="Times New Roman" pitchFamily="65" charset="-122"/>
                <a:ea typeface="宋体" pitchFamily="65" charset="-122"/>
              </a:rPr>
              <a:t>  C　第一组的几篇文章,是写读书生活的,尤其是《家有书窝》更体现生活性,以“悦读</a:t>
            </a:r>
            <a:r>
              <a:rPr dirty="0"/>
              <a:t/>
            </a:r>
            <a:br>
              <a:rPr dirty="0"/>
            </a:br>
            <a:r>
              <a:rPr lang="zh-CN" altLang="en-US" sz="1530" kern="0" dirty="0" smtClean="0">
                <a:solidFill>
                  <a:srgbClr val="000000"/>
                </a:solidFill>
                <a:latin typeface="Times New Roman" pitchFamily="65" charset="-122"/>
                <a:ea typeface="宋体" pitchFamily="65" charset="-122"/>
              </a:rPr>
              <a:t>生活”为标题更恰当。“读万卷书”适合作为侧重于写读了很多书、明白了很多理的文章</a:t>
            </a:r>
            <a:r>
              <a:rPr dirty="0"/>
              <a:t/>
            </a:r>
            <a:br>
              <a:rPr dirty="0"/>
            </a:br>
            <a:r>
              <a:rPr lang="zh-CN" altLang="en-US" sz="1530" kern="0" dirty="0" smtClean="0">
                <a:solidFill>
                  <a:srgbClr val="000000"/>
                </a:solidFill>
                <a:latin typeface="Times New Roman" pitchFamily="65" charset="-122"/>
                <a:ea typeface="宋体" pitchFamily="65" charset="-122"/>
              </a:rPr>
              <a:t>的集子名。第二组文章,是写生活中那些留下印象的人和事的,这些人和事都是一朵朵记忆的</a:t>
            </a:r>
            <a:r>
              <a:rPr dirty="0"/>
              <a:t/>
            </a:r>
            <a:br>
              <a:rPr dirty="0"/>
            </a:br>
            <a:r>
              <a:rPr lang="zh-CN" altLang="en-US" sz="1530" kern="0" dirty="0" smtClean="0">
                <a:solidFill>
                  <a:srgbClr val="000000"/>
                </a:solidFill>
                <a:latin typeface="Times New Roman" pitchFamily="65" charset="-122"/>
                <a:ea typeface="宋体" pitchFamily="65" charset="-122"/>
              </a:rPr>
              <a:t>花儿,用“那些花儿”比较合适。“寸草春晖”则更适合于那些写小事反映大道理的文章的</a:t>
            </a:r>
            <a:r>
              <a:rPr dirty="0"/>
              <a:t/>
            </a:r>
            <a:br>
              <a:rPr dirty="0"/>
            </a:br>
            <a:r>
              <a:rPr lang="zh-CN" altLang="en-US" sz="1530" kern="0" dirty="0" smtClean="0">
                <a:solidFill>
                  <a:srgbClr val="000000"/>
                </a:solidFill>
                <a:latin typeface="Times New Roman" pitchFamily="65" charset="-122"/>
                <a:ea typeface="宋体" pitchFamily="65" charset="-122"/>
              </a:rPr>
              <a:t>集子名。第三组文章,都侧重于思考,宜用“我思我在”做集子名。</a:t>
            </a:r>
            <a:endParaRPr lang="zh-CN" altLang="en-US" dirty="0"/>
          </a:p>
        </p:txBody>
      </p:sp>
      <p:sp>
        <p:nvSpPr>
          <p:cNvPr id="4" name="TextBox 3"/>
          <p:cNvSpPr txBox="1"/>
          <p:nvPr/>
        </p:nvSpPr>
        <p:spPr>
          <a:xfrm>
            <a:off x="540000" y="5264050"/>
            <a:ext cx="8127000" cy="10137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评析　</a:t>
            </a:r>
            <a:r>
              <a:rPr lang="zh-CN" altLang="en-US" sz="1530" kern="0" dirty="0" smtClean="0">
                <a:solidFill>
                  <a:srgbClr val="000000"/>
                </a:solidFill>
                <a:latin typeface="Times New Roman" pitchFamily="65" charset="-122"/>
                <a:ea typeface="宋体" pitchFamily="65" charset="-122"/>
              </a:rPr>
              <a:t>本题考查对语言的准确理解与应用能力。设置的情境贴近考生生活。引导考生从文</a:t>
            </a:r>
            <a:r>
              <a:rPr dirty="0"/>
              <a:t/>
            </a:r>
            <a:br>
              <a:rPr dirty="0"/>
            </a:br>
            <a:r>
              <a:rPr lang="zh-CN" altLang="en-US" sz="1530" kern="0" dirty="0" smtClean="0">
                <a:solidFill>
                  <a:srgbClr val="000000"/>
                </a:solidFill>
                <a:latin typeface="Times New Roman" pitchFamily="65" charset="-122"/>
                <a:ea typeface="宋体" pitchFamily="65" charset="-122"/>
              </a:rPr>
              <a:t>章题目入手思考文章内容,根据推测出来的文章内容,概括文章的中心所指,寻找能够概括这些</a:t>
            </a:r>
            <a:r>
              <a:rPr dirty="0"/>
              <a:t/>
            </a:r>
            <a:br>
              <a:rPr dirty="0"/>
            </a:br>
            <a:r>
              <a:rPr lang="zh-CN" altLang="en-US" sz="1530" kern="0" dirty="0" smtClean="0">
                <a:solidFill>
                  <a:srgbClr val="000000"/>
                </a:solidFill>
                <a:latin typeface="Times New Roman" pitchFamily="65" charset="-122"/>
                <a:ea typeface="宋体" pitchFamily="65" charset="-122"/>
              </a:rPr>
              <a:t>文章主旨的词语作集子名。对考生题文对应、词语细微辨析能力有较高要求。</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6.(2014大纲全国,18,4分)下面是某影城招聘值班经理启事中的六项内容,请按性质的不同将它</a:t>
            </a:r>
            <a:r>
              <a:t/>
            </a:r>
            <a:br/>
            <a:r>
              <a:rPr lang="zh-CN" altLang="en-US" sz="1530" kern="0" dirty="0" smtClean="0">
                <a:solidFill>
                  <a:srgbClr val="000000"/>
                </a:solidFill>
                <a:latin typeface="Times New Roman" pitchFamily="65" charset="-122"/>
                <a:ea typeface="宋体" pitchFamily="65" charset="-122"/>
              </a:rPr>
              <a:t>们分为两类,并为每类命名。</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①具有良好的职业操守及团队合作精神。</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②有较强的沟通、协调和组织能力,以及对突发事件的应变能力。</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③负责本部门运营区域设备设施的维护与利用。</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④分析影城每月的运营状况。</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⑤热爱影城工作,有影城管理的相关知识。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⑥协助运营经理管理影院日常工作。</a:t>
            </a:r>
            <a:endParaRPr lang="zh-CN" altLang="en-US"/>
          </a:p>
        </p:txBody>
      </p:sp>
      <p:sp>
        <p:nvSpPr>
          <p:cNvPr id="3" name="TextBox 2"/>
          <p:cNvSpPr txBox="1"/>
          <p:nvPr/>
        </p:nvSpPr>
        <p:spPr>
          <a:xfrm>
            <a:off x="540000" y="3848897"/>
            <a:ext cx="8127000" cy="70634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第一类:③④⑥　命名:岗位职责</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第二类:①②⑤　命名:任职要求</a:t>
            </a:r>
            <a:endParaRPr lang="zh-CN" altLang="en-US" dirty="0"/>
          </a:p>
        </p:txBody>
      </p:sp>
      <p:sp>
        <p:nvSpPr>
          <p:cNvPr id="4" name="TextBox 3"/>
          <p:cNvSpPr txBox="1"/>
          <p:nvPr/>
        </p:nvSpPr>
        <p:spPr>
          <a:xfrm>
            <a:off x="540000" y="4546092"/>
            <a:ext cx="8127000" cy="136800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这是一道压缩语段题,要求按一定标准整合各条信息并进行概括;这也是一道应用文写</a:t>
            </a:r>
            <a:r>
              <a:rPr dirty="0"/>
              <a:t/>
            </a:r>
            <a:br>
              <a:rPr dirty="0"/>
            </a:br>
            <a:r>
              <a:rPr lang="zh-CN" altLang="en-US" sz="1530" kern="0" dirty="0" smtClean="0">
                <a:solidFill>
                  <a:srgbClr val="000000"/>
                </a:solidFill>
                <a:latin typeface="Times New Roman" pitchFamily="65" charset="-122"/>
                <a:ea typeface="宋体" pitchFamily="65" charset="-122"/>
              </a:rPr>
              <a:t>作题,招聘启事一般要具备哪些内容,明白了这一点就不难进行整合。招聘经理,应该让人明白</a:t>
            </a:r>
            <a:r>
              <a:rPr dirty="0"/>
              <a:t/>
            </a:r>
            <a:br>
              <a:rPr dirty="0"/>
            </a:br>
            <a:r>
              <a:rPr lang="zh-CN" altLang="en-US" sz="1530" kern="0" dirty="0" smtClean="0">
                <a:solidFill>
                  <a:srgbClr val="000000"/>
                </a:solidFill>
                <a:latin typeface="Times New Roman" pitchFamily="65" charset="-122"/>
                <a:ea typeface="宋体" pitchFamily="65" charset="-122"/>
              </a:rPr>
              <a:t>“干什么事”“有何要求”,应聘者才能对号入座。“命名”二字说明答案应该以词语或短</a:t>
            </a:r>
            <a:r>
              <a:rPr dirty="0"/>
              <a:t/>
            </a:r>
            <a:br>
              <a:rPr dirty="0"/>
            </a:br>
            <a:r>
              <a:rPr lang="zh-CN" altLang="en-US" sz="1530" kern="0" dirty="0" smtClean="0">
                <a:solidFill>
                  <a:srgbClr val="000000"/>
                </a:solidFill>
                <a:latin typeface="Times New Roman" pitchFamily="65" charset="-122"/>
                <a:ea typeface="宋体" pitchFamily="65" charset="-122"/>
              </a:rPr>
              <a:t>语的形式呈现,不能是一个句子。</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2358100"/>
            <a:ext cx="8127000" cy="313387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1.(2015课标全国Ⅱ,15)填入下面一段文字横线处的语句,最恰当的一句是</a:t>
            </a:r>
            <a:r>
              <a:rPr lang="zh-CN" altLang="en-US" sz="1197" kern="0" spc="333"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辣,我们都不陌生,很多人无辣不欢甚至吃辣上瘾。这是因为辣椒素等辣味物质刺激舌头、口</a:t>
            </a:r>
            <a:r>
              <a:rPr dirty="0"/>
              <a:t/>
            </a:r>
            <a:br>
              <a:rPr dirty="0"/>
            </a:br>
            <a:r>
              <a:rPr lang="zh-CN" altLang="en-US" sz="1530" kern="0" dirty="0" smtClean="0">
                <a:solidFill>
                  <a:srgbClr val="000000"/>
                </a:solidFill>
                <a:latin typeface="Times New Roman" pitchFamily="65" charset="-122"/>
                <a:ea typeface="宋体" pitchFamily="65" charset="-122"/>
              </a:rPr>
              <a:t>腔的神经末梢时,会在大脑中形成类似灼烧的感觉,机体就反射性地出现心跳加速、唾液及汗</a:t>
            </a:r>
            <a:r>
              <a:rPr dirty="0"/>
              <a:t/>
            </a:r>
            <a:br>
              <a:rPr dirty="0"/>
            </a:br>
            <a:r>
              <a:rPr lang="zh-CN" altLang="en-US" sz="1530" kern="0" dirty="0" smtClean="0">
                <a:solidFill>
                  <a:srgbClr val="000000"/>
                </a:solidFill>
                <a:latin typeface="Times New Roman" pitchFamily="65" charset="-122"/>
                <a:ea typeface="宋体" pitchFamily="65" charset="-122"/>
              </a:rPr>
              <a:t>液分泌增多等现象,</a:t>
            </a:r>
            <a:r>
              <a:rPr lang="zh-CN" altLang="en-US" sz="1530" u="sng" kern="0"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,内啡肽又促进多巴胺的分泌,多巴胺能在短时间内令人高度</a:t>
            </a:r>
            <a:r>
              <a:rPr dirty="0"/>
              <a:t/>
            </a:r>
            <a:br>
              <a:rPr dirty="0"/>
            </a:br>
            <a:r>
              <a:rPr lang="zh-CN" altLang="en-US" sz="1530" kern="0" dirty="0" smtClean="0">
                <a:solidFill>
                  <a:srgbClr val="000000"/>
                </a:solidFill>
                <a:latin typeface="Times New Roman" pitchFamily="65" charset="-122"/>
                <a:ea typeface="宋体" pitchFamily="65" charset="-122"/>
              </a:rPr>
              <a:t>兴奋,带来“辣椒素快感”,慢慢地我们吃辣就上瘾了。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A.大脑在这些兴奋性的刺激下把内啡肽释放出来</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B.内啡肽因这些兴奋性的刺激而被大脑释放出来</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C.这些兴奋性的刺激使大脑释放出内啡肽</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D.这些兴奋性的刺激使大脑把内啡肽释放出来</a:t>
            </a:r>
            <a:endParaRPr lang="zh-CN" altLang="en-US" dirty="0"/>
          </a:p>
        </p:txBody>
      </p:sp>
      <p:sp>
        <p:nvSpPr>
          <p:cNvPr id="3" name="TextBox 11"/>
          <p:cNvSpPr txBox="1"/>
          <p:nvPr/>
        </p:nvSpPr>
        <p:spPr>
          <a:xfrm>
            <a:off x="2829752" y="1569480"/>
            <a:ext cx="3413114" cy="400110"/>
          </a:xfrm>
          <a:prstGeom prst="rect">
            <a:avLst/>
          </a:prstGeom>
          <a:noFill/>
          <a:ln w="9525">
            <a:noFill/>
          </a:ln>
        </p:spPr>
        <p:txBody>
          <a:bodyPr wrap="none">
            <a:spAutoFit/>
          </a:bodyPr>
          <a:lstStyle/>
          <a:p>
            <a:r>
              <a:rPr lang="en-US" altLang="zh-CN" sz="2000" b="1" dirty="0" smtClean="0">
                <a:latin typeface="黑体" panose="02010609060101010101" pitchFamily="49" charset="-122"/>
                <a:ea typeface="黑体" panose="02010609060101010101" pitchFamily="49" charset="-122"/>
              </a:rPr>
              <a:t>A</a:t>
            </a:r>
            <a:r>
              <a:rPr lang="zh-CN" altLang="en-US" sz="2000" b="1" dirty="0" smtClean="0">
                <a:latin typeface="黑体" panose="02010609060101010101" pitchFamily="49" charset="-122"/>
                <a:ea typeface="黑体" panose="02010609060101010101" pitchFamily="49" charset="-122"/>
              </a:rPr>
              <a:t>组</a:t>
            </a:r>
            <a:r>
              <a:rPr lang="en-US" altLang="x-none" sz="2000" b="1" dirty="0" smtClean="0">
                <a:latin typeface="黑体" panose="02010609060101010101" pitchFamily="49" charset="-122"/>
                <a:ea typeface="黑体" panose="02010609060101010101" pitchFamily="49" charset="-122"/>
              </a:rPr>
              <a:t>  </a:t>
            </a:r>
            <a:r>
              <a:rPr lang="zh-CN" altLang="en-US" sz="2000" b="1" dirty="0" smtClean="0">
                <a:latin typeface="黑体" panose="02010609060101010101" pitchFamily="49" charset="-122"/>
                <a:ea typeface="黑体" panose="02010609060101010101" pitchFamily="49" charset="-122"/>
              </a:rPr>
              <a:t>统一命题</a:t>
            </a:r>
            <a:r>
              <a:rPr lang="en-US" altLang="zh-CN" sz="2000" b="1" dirty="0" smtClean="0">
                <a:latin typeface="黑体" panose="02010609060101010101" pitchFamily="49" charset="-122"/>
                <a:ea typeface="黑体" panose="02010609060101010101" pitchFamily="49" charset="-122"/>
              </a:rPr>
              <a:t>·</a:t>
            </a:r>
            <a:r>
              <a:rPr lang="zh-CN" altLang="en-US" sz="2000" b="1" dirty="0" smtClean="0">
                <a:latin typeface="黑体" panose="02010609060101010101" pitchFamily="49" charset="-122"/>
                <a:ea typeface="黑体" panose="02010609060101010101" pitchFamily="49" charset="-122"/>
              </a:rPr>
              <a:t>课标卷题组</a:t>
            </a:r>
            <a:endParaRPr lang="en-US" altLang="zh-CN" sz="2000" b="1" dirty="0" smtClean="0">
              <a:latin typeface="黑体" panose="02010609060101010101" pitchFamily="49" charset="-122"/>
              <a:ea typeface="黑体" panose="02010609060101010101" pitchFamily="49" charset="-122"/>
            </a:endParaRPr>
          </a:p>
        </p:txBody>
      </p:sp>
      <p:sp>
        <p:nvSpPr>
          <p:cNvPr id="4" name="文本框 4"/>
          <p:cNvSpPr txBox="1"/>
          <p:nvPr/>
        </p:nvSpPr>
        <p:spPr>
          <a:xfrm>
            <a:off x="428596" y="1988768"/>
            <a:ext cx="2031325" cy="369332"/>
          </a:xfrm>
          <a:prstGeom prst="rect">
            <a:avLst/>
          </a:prstGeom>
          <a:noFill/>
        </p:spPr>
        <p:txBody>
          <a:bodyPr wrap="none" rtlCol="0" anchor="t">
            <a:spAutoFit/>
          </a:bodyPr>
          <a:lstStyle/>
          <a:p>
            <a:r>
              <a:rPr lang="zh-CN" altLang="en-US" b="1" dirty="0" smtClean="0">
                <a:solidFill>
                  <a:srgbClr val="7030A0"/>
                </a:solidFill>
                <a:latin typeface="黑体" panose="02010609060101010101" pitchFamily="49" charset="-122"/>
                <a:ea typeface="黑体" panose="02010609060101010101" pitchFamily="49" charset="-122"/>
                <a:sym typeface="+mn-ea"/>
              </a:rPr>
              <a:t>题组一  选用句式</a:t>
            </a:r>
            <a:endParaRPr lang="zh-CN" altLang="en-US" b="1" dirty="0"/>
          </a:p>
        </p:txBody>
      </p:sp>
      <p:pic>
        <p:nvPicPr>
          <p:cNvPr id="5" name="Picture 2" descr="E:\2016年\图书出版\2017版 53B教参\教参课件\栏目图.png"/>
          <p:cNvPicPr>
            <a:picLocks noChangeAspect="1"/>
          </p:cNvPicPr>
          <p:nvPr/>
        </p:nvPicPr>
        <p:blipFill>
          <a:blip r:embed="rId4"/>
          <a:stretch>
            <a:fillRect/>
          </a:stretch>
        </p:blipFill>
        <p:spPr>
          <a:xfrm>
            <a:off x="3330515" y="1021515"/>
            <a:ext cx="2543175" cy="549275"/>
          </a:xfrm>
          <a:prstGeom prst="rect">
            <a:avLst/>
          </a:prstGeom>
          <a:noFill/>
          <a:ln w="9525">
            <a:noFill/>
          </a:ln>
        </p:spPr>
      </p:pic>
      <p:sp>
        <p:nvSpPr>
          <p:cNvPr id="6" name="矩形 6"/>
          <p:cNvSpPr/>
          <p:nvPr/>
        </p:nvSpPr>
        <p:spPr>
          <a:xfrm>
            <a:off x="3582706" y="1059788"/>
            <a:ext cx="1402080" cy="460375"/>
          </a:xfrm>
          <a:prstGeom prst="rect">
            <a:avLst/>
          </a:prstGeom>
          <a:noFill/>
          <a:ln w="9525">
            <a:noFill/>
          </a:ln>
        </p:spPr>
        <p:txBody>
          <a:bodyPr wrap="none">
            <a:spAutoFit/>
          </a:bodyPr>
          <a:lstStyle/>
          <a:p>
            <a:r>
              <a:rPr lang="zh-CN" altLang="en-US" sz="2400" dirty="0">
                <a:solidFill>
                  <a:schemeClr val="bg1"/>
                </a:solidFill>
                <a:latin typeface="微软雅黑" panose="020B0503020204020204" charset="-122"/>
                <a:ea typeface="微软雅黑" panose="020B0503020204020204" charset="-122"/>
              </a:rPr>
              <a:t>五年高考</a:t>
            </a:r>
          </a:p>
        </p:txBody>
      </p:sp>
    </p:spTree>
    <p:custDataLst>
      <p:custData r:id="rId1"/>
    </p:custData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595012"/>
            <a:ext cx="8127000" cy="282538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2015浙江,5)填入下面空缺处的语句,最恰当的一项是(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我需要清静</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最好去处是到个庙宇前小河旁边大石头上坐坐,</a:t>
            </a:r>
            <a:r>
              <a:rPr lang="zh-CN" altLang="en-US" sz="1530" u="sng" kern="0"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。雨季来时上面长</a:t>
            </a:r>
            <a:r>
              <a:rPr dirty="0"/>
              <a:t/>
            </a:r>
            <a:br>
              <a:rPr dirty="0"/>
            </a:br>
            <a:r>
              <a:rPr lang="zh-CN" altLang="en-US" sz="1530" kern="0" dirty="0" smtClean="0">
                <a:solidFill>
                  <a:srgbClr val="000000"/>
                </a:solidFill>
                <a:latin typeface="Times New Roman" pitchFamily="65" charset="-122"/>
                <a:ea typeface="宋体" pitchFamily="65" charset="-122"/>
              </a:rPr>
              <a:t>了些绿绒似的苔类。雨季一过,苔已干枯了,在一片未干枯苔上正开着小小蓝花白花,有细脚蜘</a:t>
            </a:r>
            <a:r>
              <a:rPr dirty="0"/>
              <a:t/>
            </a:r>
            <a:br>
              <a:rPr dirty="0"/>
            </a:br>
            <a:r>
              <a:rPr lang="zh-CN" altLang="en-US" sz="1530" kern="0" dirty="0" smtClean="0">
                <a:solidFill>
                  <a:srgbClr val="000000"/>
                </a:solidFill>
                <a:latin typeface="Times New Roman" pitchFamily="65" charset="-122"/>
                <a:ea typeface="宋体" pitchFamily="65" charset="-122"/>
              </a:rPr>
              <a:t>蛛在旁边爬。</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A.阳光和雨露把这石头漂白磨光了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B.这石头被阳光和雨露漂白磨光了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C.阳光和雨露已把这石头漂白磨光了的</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D.这石头是被阳光和雨露漂白磨光了的</a:t>
            </a:r>
            <a:endParaRPr lang="zh-CN" altLang="en-US" dirty="0"/>
          </a:p>
        </p:txBody>
      </p:sp>
      <p:sp>
        <p:nvSpPr>
          <p:cNvPr id="3" name="文本框 4"/>
          <p:cNvSpPr txBox="1"/>
          <p:nvPr/>
        </p:nvSpPr>
        <p:spPr>
          <a:xfrm>
            <a:off x="468973" y="1264987"/>
            <a:ext cx="2031325" cy="369332"/>
          </a:xfrm>
          <a:prstGeom prst="rect">
            <a:avLst/>
          </a:prstGeom>
          <a:noFill/>
        </p:spPr>
        <p:txBody>
          <a:bodyPr wrap="none" rtlCol="0" anchor="t">
            <a:spAutoFit/>
          </a:bodyPr>
          <a:lstStyle/>
          <a:p>
            <a:r>
              <a:rPr lang="zh-CN" altLang="en-US" b="1" dirty="0" smtClean="0">
                <a:solidFill>
                  <a:srgbClr val="7030A0"/>
                </a:solidFill>
                <a:latin typeface="黑体" panose="02010609060101010101" pitchFamily="49" charset="-122"/>
                <a:ea typeface="黑体" panose="02010609060101010101" pitchFamily="49" charset="-122"/>
                <a:sym typeface="+mn-ea"/>
              </a:rPr>
              <a:t>题组三  选用句式</a:t>
            </a:r>
            <a:endParaRPr lang="zh-CN" altLang="en-US" b="1" dirty="0"/>
          </a:p>
        </p:txBody>
      </p:sp>
      <p:sp>
        <p:nvSpPr>
          <p:cNvPr id="4" name="TextBox 2"/>
          <p:cNvSpPr txBox="1"/>
          <p:nvPr/>
        </p:nvSpPr>
        <p:spPr>
          <a:xfrm>
            <a:off x="540000" y="4410810"/>
            <a:ext cx="8127000" cy="101483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D　联系上下文,注意保持话题的一致性和句式的一致性。根据第二句“雨季来时上</a:t>
            </a:r>
            <a:r>
              <a:rPr dirty="0"/>
              <a:t/>
            </a:r>
            <a:br>
              <a:rPr dirty="0"/>
            </a:br>
            <a:r>
              <a:rPr lang="zh-CN" altLang="en-US" sz="1530" kern="0" dirty="0" smtClean="0">
                <a:solidFill>
                  <a:srgbClr val="000000"/>
                </a:solidFill>
                <a:latin typeface="Times New Roman" pitchFamily="65" charset="-122"/>
                <a:ea typeface="宋体" pitchFamily="65" charset="-122"/>
              </a:rPr>
              <a:t>面长了些绿绒似的苔类”可推断空缺处句子的主语是石头,再根据第一句判断这句为“是”</a:t>
            </a:r>
            <a:r>
              <a:rPr dirty="0"/>
              <a:t/>
            </a:r>
            <a:br>
              <a:rPr dirty="0"/>
            </a:br>
            <a:r>
              <a:rPr lang="zh-CN" altLang="en-US" sz="1530" kern="0" dirty="0" smtClean="0">
                <a:solidFill>
                  <a:srgbClr val="000000"/>
                </a:solidFill>
                <a:latin typeface="Times New Roman" pitchFamily="65" charset="-122"/>
                <a:ea typeface="宋体" pitchFamily="65" charset="-122"/>
              </a:rPr>
              <a:t>字句,所以答案选D。</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486417"/>
            <a:ext cx="8127000" cy="317856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1.(2018江苏,3)下列诗句与所描绘的古代体育活动,对应全部正确的一项是</a:t>
            </a:r>
            <a:r>
              <a:rPr lang="zh-CN" altLang="en-US" sz="1197" kern="0" spc="333"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①乐手无踪洞箫吹,精灵盘丝任翻飞。</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②雾縠云绡妙剪裁,好风相送上瑶台。</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③浪设机关何所益,仅存边角未为雄。</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④来疑神女从云下,去似姮娥到月边。</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A.①下围棋　②荡秋千　③抖空竹　④放风筝</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B.①抖空竹　②荡秋千　③下围棋　④放风筝</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C.①下围棋　②放风筝　③抖空竹　④荡秋千</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D.①抖空竹　②放风筝　③下围棋　④荡秋千</a:t>
            </a:r>
            <a:endParaRPr lang="zh-CN" altLang="en-US" dirty="0"/>
          </a:p>
        </p:txBody>
      </p:sp>
      <p:sp>
        <p:nvSpPr>
          <p:cNvPr id="3" name="文本框 4"/>
          <p:cNvSpPr txBox="1"/>
          <p:nvPr/>
        </p:nvSpPr>
        <p:spPr>
          <a:xfrm>
            <a:off x="500034" y="1134253"/>
            <a:ext cx="2743059" cy="369332"/>
          </a:xfrm>
          <a:prstGeom prst="rect">
            <a:avLst/>
          </a:prstGeom>
          <a:noFill/>
        </p:spPr>
        <p:txBody>
          <a:bodyPr wrap="none" rtlCol="0" anchor="t">
            <a:spAutoFit/>
          </a:bodyPr>
          <a:lstStyle/>
          <a:p>
            <a:r>
              <a:rPr lang="zh-CN" altLang="en-US" b="1" dirty="0" smtClean="0">
                <a:solidFill>
                  <a:srgbClr val="7030A0"/>
                </a:solidFill>
                <a:latin typeface="黑体" panose="02010609060101010101" pitchFamily="49" charset="-122"/>
                <a:ea typeface="黑体" panose="02010609060101010101" pitchFamily="49" charset="-122"/>
                <a:sym typeface="+mn-ea"/>
              </a:rPr>
              <a:t>题组四  仿用句式与修辞</a:t>
            </a:r>
            <a:endParaRPr lang="zh-CN" altLang="en-US" b="1" dirty="0"/>
          </a:p>
        </p:txBody>
      </p:sp>
      <p:sp>
        <p:nvSpPr>
          <p:cNvPr id="4" name="TextBox 2"/>
          <p:cNvSpPr txBox="1"/>
          <p:nvPr/>
        </p:nvSpPr>
        <p:spPr>
          <a:xfrm>
            <a:off x="540000" y="4625124"/>
            <a:ext cx="8127000" cy="136691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答案 </a:t>
            </a:r>
            <a:r>
              <a:rPr lang="zh-CN" altLang="en-US" sz="1530" kern="0" dirty="0" smtClean="0">
                <a:solidFill>
                  <a:srgbClr val="000000"/>
                </a:solidFill>
                <a:latin typeface="Times New Roman" pitchFamily="65" charset="-122"/>
                <a:ea typeface="宋体" pitchFamily="65" charset="-122"/>
              </a:rPr>
              <a:t>   D　①结合关键词“洞箫吹”“盘丝”“翻飞”来判断。②“雾縠”是轻薄如雾的</a:t>
            </a:r>
            <a:r>
              <a:rPr dirty="0"/>
              <a:t/>
            </a:r>
            <a:br>
              <a:rPr dirty="0"/>
            </a:br>
            <a:r>
              <a:rPr lang="zh-CN" altLang="en-US" sz="1530" kern="0" dirty="0" smtClean="0">
                <a:solidFill>
                  <a:srgbClr val="000000"/>
                </a:solidFill>
                <a:latin typeface="Times New Roman" pitchFamily="65" charset="-122"/>
                <a:ea typeface="宋体" pitchFamily="65" charset="-122"/>
              </a:rPr>
              <a:t>纱,“云绡”指像云一样洁白的丝绸。两者都是制作材料,明确之后再结合关键词“剪裁”</a:t>
            </a:r>
            <a:r>
              <a:rPr dirty="0"/>
              <a:t/>
            </a:r>
            <a:br>
              <a:rPr dirty="0"/>
            </a:br>
            <a:r>
              <a:rPr lang="zh-CN" altLang="en-US" sz="1530" kern="0" dirty="0" smtClean="0">
                <a:solidFill>
                  <a:srgbClr val="000000"/>
                </a:solidFill>
                <a:latin typeface="Times New Roman" pitchFamily="65" charset="-122"/>
                <a:ea typeface="宋体" pitchFamily="65" charset="-122"/>
              </a:rPr>
              <a:t>“好风相送”来判断。③结合关键词“机关”“边角”“未为雄”来判断。④结合关键词</a:t>
            </a:r>
            <a:r>
              <a:rPr dirty="0"/>
              <a:t/>
            </a:r>
            <a:br>
              <a:rPr dirty="0"/>
            </a:br>
            <a:r>
              <a:rPr lang="zh-CN" altLang="en-US" sz="1530" kern="0" dirty="0" smtClean="0">
                <a:solidFill>
                  <a:srgbClr val="000000"/>
                </a:solidFill>
                <a:latin typeface="Times New Roman" pitchFamily="65" charset="-122"/>
                <a:ea typeface="宋体" pitchFamily="65" charset="-122"/>
              </a:rPr>
              <a:t>“来”“去”“从云下”“到月边”来判断。</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2.(2017浙江,5,3分)归谬法是指为反对错误观点,先假设这个观点是正确的,由此推论得出荒谬</a:t>
            </a:r>
            <a:r>
              <a:t/>
            </a:r>
            <a:br/>
            <a:r>
              <a:rPr lang="zh-CN" altLang="en-US" sz="1530" kern="0" dirty="0" smtClean="0">
                <a:solidFill>
                  <a:srgbClr val="000000"/>
                </a:solidFill>
                <a:latin typeface="Times New Roman" pitchFamily="65" charset="-122"/>
                <a:ea typeface="宋体" pitchFamily="65" charset="-122"/>
              </a:rPr>
              <a:t>结论的论证方法。仿照下面的示例,另写一句话。要求:符合归谬逻辑,句式基本一致,语言简</a:t>
            </a:r>
            <a:r>
              <a:t/>
            </a:r>
            <a:br/>
            <a:r>
              <a:rPr lang="zh-CN" altLang="en-US" sz="1530" kern="0" dirty="0" smtClean="0">
                <a:solidFill>
                  <a:srgbClr val="000000"/>
                </a:solidFill>
                <a:latin typeface="Times New Roman" pitchFamily="65" charset="-122"/>
                <a:ea typeface="宋体" pitchFamily="65" charset="-122"/>
              </a:rPr>
              <a:t>洁明了。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例句:如果作品水平越高,知音越少,那么谁也不懂的东西就是世界上的绝作了。</a:t>
            </a:r>
            <a:endParaRPr lang="zh-CN" altLang="en-US"/>
          </a:p>
        </p:txBody>
      </p:sp>
      <p:sp>
        <p:nvSpPr>
          <p:cNvPr id="3" name="TextBox 2"/>
          <p:cNvSpPr txBox="1"/>
          <p:nvPr/>
        </p:nvSpPr>
        <p:spPr>
          <a:xfrm>
            <a:off x="540000" y="2491575"/>
            <a:ext cx="8127000" cy="66056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(示例)如果语言是生产工具,能够生产出物质资料,那么夸夸其谈的人就可以是百万富</a:t>
            </a:r>
            <a:r>
              <a:rPr dirty="0"/>
              <a:t/>
            </a:r>
            <a:br>
              <a:rPr dirty="0"/>
            </a:br>
            <a:r>
              <a:rPr lang="zh-CN" altLang="en-US" sz="1530" kern="0" dirty="0" smtClean="0">
                <a:solidFill>
                  <a:srgbClr val="000000"/>
                </a:solidFill>
                <a:latin typeface="Times New Roman" pitchFamily="65" charset="-122"/>
                <a:ea typeface="宋体" pitchFamily="65" charset="-122"/>
              </a:rPr>
              <a:t>翁了。</a:t>
            </a:r>
            <a:endParaRPr lang="zh-CN" altLang="en-US" dirty="0"/>
          </a:p>
        </p:txBody>
      </p:sp>
      <p:sp>
        <p:nvSpPr>
          <p:cNvPr id="4" name="TextBox 3"/>
          <p:cNvSpPr txBox="1"/>
          <p:nvPr/>
        </p:nvSpPr>
        <p:spPr>
          <a:xfrm>
            <a:off x="540000" y="3191257"/>
            <a:ext cx="8127000" cy="66165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第一步,理解“归谬法”的要点:①假设某观点正确;②再按此观点推论,③得出荒谬结</a:t>
            </a:r>
            <a:r>
              <a:rPr dirty="0"/>
              <a:t/>
            </a:r>
            <a:br>
              <a:rPr dirty="0"/>
            </a:br>
            <a:r>
              <a:rPr lang="zh-CN" altLang="en-US" sz="1530" kern="0" dirty="0" smtClean="0">
                <a:solidFill>
                  <a:srgbClr val="000000"/>
                </a:solidFill>
                <a:latin typeface="Times New Roman" pitchFamily="65" charset="-122"/>
                <a:ea typeface="宋体" pitchFamily="65" charset="-122"/>
              </a:rPr>
              <a:t>论。第二步,分析例句的句式特点。第三步,注意表达,符合“语言简洁明了”的要求。</a:t>
            </a:r>
            <a:endParaRPr lang="zh-CN" altLang="en-US" dirty="0"/>
          </a:p>
        </p:txBody>
      </p:sp>
      <p:sp>
        <p:nvSpPr>
          <p:cNvPr id="5" name="TextBox 4"/>
          <p:cNvSpPr txBox="1"/>
          <p:nvPr/>
        </p:nvSpPr>
        <p:spPr>
          <a:xfrm>
            <a:off x="540000" y="3888452"/>
            <a:ext cx="8127000" cy="101483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知识拓展</a:t>
            </a:r>
            <a:r>
              <a:rPr lang="zh-CN" altLang="en-US" sz="1530" kern="0" dirty="0" smtClean="0">
                <a:solidFill>
                  <a:srgbClr val="000000"/>
                </a:solidFill>
                <a:latin typeface="Times New Roman" pitchFamily="65" charset="-122"/>
                <a:ea typeface="宋体" pitchFamily="65" charset="-122"/>
              </a:rPr>
              <a:t>　归谬法是首先假设对方的论点是正确的,然后对这一论点加以引申、推论,从而得</a:t>
            </a:r>
            <a:r>
              <a:rPr dirty="0"/>
              <a:t/>
            </a:r>
            <a:br>
              <a:rPr dirty="0"/>
            </a:br>
            <a:r>
              <a:rPr lang="zh-CN" altLang="en-US" sz="1530" kern="0" dirty="0" smtClean="0">
                <a:solidFill>
                  <a:srgbClr val="000000"/>
                </a:solidFill>
                <a:latin typeface="Times New Roman" pitchFamily="65" charset="-122"/>
                <a:ea typeface="宋体" pitchFamily="65" charset="-122"/>
              </a:rPr>
              <a:t>出极其荒谬可笑的结论来,以驳倒对方论点的一种论证方法。归谬法主要用于驳论文章。这</a:t>
            </a:r>
            <a:r>
              <a:rPr dirty="0"/>
              <a:t/>
            </a:r>
            <a:br>
              <a:rPr dirty="0"/>
            </a:br>
            <a:r>
              <a:rPr lang="zh-CN" altLang="en-US" sz="1530" kern="0" dirty="0" smtClean="0">
                <a:solidFill>
                  <a:srgbClr val="000000"/>
                </a:solidFill>
                <a:latin typeface="Times New Roman" pitchFamily="65" charset="-122"/>
                <a:ea typeface="宋体" pitchFamily="65" charset="-122"/>
              </a:rPr>
              <a:t>种论证方法常和泼辣、犀利的语言相配合,产生辛辣、有力而富有幽默感的表达效果。</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3.(2017江苏,2)下列句子中,</a:t>
            </a:r>
            <a:r>
              <a:rPr lang="zh-CN" altLang="en-US" sz="1530" u="sng" kern="0" dirty="0" smtClean="0">
                <a:solidFill>
                  <a:srgbClr val="000000"/>
                </a:solidFill>
                <a:latin typeface="Times New Roman" pitchFamily="65" charset="-122"/>
                <a:ea typeface="宋体" pitchFamily="65" charset="-122"/>
              </a:rPr>
              <a:t>没有</a:t>
            </a:r>
            <a:r>
              <a:rPr lang="zh-CN" altLang="en-US" sz="1530" kern="0" dirty="0" smtClean="0">
                <a:solidFill>
                  <a:srgbClr val="000000"/>
                </a:solidFill>
                <a:latin typeface="Times New Roman" pitchFamily="65" charset="-122"/>
                <a:ea typeface="宋体" pitchFamily="65" charset="-122"/>
              </a:rPr>
              <a:t>使用比喻手法的一项是(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A.“一带一路”是我国为推动经济全球化而提出的一项互利共赢的倡议,它已成为推动全球</a:t>
            </a:r>
            <a:r>
              <a:rPr dirty="0"/>
              <a:t/>
            </a:r>
            <a:br>
              <a:rPr dirty="0"/>
            </a:br>
            <a:r>
              <a:rPr lang="zh-CN" altLang="en-US" sz="1530" kern="0" dirty="0" smtClean="0">
                <a:solidFill>
                  <a:srgbClr val="000000"/>
                </a:solidFill>
                <a:latin typeface="Times New Roman" pitchFamily="65" charset="-122"/>
                <a:ea typeface="宋体" pitchFamily="65" charset="-122"/>
              </a:rPr>
              <a:t>经济转型升级、走出衰退困境的新引擎。</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B.气象部门预计,随着暖湿气流增强,我省明天会迎来一场及时雨,空气中污染物浓度将快速下</a:t>
            </a:r>
            <a:r>
              <a:rPr dirty="0"/>
              <a:t/>
            </a:r>
            <a:br>
              <a:rPr dirty="0"/>
            </a:br>
            <a:r>
              <a:rPr lang="zh-CN" altLang="en-US" sz="1530" kern="0" dirty="0" smtClean="0">
                <a:solidFill>
                  <a:srgbClr val="000000"/>
                </a:solidFill>
                <a:latin typeface="Times New Roman" pitchFamily="65" charset="-122"/>
                <a:ea typeface="宋体" pitchFamily="65" charset="-122"/>
              </a:rPr>
              <a:t>降,人们的舒适度会大幅度提升。</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C.一种突如其来的网络病毒洪水猛兽般地袭击全球,导致150多个国家受灾,我国也有近3万家</a:t>
            </a:r>
            <a:r>
              <a:rPr dirty="0"/>
              <a:t/>
            </a:r>
            <a:br>
              <a:rPr dirty="0"/>
            </a:br>
            <a:r>
              <a:rPr lang="zh-CN" altLang="en-US" sz="1530" kern="0" dirty="0" smtClean="0">
                <a:solidFill>
                  <a:srgbClr val="000000"/>
                </a:solidFill>
                <a:latin typeface="Times New Roman" pitchFamily="65" charset="-122"/>
                <a:ea typeface="宋体" pitchFamily="65" charset="-122"/>
              </a:rPr>
              <a:t>机构的计算机受到影响。</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D.我国企业在参与发展中国家的基础设施建设过程中,主动强化环保意识,积极承担社会责任,</a:t>
            </a:r>
            <a:r>
              <a:rPr dirty="0"/>
              <a:t/>
            </a:r>
            <a:br>
              <a:rPr dirty="0"/>
            </a:br>
            <a:r>
              <a:rPr lang="zh-CN" altLang="en-US" sz="1530" kern="0" dirty="0" smtClean="0">
                <a:solidFill>
                  <a:srgbClr val="000000"/>
                </a:solidFill>
                <a:latin typeface="Times New Roman" pitchFamily="65" charset="-122"/>
                <a:ea typeface="宋体" pitchFamily="65" charset="-122"/>
              </a:rPr>
              <a:t>带动了东道国在观念上弯道超车。</a:t>
            </a:r>
            <a:endParaRPr lang="zh-CN" altLang="en-US" dirty="0"/>
          </a:p>
        </p:txBody>
      </p:sp>
      <p:sp>
        <p:nvSpPr>
          <p:cNvPr id="3" name="TextBox 2"/>
          <p:cNvSpPr txBox="1"/>
          <p:nvPr/>
        </p:nvSpPr>
        <p:spPr>
          <a:xfrm>
            <a:off x="540000" y="4192480"/>
            <a:ext cx="8127000" cy="10137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答案 </a:t>
            </a:r>
            <a:r>
              <a:rPr lang="zh-CN" altLang="en-US" sz="1530" kern="0" dirty="0" smtClean="0">
                <a:solidFill>
                  <a:srgbClr val="000000"/>
                </a:solidFill>
                <a:latin typeface="Times New Roman" pitchFamily="65" charset="-122"/>
                <a:ea typeface="宋体" pitchFamily="65" charset="-122"/>
              </a:rPr>
              <a:t>   B　A.将“一带一路”比喻成“引擎”。B.“及时雨”实指一场来得及时的雨,没有任</a:t>
            </a:r>
            <a:r>
              <a:rPr dirty="0"/>
              <a:t/>
            </a:r>
            <a:br>
              <a:rPr dirty="0"/>
            </a:br>
            <a:r>
              <a:rPr lang="zh-CN" altLang="en-US" sz="1530" kern="0" dirty="0" smtClean="0">
                <a:solidFill>
                  <a:srgbClr val="000000"/>
                </a:solidFill>
                <a:latin typeface="Times New Roman" pitchFamily="65" charset="-122"/>
                <a:ea typeface="宋体" pitchFamily="65" charset="-122"/>
              </a:rPr>
              <a:t>何比喻的意味。C.将“网络病毒”比喻成“洪水猛兽”。D.将“主动强化环保意识”比喻</a:t>
            </a:r>
            <a:r>
              <a:rPr dirty="0"/>
              <a:t/>
            </a:r>
            <a:br>
              <a:rPr dirty="0"/>
            </a:br>
            <a:r>
              <a:rPr lang="zh-CN" altLang="en-US" sz="1530" kern="0" dirty="0" smtClean="0">
                <a:solidFill>
                  <a:srgbClr val="000000"/>
                </a:solidFill>
                <a:latin typeface="Times New Roman" pitchFamily="65" charset="-122"/>
                <a:ea typeface="宋体" pitchFamily="65" charset="-122"/>
              </a:rPr>
              <a:t>成“观念上弯道超车”。</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69319"/>
            <a:ext cx="8127000" cy="141269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4.(2017江苏,3)下列对联中,适合悬挂在杜甫草堂的一组是</a:t>
            </a:r>
            <a:r>
              <a:rPr lang="zh-CN" altLang="en-US" sz="1197" kern="0" spc="333"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①为闻庐岳多真隐　别有天地非人间         ②十年幕府悲秦月　一卷唐诗补蜀风</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③狂到世人皆欲杀　醉来天子不能呼         ④秋天一鹄先生骨　春水群鸥野老心</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A.①③　　B.①④　　C.②③　　D.②④</a:t>
            </a:r>
            <a:endParaRPr lang="zh-CN" altLang="en-US" dirty="0"/>
          </a:p>
        </p:txBody>
      </p:sp>
      <p:sp>
        <p:nvSpPr>
          <p:cNvPr id="3" name="TextBox 2"/>
          <p:cNvSpPr txBox="1"/>
          <p:nvPr/>
        </p:nvSpPr>
        <p:spPr>
          <a:xfrm>
            <a:off x="540000" y="2498079"/>
            <a:ext cx="8127000" cy="242752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答案  </a:t>
            </a:r>
            <a:r>
              <a:rPr lang="zh-CN" altLang="en-US" sz="1530" kern="0" dirty="0" smtClean="0">
                <a:solidFill>
                  <a:srgbClr val="000000"/>
                </a:solidFill>
                <a:latin typeface="Times New Roman" pitchFamily="65" charset="-122"/>
                <a:ea typeface="宋体" pitchFamily="65" charset="-122"/>
              </a:rPr>
              <a:t>  D　①此联是劳鸣勋题桃花源的对联。②“十年幕府悲秦月”是对杜甫在十年幕府生</a:t>
            </a:r>
            <a:r>
              <a:rPr dirty="0"/>
              <a:t/>
            </a:r>
            <a:br>
              <a:rPr dirty="0"/>
            </a:br>
            <a:r>
              <a:rPr lang="zh-CN" altLang="en-US" sz="1530" kern="0" dirty="0" smtClean="0">
                <a:solidFill>
                  <a:srgbClr val="000000"/>
                </a:solidFill>
                <a:latin typeface="Times New Roman" pitchFamily="65" charset="-122"/>
                <a:ea typeface="宋体" pitchFamily="65" charset="-122"/>
              </a:rPr>
              <a:t>活中看到朝廷昏庸,国家混乱,民生疾苦而痛心疾首,哀婉叹息的总结;“一卷唐诗补蜀风”指</a:t>
            </a:r>
            <a:r>
              <a:rPr dirty="0"/>
              <a:t/>
            </a:r>
            <a:br>
              <a:rPr dirty="0"/>
            </a:br>
            <a:r>
              <a:rPr lang="zh-CN" altLang="en-US" sz="1530" kern="0" dirty="0" smtClean="0">
                <a:solidFill>
                  <a:srgbClr val="000000"/>
                </a:solidFill>
                <a:latin typeface="Times New Roman" pitchFamily="65" charset="-122"/>
                <a:ea typeface="宋体" pitchFamily="65" charset="-122"/>
              </a:rPr>
              <a:t>出杜甫希冀用一卷《茅屋为秋风所破歌》抒发胸臆,企求实现“大庇天下寒士俱欢颜”的愿</a:t>
            </a:r>
            <a:r>
              <a:rPr dirty="0"/>
              <a:t/>
            </a:r>
            <a:br>
              <a:rPr dirty="0"/>
            </a:br>
            <a:r>
              <a:rPr lang="zh-CN" altLang="en-US" sz="1530" kern="0" dirty="0" smtClean="0">
                <a:solidFill>
                  <a:srgbClr val="000000"/>
                </a:solidFill>
                <a:latin typeface="Times New Roman" pitchFamily="65" charset="-122"/>
                <a:ea typeface="宋体" pitchFamily="65" charset="-122"/>
              </a:rPr>
              <a:t>望。③此联赞美李白,为姚恭</a:t>
            </a:r>
            <a:r>
              <a:rPr lang="zh-CN" altLang="en-US" sz="922" kern="0" spc="-97"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所撰。上下联均出自杜甫的诗句,上联“世人皆欲杀”出自</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《不见》,下联化用《饮中八仙歌》。④此联节选自象予民题于杜甫草堂的对联。杜甫号少</a:t>
            </a:r>
            <a:r>
              <a:rPr dirty="0"/>
              <a:t/>
            </a:r>
            <a:br>
              <a:rPr dirty="0"/>
            </a:br>
            <a:r>
              <a:rPr lang="zh-CN" altLang="en-US" sz="1530" kern="0" dirty="0" smtClean="0">
                <a:solidFill>
                  <a:srgbClr val="000000"/>
                </a:solidFill>
                <a:latin typeface="Times New Roman" pitchFamily="65" charset="-122"/>
                <a:ea typeface="宋体" pitchFamily="65" charset="-122"/>
              </a:rPr>
              <a:t>陵野老,在自己的诗里曾用“飘飘何所似?天地一沙鸥”来形容自己,其《客至》中也有“舍</a:t>
            </a:r>
            <a:r>
              <a:rPr dirty="0"/>
              <a:t/>
            </a:r>
            <a:br>
              <a:rPr dirty="0"/>
            </a:br>
            <a:r>
              <a:rPr lang="zh-CN" altLang="en-US" sz="1530" kern="0" dirty="0" smtClean="0">
                <a:solidFill>
                  <a:srgbClr val="000000"/>
                </a:solidFill>
                <a:latin typeface="Times New Roman" pitchFamily="65" charset="-122"/>
                <a:ea typeface="宋体" pitchFamily="65" charset="-122"/>
              </a:rPr>
              <a:t>南舍北皆春水,但见群鸥日日来”的诗句。</a:t>
            </a:r>
            <a:endParaRPr lang="zh-CN" altLang="en-US" dirty="0"/>
          </a:p>
        </p:txBody>
      </p:sp>
      <p:pic>
        <p:nvPicPr>
          <p:cNvPr id="4" name="图片 3" descr="textimage0.jpeg"/>
          <p:cNvPicPr>
            <a:picLocks noChangeAspect="1"/>
          </p:cNvPicPr>
          <p:nvPr/>
        </p:nvPicPr>
        <p:blipFill>
          <a:blip r:embed="rId4"/>
          <a:stretch>
            <a:fillRect/>
          </a:stretch>
        </p:blipFill>
        <p:spPr>
          <a:xfrm>
            <a:off x="2921399" y="4311517"/>
            <a:ext cx="104774" cy="114299"/>
          </a:xfrm>
          <a:prstGeom prst="rect">
            <a:avLst/>
          </a:prstGeom>
        </p:spPr>
      </p:pic>
      <p:sp>
        <p:nvSpPr>
          <p:cNvPr id="5" name="TextBox 2"/>
          <p:cNvSpPr txBox="1"/>
          <p:nvPr/>
        </p:nvSpPr>
        <p:spPr>
          <a:xfrm>
            <a:off x="540000" y="4909786"/>
            <a:ext cx="8127000" cy="136800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疑难突破</a:t>
            </a:r>
            <a:r>
              <a:rPr lang="zh-CN" altLang="en-US" sz="1530" kern="0" dirty="0" smtClean="0">
                <a:solidFill>
                  <a:srgbClr val="000000"/>
                </a:solidFill>
                <a:latin typeface="Times New Roman" pitchFamily="65" charset="-122"/>
                <a:ea typeface="宋体" pitchFamily="65" charset="-122"/>
              </a:rPr>
              <a:t>　解答此题,关键在于“知人论世”。题干明确对联须跟杜甫有关。④应不难判断,</a:t>
            </a:r>
            <a:r>
              <a:rPr dirty="0"/>
              <a:t/>
            </a:r>
            <a:br>
              <a:rPr dirty="0"/>
            </a:br>
            <a:r>
              <a:rPr lang="zh-CN" altLang="en-US" sz="1530" kern="0" dirty="0" smtClean="0">
                <a:solidFill>
                  <a:srgbClr val="000000"/>
                </a:solidFill>
                <a:latin typeface="Times New Roman" pitchFamily="65" charset="-122"/>
                <a:ea typeface="宋体" pitchFamily="65" charset="-122"/>
              </a:rPr>
              <a:t>因为学过《客至》一诗,对杜甫自号“少陵野老”也不陌生。由此可以排除A、C两项。①中</a:t>
            </a:r>
            <a:r>
              <a:rPr dirty="0"/>
              <a:t/>
            </a:r>
            <a:br>
              <a:rPr dirty="0"/>
            </a:br>
            <a:r>
              <a:rPr lang="zh-CN" altLang="en-US" sz="1530" kern="0" dirty="0" smtClean="0">
                <a:solidFill>
                  <a:srgbClr val="000000"/>
                </a:solidFill>
                <a:latin typeface="Times New Roman" pitchFamily="65" charset="-122"/>
                <a:ea typeface="宋体" pitchFamily="65" charset="-122"/>
              </a:rPr>
              <a:t>“多真隐”不适用于杜甫,杜甫一生忧国忧民,未曾归隐。②中“唐诗”“蜀”提示了其与杜</a:t>
            </a:r>
            <a:r>
              <a:rPr dirty="0"/>
              <a:t/>
            </a:r>
            <a:br>
              <a:rPr dirty="0"/>
            </a:br>
            <a:r>
              <a:rPr lang="zh-CN" altLang="en-US" sz="1530" kern="0" dirty="0" smtClean="0">
                <a:solidFill>
                  <a:srgbClr val="000000"/>
                </a:solidFill>
                <a:latin typeface="Times New Roman" pitchFamily="65" charset="-122"/>
                <a:ea typeface="宋体" pitchFamily="65" charset="-122"/>
              </a:rPr>
              <a:t>甫有关,只是考生不一定了解杜甫的幕府生活。</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5.(2015四川,19,4分)创业、创新是时代的呼唤。请拟写一则宣传语,倡导同学们升入大学后积</a:t>
            </a:r>
            <a:r>
              <a:t/>
            </a:r>
            <a:br/>
            <a:r>
              <a:rPr lang="zh-CN" altLang="en-US" sz="1530" kern="0" dirty="0" smtClean="0">
                <a:solidFill>
                  <a:srgbClr val="000000"/>
                </a:solidFill>
                <a:latin typeface="Times New Roman" pitchFamily="65" charset="-122"/>
                <a:ea typeface="宋体" pitchFamily="65" charset="-122"/>
              </a:rPr>
              <a:t>极参与创业、创新活动,培养创业、创新能力。要求:①紧扣宣传目的;②运用比喻手法;③不</a:t>
            </a:r>
            <a:r>
              <a:t/>
            </a:r>
            <a:br/>
            <a:r>
              <a:rPr lang="zh-CN" altLang="en-US" sz="1530" kern="0" dirty="0" smtClean="0">
                <a:solidFill>
                  <a:srgbClr val="000000"/>
                </a:solidFill>
                <a:latin typeface="Times New Roman" pitchFamily="65" charset="-122"/>
                <a:ea typeface="宋体" pitchFamily="65" charset="-122"/>
              </a:rPr>
              <a:t>超过40字。</a:t>
            </a:r>
            <a:endParaRPr lang="zh-CN" altLang="en-US"/>
          </a:p>
        </p:txBody>
      </p:sp>
      <p:sp>
        <p:nvSpPr>
          <p:cNvPr id="3" name="TextBox 2"/>
          <p:cNvSpPr txBox="1"/>
          <p:nvPr/>
        </p:nvSpPr>
        <p:spPr>
          <a:xfrm>
            <a:off x="540000" y="2151570"/>
            <a:ext cx="8127000" cy="66056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(示例)创业是青春的火炬,创新是创业的翅膀,用创业点燃创新梦想,用创新放飞人生希</a:t>
            </a:r>
            <a:r>
              <a:rPr dirty="0"/>
              <a:t/>
            </a:r>
            <a:br>
              <a:rPr dirty="0"/>
            </a:br>
            <a:r>
              <a:rPr lang="zh-CN" altLang="en-US" sz="1530" kern="0" dirty="0" smtClean="0">
                <a:solidFill>
                  <a:srgbClr val="000000"/>
                </a:solidFill>
                <a:latin typeface="Times New Roman" pitchFamily="65" charset="-122"/>
                <a:ea typeface="宋体" pitchFamily="65" charset="-122"/>
              </a:rPr>
              <a:t>望。</a:t>
            </a:r>
            <a:endParaRPr lang="zh-CN" altLang="en-US" dirty="0"/>
          </a:p>
        </p:txBody>
      </p:sp>
      <p:sp>
        <p:nvSpPr>
          <p:cNvPr id="4" name="TextBox 3"/>
          <p:cNvSpPr txBox="1"/>
          <p:nvPr/>
        </p:nvSpPr>
        <p:spPr>
          <a:xfrm>
            <a:off x="540000" y="2858166"/>
            <a:ext cx="8127000" cy="136800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要仔细阅读试题,注意“两暗三明”五点要求,即所写答案必须符合宣传语的要求,要体</a:t>
            </a:r>
            <a:r>
              <a:rPr dirty="0"/>
              <a:t/>
            </a:r>
            <a:br>
              <a:rPr dirty="0"/>
            </a:br>
            <a:r>
              <a:rPr lang="zh-CN" altLang="en-US" sz="1530" kern="0" dirty="0" smtClean="0">
                <a:solidFill>
                  <a:srgbClr val="000000"/>
                </a:solidFill>
                <a:latin typeface="Times New Roman" pitchFamily="65" charset="-122"/>
                <a:ea typeface="宋体" pitchFamily="65" charset="-122"/>
              </a:rPr>
              <a:t>现导向性、鼓动性、激励性,语言要积极昂扬;所写的宣传语,可能是几句话,但内容必须连</a:t>
            </a:r>
            <a:r>
              <a:rPr dirty="0"/>
              <a:t/>
            </a:r>
            <a:br>
              <a:rPr dirty="0"/>
            </a:br>
            <a:r>
              <a:rPr lang="zh-CN" altLang="en-US" sz="1530" kern="0" dirty="0" smtClean="0">
                <a:solidFill>
                  <a:srgbClr val="000000"/>
                </a:solidFill>
                <a:latin typeface="Times New Roman" pitchFamily="65" charset="-122"/>
                <a:ea typeface="宋体" pitchFamily="65" charset="-122"/>
              </a:rPr>
              <a:t>贯、集中;紧扣宣传目的,即鼓励学生积极参与创业、创新活动,提高创业、创新能力;运用比</a:t>
            </a:r>
            <a:r>
              <a:rPr dirty="0"/>
              <a:t/>
            </a:r>
            <a:br>
              <a:rPr dirty="0"/>
            </a:br>
            <a:r>
              <a:rPr lang="zh-CN" altLang="en-US" sz="1530" kern="0" dirty="0" smtClean="0">
                <a:solidFill>
                  <a:srgbClr val="000000"/>
                </a:solidFill>
                <a:latin typeface="Times New Roman" pitchFamily="65" charset="-122"/>
                <a:ea typeface="宋体" pitchFamily="65" charset="-122"/>
              </a:rPr>
              <a:t>喻手法,则需要想好喻体与本体;不超过40字的要求,一般需要写到30字以上,不宜过少。</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428596" y="2920203"/>
            <a:ext cx="8127000" cy="30848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(示例)如明镜,让我映照容颜;似佳酿,助我激发诗兴;若墨池,供我笔走龙蛇。</a:t>
            </a:r>
            <a:endParaRPr lang="zh-CN" altLang="en-US" dirty="0"/>
          </a:p>
        </p:txBody>
      </p:sp>
      <p:sp>
        <p:nvSpPr>
          <p:cNvPr id="3" name="TextBox 2"/>
          <p:cNvSpPr txBox="1"/>
          <p:nvPr/>
        </p:nvSpPr>
        <p:spPr>
          <a:xfrm>
            <a:off x="374090" y="1491443"/>
            <a:ext cx="8127000" cy="141269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2015山东,17,4分)用排比的修辞方式,改写下面画线部分。要求:①句式一致;②字数相等;③与</a:t>
            </a:r>
            <a:r>
              <a:rPr dirty="0"/>
              <a:t/>
            </a:r>
            <a:br>
              <a:rPr dirty="0"/>
            </a:br>
            <a:r>
              <a:rPr lang="zh-CN" altLang="en-US" sz="1530" kern="0" dirty="0" smtClean="0">
                <a:solidFill>
                  <a:srgbClr val="000000"/>
                </a:solidFill>
                <a:latin typeface="Times New Roman" pitchFamily="65" charset="-122"/>
                <a:ea typeface="宋体" pitchFamily="65" charset="-122"/>
              </a:rPr>
              <a:t>上文语意连贯;④不改变原意。</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长途跋涉后,我终于在林中寻到这幽深澄碧的水潭。这潭水,</a:t>
            </a:r>
            <a:r>
              <a:rPr lang="zh-CN" altLang="en-US" sz="1530" u="sng" kern="0" dirty="0" smtClean="0">
                <a:solidFill>
                  <a:srgbClr val="000000"/>
                </a:solidFill>
                <a:latin typeface="Times New Roman" pitchFamily="65" charset="-122"/>
                <a:ea typeface="宋体" pitchFamily="65" charset="-122"/>
              </a:rPr>
              <a:t>可以将我的容颜映照在它明镜一</a:t>
            </a:r>
            <a:r>
              <a:rPr dirty="0"/>
              <a:t/>
            </a:r>
            <a:br>
              <a:rPr dirty="0"/>
            </a:br>
            <a:r>
              <a:rPr lang="zh-CN" altLang="en-US" sz="1530" u="sng" kern="0" dirty="0" smtClean="0">
                <a:solidFill>
                  <a:srgbClr val="000000"/>
                </a:solidFill>
                <a:latin typeface="Times New Roman" pitchFamily="65" charset="-122"/>
                <a:ea typeface="宋体" pitchFamily="65" charset="-122"/>
              </a:rPr>
              <a:t>般的水面上;我把这潭水当作激发我诗兴的佳酿;这潭水还可以成为我的墨池,供我笔走龙蛇。</a:t>
            </a:r>
            <a:endParaRPr lang="zh-CN" altLang="en-US" dirty="0"/>
          </a:p>
        </p:txBody>
      </p:sp>
      <p:sp>
        <p:nvSpPr>
          <p:cNvPr id="4" name="文本框 4"/>
          <p:cNvSpPr txBox="1"/>
          <p:nvPr/>
        </p:nvSpPr>
        <p:spPr>
          <a:xfrm>
            <a:off x="326097" y="1062815"/>
            <a:ext cx="2031325" cy="369332"/>
          </a:xfrm>
          <a:prstGeom prst="rect">
            <a:avLst/>
          </a:prstGeom>
          <a:noFill/>
        </p:spPr>
        <p:txBody>
          <a:bodyPr wrap="none" rtlCol="0" anchor="t">
            <a:spAutoFit/>
          </a:bodyPr>
          <a:lstStyle/>
          <a:p>
            <a:r>
              <a:rPr lang="zh-CN" altLang="en-US" smtClean="0">
                <a:solidFill>
                  <a:srgbClr val="7030A0"/>
                </a:solidFill>
                <a:latin typeface="黑体" panose="02010609060101010101" pitchFamily="49" charset="-122"/>
                <a:ea typeface="黑体" panose="02010609060101010101" pitchFamily="49" charset="-122"/>
                <a:sym typeface="+mn-ea"/>
              </a:rPr>
              <a:t>题组五  变换句式</a:t>
            </a:r>
            <a:endParaRPr lang="zh-CN" altLang="en-US" dirty="0"/>
          </a:p>
        </p:txBody>
      </p:sp>
      <p:sp>
        <p:nvSpPr>
          <p:cNvPr id="5" name="TextBox 2"/>
          <p:cNvSpPr txBox="1"/>
          <p:nvPr/>
        </p:nvSpPr>
        <p:spPr>
          <a:xfrm>
            <a:off x="428596" y="3277393"/>
            <a:ext cx="8127000" cy="101483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　</a:t>
            </a:r>
            <a:r>
              <a:rPr lang="zh-CN" altLang="en-US" sz="1530" kern="0" dirty="0" smtClean="0">
                <a:solidFill>
                  <a:srgbClr val="000000"/>
                </a:solidFill>
                <a:latin typeface="Times New Roman" pitchFamily="65" charset="-122"/>
                <a:ea typeface="宋体" pitchFamily="65" charset="-122"/>
              </a:rPr>
              <a:t>画线部分的三个句子都运用了比喻的修辞手法,语言生动、形象,但陈述主语不同。改</a:t>
            </a:r>
            <a:r>
              <a:rPr dirty="0"/>
              <a:t/>
            </a:r>
            <a:br>
              <a:rPr dirty="0"/>
            </a:br>
            <a:r>
              <a:rPr lang="zh-CN" altLang="en-US" sz="1530" kern="0" dirty="0" smtClean="0">
                <a:solidFill>
                  <a:srgbClr val="000000"/>
                </a:solidFill>
                <a:latin typeface="Times New Roman" pitchFamily="65" charset="-122"/>
                <a:ea typeface="宋体" pitchFamily="65" charset="-122"/>
              </a:rPr>
              <a:t>写时,可以考虑统一陈述对象,选用相同句式,保留原有的比喻的修辞手法。注意不要改变原</a:t>
            </a:r>
            <a:r>
              <a:rPr dirty="0"/>
              <a:t/>
            </a:r>
            <a:br>
              <a:rPr dirty="0"/>
            </a:br>
            <a:r>
              <a:rPr lang="zh-CN" altLang="en-US" sz="1530" kern="0" dirty="0" smtClean="0">
                <a:solidFill>
                  <a:srgbClr val="000000"/>
                </a:solidFill>
                <a:latin typeface="Times New Roman" pitchFamily="65" charset="-122"/>
                <a:ea typeface="宋体" pitchFamily="65" charset="-122"/>
              </a:rPr>
              <a:t>意,并且要符合题中要求。</a:t>
            </a:r>
            <a:endParaRPr lang="zh-CN" altLang="en-US" dirty="0"/>
          </a:p>
        </p:txBody>
      </p:sp>
      <p:sp>
        <p:nvSpPr>
          <p:cNvPr id="6" name="TextBox 5"/>
          <p:cNvSpPr txBox="1"/>
          <p:nvPr/>
        </p:nvSpPr>
        <p:spPr>
          <a:xfrm>
            <a:off x="428596" y="4322187"/>
            <a:ext cx="8127000" cy="10137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答题技巧　</a:t>
            </a:r>
            <a:r>
              <a:rPr lang="zh-CN" altLang="en-US" sz="1530" kern="0" dirty="0" smtClean="0">
                <a:solidFill>
                  <a:srgbClr val="000000"/>
                </a:solidFill>
                <a:latin typeface="Times New Roman" pitchFamily="65" charset="-122"/>
                <a:ea typeface="宋体" pitchFamily="65" charset="-122"/>
              </a:rPr>
              <a:t>散句变整句“三步走”:第一步,定基准句。分析语句特点,确定某一句为基准句。</a:t>
            </a:r>
            <a:r>
              <a:rPr dirty="0"/>
              <a:t/>
            </a:r>
            <a:br>
              <a:rPr dirty="0"/>
            </a:br>
            <a:r>
              <a:rPr lang="zh-CN" altLang="en-US" sz="1530" kern="0" dirty="0" smtClean="0">
                <a:solidFill>
                  <a:srgbClr val="000000"/>
                </a:solidFill>
                <a:latin typeface="Times New Roman" pitchFamily="65" charset="-122"/>
                <a:ea typeface="宋体" pitchFamily="65" charset="-122"/>
              </a:rPr>
              <a:t>第二步,仿基准句。把其他句子调整成与基准句结构相同或相似的句子。第三步,检查语意。</a:t>
            </a:r>
            <a:r>
              <a:rPr dirty="0"/>
              <a:t/>
            </a:r>
            <a:br>
              <a:rPr dirty="0"/>
            </a:br>
            <a:r>
              <a:rPr lang="zh-CN" altLang="en-US" sz="1530" kern="0" dirty="0" smtClean="0">
                <a:solidFill>
                  <a:srgbClr val="000000"/>
                </a:solidFill>
                <a:latin typeface="Times New Roman" pitchFamily="65" charset="-122"/>
                <a:ea typeface="宋体" pitchFamily="65" charset="-122"/>
              </a:rPr>
              <a:t>检查变换后句子的语意有无变化。</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P spid="6" grpId="0"/>
    </p:bld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文本框 4"/>
          <p:cNvSpPr txBox="1"/>
          <p:nvPr/>
        </p:nvSpPr>
        <p:spPr>
          <a:xfrm>
            <a:off x="500034" y="991377"/>
            <a:ext cx="2492990" cy="369332"/>
          </a:xfrm>
          <a:prstGeom prst="rect">
            <a:avLst/>
          </a:prstGeom>
          <a:noFill/>
        </p:spPr>
        <p:txBody>
          <a:bodyPr wrap="none" rtlCol="0" anchor="t">
            <a:spAutoFit/>
          </a:bodyPr>
          <a:lstStyle/>
          <a:p>
            <a:r>
              <a:rPr lang="zh-CN" altLang="en-US" b="1" smtClean="0">
                <a:solidFill>
                  <a:srgbClr val="7030A0"/>
                </a:solidFill>
                <a:latin typeface="黑体" panose="02010609060101010101" pitchFamily="49" charset="-122"/>
                <a:ea typeface="黑体" panose="02010609060101010101" pitchFamily="49" charset="-122"/>
                <a:sym typeface="+mn-ea"/>
              </a:rPr>
              <a:t>题组六  语言综合运用</a:t>
            </a:r>
            <a:endParaRPr lang="zh-CN" altLang="en-US" b="1" dirty="0"/>
          </a:p>
        </p:txBody>
      </p:sp>
      <p:grpSp>
        <p:nvGrpSpPr>
          <p:cNvPr id="5" name="组合 4"/>
          <p:cNvGrpSpPr/>
          <p:nvPr/>
        </p:nvGrpSpPr>
        <p:grpSpPr>
          <a:xfrm>
            <a:off x="540000" y="1294314"/>
            <a:ext cx="8127000" cy="5269227"/>
            <a:chOff x="540000" y="1365752"/>
            <a:chExt cx="8127000" cy="5269227"/>
          </a:xfrm>
        </p:grpSpPr>
        <p:sp>
          <p:nvSpPr>
            <p:cNvPr id="2" name="TextBox 2"/>
            <p:cNvSpPr txBox="1"/>
            <p:nvPr/>
          </p:nvSpPr>
          <p:spPr>
            <a:xfrm>
              <a:off x="540000" y="1365752"/>
              <a:ext cx="8127000" cy="454656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1.(2018天津,21,4分)中学生刘星写给天津滨海新区文化中心图书馆馆长的电子邮件,在语言、</a:t>
              </a:r>
              <a:r>
                <a:rPr dirty="0"/>
                <a:t/>
              </a:r>
              <a:br>
                <a:rPr dirty="0"/>
              </a:br>
              <a:r>
                <a:rPr lang="zh-CN" altLang="en-US" sz="1530" kern="0" dirty="0" smtClean="0">
                  <a:solidFill>
                    <a:srgbClr val="000000"/>
                  </a:solidFill>
                  <a:latin typeface="Times New Roman" pitchFamily="65" charset="-122"/>
                  <a:ea typeface="宋体" pitchFamily="65" charset="-122"/>
                </a:rPr>
                <a:t>逻辑等方面存在若干问题。请找出四个有问题的词或句子,写在横线上。</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尊敬的馆长:</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您好!</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今天我到贵馆读书,被其别出心裁的外部设计和炫酷的内部场景震慑,“最美图书馆”果然名</a:t>
              </a:r>
              <a:r>
                <a:rPr dirty="0"/>
                <a:t/>
              </a:r>
              <a:br>
                <a:rPr dirty="0"/>
              </a:br>
              <a:r>
                <a:rPr lang="zh-CN" altLang="en-US" sz="1530" kern="0" dirty="0" smtClean="0">
                  <a:solidFill>
                    <a:srgbClr val="000000"/>
                  </a:solidFill>
                  <a:latin typeface="Times New Roman" pitchFamily="65" charset="-122"/>
                  <a:ea typeface="宋体" pitchFamily="65" charset="-122"/>
                </a:rPr>
                <a:t>不虚传。阳光透过玻璃洒满大厅,有人专注选书,有人静静阅读,这真是“书香天津”的最好写照!</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为了提升图书馆的品质,更好地服务读者,我提两点建议,请采纳。</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首当其冲,希望开展更加丰富多彩的读书活动,读者只有参加图书馆的活动,才能真正实现个人</a:t>
              </a:r>
              <a:r>
                <a:rPr dirty="0"/>
                <a:t/>
              </a:r>
              <a:br>
                <a:rPr dirty="0"/>
              </a:br>
              <a:r>
                <a:rPr lang="zh-CN" altLang="en-US" sz="1530" kern="0" dirty="0" smtClean="0">
                  <a:solidFill>
                    <a:srgbClr val="000000"/>
                  </a:solidFill>
                  <a:latin typeface="Times New Roman" pitchFamily="65" charset="-122"/>
                  <a:ea typeface="宋体" pitchFamily="65" charset="-122"/>
                </a:rPr>
                <a:t>素质的提高。</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其次,希望在买书上继续加大投入,增大藏书量就能实现图书馆的内涵发展。</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谢谢!</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此致</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敬礼!</a:t>
              </a:r>
              <a:endParaRPr lang="zh-CN" altLang="en-US" dirty="0"/>
            </a:p>
          </p:txBody>
        </p:sp>
        <p:sp>
          <p:nvSpPr>
            <p:cNvPr id="4" name="TextBox 2"/>
            <p:cNvSpPr txBox="1"/>
            <p:nvPr/>
          </p:nvSpPr>
          <p:spPr>
            <a:xfrm>
              <a:off x="540000" y="5928632"/>
              <a:ext cx="8127000" cy="70634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刘星</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2018年3月3日</a:t>
              </a:r>
              <a:endParaRPr lang="zh-CN" altLang="en-US" dirty="0"/>
            </a:p>
          </p:txBody>
        </p:sp>
      </p:grpSp>
    </p:spTree>
    <p:custDataLst>
      <p:custData r:id="rId1"/>
    </p:custData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66056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答案　</a:t>
            </a:r>
            <a:r>
              <a:rPr lang="zh-CN" altLang="en-US" sz="1530" kern="0" dirty="0" smtClean="0">
                <a:solidFill>
                  <a:srgbClr val="000000"/>
                </a:solidFill>
                <a:latin typeface="Times New Roman" pitchFamily="65" charset="-122"/>
                <a:ea typeface="宋体" pitchFamily="65" charset="-122"/>
              </a:rPr>
              <a:t>①震慑　②采纳　③首当其冲　④读者只有参加图书馆的活动,才能真正实现个人素</a:t>
            </a:r>
            <a:r>
              <a:rPr dirty="0"/>
              <a:t/>
            </a:r>
            <a:br>
              <a:rPr dirty="0"/>
            </a:br>
            <a:r>
              <a:rPr lang="zh-CN" altLang="en-US" sz="1530" kern="0" dirty="0" smtClean="0">
                <a:solidFill>
                  <a:srgbClr val="000000"/>
                </a:solidFill>
                <a:latin typeface="Times New Roman" pitchFamily="65" charset="-122"/>
                <a:ea typeface="宋体" pitchFamily="65" charset="-122"/>
              </a:rPr>
              <a:t>质的提高　⑤增大藏书量就能实现图书馆的内涵发展</a:t>
            </a:r>
            <a:endParaRPr lang="zh-CN" altLang="en-US" dirty="0"/>
          </a:p>
        </p:txBody>
      </p:sp>
      <p:sp>
        <p:nvSpPr>
          <p:cNvPr id="3" name="TextBox 2"/>
          <p:cNvSpPr txBox="1"/>
          <p:nvPr/>
        </p:nvSpPr>
        <p:spPr>
          <a:xfrm>
            <a:off x="540000" y="1777195"/>
            <a:ext cx="8127000" cy="277960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　</a:t>
            </a:r>
            <a:r>
              <a:rPr lang="zh-CN" altLang="en-US" sz="1530" kern="0" dirty="0" smtClean="0">
                <a:solidFill>
                  <a:srgbClr val="000000"/>
                </a:solidFill>
                <a:latin typeface="Times New Roman" pitchFamily="65" charset="-122"/>
                <a:ea typeface="宋体" pitchFamily="65" charset="-122"/>
              </a:rPr>
              <a:t>①“震慑”是“震动使害怕”的意思,“别出心裁的外部设计和炫酷的内部场景”不</a:t>
            </a:r>
            <a:r>
              <a:rPr dirty="0"/>
              <a:t/>
            </a:r>
            <a:br>
              <a:rPr dirty="0"/>
            </a:br>
            <a:r>
              <a:rPr lang="zh-CN" altLang="en-US" sz="1530" kern="0" dirty="0" smtClean="0">
                <a:solidFill>
                  <a:srgbClr val="000000"/>
                </a:solidFill>
                <a:latin typeface="Times New Roman" pitchFamily="65" charset="-122"/>
                <a:ea typeface="宋体" pitchFamily="65" charset="-122"/>
              </a:rPr>
              <a:t>可能让人害怕,此处应用“震撼”。</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②“采纳”是接受的意思,用在此处不得体,可改为“考虑”。</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③“首当其冲”指最先受到攻击或遭遇灾难,用在此处不合适,且与下面的“其次”不对应,应</a:t>
            </a:r>
            <a:r>
              <a:rPr dirty="0"/>
              <a:t/>
            </a:r>
            <a:br>
              <a:rPr dirty="0"/>
            </a:br>
            <a:r>
              <a:rPr lang="zh-CN" altLang="en-US" sz="1530" kern="0" dirty="0" smtClean="0">
                <a:solidFill>
                  <a:srgbClr val="000000"/>
                </a:solidFill>
                <a:latin typeface="Times New Roman" pitchFamily="65" charset="-122"/>
                <a:ea typeface="宋体" pitchFamily="65" charset="-122"/>
              </a:rPr>
              <a:t>改成“首先”。</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④“只有</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才</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”不合逻辑,参加图书馆的活动,是个人素质提高的途径之一,但不是唯一</a:t>
            </a:r>
            <a:r>
              <a:rPr dirty="0"/>
              <a:t/>
            </a:r>
            <a:br>
              <a:rPr dirty="0"/>
            </a:br>
            <a:r>
              <a:rPr lang="zh-CN" altLang="en-US" sz="1530" kern="0" dirty="0" smtClean="0">
                <a:solidFill>
                  <a:srgbClr val="000000"/>
                </a:solidFill>
                <a:latin typeface="Times New Roman" pitchFamily="65" charset="-122"/>
                <a:ea typeface="宋体" pitchFamily="65" charset="-122"/>
              </a:rPr>
              <a:t>途径。</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⑤强加因果。“增大藏书量”和“实现图书馆的内涵发展”之间并无必然联系。</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48595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知识拓展</a:t>
            </a:r>
            <a:r>
              <a:rPr lang="zh-CN" altLang="en-US" sz="1530" kern="0" dirty="0" smtClean="0">
                <a:solidFill>
                  <a:srgbClr val="000000"/>
                </a:solidFill>
                <a:latin typeface="Times New Roman" pitchFamily="65" charset="-122"/>
                <a:ea typeface="宋体" pitchFamily="65" charset="-122"/>
              </a:rPr>
              <a:t>　“不合逻辑”的常见类型</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①概念混乱。互相并列的概念,应该是按同一标准划分的种概念,如果标准混乱,就会造成属概</a:t>
            </a:r>
            <a:r>
              <a:rPr dirty="0"/>
              <a:t/>
            </a:r>
            <a:br>
              <a:rPr dirty="0"/>
            </a:br>
            <a:r>
              <a:rPr lang="zh-CN" altLang="en-US" sz="1530" kern="0" dirty="0" smtClean="0">
                <a:solidFill>
                  <a:srgbClr val="000000"/>
                </a:solidFill>
                <a:latin typeface="Times New Roman" pitchFamily="65" charset="-122"/>
                <a:ea typeface="宋体" pitchFamily="65" charset="-122"/>
              </a:rPr>
              <a:t>念和种概念并列的错误。②两面对一面。一个句子中,前面包含正反两方面,后面只包含一个</a:t>
            </a:r>
            <a:r>
              <a:rPr dirty="0"/>
              <a:t/>
            </a:r>
            <a:br>
              <a:rPr dirty="0"/>
            </a:br>
            <a:r>
              <a:rPr lang="zh-CN" altLang="en-US" sz="1530" kern="0" dirty="0" smtClean="0">
                <a:solidFill>
                  <a:srgbClr val="000000"/>
                </a:solidFill>
                <a:latin typeface="Times New Roman" pitchFamily="65" charset="-122"/>
                <a:ea typeface="宋体" pitchFamily="65" charset="-122"/>
              </a:rPr>
              <a:t>方面,句子前后不照应。③自相矛盾。同一个句子,应该保持语意逻辑前后的一致性。否则,就</a:t>
            </a:r>
            <a:r>
              <a:rPr dirty="0"/>
              <a:t/>
            </a:r>
            <a:br>
              <a:rPr dirty="0"/>
            </a:br>
            <a:r>
              <a:rPr lang="zh-CN" altLang="en-US" sz="1530" kern="0" dirty="0" smtClean="0">
                <a:solidFill>
                  <a:srgbClr val="000000"/>
                </a:solidFill>
                <a:latin typeface="Times New Roman" pitchFamily="65" charset="-122"/>
                <a:ea typeface="宋体" pitchFamily="65" charset="-122"/>
              </a:rPr>
              <a:t>会自相矛盾。④主客颠倒。句子表述的对象有主客之分、主动者与被动者之分。表达不好,</a:t>
            </a:r>
            <a:r>
              <a:rPr dirty="0"/>
              <a:t/>
            </a:r>
            <a:br>
              <a:rPr dirty="0"/>
            </a:br>
            <a:r>
              <a:rPr lang="zh-CN" altLang="en-US" sz="1530" kern="0" dirty="0" smtClean="0">
                <a:solidFill>
                  <a:srgbClr val="000000"/>
                </a:solidFill>
                <a:latin typeface="Times New Roman" pitchFamily="65" charset="-122"/>
                <a:ea typeface="宋体" pitchFamily="65" charset="-122"/>
              </a:rPr>
              <a:t>就会出现颠倒的现象。⑤否定失当。为了增强表达效果,多次运用否定,结果将本意弄反了。</a:t>
            </a:r>
            <a:r>
              <a:rPr dirty="0"/>
              <a:t/>
            </a:r>
            <a:br>
              <a:rPr dirty="0"/>
            </a:br>
            <a:r>
              <a:rPr lang="zh-CN" altLang="en-US" sz="1530" kern="0" dirty="0" smtClean="0">
                <a:solidFill>
                  <a:srgbClr val="000000"/>
                </a:solidFill>
                <a:latin typeface="Times New Roman" pitchFamily="65" charset="-122"/>
                <a:ea typeface="宋体" pitchFamily="65" charset="-122"/>
              </a:rPr>
              <a:t>导致此类语病的原因有两个:一是误用了否定副词,二是不理解反问句本身就表示了一重否</a:t>
            </a:r>
            <a:r>
              <a:rPr dirty="0"/>
              <a:t/>
            </a:r>
            <a:br>
              <a:rPr dirty="0"/>
            </a:br>
            <a:r>
              <a:rPr lang="zh-CN" altLang="en-US" sz="1530" kern="0" dirty="0" smtClean="0">
                <a:solidFill>
                  <a:srgbClr val="000000"/>
                </a:solidFill>
                <a:latin typeface="Times New Roman" pitchFamily="65" charset="-122"/>
                <a:ea typeface="宋体" pitchFamily="65" charset="-122"/>
              </a:rPr>
              <a:t>定。⑥强加因果。复句中分句间总离不开某种关系,而这种关系的外在表现形式就是关联词</a:t>
            </a:r>
            <a:r>
              <a:rPr dirty="0"/>
              <a:t/>
            </a:r>
            <a:br>
              <a:rPr dirty="0"/>
            </a:br>
            <a:r>
              <a:rPr lang="zh-CN" altLang="en-US" sz="1530" kern="0" dirty="0" smtClean="0">
                <a:solidFill>
                  <a:srgbClr val="000000"/>
                </a:solidFill>
                <a:latin typeface="Times New Roman" pitchFamily="65" charset="-122"/>
                <a:ea typeface="宋体" pitchFamily="65" charset="-122"/>
              </a:rPr>
              <a:t>的使用。在一些句子中,作者没有弄清分句间是否存在因果关系,就强加于句子,形成病句。⑦</a:t>
            </a:r>
            <a:r>
              <a:rPr dirty="0"/>
              <a:t/>
            </a:r>
            <a:br>
              <a:rPr dirty="0"/>
            </a:br>
            <a:r>
              <a:rPr lang="zh-CN" altLang="en-US" sz="1530" kern="0" dirty="0" smtClean="0">
                <a:solidFill>
                  <a:srgbClr val="000000"/>
                </a:solidFill>
                <a:latin typeface="Times New Roman" pitchFamily="65" charset="-122"/>
                <a:ea typeface="宋体" pitchFamily="65" charset="-122"/>
              </a:rPr>
              <a:t>不合事理。语句陈述的事实或表述的观点不符合生活的常理或人们普遍认同的事理。</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66165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C　“这些兴奋性的刺激”承接上文“类似灼烧的感觉”“心跳加速”“唾液及汗液</a:t>
            </a:r>
            <a:r>
              <a:rPr dirty="0"/>
              <a:t/>
            </a:r>
            <a:br>
              <a:rPr dirty="0"/>
            </a:br>
            <a:r>
              <a:rPr lang="zh-CN" altLang="en-US" sz="1530" kern="0" dirty="0" smtClean="0">
                <a:solidFill>
                  <a:srgbClr val="000000"/>
                </a:solidFill>
                <a:latin typeface="Times New Roman" pitchFamily="65" charset="-122"/>
                <a:ea typeface="宋体" pitchFamily="65" charset="-122"/>
              </a:rPr>
              <a:t>分泌增多”,“内啡肽”与下文“内啡肽</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的分泌”衔接。</a:t>
            </a:r>
            <a:endParaRPr lang="zh-CN" altLang="en-US" dirty="0"/>
          </a:p>
        </p:txBody>
      </p:sp>
      <p:sp>
        <p:nvSpPr>
          <p:cNvPr id="3" name="TextBox 2"/>
          <p:cNvSpPr txBox="1"/>
          <p:nvPr/>
        </p:nvSpPr>
        <p:spPr>
          <a:xfrm>
            <a:off x="540000" y="1839042"/>
            <a:ext cx="8127000" cy="136691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答题技巧</a:t>
            </a:r>
            <a:r>
              <a:rPr lang="zh-CN" altLang="en-US" sz="1530" kern="0" dirty="0" smtClean="0">
                <a:solidFill>
                  <a:srgbClr val="000000"/>
                </a:solidFill>
                <a:latin typeface="Times New Roman" pitchFamily="65" charset="-122"/>
                <a:ea typeface="宋体" pitchFamily="65" charset="-122"/>
              </a:rPr>
              <a:t>　从三处着眼:①话题是否统一。话题统一,是指组成段落的句子之间,或是组成复句</a:t>
            </a:r>
            <a:r>
              <a:rPr dirty="0"/>
              <a:t/>
            </a:r>
            <a:br>
              <a:rPr dirty="0"/>
            </a:br>
            <a:r>
              <a:rPr lang="zh-CN" altLang="en-US" sz="1530" kern="0" dirty="0" smtClean="0">
                <a:solidFill>
                  <a:srgbClr val="000000"/>
                </a:solidFill>
                <a:latin typeface="Times New Roman" pitchFamily="65" charset="-122"/>
                <a:ea typeface="宋体" pitchFamily="65" charset="-122"/>
              </a:rPr>
              <a:t>的分句之间,要密切相关,紧紧围绕一个中心或主旨,集中表现一个事实、场景或思想观点。②</a:t>
            </a:r>
            <a:r>
              <a:rPr dirty="0"/>
              <a:t/>
            </a:r>
            <a:br>
              <a:rPr dirty="0"/>
            </a:br>
            <a:r>
              <a:rPr lang="zh-CN" altLang="en-US" sz="1530" kern="0" dirty="0" smtClean="0">
                <a:solidFill>
                  <a:srgbClr val="000000"/>
                </a:solidFill>
                <a:latin typeface="Times New Roman" pitchFamily="65" charset="-122"/>
                <a:ea typeface="宋体" pitchFamily="65" charset="-122"/>
              </a:rPr>
              <a:t>事理是否相承。语段在表达一定的意思时,总会按照某种逻辑顺序,或者符合一定的生活事理,</a:t>
            </a:r>
            <a:r>
              <a:rPr dirty="0"/>
              <a:t/>
            </a:r>
            <a:br>
              <a:rPr dirty="0"/>
            </a:br>
            <a:r>
              <a:rPr lang="zh-CN" altLang="en-US" sz="1530" kern="0" dirty="0" smtClean="0">
                <a:solidFill>
                  <a:srgbClr val="000000"/>
                </a:solidFill>
                <a:latin typeface="Times New Roman" pitchFamily="65" charset="-122"/>
                <a:ea typeface="宋体" pitchFamily="65" charset="-122"/>
              </a:rPr>
              <a:t>而这顺序或事理恰恰就是句子衔接的思路或特征。③句式是否照应。</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113" name="组合 112"/>
          <p:cNvGrpSpPr/>
          <p:nvPr/>
        </p:nvGrpSpPr>
        <p:grpSpPr>
          <a:xfrm>
            <a:off x="539750" y="919939"/>
            <a:ext cx="8127250" cy="5554979"/>
            <a:chOff x="539750" y="991377"/>
            <a:chExt cx="8127250" cy="5554979"/>
          </a:xfrm>
        </p:grpSpPr>
        <p:sp>
          <p:nvSpPr>
            <p:cNvPr id="2" name="TextBox 2"/>
            <p:cNvSpPr txBox="1"/>
            <p:nvPr/>
          </p:nvSpPr>
          <p:spPr>
            <a:xfrm>
              <a:off x="540000" y="991377"/>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2.(2018浙江,6,6分)阅读下面的文字,完成题目。</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中国新闻出版研究院2018年4月18日在京发布第十五次全国国民阅读调查报告。报告显示,20</a:t>
              </a:r>
              <a:r>
                <a:rPr dirty="0"/>
                <a:t/>
              </a:r>
              <a:br>
                <a:rPr dirty="0"/>
              </a:br>
              <a:r>
                <a:rPr lang="zh-CN" altLang="en-US" sz="1530" kern="0" dirty="0" smtClean="0">
                  <a:solidFill>
                    <a:srgbClr val="000000"/>
                  </a:solidFill>
                  <a:latin typeface="Times New Roman" pitchFamily="65" charset="-122"/>
                  <a:ea typeface="宋体" pitchFamily="65" charset="-122"/>
                </a:rPr>
                <a:t>17年我国成年国民各种媒介(包括书报刊和数字出版物)的综合阅读率为80.3%,较2016年的79.</a:t>
              </a:r>
              <a:r>
                <a:rPr dirty="0"/>
                <a:t/>
              </a:r>
              <a:br>
                <a:rPr dirty="0"/>
              </a:br>
              <a:r>
                <a:rPr lang="zh-CN" altLang="en-US" sz="1530" kern="0" dirty="0" smtClean="0">
                  <a:solidFill>
                    <a:srgbClr val="000000"/>
                  </a:solidFill>
                  <a:latin typeface="Times New Roman" pitchFamily="65" charset="-122"/>
                  <a:ea typeface="宋体" pitchFamily="65" charset="-122"/>
                </a:rPr>
                <a:t>9%有所提升;数字化阅读方式(网络在线阅读、手机阅读、电子阅读器阅读等)的接触率为73.</a:t>
              </a:r>
              <a:r>
                <a:rPr dirty="0"/>
                <a:t/>
              </a:r>
              <a:br>
                <a:rPr dirty="0"/>
              </a:br>
              <a:r>
                <a:rPr lang="zh-CN" altLang="en-US" sz="1530" kern="0" dirty="0" smtClean="0">
                  <a:solidFill>
                    <a:srgbClr val="000000"/>
                  </a:solidFill>
                  <a:latin typeface="Times New Roman" pitchFamily="65" charset="-122"/>
                  <a:ea typeface="宋体" pitchFamily="65" charset="-122"/>
                </a:rPr>
                <a:t>0%,较2016年上升了4.8个百分点。成年国民各媒介综合阅读率与数字化阅读方式的接触率</a:t>
              </a:r>
              <a:r>
                <a:rPr dirty="0"/>
                <a:t/>
              </a:r>
              <a:br>
                <a:rPr dirty="0"/>
              </a:br>
              <a:r>
                <a:rPr lang="zh-CN" altLang="en-US" sz="1530" kern="0" dirty="0" smtClean="0">
                  <a:solidFill>
                    <a:srgbClr val="000000"/>
                  </a:solidFill>
                  <a:latin typeface="Times New Roman" pitchFamily="65" charset="-122"/>
                  <a:ea typeface="宋体" pitchFamily="65" charset="-122"/>
                </a:rPr>
                <a:t>保持增长势头。</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调查还发现,有声阅读成为国民阅读新的增长点。2017年,我国成年国民的听书率为22.8%,较</a:t>
              </a:r>
              <a:r>
                <a:rPr dirty="0"/>
                <a:t/>
              </a:r>
              <a:br>
                <a:rPr dirty="0"/>
              </a:br>
              <a:r>
                <a:rPr lang="zh-CN" altLang="en-US" sz="1530" kern="0" dirty="0" smtClean="0">
                  <a:solidFill>
                    <a:srgbClr val="000000"/>
                  </a:solidFill>
                  <a:latin typeface="Times New Roman" pitchFamily="65" charset="-122"/>
                  <a:ea typeface="宋体" pitchFamily="65" charset="-122"/>
                </a:rPr>
                <a:t>2016年的17.0%提高了5.8个百分点;0—17周岁未成年人的听书率也有所增长。具体来看,未</a:t>
              </a:r>
              <a:r>
                <a:rPr dirty="0"/>
                <a:t/>
              </a:r>
              <a:br>
                <a:rPr dirty="0"/>
              </a:br>
              <a:r>
                <a:rPr lang="zh-CN" altLang="en-US" sz="1530" kern="0" dirty="0" smtClean="0">
                  <a:solidFill>
                    <a:srgbClr val="000000"/>
                  </a:solidFill>
                  <a:latin typeface="Times New Roman" pitchFamily="65" charset="-122"/>
                  <a:ea typeface="宋体" pitchFamily="65" charset="-122"/>
                </a:rPr>
                <a:t>成年人群体中,14—17周岁青少年的听书率最高,9—13周岁少年儿童和0—8周岁儿童的听书</a:t>
              </a:r>
              <a:r>
                <a:rPr dirty="0"/>
                <a:t/>
              </a:r>
              <a:br>
                <a:rPr dirty="0"/>
              </a:br>
              <a:r>
                <a:rPr lang="zh-CN" altLang="en-US" sz="1530" kern="0" dirty="0" smtClean="0">
                  <a:solidFill>
                    <a:srgbClr val="000000"/>
                  </a:solidFill>
                  <a:latin typeface="Times New Roman" pitchFamily="65" charset="-122"/>
                  <a:ea typeface="宋体" pitchFamily="65" charset="-122"/>
                </a:rPr>
                <a:t>率相差不大。同时,听书的方式也很多样。我国成年国民中,选择通过移动有声应用软件平台</a:t>
              </a:r>
              <a:r>
                <a:rPr dirty="0"/>
                <a:t/>
              </a:r>
              <a:br>
                <a:rPr dirty="0"/>
              </a:br>
              <a:r>
                <a:rPr lang="zh-CN" altLang="en-US" sz="1530" kern="0" dirty="0" smtClean="0">
                  <a:solidFill>
                    <a:srgbClr val="000000"/>
                  </a:solidFill>
                  <a:latin typeface="Times New Roman" pitchFamily="65" charset="-122"/>
                  <a:ea typeface="宋体" pitchFamily="65" charset="-122"/>
                </a:rPr>
                <a:t>听书的人最多,选择通过广播和微信语音推送听书的也占一定比例。</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(1)用一句话归纳上述消息的主要内容。不超过30个字。(2分)</a:t>
              </a:r>
              <a:endParaRPr lang="zh-CN" altLang="en-US" dirty="0"/>
            </a:p>
            <a:p>
              <a:pPr marL="0" indent="0" eaLnBrk="0" latinLnBrk="1" hangingPunct="0">
                <a:lnSpc>
                  <a:spcPct val="150000"/>
                </a:lnSpc>
                <a:spcBef>
                  <a:spcPts val="0"/>
                </a:spcBef>
                <a:buNone/>
              </a:pPr>
              <a:r>
                <a:rPr lang="zh-CN" altLang="en-US" sz="1445" kern="0" spc="-47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(2)针对上述消息所反映的社会现象,写一段评述性文字。不超过80个字。(4分)</a:t>
              </a:r>
              <a:endParaRPr lang="zh-CN" altLang="en-US" dirty="0"/>
            </a:p>
            <a:p>
              <a:pPr marL="0" indent="0" eaLnBrk="0" latinLnBrk="1" hangingPunct="0">
                <a:lnSpc>
                  <a:spcPct val="150000"/>
                </a:lnSpc>
                <a:spcBef>
                  <a:spcPts val="0"/>
                </a:spcBef>
                <a:buNone/>
              </a:pPr>
              <a:r>
                <a:rPr lang="zh-CN" altLang="en-US" sz="914" kern="0" spc="60" dirty="0" smtClean="0">
                  <a:solidFill>
                    <a:srgbClr val="000000"/>
                  </a:solidFill>
                  <a:latin typeface="Times New Roman" pitchFamily="65" charset="-122"/>
                  <a:ea typeface="宋体" pitchFamily="65" charset="-122"/>
                </a:rPr>
                <a:t>                                                              </a:t>
              </a:r>
              <a:endParaRPr lang="zh-CN" altLang="en-US" dirty="0"/>
            </a:p>
          </p:txBody>
        </p:sp>
        <p:graphicFrame>
          <p:nvGraphicFramePr>
            <p:cNvPr id="4" name="对象 3"/>
            <p:cNvGraphicFramePr>
              <a:graphicFrameLocks noChangeAspect="1"/>
            </p:cNvGraphicFramePr>
            <p:nvPr/>
          </p:nvGraphicFramePr>
          <p:xfrm>
            <a:off x="540000" y="5282786"/>
            <a:ext cx="123824" cy="266699"/>
          </p:xfrm>
          <a:graphic>
            <a:graphicData uri="http://schemas.openxmlformats.org/presentationml/2006/ole">
              <p:oleObj spid="_x0000_s1026" name="Equation" r:id="rId5" imgW="124800" imgH="268800" progId="">
                <p:embed/>
              </p:oleObj>
            </a:graphicData>
          </a:graphic>
        </p:graphicFrame>
        <p:graphicFrame>
          <p:nvGraphicFramePr>
            <p:cNvPr id="5" name="对象 4"/>
            <p:cNvGraphicFramePr>
              <a:graphicFrameLocks noChangeAspect="1"/>
            </p:cNvGraphicFramePr>
            <p:nvPr/>
          </p:nvGraphicFramePr>
          <p:xfrm>
            <a:off x="663824" y="5282786"/>
            <a:ext cx="123824" cy="266699"/>
          </p:xfrm>
          <a:graphic>
            <a:graphicData uri="http://schemas.openxmlformats.org/presentationml/2006/ole">
              <p:oleObj spid="_x0000_s1027" name="Equation" r:id="rId6" imgW="124800" imgH="268800" progId="">
                <p:embed/>
              </p:oleObj>
            </a:graphicData>
          </a:graphic>
        </p:graphicFrame>
        <p:graphicFrame>
          <p:nvGraphicFramePr>
            <p:cNvPr id="6" name="对象 5"/>
            <p:cNvGraphicFramePr>
              <a:graphicFrameLocks noChangeAspect="1"/>
            </p:cNvGraphicFramePr>
            <p:nvPr/>
          </p:nvGraphicFramePr>
          <p:xfrm>
            <a:off x="787650" y="5282786"/>
            <a:ext cx="123825" cy="266699"/>
          </p:xfrm>
          <a:graphic>
            <a:graphicData uri="http://schemas.openxmlformats.org/presentationml/2006/ole">
              <p:oleObj spid="_x0000_s1028" name="Equation" r:id="rId7" imgW="124800" imgH="268800" progId="">
                <p:embed/>
              </p:oleObj>
            </a:graphicData>
          </a:graphic>
        </p:graphicFrame>
        <p:graphicFrame>
          <p:nvGraphicFramePr>
            <p:cNvPr id="7" name="对象 6"/>
            <p:cNvGraphicFramePr>
              <a:graphicFrameLocks noChangeAspect="1"/>
            </p:cNvGraphicFramePr>
            <p:nvPr/>
          </p:nvGraphicFramePr>
          <p:xfrm>
            <a:off x="911475" y="5282786"/>
            <a:ext cx="123824" cy="266699"/>
          </p:xfrm>
          <a:graphic>
            <a:graphicData uri="http://schemas.openxmlformats.org/presentationml/2006/ole">
              <p:oleObj spid="_x0000_s1029" name="Equation" r:id="rId8" imgW="124800" imgH="268800" progId="">
                <p:embed/>
              </p:oleObj>
            </a:graphicData>
          </a:graphic>
        </p:graphicFrame>
        <p:graphicFrame>
          <p:nvGraphicFramePr>
            <p:cNvPr id="8" name="对象 7"/>
            <p:cNvGraphicFramePr>
              <a:graphicFrameLocks noChangeAspect="1"/>
            </p:cNvGraphicFramePr>
            <p:nvPr/>
          </p:nvGraphicFramePr>
          <p:xfrm>
            <a:off x="1035300" y="5282786"/>
            <a:ext cx="123824" cy="266699"/>
          </p:xfrm>
          <a:graphic>
            <a:graphicData uri="http://schemas.openxmlformats.org/presentationml/2006/ole">
              <p:oleObj spid="_x0000_s1030" name="Equation" r:id="rId9" imgW="124800" imgH="268800" progId="">
                <p:embed/>
              </p:oleObj>
            </a:graphicData>
          </a:graphic>
        </p:graphicFrame>
        <p:graphicFrame>
          <p:nvGraphicFramePr>
            <p:cNvPr id="9" name="对象 8"/>
            <p:cNvGraphicFramePr>
              <a:graphicFrameLocks noChangeAspect="1"/>
            </p:cNvGraphicFramePr>
            <p:nvPr/>
          </p:nvGraphicFramePr>
          <p:xfrm>
            <a:off x="1159125" y="5282786"/>
            <a:ext cx="123824" cy="266699"/>
          </p:xfrm>
          <a:graphic>
            <a:graphicData uri="http://schemas.openxmlformats.org/presentationml/2006/ole">
              <p:oleObj spid="_x0000_s1031" name="Equation" r:id="rId10" imgW="124800" imgH="268800" progId="">
                <p:embed/>
              </p:oleObj>
            </a:graphicData>
          </a:graphic>
        </p:graphicFrame>
        <p:graphicFrame>
          <p:nvGraphicFramePr>
            <p:cNvPr id="10" name="对象 9"/>
            <p:cNvGraphicFramePr>
              <a:graphicFrameLocks noChangeAspect="1"/>
            </p:cNvGraphicFramePr>
            <p:nvPr/>
          </p:nvGraphicFramePr>
          <p:xfrm>
            <a:off x="1282949" y="5282786"/>
            <a:ext cx="123824" cy="266699"/>
          </p:xfrm>
          <a:graphic>
            <a:graphicData uri="http://schemas.openxmlformats.org/presentationml/2006/ole">
              <p:oleObj spid="_x0000_s1032" name="Equation" r:id="rId11" imgW="124800" imgH="268800" progId="">
                <p:embed/>
              </p:oleObj>
            </a:graphicData>
          </a:graphic>
        </p:graphicFrame>
        <p:graphicFrame>
          <p:nvGraphicFramePr>
            <p:cNvPr id="11" name="对象 10"/>
            <p:cNvGraphicFramePr>
              <a:graphicFrameLocks noChangeAspect="1"/>
            </p:cNvGraphicFramePr>
            <p:nvPr/>
          </p:nvGraphicFramePr>
          <p:xfrm>
            <a:off x="1406774" y="5282786"/>
            <a:ext cx="123824" cy="266699"/>
          </p:xfrm>
          <a:graphic>
            <a:graphicData uri="http://schemas.openxmlformats.org/presentationml/2006/ole">
              <p:oleObj spid="_x0000_s1033" name="Equation" r:id="rId12" imgW="124800" imgH="268800" progId="">
                <p:embed/>
              </p:oleObj>
            </a:graphicData>
          </a:graphic>
        </p:graphicFrame>
        <p:graphicFrame>
          <p:nvGraphicFramePr>
            <p:cNvPr id="12" name="对象 11"/>
            <p:cNvGraphicFramePr>
              <a:graphicFrameLocks noChangeAspect="1"/>
            </p:cNvGraphicFramePr>
            <p:nvPr/>
          </p:nvGraphicFramePr>
          <p:xfrm>
            <a:off x="1530599" y="5282786"/>
            <a:ext cx="123824" cy="266699"/>
          </p:xfrm>
          <a:graphic>
            <a:graphicData uri="http://schemas.openxmlformats.org/presentationml/2006/ole">
              <p:oleObj spid="_x0000_s1034" name="Equation" r:id="rId13" imgW="124800" imgH="268800" progId="">
                <p:embed/>
              </p:oleObj>
            </a:graphicData>
          </a:graphic>
        </p:graphicFrame>
        <p:graphicFrame>
          <p:nvGraphicFramePr>
            <p:cNvPr id="13" name="对象 12"/>
            <p:cNvGraphicFramePr>
              <a:graphicFrameLocks noChangeAspect="1"/>
            </p:cNvGraphicFramePr>
            <p:nvPr/>
          </p:nvGraphicFramePr>
          <p:xfrm>
            <a:off x="1654424" y="5282786"/>
            <a:ext cx="123824" cy="266699"/>
          </p:xfrm>
          <a:graphic>
            <a:graphicData uri="http://schemas.openxmlformats.org/presentationml/2006/ole">
              <p:oleObj spid="_x0000_s1035" name="Equation" r:id="rId14" imgW="124800" imgH="268800" progId="">
                <p:embed/>
              </p:oleObj>
            </a:graphicData>
          </a:graphic>
        </p:graphicFrame>
        <p:graphicFrame>
          <p:nvGraphicFramePr>
            <p:cNvPr id="14" name="对象 13"/>
            <p:cNvGraphicFramePr>
              <a:graphicFrameLocks noChangeAspect="1"/>
            </p:cNvGraphicFramePr>
            <p:nvPr/>
          </p:nvGraphicFramePr>
          <p:xfrm>
            <a:off x="1778249" y="5282786"/>
            <a:ext cx="123824" cy="266699"/>
          </p:xfrm>
          <a:graphic>
            <a:graphicData uri="http://schemas.openxmlformats.org/presentationml/2006/ole">
              <p:oleObj spid="_x0000_s1036" name="Equation" r:id="rId15" imgW="124800" imgH="268800" progId="">
                <p:embed/>
              </p:oleObj>
            </a:graphicData>
          </a:graphic>
        </p:graphicFrame>
        <p:graphicFrame>
          <p:nvGraphicFramePr>
            <p:cNvPr id="15" name="对象 14"/>
            <p:cNvGraphicFramePr>
              <a:graphicFrameLocks noChangeAspect="1"/>
            </p:cNvGraphicFramePr>
            <p:nvPr/>
          </p:nvGraphicFramePr>
          <p:xfrm>
            <a:off x="1902074" y="5282786"/>
            <a:ext cx="123824" cy="266699"/>
          </p:xfrm>
          <a:graphic>
            <a:graphicData uri="http://schemas.openxmlformats.org/presentationml/2006/ole">
              <p:oleObj spid="_x0000_s1037" name="Equation" r:id="rId16" imgW="124800" imgH="268800" progId="">
                <p:embed/>
              </p:oleObj>
            </a:graphicData>
          </a:graphic>
        </p:graphicFrame>
        <p:graphicFrame>
          <p:nvGraphicFramePr>
            <p:cNvPr id="16" name="对象 15"/>
            <p:cNvGraphicFramePr>
              <a:graphicFrameLocks noChangeAspect="1"/>
            </p:cNvGraphicFramePr>
            <p:nvPr/>
          </p:nvGraphicFramePr>
          <p:xfrm>
            <a:off x="2025899" y="5282786"/>
            <a:ext cx="123824" cy="266699"/>
          </p:xfrm>
          <a:graphic>
            <a:graphicData uri="http://schemas.openxmlformats.org/presentationml/2006/ole">
              <p:oleObj spid="_x0000_s1038" name="Equation" r:id="rId17" imgW="124800" imgH="268800" progId="">
                <p:embed/>
              </p:oleObj>
            </a:graphicData>
          </a:graphic>
        </p:graphicFrame>
        <p:graphicFrame>
          <p:nvGraphicFramePr>
            <p:cNvPr id="17" name="对象 16"/>
            <p:cNvGraphicFramePr>
              <a:graphicFrameLocks noChangeAspect="1"/>
            </p:cNvGraphicFramePr>
            <p:nvPr/>
          </p:nvGraphicFramePr>
          <p:xfrm>
            <a:off x="2149724" y="5282786"/>
            <a:ext cx="123824" cy="266699"/>
          </p:xfrm>
          <a:graphic>
            <a:graphicData uri="http://schemas.openxmlformats.org/presentationml/2006/ole">
              <p:oleObj spid="_x0000_s1039" name="Equation" r:id="rId18" imgW="124800" imgH="268800" progId="">
                <p:embed/>
              </p:oleObj>
            </a:graphicData>
          </a:graphic>
        </p:graphicFrame>
        <p:graphicFrame>
          <p:nvGraphicFramePr>
            <p:cNvPr id="18" name="对象 17"/>
            <p:cNvGraphicFramePr>
              <a:graphicFrameLocks noChangeAspect="1"/>
            </p:cNvGraphicFramePr>
            <p:nvPr/>
          </p:nvGraphicFramePr>
          <p:xfrm>
            <a:off x="2273549" y="5282786"/>
            <a:ext cx="123825" cy="266699"/>
          </p:xfrm>
          <a:graphic>
            <a:graphicData uri="http://schemas.openxmlformats.org/presentationml/2006/ole">
              <p:oleObj spid="_x0000_s1040" name="Equation" r:id="rId19" imgW="124800" imgH="268800" progId="">
                <p:embed/>
              </p:oleObj>
            </a:graphicData>
          </a:graphic>
        </p:graphicFrame>
        <p:graphicFrame>
          <p:nvGraphicFramePr>
            <p:cNvPr id="19" name="对象 18"/>
            <p:cNvGraphicFramePr>
              <a:graphicFrameLocks noChangeAspect="1"/>
            </p:cNvGraphicFramePr>
            <p:nvPr/>
          </p:nvGraphicFramePr>
          <p:xfrm>
            <a:off x="2397374" y="5282786"/>
            <a:ext cx="123824" cy="266699"/>
          </p:xfrm>
          <a:graphic>
            <a:graphicData uri="http://schemas.openxmlformats.org/presentationml/2006/ole">
              <p:oleObj spid="_x0000_s1041" name="Equation" r:id="rId20" imgW="124800" imgH="268800" progId="">
                <p:embed/>
              </p:oleObj>
            </a:graphicData>
          </a:graphic>
        </p:graphicFrame>
        <p:graphicFrame>
          <p:nvGraphicFramePr>
            <p:cNvPr id="20" name="对象 19"/>
            <p:cNvGraphicFramePr>
              <a:graphicFrameLocks noChangeAspect="1"/>
            </p:cNvGraphicFramePr>
            <p:nvPr/>
          </p:nvGraphicFramePr>
          <p:xfrm>
            <a:off x="2521199" y="5282786"/>
            <a:ext cx="123824" cy="266699"/>
          </p:xfrm>
          <a:graphic>
            <a:graphicData uri="http://schemas.openxmlformats.org/presentationml/2006/ole">
              <p:oleObj spid="_x0000_s1042" name="Equation" r:id="rId21" imgW="124800" imgH="268800" progId="">
                <p:embed/>
              </p:oleObj>
            </a:graphicData>
          </a:graphic>
        </p:graphicFrame>
        <p:graphicFrame>
          <p:nvGraphicFramePr>
            <p:cNvPr id="21" name="对象 20"/>
            <p:cNvGraphicFramePr>
              <a:graphicFrameLocks noChangeAspect="1"/>
            </p:cNvGraphicFramePr>
            <p:nvPr/>
          </p:nvGraphicFramePr>
          <p:xfrm>
            <a:off x="2645024" y="5282786"/>
            <a:ext cx="123824" cy="266699"/>
          </p:xfrm>
          <a:graphic>
            <a:graphicData uri="http://schemas.openxmlformats.org/presentationml/2006/ole">
              <p:oleObj spid="_x0000_s1043" name="Equation" r:id="rId22" imgW="124800" imgH="268800" progId="">
                <p:embed/>
              </p:oleObj>
            </a:graphicData>
          </a:graphic>
        </p:graphicFrame>
        <p:graphicFrame>
          <p:nvGraphicFramePr>
            <p:cNvPr id="22" name="对象 21"/>
            <p:cNvGraphicFramePr>
              <a:graphicFrameLocks noChangeAspect="1"/>
            </p:cNvGraphicFramePr>
            <p:nvPr/>
          </p:nvGraphicFramePr>
          <p:xfrm>
            <a:off x="2768849" y="5282786"/>
            <a:ext cx="123824" cy="266699"/>
          </p:xfrm>
          <a:graphic>
            <a:graphicData uri="http://schemas.openxmlformats.org/presentationml/2006/ole">
              <p:oleObj spid="_x0000_s1044" name="Equation" r:id="rId23" imgW="124800" imgH="268800" progId="">
                <p:embed/>
              </p:oleObj>
            </a:graphicData>
          </a:graphic>
        </p:graphicFrame>
        <p:graphicFrame>
          <p:nvGraphicFramePr>
            <p:cNvPr id="23" name="对象 22"/>
            <p:cNvGraphicFramePr>
              <a:graphicFrameLocks noChangeAspect="1"/>
            </p:cNvGraphicFramePr>
            <p:nvPr/>
          </p:nvGraphicFramePr>
          <p:xfrm>
            <a:off x="2892674" y="5282786"/>
            <a:ext cx="123824" cy="266699"/>
          </p:xfrm>
          <a:graphic>
            <a:graphicData uri="http://schemas.openxmlformats.org/presentationml/2006/ole">
              <p:oleObj spid="_x0000_s1045" name="Equation" r:id="rId24" imgW="124800" imgH="268800" progId="">
                <p:embed/>
              </p:oleObj>
            </a:graphicData>
          </a:graphic>
        </p:graphicFrame>
        <p:graphicFrame>
          <p:nvGraphicFramePr>
            <p:cNvPr id="24" name="对象 23"/>
            <p:cNvGraphicFramePr>
              <a:graphicFrameLocks noChangeAspect="1"/>
            </p:cNvGraphicFramePr>
            <p:nvPr/>
          </p:nvGraphicFramePr>
          <p:xfrm>
            <a:off x="3016499" y="5282786"/>
            <a:ext cx="123824" cy="266699"/>
          </p:xfrm>
          <a:graphic>
            <a:graphicData uri="http://schemas.openxmlformats.org/presentationml/2006/ole">
              <p:oleObj spid="_x0000_s1046" name="Equation" r:id="rId25" imgW="124800" imgH="268800" progId="">
                <p:embed/>
              </p:oleObj>
            </a:graphicData>
          </a:graphic>
        </p:graphicFrame>
        <p:graphicFrame>
          <p:nvGraphicFramePr>
            <p:cNvPr id="25" name="对象 24"/>
            <p:cNvGraphicFramePr>
              <a:graphicFrameLocks noChangeAspect="1"/>
            </p:cNvGraphicFramePr>
            <p:nvPr/>
          </p:nvGraphicFramePr>
          <p:xfrm>
            <a:off x="3140324" y="5282786"/>
            <a:ext cx="123824" cy="266699"/>
          </p:xfrm>
          <a:graphic>
            <a:graphicData uri="http://schemas.openxmlformats.org/presentationml/2006/ole">
              <p:oleObj spid="_x0000_s1047" name="Equation" r:id="rId26" imgW="124800" imgH="268800" progId="">
                <p:embed/>
              </p:oleObj>
            </a:graphicData>
          </a:graphic>
        </p:graphicFrame>
        <p:graphicFrame>
          <p:nvGraphicFramePr>
            <p:cNvPr id="26" name="对象 25"/>
            <p:cNvGraphicFramePr>
              <a:graphicFrameLocks noChangeAspect="1"/>
            </p:cNvGraphicFramePr>
            <p:nvPr/>
          </p:nvGraphicFramePr>
          <p:xfrm>
            <a:off x="3264149" y="5282786"/>
            <a:ext cx="123824" cy="266699"/>
          </p:xfrm>
          <a:graphic>
            <a:graphicData uri="http://schemas.openxmlformats.org/presentationml/2006/ole">
              <p:oleObj spid="_x0000_s1048" name="Equation" r:id="rId27" imgW="124800" imgH="268800" progId="">
                <p:embed/>
              </p:oleObj>
            </a:graphicData>
          </a:graphic>
        </p:graphicFrame>
        <p:graphicFrame>
          <p:nvGraphicFramePr>
            <p:cNvPr id="27" name="对象 26"/>
            <p:cNvGraphicFramePr>
              <a:graphicFrameLocks noChangeAspect="1"/>
            </p:cNvGraphicFramePr>
            <p:nvPr/>
          </p:nvGraphicFramePr>
          <p:xfrm>
            <a:off x="3387974" y="5282786"/>
            <a:ext cx="123824" cy="266699"/>
          </p:xfrm>
          <a:graphic>
            <a:graphicData uri="http://schemas.openxmlformats.org/presentationml/2006/ole">
              <p:oleObj spid="_x0000_s1049" name="Equation" r:id="rId28" imgW="124800" imgH="268800" progId="">
                <p:embed/>
              </p:oleObj>
            </a:graphicData>
          </a:graphic>
        </p:graphicFrame>
        <p:graphicFrame>
          <p:nvGraphicFramePr>
            <p:cNvPr id="28" name="对象 27"/>
            <p:cNvGraphicFramePr>
              <a:graphicFrameLocks noChangeAspect="1"/>
            </p:cNvGraphicFramePr>
            <p:nvPr/>
          </p:nvGraphicFramePr>
          <p:xfrm>
            <a:off x="3511799" y="5282786"/>
            <a:ext cx="123824" cy="266699"/>
          </p:xfrm>
          <a:graphic>
            <a:graphicData uri="http://schemas.openxmlformats.org/presentationml/2006/ole">
              <p:oleObj spid="_x0000_s1050" name="Equation" r:id="rId29" imgW="124800" imgH="268800" progId="">
                <p:embed/>
              </p:oleObj>
            </a:graphicData>
          </a:graphic>
        </p:graphicFrame>
        <p:graphicFrame>
          <p:nvGraphicFramePr>
            <p:cNvPr id="29" name="对象 28"/>
            <p:cNvGraphicFramePr>
              <a:graphicFrameLocks noChangeAspect="1"/>
            </p:cNvGraphicFramePr>
            <p:nvPr/>
          </p:nvGraphicFramePr>
          <p:xfrm>
            <a:off x="3635624" y="5282786"/>
            <a:ext cx="123824" cy="266699"/>
          </p:xfrm>
          <a:graphic>
            <a:graphicData uri="http://schemas.openxmlformats.org/presentationml/2006/ole">
              <p:oleObj spid="_x0000_s1051" name="Equation" r:id="rId30" imgW="124800" imgH="268800" progId="">
                <p:embed/>
              </p:oleObj>
            </a:graphicData>
          </a:graphic>
        </p:graphicFrame>
        <p:graphicFrame>
          <p:nvGraphicFramePr>
            <p:cNvPr id="30" name="对象 29"/>
            <p:cNvGraphicFramePr>
              <a:graphicFrameLocks noChangeAspect="1"/>
            </p:cNvGraphicFramePr>
            <p:nvPr/>
          </p:nvGraphicFramePr>
          <p:xfrm>
            <a:off x="3759449" y="5282786"/>
            <a:ext cx="123824" cy="266699"/>
          </p:xfrm>
          <a:graphic>
            <a:graphicData uri="http://schemas.openxmlformats.org/presentationml/2006/ole">
              <p:oleObj spid="_x0000_s1052" name="Equation" r:id="rId31" imgW="124800" imgH="268800" progId="">
                <p:embed/>
              </p:oleObj>
            </a:graphicData>
          </a:graphic>
        </p:graphicFrame>
        <p:graphicFrame>
          <p:nvGraphicFramePr>
            <p:cNvPr id="31" name="对象 30"/>
            <p:cNvGraphicFramePr>
              <a:graphicFrameLocks noChangeAspect="1"/>
            </p:cNvGraphicFramePr>
            <p:nvPr/>
          </p:nvGraphicFramePr>
          <p:xfrm>
            <a:off x="3883274" y="5282786"/>
            <a:ext cx="123824" cy="266699"/>
          </p:xfrm>
          <a:graphic>
            <a:graphicData uri="http://schemas.openxmlformats.org/presentationml/2006/ole">
              <p:oleObj spid="_x0000_s1053" name="Equation" r:id="rId32" imgW="124800" imgH="268800" progId="">
                <p:embed/>
              </p:oleObj>
            </a:graphicData>
          </a:graphic>
        </p:graphicFrame>
        <p:graphicFrame>
          <p:nvGraphicFramePr>
            <p:cNvPr id="32" name="对象 31"/>
            <p:cNvGraphicFramePr>
              <a:graphicFrameLocks noChangeAspect="1"/>
            </p:cNvGraphicFramePr>
            <p:nvPr/>
          </p:nvGraphicFramePr>
          <p:xfrm>
            <a:off x="4007099" y="5282786"/>
            <a:ext cx="123824" cy="266699"/>
          </p:xfrm>
          <a:graphic>
            <a:graphicData uri="http://schemas.openxmlformats.org/presentationml/2006/ole">
              <p:oleObj spid="_x0000_s1054" name="Equation" r:id="rId33" imgW="124800" imgH="268800" progId="">
                <p:embed/>
              </p:oleObj>
            </a:graphicData>
          </a:graphic>
        </p:graphicFrame>
        <p:graphicFrame>
          <p:nvGraphicFramePr>
            <p:cNvPr id="33" name="对象 32"/>
            <p:cNvGraphicFramePr>
              <a:graphicFrameLocks noChangeAspect="1"/>
            </p:cNvGraphicFramePr>
            <p:nvPr/>
          </p:nvGraphicFramePr>
          <p:xfrm>
            <a:off x="4130924" y="5282786"/>
            <a:ext cx="123824" cy="266699"/>
          </p:xfrm>
          <a:graphic>
            <a:graphicData uri="http://schemas.openxmlformats.org/presentationml/2006/ole">
              <p:oleObj spid="_x0000_s1055" name="Equation" r:id="rId34" imgW="124800" imgH="268800" progId="">
                <p:embed/>
              </p:oleObj>
            </a:graphicData>
          </a:graphic>
        </p:graphicFrame>
        <p:graphicFrame>
          <p:nvGraphicFramePr>
            <p:cNvPr id="34" name="对象 33"/>
            <p:cNvGraphicFramePr>
              <a:graphicFrameLocks noChangeAspect="1"/>
            </p:cNvGraphicFramePr>
            <p:nvPr/>
          </p:nvGraphicFramePr>
          <p:xfrm>
            <a:off x="540000" y="5921544"/>
            <a:ext cx="123824" cy="266699"/>
          </p:xfrm>
          <a:graphic>
            <a:graphicData uri="http://schemas.openxmlformats.org/presentationml/2006/ole">
              <p:oleObj spid="_x0000_s1056" name="Equation" r:id="rId35" imgW="124800" imgH="268800" progId="">
                <p:embed/>
              </p:oleObj>
            </a:graphicData>
          </a:graphic>
        </p:graphicFrame>
        <p:graphicFrame>
          <p:nvGraphicFramePr>
            <p:cNvPr id="35" name="对象 34"/>
            <p:cNvGraphicFramePr>
              <a:graphicFrameLocks noChangeAspect="1"/>
            </p:cNvGraphicFramePr>
            <p:nvPr/>
          </p:nvGraphicFramePr>
          <p:xfrm>
            <a:off x="663824" y="5921544"/>
            <a:ext cx="123824" cy="266699"/>
          </p:xfrm>
          <a:graphic>
            <a:graphicData uri="http://schemas.openxmlformats.org/presentationml/2006/ole">
              <p:oleObj spid="_x0000_s1057" name="Equation" r:id="rId36" imgW="124800" imgH="268800" progId="">
                <p:embed/>
              </p:oleObj>
            </a:graphicData>
          </a:graphic>
        </p:graphicFrame>
        <p:graphicFrame>
          <p:nvGraphicFramePr>
            <p:cNvPr id="36" name="对象 35"/>
            <p:cNvGraphicFramePr>
              <a:graphicFrameLocks noChangeAspect="1"/>
            </p:cNvGraphicFramePr>
            <p:nvPr/>
          </p:nvGraphicFramePr>
          <p:xfrm>
            <a:off x="787650" y="5921544"/>
            <a:ext cx="123825" cy="266699"/>
          </p:xfrm>
          <a:graphic>
            <a:graphicData uri="http://schemas.openxmlformats.org/presentationml/2006/ole">
              <p:oleObj spid="_x0000_s1058" name="Equation" r:id="rId37" imgW="124800" imgH="268800" progId="">
                <p:embed/>
              </p:oleObj>
            </a:graphicData>
          </a:graphic>
        </p:graphicFrame>
        <p:graphicFrame>
          <p:nvGraphicFramePr>
            <p:cNvPr id="37" name="对象 36"/>
            <p:cNvGraphicFramePr>
              <a:graphicFrameLocks noChangeAspect="1"/>
            </p:cNvGraphicFramePr>
            <p:nvPr/>
          </p:nvGraphicFramePr>
          <p:xfrm>
            <a:off x="911475" y="5921544"/>
            <a:ext cx="123824" cy="266699"/>
          </p:xfrm>
          <a:graphic>
            <a:graphicData uri="http://schemas.openxmlformats.org/presentationml/2006/ole">
              <p:oleObj spid="_x0000_s1059" name="Equation" r:id="rId38" imgW="124800" imgH="268800" progId="">
                <p:embed/>
              </p:oleObj>
            </a:graphicData>
          </a:graphic>
        </p:graphicFrame>
        <p:graphicFrame>
          <p:nvGraphicFramePr>
            <p:cNvPr id="38" name="对象 37"/>
            <p:cNvGraphicFramePr>
              <a:graphicFrameLocks noChangeAspect="1"/>
            </p:cNvGraphicFramePr>
            <p:nvPr/>
          </p:nvGraphicFramePr>
          <p:xfrm>
            <a:off x="1035300" y="5921544"/>
            <a:ext cx="123824" cy="266699"/>
          </p:xfrm>
          <a:graphic>
            <a:graphicData uri="http://schemas.openxmlformats.org/presentationml/2006/ole">
              <p:oleObj spid="_x0000_s1060" name="Equation" r:id="rId39" imgW="124800" imgH="268800" progId="">
                <p:embed/>
              </p:oleObj>
            </a:graphicData>
          </a:graphic>
        </p:graphicFrame>
        <p:graphicFrame>
          <p:nvGraphicFramePr>
            <p:cNvPr id="39" name="对象 38"/>
            <p:cNvGraphicFramePr>
              <a:graphicFrameLocks noChangeAspect="1"/>
            </p:cNvGraphicFramePr>
            <p:nvPr/>
          </p:nvGraphicFramePr>
          <p:xfrm>
            <a:off x="1159125" y="5921544"/>
            <a:ext cx="123824" cy="266699"/>
          </p:xfrm>
          <a:graphic>
            <a:graphicData uri="http://schemas.openxmlformats.org/presentationml/2006/ole">
              <p:oleObj spid="_x0000_s1061" name="Equation" r:id="rId40" imgW="124800" imgH="268800" progId="">
                <p:embed/>
              </p:oleObj>
            </a:graphicData>
          </a:graphic>
        </p:graphicFrame>
        <p:graphicFrame>
          <p:nvGraphicFramePr>
            <p:cNvPr id="40" name="对象 39"/>
            <p:cNvGraphicFramePr>
              <a:graphicFrameLocks noChangeAspect="1"/>
            </p:cNvGraphicFramePr>
            <p:nvPr/>
          </p:nvGraphicFramePr>
          <p:xfrm>
            <a:off x="1282949" y="5921544"/>
            <a:ext cx="123824" cy="266699"/>
          </p:xfrm>
          <a:graphic>
            <a:graphicData uri="http://schemas.openxmlformats.org/presentationml/2006/ole">
              <p:oleObj spid="_x0000_s1062" name="Equation" r:id="rId41" imgW="124800" imgH="268800" progId="">
                <p:embed/>
              </p:oleObj>
            </a:graphicData>
          </a:graphic>
        </p:graphicFrame>
        <p:graphicFrame>
          <p:nvGraphicFramePr>
            <p:cNvPr id="41" name="对象 40"/>
            <p:cNvGraphicFramePr>
              <a:graphicFrameLocks noChangeAspect="1"/>
            </p:cNvGraphicFramePr>
            <p:nvPr/>
          </p:nvGraphicFramePr>
          <p:xfrm>
            <a:off x="1406774" y="5921544"/>
            <a:ext cx="123824" cy="266699"/>
          </p:xfrm>
          <a:graphic>
            <a:graphicData uri="http://schemas.openxmlformats.org/presentationml/2006/ole">
              <p:oleObj spid="_x0000_s1063" name="Equation" r:id="rId42" imgW="124800" imgH="268800" progId="">
                <p:embed/>
              </p:oleObj>
            </a:graphicData>
          </a:graphic>
        </p:graphicFrame>
        <p:graphicFrame>
          <p:nvGraphicFramePr>
            <p:cNvPr id="42" name="对象 41"/>
            <p:cNvGraphicFramePr>
              <a:graphicFrameLocks noChangeAspect="1"/>
            </p:cNvGraphicFramePr>
            <p:nvPr/>
          </p:nvGraphicFramePr>
          <p:xfrm>
            <a:off x="1530599" y="5921544"/>
            <a:ext cx="123824" cy="266699"/>
          </p:xfrm>
          <a:graphic>
            <a:graphicData uri="http://schemas.openxmlformats.org/presentationml/2006/ole">
              <p:oleObj spid="_x0000_s1064" name="Equation" r:id="rId43" imgW="124800" imgH="268800" progId="">
                <p:embed/>
              </p:oleObj>
            </a:graphicData>
          </a:graphic>
        </p:graphicFrame>
        <p:graphicFrame>
          <p:nvGraphicFramePr>
            <p:cNvPr id="43" name="对象 42"/>
            <p:cNvGraphicFramePr>
              <a:graphicFrameLocks noChangeAspect="1"/>
            </p:cNvGraphicFramePr>
            <p:nvPr/>
          </p:nvGraphicFramePr>
          <p:xfrm>
            <a:off x="1654424" y="5921544"/>
            <a:ext cx="123824" cy="266699"/>
          </p:xfrm>
          <a:graphic>
            <a:graphicData uri="http://schemas.openxmlformats.org/presentationml/2006/ole">
              <p:oleObj spid="_x0000_s1065" name="Equation" r:id="rId44" imgW="124800" imgH="268800" progId="">
                <p:embed/>
              </p:oleObj>
            </a:graphicData>
          </a:graphic>
        </p:graphicFrame>
        <p:graphicFrame>
          <p:nvGraphicFramePr>
            <p:cNvPr id="44" name="对象 43"/>
            <p:cNvGraphicFramePr>
              <a:graphicFrameLocks noChangeAspect="1"/>
            </p:cNvGraphicFramePr>
            <p:nvPr/>
          </p:nvGraphicFramePr>
          <p:xfrm>
            <a:off x="1778249" y="5921544"/>
            <a:ext cx="123824" cy="266699"/>
          </p:xfrm>
          <a:graphic>
            <a:graphicData uri="http://schemas.openxmlformats.org/presentationml/2006/ole">
              <p:oleObj spid="_x0000_s1066" name="Equation" r:id="rId45" imgW="124800" imgH="268800" progId="">
                <p:embed/>
              </p:oleObj>
            </a:graphicData>
          </a:graphic>
        </p:graphicFrame>
        <p:graphicFrame>
          <p:nvGraphicFramePr>
            <p:cNvPr id="45" name="对象 44"/>
            <p:cNvGraphicFramePr>
              <a:graphicFrameLocks noChangeAspect="1"/>
            </p:cNvGraphicFramePr>
            <p:nvPr/>
          </p:nvGraphicFramePr>
          <p:xfrm>
            <a:off x="1902074" y="5921544"/>
            <a:ext cx="123824" cy="266699"/>
          </p:xfrm>
          <a:graphic>
            <a:graphicData uri="http://schemas.openxmlformats.org/presentationml/2006/ole">
              <p:oleObj spid="_x0000_s1067" name="Equation" r:id="rId46" imgW="124800" imgH="268800" progId="">
                <p:embed/>
              </p:oleObj>
            </a:graphicData>
          </a:graphic>
        </p:graphicFrame>
        <p:graphicFrame>
          <p:nvGraphicFramePr>
            <p:cNvPr id="46" name="对象 45"/>
            <p:cNvGraphicFramePr>
              <a:graphicFrameLocks noChangeAspect="1"/>
            </p:cNvGraphicFramePr>
            <p:nvPr/>
          </p:nvGraphicFramePr>
          <p:xfrm>
            <a:off x="2025899" y="5921544"/>
            <a:ext cx="123824" cy="266699"/>
          </p:xfrm>
          <a:graphic>
            <a:graphicData uri="http://schemas.openxmlformats.org/presentationml/2006/ole">
              <p:oleObj spid="_x0000_s1068" name="Equation" r:id="rId47" imgW="124800" imgH="268800" progId="">
                <p:embed/>
              </p:oleObj>
            </a:graphicData>
          </a:graphic>
        </p:graphicFrame>
        <p:graphicFrame>
          <p:nvGraphicFramePr>
            <p:cNvPr id="47" name="对象 46"/>
            <p:cNvGraphicFramePr>
              <a:graphicFrameLocks noChangeAspect="1"/>
            </p:cNvGraphicFramePr>
            <p:nvPr/>
          </p:nvGraphicFramePr>
          <p:xfrm>
            <a:off x="2149724" y="5921544"/>
            <a:ext cx="123824" cy="266699"/>
          </p:xfrm>
          <a:graphic>
            <a:graphicData uri="http://schemas.openxmlformats.org/presentationml/2006/ole">
              <p:oleObj spid="_x0000_s1069" name="Equation" r:id="rId48" imgW="124800" imgH="268800" progId="">
                <p:embed/>
              </p:oleObj>
            </a:graphicData>
          </a:graphic>
        </p:graphicFrame>
        <p:graphicFrame>
          <p:nvGraphicFramePr>
            <p:cNvPr id="48" name="对象 47"/>
            <p:cNvGraphicFramePr>
              <a:graphicFrameLocks noChangeAspect="1"/>
            </p:cNvGraphicFramePr>
            <p:nvPr/>
          </p:nvGraphicFramePr>
          <p:xfrm>
            <a:off x="2273549" y="5921544"/>
            <a:ext cx="123825" cy="266699"/>
          </p:xfrm>
          <a:graphic>
            <a:graphicData uri="http://schemas.openxmlformats.org/presentationml/2006/ole">
              <p:oleObj spid="_x0000_s1070" name="Equation" r:id="rId49" imgW="124800" imgH="268800" progId="">
                <p:embed/>
              </p:oleObj>
            </a:graphicData>
          </a:graphic>
        </p:graphicFrame>
        <p:graphicFrame>
          <p:nvGraphicFramePr>
            <p:cNvPr id="49" name="对象 48"/>
            <p:cNvGraphicFramePr>
              <a:graphicFrameLocks noChangeAspect="1"/>
            </p:cNvGraphicFramePr>
            <p:nvPr/>
          </p:nvGraphicFramePr>
          <p:xfrm>
            <a:off x="2397374" y="5921544"/>
            <a:ext cx="123824" cy="266699"/>
          </p:xfrm>
          <a:graphic>
            <a:graphicData uri="http://schemas.openxmlformats.org/presentationml/2006/ole">
              <p:oleObj spid="_x0000_s1071" name="Equation" r:id="rId50" imgW="124800" imgH="268800" progId="">
                <p:embed/>
              </p:oleObj>
            </a:graphicData>
          </a:graphic>
        </p:graphicFrame>
        <p:graphicFrame>
          <p:nvGraphicFramePr>
            <p:cNvPr id="50" name="对象 49"/>
            <p:cNvGraphicFramePr>
              <a:graphicFrameLocks noChangeAspect="1"/>
            </p:cNvGraphicFramePr>
            <p:nvPr/>
          </p:nvGraphicFramePr>
          <p:xfrm>
            <a:off x="2521199" y="5921544"/>
            <a:ext cx="123824" cy="266699"/>
          </p:xfrm>
          <a:graphic>
            <a:graphicData uri="http://schemas.openxmlformats.org/presentationml/2006/ole">
              <p:oleObj spid="_x0000_s1072" name="Equation" r:id="rId51" imgW="124800" imgH="268800" progId="">
                <p:embed/>
              </p:oleObj>
            </a:graphicData>
          </a:graphic>
        </p:graphicFrame>
        <p:graphicFrame>
          <p:nvGraphicFramePr>
            <p:cNvPr id="51" name="对象 50"/>
            <p:cNvGraphicFramePr>
              <a:graphicFrameLocks noChangeAspect="1"/>
            </p:cNvGraphicFramePr>
            <p:nvPr/>
          </p:nvGraphicFramePr>
          <p:xfrm>
            <a:off x="2645024" y="5921544"/>
            <a:ext cx="123824" cy="266699"/>
          </p:xfrm>
          <a:graphic>
            <a:graphicData uri="http://schemas.openxmlformats.org/presentationml/2006/ole">
              <p:oleObj spid="_x0000_s1073" name="Equation" r:id="rId52" imgW="124800" imgH="268800" progId="">
                <p:embed/>
              </p:oleObj>
            </a:graphicData>
          </a:graphic>
        </p:graphicFrame>
        <p:graphicFrame>
          <p:nvGraphicFramePr>
            <p:cNvPr id="52" name="对象 51"/>
            <p:cNvGraphicFramePr>
              <a:graphicFrameLocks noChangeAspect="1"/>
            </p:cNvGraphicFramePr>
            <p:nvPr/>
          </p:nvGraphicFramePr>
          <p:xfrm>
            <a:off x="2768849" y="5921544"/>
            <a:ext cx="123824" cy="266699"/>
          </p:xfrm>
          <a:graphic>
            <a:graphicData uri="http://schemas.openxmlformats.org/presentationml/2006/ole">
              <p:oleObj spid="_x0000_s1074" name="Equation" r:id="rId53" imgW="124800" imgH="268800" progId="">
                <p:embed/>
              </p:oleObj>
            </a:graphicData>
          </a:graphic>
        </p:graphicFrame>
        <p:graphicFrame>
          <p:nvGraphicFramePr>
            <p:cNvPr id="53" name="对象 52"/>
            <p:cNvGraphicFramePr>
              <a:graphicFrameLocks noChangeAspect="1"/>
            </p:cNvGraphicFramePr>
            <p:nvPr/>
          </p:nvGraphicFramePr>
          <p:xfrm>
            <a:off x="2892674" y="5921544"/>
            <a:ext cx="123824" cy="266699"/>
          </p:xfrm>
          <a:graphic>
            <a:graphicData uri="http://schemas.openxmlformats.org/presentationml/2006/ole">
              <p:oleObj spid="_x0000_s1075" name="Equation" r:id="rId54" imgW="124800" imgH="268800" progId="">
                <p:embed/>
              </p:oleObj>
            </a:graphicData>
          </a:graphic>
        </p:graphicFrame>
        <p:graphicFrame>
          <p:nvGraphicFramePr>
            <p:cNvPr id="54" name="对象 53"/>
            <p:cNvGraphicFramePr>
              <a:graphicFrameLocks noChangeAspect="1"/>
            </p:cNvGraphicFramePr>
            <p:nvPr/>
          </p:nvGraphicFramePr>
          <p:xfrm>
            <a:off x="3016499" y="5921544"/>
            <a:ext cx="123824" cy="266699"/>
          </p:xfrm>
          <a:graphic>
            <a:graphicData uri="http://schemas.openxmlformats.org/presentationml/2006/ole">
              <p:oleObj spid="_x0000_s1076" name="Equation" r:id="rId55" imgW="124800" imgH="268800" progId="">
                <p:embed/>
              </p:oleObj>
            </a:graphicData>
          </a:graphic>
        </p:graphicFrame>
        <p:graphicFrame>
          <p:nvGraphicFramePr>
            <p:cNvPr id="55" name="对象 54"/>
            <p:cNvGraphicFramePr>
              <a:graphicFrameLocks noChangeAspect="1"/>
            </p:cNvGraphicFramePr>
            <p:nvPr/>
          </p:nvGraphicFramePr>
          <p:xfrm>
            <a:off x="3140324" y="5921544"/>
            <a:ext cx="123824" cy="266699"/>
          </p:xfrm>
          <a:graphic>
            <a:graphicData uri="http://schemas.openxmlformats.org/presentationml/2006/ole">
              <p:oleObj spid="_x0000_s1077" name="Equation" r:id="rId56" imgW="124800" imgH="268800" progId="">
                <p:embed/>
              </p:oleObj>
            </a:graphicData>
          </a:graphic>
        </p:graphicFrame>
        <p:graphicFrame>
          <p:nvGraphicFramePr>
            <p:cNvPr id="56" name="对象 55"/>
            <p:cNvGraphicFramePr>
              <a:graphicFrameLocks noChangeAspect="1"/>
            </p:cNvGraphicFramePr>
            <p:nvPr/>
          </p:nvGraphicFramePr>
          <p:xfrm>
            <a:off x="3264149" y="5921544"/>
            <a:ext cx="123824" cy="266699"/>
          </p:xfrm>
          <a:graphic>
            <a:graphicData uri="http://schemas.openxmlformats.org/presentationml/2006/ole">
              <p:oleObj spid="_x0000_s1078" name="Equation" r:id="rId57" imgW="124800" imgH="268800" progId="">
                <p:embed/>
              </p:oleObj>
            </a:graphicData>
          </a:graphic>
        </p:graphicFrame>
        <p:graphicFrame>
          <p:nvGraphicFramePr>
            <p:cNvPr id="57" name="对象 56"/>
            <p:cNvGraphicFramePr>
              <a:graphicFrameLocks noChangeAspect="1"/>
            </p:cNvGraphicFramePr>
            <p:nvPr/>
          </p:nvGraphicFramePr>
          <p:xfrm>
            <a:off x="3387974" y="5921544"/>
            <a:ext cx="123824" cy="266699"/>
          </p:xfrm>
          <a:graphic>
            <a:graphicData uri="http://schemas.openxmlformats.org/presentationml/2006/ole">
              <p:oleObj spid="_x0000_s1079" name="Equation" r:id="rId58" imgW="124800" imgH="268800" progId="">
                <p:embed/>
              </p:oleObj>
            </a:graphicData>
          </a:graphic>
        </p:graphicFrame>
        <p:graphicFrame>
          <p:nvGraphicFramePr>
            <p:cNvPr id="58" name="对象 57"/>
            <p:cNvGraphicFramePr>
              <a:graphicFrameLocks noChangeAspect="1"/>
            </p:cNvGraphicFramePr>
            <p:nvPr/>
          </p:nvGraphicFramePr>
          <p:xfrm>
            <a:off x="3511799" y="5921544"/>
            <a:ext cx="123824" cy="266699"/>
          </p:xfrm>
          <a:graphic>
            <a:graphicData uri="http://schemas.openxmlformats.org/presentationml/2006/ole">
              <p:oleObj spid="_x0000_s1080" name="Equation" r:id="rId59" imgW="124800" imgH="268800" progId="">
                <p:embed/>
              </p:oleObj>
            </a:graphicData>
          </a:graphic>
        </p:graphicFrame>
        <p:graphicFrame>
          <p:nvGraphicFramePr>
            <p:cNvPr id="59" name="对象 58"/>
            <p:cNvGraphicFramePr>
              <a:graphicFrameLocks noChangeAspect="1"/>
            </p:cNvGraphicFramePr>
            <p:nvPr/>
          </p:nvGraphicFramePr>
          <p:xfrm>
            <a:off x="3635624" y="5921544"/>
            <a:ext cx="123824" cy="266699"/>
          </p:xfrm>
          <a:graphic>
            <a:graphicData uri="http://schemas.openxmlformats.org/presentationml/2006/ole">
              <p:oleObj spid="_x0000_s1081" name="Equation" r:id="rId60" imgW="124800" imgH="268800" progId="">
                <p:embed/>
              </p:oleObj>
            </a:graphicData>
          </a:graphic>
        </p:graphicFrame>
        <p:graphicFrame>
          <p:nvGraphicFramePr>
            <p:cNvPr id="60" name="对象 59"/>
            <p:cNvGraphicFramePr>
              <a:graphicFrameLocks noChangeAspect="1"/>
            </p:cNvGraphicFramePr>
            <p:nvPr/>
          </p:nvGraphicFramePr>
          <p:xfrm>
            <a:off x="3759449" y="5921544"/>
            <a:ext cx="123824" cy="266699"/>
          </p:xfrm>
          <a:graphic>
            <a:graphicData uri="http://schemas.openxmlformats.org/presentationml/2006/ole">
              <p:oleObj spid="_x0000_s1082" name="Equation" r:id="rId61" imgW="124800" imgH="268800" progId="">
                <p:embed/>
              </p:oleObj>
            </a:graphicData>
          </a:graphic>
        </p:graphicFrame>
        <p:graphicFrame>
          <p:nvGraphicFramePr>
            <p:cNvPr id="61" name="对象 60"/>
            <p:cNvGraphicFramePr>
              <a:graphicFrameLocks noChangeAspect="1"/>
            </p:cNvGraphicFramePr>
            <p:nvPr/>
          </p:nvGraphicFramePr>
          <p:xfrm>
            <a:off x="3883274" y="5921544"/>
            <a:ext cx="123824" cy="266699"/>
          </p:xfrm>
          <a:graphic>
            <a:graphicData uri="http://schemas.openxmlformats.org/presentationml/2006/ole">
              <p:oleObj spid="_x0000_s1083" name="Equation" r:id="rId62" imgW="124800" imgH="268800" progId="">
                <p:embed/>
              </p:oleObj>
            </a:graphicData>
          </a:graphic>
        </p:graphicFrame>
        <p:graphicFrame>
          <p:nvGraphicFramePr>
            <p:cNvPr id="62" name="对象 61"/>
            <p:cNvGraphicFramePr>
              <a:graphicFrameLocks noChangeAspect="1"/>
            </p:cNvGraphicFramePr>
            <p:nvPr/>
          </p:nvGraphicFramePr>
          <p:xfrm>
            <a:off x="4007099" y="5921544"/>
            <a:ext cx="123824" cy="266699"/>
          </p:xfrm>
          <a:graphic>
            <a:graphicData uri="http://schemas.openxmlformats.org/presentationml/2006/ole">
              <p:oleObj spid="_x0000_s1084" name="Equation" r:id="rId63" imgW="124800" imgH="268800" progId="">
                <p:embed/>
              </p:oleObj>
            </a:graphicData>
          </a:graphic>
        </p:graphicFrame>
        <p:graphicFrame>
          <p:nvGraphicFramePr>
            <p:cNvPr id="63" name="对象 62"/>
            <p:cNvGraphicFramePr>
              <a:graphicFrameLocks noChangeAspect="1"/>
            </p:cNvGraphicFramePr>
            <p:nvPr/>
          </p:nvGraphicFramePr>
          <p:xfrm>
            <a:off x="4130924" y="5921544"/>
            <a:ext cx="123824" cy="266699"/>
          </p:xfrm>
          <a:graphic>
            <a:graphicData uri="http://schemas.openxmlformats.org/presentationml/2006/ole">
              <p:oleObj spid="_x0000_s1085" name="Equation" r:id="rId64" imgW="124800" imgH="268800" progId="">
                <p:embed/>
              </p:oleObj>
            </a:graphicData>
          </a:graphic>
        </p:graphicFrame>
        <p:graphicFrame>
          <p:nvGraphicFramePr>
            <p:cNvPr id="64" name="对象 63"/>
            <p:cNvGraphicFramePr>
              <a:graphicFrameLocks noChangeAspect="1"/>
            </p:cNvGraphicFramePr>
            <p:nvPr/>
          </p:nvGraphicFramePr>
          <p:xfrm>
            <a:off x="4254749" y="5921544"/>
            <a:ext cx="123824" cy="266699"/>
          </p:xfrm>
          <a:graphic>
            <a:graphicData uri="http://schemas.openxmlformats.org/presentationml/2006/ole">
              <p:oleObj spid="_x0000_s1086" name="Equation" r:id="rId65" imgW="124800" imgH="268800" progId="">
                <p:embed/>
              </p:oleObj>
            </a:graphicData>
          </a:graphic>
        </p:graphicFrame>
        <p:graphicFrame>
          <p:nvGraphicFramePr>
            <p:cNvPr id="65" name="对象 64"/>
            <p:cNvGraphicFramePr>
              <a:graphicFrameLocks noChangeAspect="1"/>
            </p:cNvGraphicFramePr>
            <p:nvPr/>
          </p:nvGraphicFramePr>
          <p:xfrm>
            <a:off x="4378574" y="5921544"/>
            <a:ext cx="123824" cy="266699"/>
          </p:xfrm>
          <a:graphic>
            <a:graphicData uri="http://schemas.openxmlformats.org/presentationml/2006/ole">
              <p:oleObj spid="_x0000_s1087" name="Equation" r:id="rId66" imgW="124800" imgH="268800" progId="">
                <p:embed/>
              </p:oleObj>
            </a:graphicData>
          </a:graphic>
        </p:graphicFrame>
        <p:graphicFrame>
          <p:nvGraphicFramePr>
            <p:cNvPr id="66" name="对象 65"/>
            <p:cNvGraphicFramePr>
              <a:graphicFrameLocks noChangeAspect="1"/>
            </p:cNvGraphicFramePr>
            <p:nvPr/>
          </p:nvGraphicFramePr>
          <p:xfrm>
            <a:off x="4502399" y="5921544"/>
            <a:ext cx="123825" cy="266700"/>
          </p:xfrm>
          <a:graphic>
            <a:graphicData uri="http://schemas.openxmlformats.org/presentationml/2006/ole">
              <p:oleObj spid="_x0000_s1088" name="Equation" r:id="rId67" imgW="124800" imgH="268800" progId="">
                <p:embed/>
              </p:oleObj>
            </a:graphicData>
          </a:graphic>
        </p:graphicFrame>
        <p:graphicFrame>
          <p:nvGraphicFramePr>
            <p:cNvPr id="67" name="对象 66"/>
            <p:cNvGraphicFramePr>
              <a:graphicFrameLocks noChangeAspect="1"/>
            </p:cNvGraphicFramePr>
            <p:nvPr/>
          </p:nvGraphicFramePr>
          <p:xfrm>
            <a:off x="4626224" y="5921544"/>
            <a:ext cx="123824" cy="266699"/>
          </p:xfrm>
          <a:graphic>
            <a:graphicData uri="http://schemas.openxmlformats.org/presentationml/2006/ole">
              <p:oleObj spid="_x0000_s1089" name="Equation" r:id="rId68" imgW="124800" imgH="268800" progId="">
                <p:embed/>
              </p:oleObj>
            </a:graphicData>
          </a:graphic>
        </p:graphicFrame>
        <p:graphicFrame>
          <p:nvGraphicFramePr>
            <p:cNvPr id="68" name="对象 67"/>
            <p:cNvGraphicFramePr>
              <a:graphicFrameLocks noChangeAspect="1"/>
            </p:cNvGraphicFramePr>
            <p:nvPr/>
          </p:nvGraphicFramePr>
          <p:xfrm>
            <a:off x="4750049" y="5921544"/>
            <a:ext cx="123824" cy="266699"/>
          </p:xfrm>
          <a:graphic>
            <a:graphicData uri="http://schemas.openxmlformats.org/presentationml/2006/ole">
              <p:oleObj spid="_x0000_s1090" name="Equation" r:id="rId69" imgW="124800" imgH="268800" progId="">
                <p:embed/>
              </p:oleObj>
            </a:graphicData>
          </a:graphic>
        </p:graphicFrame>
        <p:graphicFrame>
          <p:nvGraphicFramePr>
            <p:cNvPr id="69" name="对象 68"/>
            <p:cNvGraphicFramePr>
              <a:graphicFrameLocks noChangeAspect="1"/>
            </p:cNvGraphicFramePr>
            <p:nvPr/>
          </p:nvGraphicFramePr>
          <p:xfrm>
            <a:off x="4873874" y="5921544"/>
            <a:ext cx="123824" cy="266699"/>
          </p:xfrm>
          <a:graphic>
            <a:graphicData uri="http://schemas.openxmlformats.org/presentationml/2006/ole">
              <p:oleObj spid="_x0000_s1091" name="Equation" r:id="rId70" imgW="124800" imgH="268800" progId="">
                <p:embed/>
              </p:oleObj>
            </a:graphicData>
          </a:graphic>
        </p:graphicFrame>
        <p:graphicFrame>
          <p:nvGraphicFramePr>
            <p:cNvPr id="70" name="对象 69"/>
            <p:cNvGraphicFramePr>
              <a:graphicFrameLocks noChangeAspect="1"/>
            </p:cNvGraphicFramePr>
            <p:nvPr/>
          </p:nvGraphicFramePr>
          <p:xfrm>
            <a:off x="4997699" y="5921544"/>
            <a:ext cx="123824" cy="266699"/>
          </p:xfrm>
          <a:graphic>
            <a:graphicData uri="http://schemas.openxmlformats.org/presentationml/2006/ole">
              <p:oleObj spid="_x0000_s1092" name="Equation" r:id="rId71" imgW="124800" imgH="268800" progId="">
                <p:embed/>
              </p:oleObj>
            </a:graphicData>
          </a:graphic>
        </p:graphicFrame>
        <p:graphicFrame>
          <p:nvGraphicFramePr>
            <p:cNvPr id="71" name="对象 70"/>
            <p:cNvGraphicFramePr>
              <a:graphicFrameLocks noChangeAspect="1"/>
            </p:cNvGraphicFramePr>
            <p:nvPr/>
          </p:nvGraphicFramePr>
          <p:xfrm>
            <a:off x="5121524" y="5921544"/>
            <a:ext cx="123824" cy="266699"/>
          </p:xfrm>
          <a:graphic>
            <a:graphicData uri="http://schemas.openxmlformats.org/presentationml/2006/ole">
              <p:oleObj spid="_x0000_s1093" name="Equation" r:id="rId72" imgW="124800" imgH="268800" progId="">
                <p:embed/>
              </p:oleObj>
            </a:graphicData>
          </a:graphic>
        </p:graphicFrame>
        <p:graphicFrame>
          <p:nvGraphicFramePr>
            <p:cNvPr id="72" name="对象 71"/>
            <p:cNvGraphicFramePr>
              <a:graphicFrameLocks noChangeAspect="1"/>
            </p:cNvGraphicFramePr>
            <p:nvPr/>
          </p:nvGraphicFramePr>
          <p:xfrm>
            <a:off x="5245349" y="5921544"/>
            <a:ext cx="123824" cy="266699"/>
          </p:xfrm>
          <a:graphic>
            <a:graphicData uri="http://schemas.openxmlformats.org/presentationml/2006/ole">
              <p:oleObj spid="_x0000_s1094" name="Equation" r:id="rId73" imgW="124800" imgH="268800" progId="">
                <p:embed/>
              </p:oleObj>
            </a:graphicData>
          </a:graphic>
        </p:graphicFrame>
        <p:graphicFrame>
          <p:nvGraphicFramePr>
            <p:cNvPr id="73" name="对象 72"/>
            <p:cNvGraphicFramePr>
              <a:graphicFrameLocks noChangeAspect="1"/>
            </p:cNvGraphicFramePr>
            <p:nvPr/>
          </p:nvGraphicFramePr>
          <p:xfrm>
            <a:off x="5369174" y="5921544"/>
            <a:ext cx="123824" cy="266699"/>
          </p:xfrm>
          <a:graphic>
            <a:graphicData uri="http://schemas.openxmlformats.org/presentationml/2006/ole">
              <p:oleObj spid="_x0000_s1095" name="Equation" r:id="rId74" imgW="124800" imgH="268800" progId="">
                <p:embed/>
              </p:oleObj>
            </a:graphicData>
          </a:graphic>
        </p:graphicFrame>
        <p:graphicFrame>
          <p:nvGraphicFramePr>
            <p:cNvPr id="74" name="对象 73"/>
            <p:cNvGraphicFramePr>
              <a:graphicFrameLocks noChangeAspect="1"/>
            </p:cNvGraphicFramePr>
            <p:nvPr/>
          </p:nvGraphicFramePr>
          <p:xfrm>
            <a:off x="5492999" y="5921544"/>
            <a:ext cx="123824" cy="266699"/>
          </p:xfrm>
          <a:graphic>
            <a:graphicData uri="http://schemas.openxmlformats.org/presentationml/2006/ole">
              <p:oleObj spid="_x0000_s1096" name="Equation" r:id="rId75" imgW="124800" imgH="268800" progId="">
                <p:embed/>
              </p:oleObj>
            </a:graphicData>
          </a:graphic>
        </p:graphicFrame>
        <p:graphicFrame>
          <p:nvGraphicFramePr>
            <p:cNvPr id="75" name="对象 74"/>
            <p:cNvGraphicFramePr>
              <a:graphicFrameLocks noChangeAspect="1"/>
            </p:cNvGraphicFramePr>
            <p:nvPr/>
          </p:nvGraphicFramePr>
          <p:xfrm>
            <a:off x="5616824" y="5921544"/>
            <a:ext cx="123824" cy="266699"/>
          </p:xfrm>
          <a:graphic>
            <a:graphicData uri="http://schemas.openxmlformats.org/presentationml/2006/ole">
              <p:oleObj spid="_x0000_s1097" name="Equation" r:id="rId76" imgW="124800" imgH="268800" progId="">
                <p:embed/>
              </p:oleObj>
            </a:graphicData>
          </a:graphic>
        </p:graphicFrame>
        <p:graphicFrame>
          <p:nvGraphicFramePr>
            <p:cNvPr id="76" name="对象 75"/>
            <p:cNvGraphicFramePr>
              <a:graphicFrameLocks noChangeAspect="1"/>
            </p:cNvGraphicFramePr>
            <p:nvPr/>
          </p:nvGraphicFramePr>
          <p:xfrm>
            <a:off x="5740649" y="5921544"/>
            <a:ext cx="123824" cy="266699"/>
          </p:xfrm>
          <a:graphic>
            <a:graphicData uri="http://schemas.openxmlformats.org/presentationml/2006/ole">
              <p:oleObj spid="_x0000_s1098" name="Equation" r:id="rId77" imgW="124800" imgH="268800" progId="">
                <p:embed/>
              </p:oleObj>
            </a:graphicData>
          </a:graphic>
        </p:graphicFrame>
        <p:graphicFrame>
          <p:nvGraphicFramePr>
            <p:cNvPr id="77" name="对象 76"/>
            <p:cNvGraphicFramePr>
              <a:graphicFrameLocks noChangeAspect="1"/>
            </p:cNvGraphicFramePr>
            <p:nvPr/>
          </p:nvGraphicFramePr>
          <p:xfrm>
            <a:off x="5864474" y="5921544"/>
            <a:ext cx="123824" cy="266699"/>
          </p:xfrm>
          <a:graphic>
            <a:graphicData uri="http://schemas.openxmlformats.org/presentationml/2006/ole">
              <p:oleObj spid="_x0000_s1099" name="Equation" r:id="rId78" imgW="124800" imgH="268800" progId="">
                <p:embed/>
              </p:oleObj>
            </a:graphicData>
          </a:graphic>
        </p:graphicFrame>
        <p:graphicFrame>
          <p:nvGraphicFramePr>
            <p:cNvPr id="78" name="对象 77"/>
            <p:cNvGraphicFramePr>
              <a:graphicFrameLocks noChangeAspect="1"/>
            </p:cNvGraphicFramePr>
            <p:nvPr/>
          </p:nvGraphicFramePr>
          <p:xfrm>
            <a:off x="5988299" y="5921544"/>
            <a:ext cx="123824" cy="266699"/>
          </p:xfrm>
          <a:graphic>
            <a:graphicData uri="http://schemas.openxmlformats.org/presentationml/2006/ole">
              <p:oleObj spid="_x0000_s1100" name="Equation" r:id="rId79" imgW="124800" imgH="268800" progId="">
                <p:embed/>
              </p:oleObj>
            </a:graphicData>
          </a:graphic>
        </p:graphicFrame>
        <p:graphicFrame>
          <p:nvGraphicFramePr>
            <p:cNvPr id="79" name="对象 78"/>
            <p:cNvGraphicFramePr>
              <a:graphicFrameLocks noChangeAspect="1"/>
            </p:cNvGraphicFramePr>
            <p:nvPr/>
          </p:nvGraphicFramePr>
          <p:xfrm>
            <a:off x="6112124" y="5921544"/>
            <a:ext cx="123824" cy="266699"/>
          </p:xfrm>
          <a:graphic>
            <a:graphicData uri="http://schemas.openxmlformats.org/presentationml/2006/ole">
              <p:oleObj spid="_x0000_s1101" name="Equation" r:id="rId80" imgW="124800" imgH="268800" progId="">
                <p:embed/>
              </p:oleObj>
            </a:graphicData>
          </a:graphic>
        </p:graphicFrame>
        <p:graphicFrame>
          <p:nvGraphicFramePr>
            <p:cNvPr id="80" name="对象 79"/>
            <p:cNvGraphicFramePr>
              <a:graphicFrameLocks noChangeAspect="1"/>
            </p:cNvGraphicFramePr>
            <p:nvPr/>
          </p:nvGraphicFramePr>
          <p:xfrm>
            <a:off x="6235949" y="5921544"/>
            <a:ext cx="123824" cy="266699"/>
          </p:xfrm>
          <a:graphic>
            <a:graphicData uri="http://schemas.openxmlformats.org/presentationml/2006/ole">
              <p:oleObj spid="_x0000_s1102" name="Equation" r:id="rId81" imgW="124800" imgH="268800" progId="">
                <p:embed/>
              </p:oleObj>
            </a:graphicData>
          </a:graphic>
        </p:graphicFrame>
        <p:graphicFrame>
          <p:nvGraphicFramePr>
            <p:cNvPr id="81" name="对象 80"/>
            <p:cNvGraphicFramePr>
              <a:graphicFrameLocks noChangeAspect="1"/>
            </p:cNvGraphicFramePr>
            <p:nvPr/>
          </p:nvGraphicFramePr>
          <p:xfrm>
            <a:off x="6359774" y="5921544"/>
            <a:ext cx="123824" cy="266699"/>
          </p:xfrm>
          <a:graphic>
            <a:graphicData uri="http://schemas.openxmlformats.org/presentationml/2006/ole">
              <p:oleObj spid="_x0000_s1103" name="Equation" r:id="rId82" imgW="124800" imgH="268800" progId="">
                <p:embed/>
              </p:oleObj>
            </a:graphicData>
          </a:graphic>
        </p:graphicFrame>
        <p:graphicFrame>
          <p:nvGraphicFramePr>
            <p:cNvPr id="82" name="对象 81"/>
            <p:cNvGraphicFramePr>
              <a:graphicFrameLocks noChangeAspect="1"/>
            </p:cNvGraphicFramePr>
            <p:nvPr/>
          </p:nvGraphicFramePr>
          <p:xfrm>
            <a:off x="6483599" y="5921544"/>
            <a:ext cx="123824" cy="266699"/>
          </p:xfrm>
          <a:graphic>
            <a:graphicData uri="http://schemas.openxmlformats.org/presentationml/2006/ole">
              <p:oleObj spid="_x0000_s1104" name="Equation" r:id="rId83" imgW="124800" imgH="268800" progId="">
                <p:embed/>
              </p:oleObj>
            </a:graphicData>
          </a:graphic>
        </p:graphicFrame>
        <p:graphicFrame>
          <p:nvGraphicFramePr>
            <p:cNvPr id="83" name="对象 82"/>
            <p:cNvGraphicFramePr>
              <a:graphicFrameLocks noChangeAspect="1"/>
            </p:cNvGraphicFramePr>
            <p:nvPr/>
          </p:nvGraphicFramePr>
          <p:xfrm>
            <a:off x="6607424" y="5921544"/>
            <a:ext cx="123824" cy="266699"/>
          </p:xfrm>
          <a:graphic>
            <a:graphicData uri="http://schemas.openxmlformats.org/presentationml/2006/ole">
              <p:oleObj spid="_x0000_s1105" name="Equation" r:id="rId84" imgW="124800" imgH="268800" progId="">
                <p:embed/>
              </p:oleObj>
            </a:graphicData>
          </a:graphic>
        </p:graphicFrame>
        <p:graphicFrame>
          <p:nvGraphicFramePr>
            <p:cNvPr id="84" name="对象 83"/>
            <p:cNvGraphicFramePr>
              <a:graphicFrameLocks noChangeAspect="1"/>
            </p:cNvGraphicFramePr>
            <p:nvPr/>
          </p:nvGraphicFramePr>
          <p:xfrm>
            <a:off x="6731249" y="5921544"/>
            <a:ext cx="123824" cy="266699"/>
          </p:xfrm>
          <a:graphic>
            <a:graphicData uri="http://schemas.openxmlformats.org/presentationml/2006/ole">
              <p:oleObj spid="_x0000_s1106" name="Equation" r:id="rId85" imgW="124800" imgH="268800" progId="">
                <p:embed/>
              </p:oleObj>
            </a:graphicData>
          </a:graphic>
        </p:graphicFrame>
        <p:graphicFrame>
          <p:nvGraphicFramePr>
            <p:cNvPr id="85" name="对象 84"/>
            <p:cNvGraphicFramePr>
              <a:graphicFrameLocks noChangeAspect="1"/>
            </p:cNvGraphicFramePr>
            <p:nvPr/>
          </p:nvGraphicFramePr>
          <p:xfrm>
            <a:off x="6855074" y="5921544"/>
            <a:ext cx="123824" cy="266699"/>
          </p:xfrm>
          <a:graphic>
            <a:graphicData uri="http://schemas.openxmlformats.org/presentationml/2006/ole">
              <p:oleObj spid="_x0000_s1107" name="Equation" r:id="rId86" imgW="124800" imgH="268800" progId="">
                <p:embed/>
              </p:oleObj>
            </a:graphicData>
          </a:graphic>
        </p:graphicFrame>
        <p:graphicFrame>
          <p:nvGraphicFramePr>
            <p:cNvPr id="86" name="对象 85"/>
            <p:cNvGraphicFramePr>
              <a:graphicFrameLocks noChangeAspect="1"/>
            </p:cNvGraphicFramePr>
            <p:nvPr/>
          </p:nvGraphicFramePr>
          <p:xfrm>
            <a:off x="6978899" y="5921544"/>
            <a:ext cx="123824" cy="266699"/>
          </p:xfrm>
          <a:graphic>
            <a:graphicData uri="http://schemas.openxmlformats.org/presentationml/2006/ole">
              <p:oleObj spid="_x0000_s1108" name="Equation" r:id="rId87" imgW="124800" imgH="268800" progId="">
                <p:embed/>
              </p:oleObj>
            </a:graphicData>
          </a:graphic>
        </p:graphicFrame>
        <p:graphicFrame>
          <p:nvGraphicFramePr>
            <p:cNvPr id="87" name="对象 86"/>
            <p:cNvGraphicFramePr>
              <a:graphicFrameLocks noChangeAspect="1"/>
            </p:cNvGraphicFramePr>
            <p:nvPr/>
          </p:nvGraphicFramePr>
          <p:xfrm>
            <a:off x="7102724" y="5921544"/>
            <a:ext cx="123824" cy="266699"/>
          </p:xfrm>
          <a:graphic>
            <a:graphicData uri="http://schemas.openxmlformats.org/presentationml/2006/ole">
              <p:oleObj spid="_x0000_s1109" name="Equation" r:id="rId88" imgW="124800" imgH="268800" progId="">
                <p:embed/>
              </p:oleObj>
            </a:graphicData>
          </a:graphic>
        </p:graphicFrame>
        <p:graphicFrame>
          <p:nvGraphicFramePr>
            <p:cNvPr id="88" name="对象 87"/>
            <p:cNvGraphicFramePr>
              <a:graphicFrameLocks noChangeAspect="1"/>
            </p:cNvGraphicFramePr>
            <p:nvPr/>
          </p:nvGraphicFramePr>
          <p:xfrm>
            <a:off x="7226549" y="5921544"/>
            <a:ext cx="123824" cy="266699"/>
          </p:xfrm>
          <a:graphic>
            <a:graphicData uri="http://schemas.openxmlformats.org/presentationml/2006/ole">
              <p:oleObj spid="_x0000_s1110" name="Equation" r:id="rId89" imgW="124800" imgH="268800" progId="">
                <p:embed/>
              </p:oleObj>
            </a:graphicData>
          </a:graphic>
        </p:graphicFrame>
        <p:graphicFrame>
          <p:nvGraphicFramePr>
            <p:cNvPr id="89" name="对象 88"/>
            <p:cNvGraphicFramePr>
              <a:graphicFrameLocks noChangeAspect="1"/>
            </p:cNvGraphicFramePr>
            <p:nvPr/>
          </p:nvGraphicFramePr>
          <p:xfrm>
            <a:off x="7350374" y="5921544"/>
            <a:ext cx="123824" cy="266699"/>
          </p:xfrm>
          <a:graphic>
            <a:graphicData uri="http://schemas.openxmlformats.org/presentationml/2006/ole">
              <p:oleObj spid="_x0000_s1111" name="Equation" r:id="rId90" imgW="124800" imgH="268800" progId="">
                <p:embed/>
              </p:oleObj>
            </a:graphicData>
          </a:graphic>
        </p:graphicFrame>
        <p:graphicFrame>
          <p:nvGraphicFramePr>
            <p:cNvPr id="90" name="对象 89"/>
            <p:cNvGraphicFramePr>
              <a:graphicFrameLocks noChangeAspect="1"/>
            </p:cNvGraphicFramePr>
            <p:nvPr/>
          </p:nvGraphicFramePr>
          <p:xfrm>
            <a:off x="7474199" y="5921544"/>
            <a:ext cx="123824" cy="266699"/>
          </p:xfrm>
          <a:graphic>
            <a:graphicData uri="http://schemas.openxmlformats.org/presentationml/2006/ole">
              <p:oleObj spid="_x0000_s1112" name="Equation" r:id="rId91" imgW="124800" imgH="268800" progId="">
                <p:embed/>
              </p:oleObj>
            </a:graphicData>
          </a:graphic>
        </p:graphicFrame>
        <p:graphicFrame>
          <p:nvGraphicFramePr>
            <p:cNvPr id="91" name="对象 90"/>
            <p:cNvGraphicFramePr>
              <a:graphicFrameLocks noChangeAspect="1"/>
            </p:cNvGraphicFramePr>
            <p:nvPr/>
          </p:nvGraphicFramePr>
          <p:xfrm>
            <a:off x="7598024" y="5921544"/>
            <a:ext cx="123824" cy="266699"/>
          </p:xfrm>
          <a:graphic>
            <a:graphicData uri="http://schemas.openxmlformats.org/presentationml/2006/ole">
              <p:oleObj spid="_x0000_s1113" name="Equation" r:id="rId92" imgW="124800" imgH="268800" progId="">
                <p:embed/>
              </p:oleObj>
            </a:graphicData>
          </a:graphic>
        </p:graphicFrame>
        <p:graphicFrame>
          <p:nvGraphicFramePr>
            <p:cNvPr id="92" name="对象 91"/>
            <p:cNvGraphicFramePr>
              <a:graphicFrameLocks noChangeAspect="1"/>
            </p:cNvGraphicFramePr>
            <p:nvPr/>
          </p:nvGraphicFramePr>
          <p:xfrm>
            <a:off x="7721849" y="5921544"/>
            <a:ext cx="123824" cy="266699"/>
          </p:xfrm>
          <a:graphic>
            <a:graphicData uri="http://schemas.openxmlformats.org/presentationml/2006/ole">
              <p:oleObj spid="_x0000_s1114" name="Equation" r:id="rId93" imgW="124800" imgH="268800" progId="">
                <p:embed/>
              </p:oleObj>
            </a:graphicData>
          </a:graphic>
        </p:graphicFrame>
        <p:graphicFrame>
          <p:nvGraphicFramePr>
            <p:cNvPr id="93" name="对象 92"/>
            <p:cNvGraphicFramePr>
              <a:graphicFrameLocks noChangeAspect="1"/>
            </p:cNvGraphicFramePr>
            <p:nvPr/>
          </p:nvGraphicFramePr>
          <p:xfrm>
            <a:off x="7845674" y="5921544"/>
            <a:ext cx="123824" cy="266699"/>
          </p:xfrm>
          <a:graphic>
            <a:graphicData uri="http://schemas.openxmlformats.org/presentationml/2006/ole">
              <p:oleObj spid="_x0000_s1115" name="Equation" r:id="rId94" imgW="124800" imgH="268800" progId="">
                <p:embed/>
              </p:oleObj>
            </a:graphicData>
          </a:graphic>
        </p:graphicFrame>
        <p:graphicFrame>
          <p:nvGraphicFramePr>
            <p:cNvPr id="94" name="对象 93"/>
            <p:cNvGraphicFramePr>
              <a:graphicFrameLocks noChangeAspect="1"/>
            </p:cNvGraphicFramePr>
            <p:nvPr/>
          </p:nvGraphicFramePr>
          <p:xfrm>
            <a:off x="7969499" y="5921544"/>
            <a:ext cx="123824" cy="266699"/>
          </p:xfrm>
          <a:graphic>
            <a:graphicData uri="http://schemas.openxmlformats.org/presentationml/2006/ole">
              <p:oleObj spid="_x0000_s1116" name="Equation" r:id="rId95" imgW="124800" imgH="268800" progId="">
                <p:embed/>
              </p:oleObj>
            </a:graphicData>
          </a:graphic>
        </p:graphicFrame>
        <p:graphicFrame>
          <p:nvGraphicFramePr>
            <p:cNvPr id="95" name="对象 94"/>
            <p:cNvGraphicFramePr>
              <a:graphicFrameLocks noChangeAspect="1"/>
            </p:cNvGraphicFramePr>
            <p:nvPr/>
          </p:nvGraphicFramePr>
          <p:xfrm>
            <a:off x="8093324" y="5921544"/>
            <a:ext cx="123824" cy="266699"/>
          </p:xfrm>
          <a:graphic>
            <a:graphicData uri="http://schemas.openxmlformats.org/presentationml/2006/ole">
              <p:oleObj spid="_x0000_s1117" name="Equation" r:id="rId96" imgW="124800" imgH="268800" progId="">
                <p:embed/>
              </p:oleObj>
            </a:graphicData>
          </a:graphic>
        </p:graphicFrame>
        <p:graphicFrame>
          <p:nvGraphicFramePr>
            <p:cNvPr id="1118" name="Object 94"/>
            <p:cNvGraphicFramePr>
              <a:graphicFrameLocks noChangeAspect="1"/>
            </p:cNvGraphicFramePr>
            <p:nvPr/>
          </p:nvGraphicFramePr>
          <p:xfrm>
            <a:off x="539750" y="6279656"/>
            <a:ext cx="123825" cy="266700"/>
          </p:xfrm>
          <a:graphic>
            <a:graphicData uri="http://schemas.openxmlformats.org/presentationml/2006/ole">
              <p:oleObj spid="_x0000_s1118" name="Equation" r:id="rId97" imgW="124800" imgH="268800" progId="">
                <p:embed/>
              </p:oleObj>
            </a:graphicData>
          </a:graphic>
        </p:graphicFrame>
        <p:graphicFrame>
          <p:nvGraphicFramePr>
            <p:cNvPr id="1119" name="Object 95"/>
            <p:cNvGraphicFramePr>
              <a:graphicFrameLocks noChangeAspect="1"/>
            </p:cNvGraphicFramePr>
            <p:nvPr/>
          </p:nvGraphicFramePr>
          <p:xfrm>
            <a:off x="663575" y="6279656"/>
            <a:ext cx="123825" cy="266700"/>
          </p:xfrm>
          <a:graphic>
            <a:graphicData uri="http://schemas.openxmlformats.org/presentationml/2006/ole">
              <p:oleObj spid="_x0000_s1119" name="Equation" r:id="rId98" imgW="124800" imgH="268800" progId="">
                <p:embed/>
              </p:oleObj>
            </a:graphicData>
          </a:graphic>
        </p:graphicFrame>
        <p:graphicFrame>
          <p:nvGraphicFramePr>
            <p:cNvPr id="1120" name="Object 96"/>
            <p:cNvGraphicFramePr>
              <a:graphicFrameLocks noChangeAspect="1"/>
            </p:cNvGraphicFramePr>
            <p:nvPr/>
          </p:nvGraphicFramePr>
          <p:xfrm>
            <a:off x="787400" y="6279656"/>
            <a:ext cx="123825" cy="266700"/>
          </p:xfrm>
          <a:graphic>
            <a:graphicData uri="http://schemas.openxmlformats.org/presentationml/2006/ole">
              <p:oleObj spid="_x0000_s1120" name="Equation" r:id="rId99" imgW="124800" imgH="268800" progId="">
                <p:embed/>
              </p:oleObj>
            </a:graphicData>
          </a:graphic>
        </p:graphicFrame>
        <p:graphicFrame>
          <p:nvGraphicFramePr>
            <p:cNvPr id="1121" name="Object 97"/>
            <p:cNvGraphicFramePr>
              <a:graphicFrameLocks noChangeAspect="1"/>
            </p:cNvGraphicFramePr>
            <p:nvPr/>
          </p:nvGraphicFramePr>
          <p:xfrm>
            <a:off x="911225" y="6279656"/>
            <a:ext cx="123825" cy="266700"/>
          </p:xfrm>
          <a:graphic>
            <a:graphicData uri="http://schemas.openxmlformats.org/presentationml/2006/ole">
              <p:oleObj spid="_x0000_s1121" name="Equation" r:id="rId100" imgW="124800" imgH="268800" progId="">
                <p:embed/>
              </p:oleObj>
            </a:graphicData>
          </a:graphic>
        </p:graphicFrame>
        <p:graphicFrame>
          <p:nvGraphicFramePr>
            <p:cNvPr id="1122" name="Object 98"/>
            <p:cNvGraphicFramePr>
              <a:graphicFrameLocks noChangeAspect="1"/>
            </p:cNvGraphicFramePr>
            <p:nvPr/>
          </p:nvGraphicFramePr>
          <p:xfrm>
            <a:off x="1035050" y="6279656"/>
            <a:ext cx="123825" cy="266700"/>
          </p:xfrm>
          <a:graphic>
            <a:graphicData uri="http://schemas.openxmlformats.org/presentationml/2006/ole">
              <p:oleObj spid="_x0000_s1122" name="Equation" r:id="rId101" imgW="124800" imgH="268800" progId="">
                <p:embed/>
              </p:oleObj>
            </a:graphicData>
          </a:graphic>
        </p:graphicFrame>
        <p:graphicFrame>
          <p:nvGraphicFramePr>
            <p:cNvPr id="1123" name="Object 99"/>
            <p:cNvGraphicFramePr>
              <a:graphicFrameLocks noChangeAspect="1"/>
            </p:cNvGraphicFramePr>
            <p:nvPr/>
          </p:nvGraphicFramePr>
          <p:xfrm>
            <a:off x="1158875" y="6279656"/>
            <a:ext cx="123825" cy="266700"/>
          </p:xfrm>
          <a:graphic>
            <a:graphicData uri="http://schemas.openxmlformats.org/presentationml/2006/ole">
              <p:oleObj spid="_x0000_s1123" name="Equation" r:id="rId102" imgW="124800" imgH="268800" progId="">
                <p:embed/>
              </p:oleObj>
            </a:graphicData>
          </a:graphic>
        </p:graphicFrame>
        <p:graphicFrame>
          <p:nvGraphicFramePr>
            <p:cNvPr id="1124" name="Object 100"/>
            <p:cNvGraphicFramePr>
              <a:graphicFrameLocks noChangeAspect="1"/>
            </p:cNvGraphicFramePr>
            <p:nvPr/>
          </p:nvGraphicFramePr>
          <p:xfrm>
            <a:off x="1282700" y="6279656"/>
            <a:ext cx="123825" cy="266700"/>
          </p:xfrm>
          <a:graphic>
            <a:graphicData uri="http://schemas.openxmlformats.org/presentationml/2006/ole">
              <p:oleObj spid="_x0000_s1124" name="Equation" r:id="rId103" imgW="124800" imgH="268800" progId="">
                <p:embed/>
              </p:oleObj>
            </a:graphicData>
          </a:graphic>
        </p:graphicFrame>
        <p:graphicFrame>
          <p:nvGraphicFramePr>
            <p:cNvPr id="1125" name="Object 101"/>
            <p:cNvGraphicFramePr>
              <a:graphicFrameLocks noChangeAspect="1"/>
            </p:cNvGraphicFramePr>
            <p:nvPr/>
          </p:nvGraphicFramePr>
          <p:xfrm>
            <a:off x="1406525" y="6279656"/>
            <a:ext cx="123825" cy="266700"/>
          </p:xfrm>
          <a:graphic>
            <a:graphicData uri="http://schemas.openxmlformats.org/presentationml/2006/ole">
              <p:oleObj spid="_x0000_s1125" name="Equation" r:id="rId104" imgW="124800" imgH="268800" progId="">
                <p:embed/>
              </p:oleObj>
            </a:graphicData>
          </a:graphic>
        </p:graphicFrame>
        <p:graphicFrame>
          <p:nvGraphicFramePr>
            <p:cNvPr id="1126" name="Object 102"/>
            <p:cNvGraphicFramePr>
              <a:graphicFrameLocks noChangeAspect="1"/>
            </p:cNvGraphicFramePr>
            <p:nvPr/>
          </p:nvGraphicFramePr>
          <p:xfrm>
            <a:off x="1530350" y="6279656"/>
            <a:ext cx="123825" cy="266700"/>
          </p:xfrm>
          <a:graphic>
            <a:graphicData uri="http://schemas.openxmlformats.org/presentationml/2006/ole">
              <p:oleObj spid="_x0000_s1126" name="Equation" r:id="rId105" imgW="124800" imgH="268800" progId="">
                <p:embed/>
              </p:oleObj>
            </a:graphicData>
          </a:graphic>
        </p:graphicFrame>
        <p:graphicFrame>
          <p:nvGraphicFramePr>
            <p:cNvPr id="1127" name="Object 103"/>
            <p:cNvGraphicFramePr>
              <a:graphicFrameLocks noChangeAspect="1"/>
            </p:cNvGraphicFramePr>
            <p:nvPr/>
          </p:nvGraphicFramePr>
          <p:xfrm>
            <a:off x="1654175" y="6279656"/>
            <a:ext cx="123825" cy="266700"/>
          </p:xfrm>
          <a:graphic>
            <a:graphicData uri="http://schemas.openxmlformats.org/presentationml/2006/ole">
              <p:oleObj spid="_x0000_s1127" name="Equation" r:id="rId106" imgW="124800" imgH="268800" progId="">
                <p:embed/>
              </p:oleObj>
            </a:graphicData>
          </a:graphic>
        </p:graphicFrame>
        <p:graphicFrame>
          <p:nvGraphicFramePr>
            <p:cNvPr id="1128" name="Object 104"/>
            <p:cNvGraphicFramePr>
              <a:graphicFrameLocks noChangeAspect="1"/>
            </p:cNvGraphicFramePr>
            <p:nvPr/>
          </p:nvGraphicFramePr>
          <p:xfrm>
            <a:off x="1778000" y="6279656"/>
            <a:ext cx="123825" cy="266700"/>
          </p:xfrm>
          <a:graphic>
            <a:graphicData uri="http://schemas.openxmlformats.org/presentationml/2006/ole">
              <p:oleObj spid="_x0000_s1128" name="Equation" r:id="rId107" imgW="124800" imgH="268800" progId="">
                <p:embed/>
              </p:oleObj>
            </a:graphicData>
          </a:graphic>
        </p:graphicFrame>
        <p:graphicFrame>
          <p:nvGraphicFramePr>
            <p:cNvPr id="1129" name="Object 105"/>
            <p:cNvGraphicFramePr>
              <a:graphicFrameLocks noChangeAspect="1"/>
            </p:cNvGraphicFramePr>
            <p:nvPr/>
          </p:nvGraphicFramePr>
          <p:xfrm>
            <a:off x="1901825" y="6279656"/>
            <a:ext cx="123825" cy="266700"/>
          </p:xfrm>
          <a:graphic>
            <a:graphicData uri="http://schemas.openxmlformats.org/presentationml/2006/ole">
              <p:oleObj spid="_x0000_s1129" name="Equation" r:id="rId108" imgW="124800" imgH="268800" progId="">
                <p:embed/>
              </p:oleObj>
            </a:graphicData>
          </a:graphic>
        </p:graphicFrame>
        <p:graphicFrame>
          <p:nvGraphicFramePr>
            <p:cNvPr id="1130" name="Object 106"/>
            <p:cNvGraphicFramePr>
              <a:graphicFrameLocks noChangeAspect="1"/>
            </p:cNvGraphicFramePr>
            <p:nvPr/>
          </p:nvGraphicFramePr>
          <p:xfrm>
            <a:off x="2025650" y="6279656"/>
            <a:ext cx="123825" cy="266700"/>
          </p:xfrm>
          <a:graphic>
            <a:graphicData uri="http://schemas.openxmlformats.org/presentationml/2006/ole">
              <p:oleObj spid="_x0000_s1130" name="Equation" r:id="rId109" imgW="124800" imgH="268800" progId="">
                <p:embed/>
              </p:oleObj>
            </a:graphicData>
          </a:graphic>
        </p:graphicFrame>
        <p:graphicFrame>
          <p:nvGraphicFramePr>
            <p:cNvPr id="1131" name="Object 107"/>
            <p:cNvGraphicFramePr>
              <a:graphicFrameLocks noChangeAspect="1"/>
            </p:cNvGraphicFramePr>
            <p:nvPr/>
          </p:nvGraphicFramePr>
          <p:xfrm>
            <a:off x="2149475" y="6279656"/>
            <a:ext cx="123825" cy="266700"/>
          </p:xfrm>
          <a:graphic>
            <a:graphicData uri="http://schemas.openxmlformats.org/presentationml/2006/ole">
              <p:oleObj spid="_x0000_s1131" name="Equation" r:id="rId110" imgW="124800" imgH="268800" progId="">
                <p:embed/>
              </p:oleObj>
            </a:graphicData>
          </a:graphic>
        </p:graphicFrame>
        <p:graphicFrame>
          <p:nvGraphicFramePr>
            <p:cNvPr id="1132" name="Object 108"/>
            <p:cNvGraphicFramePr>
              <a:graphicFrameLocks noChangeAspect="1"/>
            </p:cNvGraphicFramePr>
            <p:nvPr/>
          </p:nvGraphicFramePr>
          <p:xfrm>
            <a:off x="2273300" y="6279656"/>
            <a:ext cx="123825" cy="266700"/>
          </p:xfrm>
          <a:graphic>
            <a:graphicData uri="http://schemas.openxmlformats.org/presentationml/2006/ole">
              <p:oleObj spid="_x0000_s1132" name="Equation" r:id="rId111" imgW="124800" imgH="268800" progId="">
                <p:embed/>
              </p:oleObj>
            </a:graphicData>
          </a:graphic>
        </p:graphicFrame>
        <p:graphicFrame>
          <p:nvGraphicFramePr>
            <p:cNvPr id="1133" name="Object 109"/>
            <p:cNvGraphicFramePr>
              <a:graphicFrameLocks noChangeAspect="1"/>
            </p:cNvGraphicFramePr>
            <p:nvPr/>
          </p:nvGraphicFramePr>
          <p:xfrm>
            <a:off x="2397125" y="6279656"/>
            <a:ext cx="123825" cy="266700"/>
          </p:xfrm>
          <a:graphic>
            <a:graphicData uri="http://schemas.openxmlformats.org/presentationml/2006/ole">
              <p:oleObj spid="_x0000_s1133" name="Equation" r:id="rId112" imgW="124800" imgH="268800" progId="">
                <p:embed/>
              </p:oleObj>
            </a:graphicData>
          </a:graphic>
        </p:graphicFrame>
        <p:graphicFrame>
          <p:nvGraphicFramePr>
            <p:cNvPr id="1134" name="Object 110"/>
            <p:cNvGraphicFramePr>
              <a:graphicFrameLocks noChangeAspect="1"/>
            </p:cNvGraphicFramePr>
            <p:nvPr/>
          </p:nvGraphicFramePr>
          <p:xfrm>
            <a:off x="2520950" y="6279656"/>
            <a:ext cx="123825" cy="266700"/>
          </p:xfrm>
          <a:graphic>
            <a:graphicData uri="http://schemas.openxmlformats.org/presentationml/2006/ole">
              <p:oleObj spid="_x0000_s1134" name="Equation" r:id="rId113" imgW="124800" imgH="268800" progId="">
                <p:embed/>
              </p:oleObj>
            </a:graphicData>
          </a:graphic>
        </p:graphicFrame>
        <p:graphicFrame>
          <p:nvGraphicFramePr>
            <p:cNvPr id="1135" name="Object 111"/>
            <p:cNvGraphicFramePr>
              <a:graphicFrameLocks noChangeAspect="1"/>
            </p:cNvGraphicFramePr>
            <p:nvPr/>
          </p:nvGraphicFramePr>
          <p:xfrm>
            <a:off x="2644775" y="6279656"/>
            <a:ext cx="123825" cy="266700"/>
          </p:xfrm>
          <a:graphic>
            <a:graphicData uri="http://schemas.openxmlformats.org/presentationml/2006/ole">
              <p:oleObj spid="_x0000_s1135" name="Equation" r:id="rId114" imgW="124800" imgH="268800" progId="">
                <p:embed/>
              </p:oleObj>
            </a:graphicData>
          </a:graphic>
        </p:graphicFrame>
      </p:grpSp>
    </p:spTree>
    <p:custDataLst>
      <p:custData r:id="rId2"/>
    </p:custData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105952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(1)(示例)综合阅读率和数字化阅读率双增,有声阅读成为新的增长点。</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(2)(示例)科技的进步为国民提供了灵活多样的阅读方式。随着人们生活节奏的日益加快,听</a:t>
            </a:r>
            <a:r>
              <a:rPr dirty="0"/>
              <a:t/>
            </a:r>
            <a:br>
              <a:rPr dirty="0"/>
            </a:br>
            <a:r>
              <a:rPr lang="zh-CN" altLang="en-US" sz="1530" kern="0" dirty="0" smtClean="0">
                <a:solidFill>
                  <a:srgbClr val="000000"/>
                </a:solidFill>
                <a:latin typeface="Times New Roman" pitchFamily="65" charset="-122"/>
                <a:ea typeface="宋体" pitchFamily="65" charset="-122"/>
              </a:rPr>
              <a:t>书这种阅读方式因为更加便捷,为越来越多的读者所喜爱,却会带来阅读浅表化问题。</a:t>
            </a:r>
            <a:endParaRPr lang="zh-CN" altLang="en-US" dirty="0"/>
          </a:p>
        </p:txBody>
      </p:sp>
      <p:sp>
        <p:nvSpPr>
          <p:cNvPr id="3" name="TextBox 2"/>
          <p:cNvSpPr txBox="1"/>
          <p:nvPr/>
        </p:nvSpPr>
        <p:spPr>
          <a:xfrm>
            <a:off x="540000" y="2128811"/>
            <a:ext cx="8127000" cy="172008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(1)关注一下括号中的内容“包括书报刊和数字出版物”“网络在线阅读、手机阅</a:t>
            </a:r>
            <a:r>
              <a:rPr dirty="0"/>
              <a:t/>
            </a:r>
            <a:br>
              <a:rPr dirty="0"/>
            </a:br>
            <a:r>
              <a:rPr lang="zh-CN" altLang="en-US" sz="1530" kern="0" dirty="0" smtClean="0">
                <a:solidFill>
                  <a:srgbClr val="000000"/>
                </a:solidFill>
                <a:latin typeface="Times New Roman" pitchFamily="65" charset="-122"/>
                <a:ea typeface="宋体" pitchFamily="65" charset="-122"/>
              </a:rPr>
              <a:t>读、电子阅读器阅读等”,由此可知第二段所说的“有声阅读”属于“数字化阅读方式”。</a:t>
            </a:r>
            <a:r>
              <a:rPr dirty="0"/>
              <a:t/>
            </a:r>
            <a:br>
              <a:rPr dirty="0"/>
            </a:br>
            <a:r>
              <a:rPr lang="zh-CN" altLang="en-US" sz="1530" kern="0" dirty="0" smtClean="0">
                <a:solidFill>
                  <a:srgbClr val="000000"/>
                </a:solidFill>
                <a:latin typeface="Times New Roman" pitchFamily="65" charset="-122"/>
                <a:ea typeface="宋体" pitchFamily="65" charset="-122"/>
              </a:rPr>
              <a:t>综合两段文字概括压缩即可。</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(2)一方面可针对阅读率提升来评述,另一方面可针对这种改变了传统的以“看”为主的方式</a:t>
            </a:r>
            <a:r>
              <a:rPr dirty="0"/>
              <a:t/>
            </a:r>
            <a:br>
              <a:rPr dirty="0"/>
            </a:br>
            <a:r>
              <a:rPr lang="zh-CN" altLang="en-US" sz="1530" kern="0" dirty="0" smtClean="0">
                <a:solidFill>
                  <a:srgbClr val="000000"/>
                </a:solidFill>
                <a:latin typeface="Times New Roman" pitchFamily="65" charset="-122"/>
                <a:ea typeface="宋体" pitchFamily="65" charset="-122"/>
              </a:rPr>
              <a:t>可能带来的弊端来评述。</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3.(2016山东,18,4分)下面是某中学学生会向各班班长所发通知的正文,请阅读并按要求完成后</a:t>
            </a:r>
            <a:r>
              <a:t/>
            </a:r>
            <a:br/>
            <a:r>
              <a:rPr lang="zh-CN" altLang="en-US" sz="1530" kern="0" dirty="0" smtClean="0">
                <a:solidFill>
                  <a:srgbClr val="000000"/>
                </a:solidFill>
                <a:latin typeface="Times New Roman" pitchFamily="65" charset="-122"/>
                <a:ea typeface="宋体" pitchFamily="65" charset="-122"/>
              </a:rPr>
              <a:t>面的题目。</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为了进一步弘扬优秀传统文化,提高同学们的国学素养,校学生会定于10月18日下午4点,在报</a:t>
            </a:r>
            <a:r>
              <a:t/>
            </a:r>
            <a:br/>
            <a:r>
              <a:rPr lang="zh-CN" altLang="en-US" sz="1530" kern="0" dirty="0" smtClean="0">
                <a:solidFill>
                  <a:srgbClr val="000000"/>
                </a:solidFill>
                <a:latin typeface="Times New Roman" pitchFamily="65" charset="-122"/>
                <a:ea typeface="宋体" pitchFamily="65" charset="-122"/>
              </a:rPr>
              <a:t>告厅举办“走近孔子”读书交流会。届时在孔子研究领域享有极高盛誉的孙荣教授将光临</a:t>
            </a:r>
            <a:r>
              <a:t/>
            </a:r>
            <a:br/>
            <a:r>
              <a:rPr lang="zh-CN" altLang="en-US" sz="1530" kern="0" dirty="0" smtClean="0">
                <a:solidFill>
                  <a:srgbClr val="000000"/>
                </a:solidFill>
                <a:latin typeface="Times New Roman" pitchFamily="65" charset="-122"/>
                <a:ea typeface="宋体" pitchFamily="65" charset="-122"/>
              </a:rPr>
              <a:t>指导,并向各班奉送其最新研究著作。请拨冗组织班委推荐两名发言的同学,并告知他们一定</a:t>
            </a:r>
            <a:r>
              <a:t/>
            </a:r>
            <a:br/>
            <a:r>
              <a:rPr lang="zh-CN" altLang="en-US" sz="1530" kern="0" dirty="0" smtClean="0">
                <a:solidFill>
                  <a:srgbClr val="000000"/>
                </a:solidFill>
                <a:latin typeface="Times New Roman" pitchFamily="65" charset="-122"/>
                <a:ea typeface="宋体" pitchFamily="65" charset="-122"/>
              </a:rPr>
              <a:t>务必按时到会。</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(1)在不改变语意的前提下,为了表达简明,文中必须删掉两个词语,分别是</a:t>
            </a:r>
            <a:r>
              <a:rPr lang="zh-CN" altLang="en-US" sz="1530" u="sng" kern="0"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和</a:t>
            </a:r>
            <a:r>
              <a:rPr lang="zh-CN" altLang="en-US" sz="1530" u="sng" kern="0"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。(2</a:t>
            </a:r>
            <a:r>
              <a:t/>
            </a:r>
            <a:br/>
            <a:r>
              <a:rPr lang="zh-CN" altLang="en-US" sz="1530" kern="0" dirty="0" smtClean="0">
                <a:solidFill>
                  <a:srgbClr val="000000"/>
                </a:solidFill>
                <a:latin typeface="Times New Roman" pitchFamily="65" charset="-122"/>
                <a:ea typeface="宋体" pitchFamily="65" charset="-122"/>
              </a:rPr>
              <a:t>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(2)文中使用不得体的两个词语,分别是</a:t>
            </a:r>
            <a:r>
              <a:rPr lang="zh-CN" altLang="en-US" sz="1530" u="sng" kern="0"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和</a:t>
            </a:r>
            <a:r>
              <a:rPr lang="zh-CN" altLang="en-US" sz="1530" u="sng" kern="0"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。(2分)</a:t>
            </a:r>
            <a:endParaRPr lang="zh-CN" altLang="en-US"/>
          </a:p>
        </p:txBody>
      </p:sp>
      <p:sp>
        <p:nvSpPr>
          <p:cNvPr id="3" name="TextBox 2"/>
          <p:cNvSpPr txBox="1"/>
          <p:nvPr/>
        </p:nvSpPr>
        <p:spPr>
          <a:xfrm>
            <a:off x="540000" y="4277525"/>
            <a:ext cx="8127000" cy="70634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(1)极高　一定(或“务必”)</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(2)奉送　拨冗</a:t>
            </a:r>
            <a:endParaRPr lang="zh-CN" altLang="en-US" dirty="0"/>
          </a:p>
        </p:txBody>
      </p:sp>
      <p:sp>
        <p:nvSpPr>
          <p:cNvPr id="4" name="TextBox 3"/>
          <p:cNvSpPr txBox="1"/>
          <p:nvPr/>
        </p:nvSpPr>
        <p:spPr>
          <a:xfrm>
            <a:off x="540000" y="4965129"/>
            <a:ext cx="8127000" cy="105952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(1)“极高”和“盛”语意重复,删去“极高”。“一定”和“务必”重复,两者删去其一。</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(2)奉送:敬辞,赠送。拨冗:客套话,推开繁忙的事务,抽出时间。这两个词均是敬辞,不能用于上</a:t>
            </a:r>
            <a:r>
              <a:rPr dirty="0"/>
              <a:t/>
            </a:r>
            <a:br>
              <a:rPr dirty="0"/>
            </a:br>
            <a:r>
              <a:rPr lang="zh-CN" altLang="en-US" sz="1530" kern="0" dirty="0" smtClean="0">
                <a:solidFill>
                  <a:srgbClr val="000000"/>
                </a:solidFill>
                <a:latin typeface="Times New Roman" pitchFamily="65" charset="-122"/>
                <a:ea typeface="宋体" pitchFamily="65" charset="-122"/>
              </a:rPr>
              <a:t>级对下级。</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4.(2016天津,21,3分)2016年是莎士比亚逝世400周年,为纪念这位戏剧大师,某剧院策划了系列</a:t>
            </a:r>
            <a:r>
              <a:t/>
            </a:r>
            <a:br/>
            <a:r>
              <a:rPr lang="zh-CN" altLang="en-US" sz="1530" kern="0" dirty="0" smtClean="0">
                <a:solidFill>
                  <a:srgbClr val="000000"/>
                </a:solidFill>
                <a:latin typeface="Times New Roman" pitchFamily="65" charset="-122"/>
                <a:ea typeface="宋体" pitchFamily="65" charset="-122"/>
              </a:rPr>
              <a:t>演出活动。请为该活动拟写一条宣传语。</a:t>
            </a:r>
            <a:endParaRPr lang="zh-CN" altLang="en-US"/>
          </a:p>
        </p:txBody>
      </p:sp>
      <p:sp>
        <p:nvSpPr>
          <p:cNvPr id="3" name="TextBox 2"/>
          <p:cNvSpPr txBox="1"/>
          <p:nvPr/>
        </p:nvSpPr>
        <p:spPr>
          <a:xfrm>
            <a:off x="540000" y="1789244"/>
            <a:ext cx="8127000" cy="105952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(示例1)纵使时空相隔,此情仍是不渝——纪念莎士比亚逝世400周年演出活动</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(示例2)莎士比亚创作了什么,400年后的今天我们就再现什么</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(示例3)演绎古典名剧,体味大家情怀——纪念莎士比亚逝世400周年演出活动</a:t>
            </a:r>
            <a:endParaRPr lang="zh-CN" altLang="en-US" dirty="0"/>
          </a:p>
        </p:txBody>
      </p:sp>
      <p:sp>
        <p:nvSpPr>
          <p:cNvPr id="4" name="TextBox 2"/>
          <p:cNvSpPr txBox="1"/>
          <p:nvPr/>
        </p:nvSpPr>
        <p:spPr>
          <a:xfrm>
            <a:off x="540000" y="2848765"/>
            <a:ext cx="8127000" cy="30848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拟写宣传语时,要做到言简意赅、表达到位,尽量使用修辞手法。</a:t>
            </a:r>
            <a:endParaRPr lang="zh-CN" altLang="en-US" dirty="0"/>
          </a:p>
        </p:txBody>
      </p:sp>
      <p:sp>
        <p:nvSpPr>
          <p:cNvPr id="5" name="TextBox 2"/>
          <p:cNvSpPr txBox="1"/>
          <p:nvPr/>
        </p:nvSpPr>
        <p:spPr>
          <a:xfrm>
            <a:off x="540000" y="3205955"/>
            <a:ext cx="8127000" cy="70634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5.(2016山东,17,4分)拖延症的表现是,在能够预料后果不良的情况下,仍然把计划要做的事情</a:t>
            </a:r>
            <a:r>
              <a:rPr dirty="0"/>
              <a:t/>
            </a:r>
            <a:br>
              <a:rPr dirty="0"/>
            </a:br>
            <a:r>
              <a:rPr lang="zh-CN" altLang="en-US" sz="1530" kern="0" dirty="0" smtClean="0">
                <a:solidFill>
                  <a:srgbClr val="000000"/>
                </a:solidFill>
                <a:latin typeface="Times New Roman" pitchFamily="65" charset="-122"/>
                <a:ea typeface="宋体" pitchFamily="65" charset="-122"/>
              </a:rPr>
              <a:t>一再推迟。请运用比喻、比拟的修辞手法写出拖延症的危害。不超过40个字。</a:t>
            </a:r>
            <a:endParaRPr lang="zh-CN" altLang="en-US" dirty="0"/>
          </a:p>
        </p:txBody>
      </p:sp>
      <p:sp>
        <p:nvSpPr>
          <p:cNvPr id="6" name="TextBox 5"/>
          <p:cNvSpPr txBox="1"/>
          <p:nvPr/>
        </p:nvSpPr>
        <p:spPr>
          <a:xfrm>
            <a:off x="540000" y="3920335"/>
            <a:ext cx="8127000" cy="30848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(示例)拖延症是生命的窃贼,它会在不知不觉中,盗取你的热情,偷走你的机会。</a:t>
            </a:r>
            <a:endParaRPr lang="zh-CN" altLang="en-US" dirty="0"/>
          </a:p>
        </p:txBody>
      </p:sp>
      <p:sp>
        <p:nvSpPr>
          <p:cNvPr id="7" name="TextBox 2"/>
          <p:cNvSpPr txBox="1"/>
          <p:nvPr/>
        </p:nvSpPr>
        <p:spPr>
          <a:xfrm>
            <a:off x="540000" y="4258811"/>
            <a:ext cx="8127000" cy="66165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这道题的题型比较新颖。做题时,我们要通过题干明确拖延症的定义,并利用比喻、比</a:t>
            </a:r>
            <a:r>
              <a:rPr dirty="0"/>
              <a:t/>
            </a:r>
            <a:br>
              <a:rPr dirty="0"/>
            </a:br>
            <a:r>
              <a:rPr lang="zh-CN" altLang="en-US" sz="1530" kern="0" dirty="0" smtClean="0">
                <a:solidFill>
                  <a:srgbClr val="000000"/>
                </a:solidFill>
                <a:latin typeface="Times New Roman" pitchFamily="65" charset="-122"/>
                <a:ea typeface="宋体" pitchFamily="65" charset="-122"/>
              </a:rPr>
              <a:t>拟的修辞手法,把这种行为习惯生动地描绘出来,给人以警醒。</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ppt_x"/>
                                          </p:val>
                                        </p:tav>
                                        <p:tav tm="100000">
                                          <p:val>
                                            <p:strVal val="#ppt_x"/>
                                          </p:val>
                                        </p:tav>
                                      </p:tavLst>
                                    </p:anim>
                                    <p:anim calcmode="lin" valueType="num">
                                      <p:cBhvr additive="base">
                                        <p:cTn id="26"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additive="base">
                                        <p:cTn id="31" dur="500" fill="hold"/>
                                        <p:tgtEl>
                                          <p:spTgt spid="7"/>
                                        </p:tgtEl>
                                        <p:attrNameLst>
                                          <p:attrName>ppt_x</p:attrName>
                                        </p:attrNameLst>
                                      </p:cBhvr>
                                      <p:tavLst>
                                        <p:tav tm="0">
                                          <p:val>
                                            <p:strVal val="#ppt_x"/>
                                          </p:val>
                                        </p:tav>
                                        <p:tav tm="100000">
                                          <p:val>
                                            <p:strVal val="#ppt_x"/>
                                          </p:val>
                                        </p:tav>
                                      </p:tavLst>
                                    </p:anim>
                                    <p:anim calcmode="lin" valueType="num">
                                      <p:cBhvr additive="base">
                                        <p:cTn id="32"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P spid="7" grpId="0"/>
    </p:bldLst>
  </p:timing>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19339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6.(2016天津,20,9分)下面是今人根据李商隐《夜雨寄北》译写的一首新诗,请从所给两题中任</a:t>
            </a:r>
            <a:r>
              <a:rPr dirty="0"/>
              <a:t/>
            </a:r>
            <a:br>
              <a:rPr dirty="0"/>
            </a:br>
            <a:r>
              <a:rPr lang="zh-CN" altLang="en-US" sz="1530" kern="0" dirty="0" smtClean="0">
                <a:solidFill>
                  <a:srgbClr val="000000"/>
                </a:solidFill>
                <a:latin typeface="Times New Roman" pitchFamily="65" charset="-122"/>
                <a:ea typeface="宋体" pitchFamily="65" charset="-122"/>
              </a:rPr>
              <a:t>选一题作答,要求120字左右。</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会有一天,我跟你说起今夜的雨,</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弥漫的水汽,浸润了远来的家书。</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窗外的池塘,秋水涨满,</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我在想,你是怎样写下了我的称呼。</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故乡好远,阻隔着千山万水,</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归期迷茫,日日在手指间飘忽。</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离人的思念,就像那红烛的芯子,</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刚刚剪去,又悄悄长出。</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好在啊,好在还有记忆中西窗的烛光,</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它摇曳在眼前,摇曳在今夜的巴蜀。</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178562"/>
          </a:xfrm>
          <a:prstGeom prst="rect">
            <a:avLst/>
          </a:prstGeom>
          <a:noFill/>
        </p:spPr>
        <p:txBody>
          <a:bodyPr wrap="square" lIns="0" tIns="0" rIns="0" bIns="0" rtlCol="0">
            <a:spAutoFit/>
          </a:bodyPr>
          <a:lstStyle/>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[附]</a:t>
            </a:r>
            <a:endParaRPr lang="zh-CN" altLang="en-US" sz="160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夜雨寄北</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[唐]李商隐</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君问归期未有期,</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巴山夜雨涨秋池。</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何当共剪西窗烛,</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却话巴山夜雨时。</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(1)选择一个角度(如意象、意境、结构、语言等)对新诗加以简评。</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(2)请你以李明的名义,给</a:t>
            </a:r>
            <a:r>
              <a:rPr lang="zh-CN" altLang="en-US" sz="1530" kern="0" dirty="0" smtClean="0">
                <a:solidFill>
                  <a:srgbClr val="000000"/>
                </a:solidFill>
                <a:latin typeface="Arial Narrow" pitchFamily="65" charset="-122"/>
                <a:ea typeface="Arial Unicode MS" pitchFamily="65" charset="-122"/>
              </a:rPr>
              <a:t>××</a:t>
            </a:r>
            <a:r>
              <a:rPr lang="zh-CN" altLang="en-US" sz="1530" kern="0" dirty="0" smtClean="0">
                <a:solidFill>
                  <a:srgbClr val="000000"/>
                </a:solidFill>
                <a:latin typeface="Times New Roman" pitchFamily="65" charset="-122"/>
                <a:ea typeface="宋体" pitchFamily="65" charset="-122"/>
              </a:rPr>
              <a:t>诗刊编辑部写封信,推荐这首诗。(不能透露个人相关信息)</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991377"/>
            <a:ext cx="8127000" cy="454656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答案　</a:t>
            </a:r>
            <a:r>
              <a:rPr lang="zh-CN" altLang="en-US" sz="1530" kern="0" dirty="0" smtClean="0">
                <a:solidFill>
                  <a:srgbClr val="000000"/>
                </a:solidFill>
                <a:latin typeface="Times New Roman" pitchFamily="65" charset="-122"/>
                <a:ea typeface="宋体" pitchFamily="65" charset="-122"/>
              </a:rPr>
              <a:t>(1)新诗没有拘泥于原诗的结构顺序,而是别出心裁地先说结尾处的夜雨,再说远方的</a:t>
            </a:r>
            <a:r>
              <a:rPr dirty="0"/>
              <a:t/>
            </a:r>
            <a:br>
              <a:rPr dirty="0"/>
            </a:br>
            <a:r>
              <a:rPr lang="zh-CN" altLang="en-US" sz="1530" kern="0" dirty="0" smtClean="0">
                <a:solidFill>
                  <a:srgbClr val="000000"/>
                </a:solidFill>
                <a:latin typeface="Times New Roman" pitchFamily="65" charset="-122"/>
                <a:ea typeface="宋体" pitchFamily="65" charset="-122"/>
              </a:rPr>
              <a:t>“你”的归期,中间又进行了合理的穿插,使新诗在结构上自然简明而又新颖别致。可见译者</a:t>
            </a:r>
            <a:r>
              <a:rPr dirty="0"/>
              <a:t/>
            </a:r>
            <a:br>
              <a:rPr dirty="0"/>
            </a:br>
            <a:r>
              <a:rPr lang="zh-CN" altLang="en-US" sz="1530" kern="0" dirty="0" smtClean="0">
                <a:solidFill>
                  <a:srgbClr val="000000"/>
                </a:solidFill>
                <a:latin typeface="Times New Roman" pitchFamily="65" charset="-122"/>
                <a:ea typeface="宋体" pitchFamily="65" charset="-122"/>
              </a:rPr>
              <a:t>的确对原诗进行了创新性解读,并把这种独到的理解反映在新诗的结构中。</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(2)(示例)</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Arial Narrow" pitchFamily="65" charset="-122"/>
                <a:ea typeface="Arial Unicode MS" pitchFamily="65" charset="-122"/>
              </a:rPr>
              <a:t>××</a:t>
            </a:r>
            <a:r>
              <a:rPr lang="zh-CN" altLang="en-US" sz="1530" kern="0" dirty="0" smtClean="0">
                <a:solidFill>
                  <a:srgbClr val="000000"/>
                </a:solidFill>
                <a:latin typeface="Times New Roman" pitchFamily="65" charset="-122"/>
                <a:ea typeface="宋体" pitchFamily="65" charset="-122"/>
              </a:rPr>
              <a:t>诗刊编辑老师:</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您好!</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我是一名唐诗爱好者。我在翻译李商隐的七言绝句《夜雨寄北》时,打破常规,先对第四句进</a:t>
            </a:r>
            <a:r>
              <a:rPr dirty="0"/>
              <a:t/>
            </a:r>
            <a:br>
              <a:rPr dirty="0"/>
            </a:br>
            <a:r>
              <a:rPr lang="zh-CN" altLang="en-US" sz="1530" kern="0" dirty="0" smtClean="0">
                <a:solidFill>
                  <a:srgbClr val="000000"/>
                </a:solidFill>
                <a:latin typeface="Times New Roman" pitchFamily="65" charset="-122"/>
                <a:ea typeface="宋体" pitchFamily="65" charset="-122"/>
              </a:rPr>
              <a:t>行译写;对夜雨这个意象也进行了分解,使它包蕴更多的情感。希望贵刊可以考虑选用我的作</a:t>
            </a:r>
            <a:r>
              <a:rPr dirty="0"/>
              <a:t/>
            </a:r>
            <a:br>
              <a:rPr dirty="0"/>
            </a:br>
            <a:r>
              <a:rPr lang="zh-CN" altLang="en-US" sz="1530" kern="0" dirty="0" smtClean="0">
                <a:solidFill>
                  <a:srgbClr val="000000"/>
                </a:solidFill>
                <a:latin typeface="Times New Roman" pitchFamily="65" charset="-122"/>
                <a:ea typeface="宋体" pitchFamily="65" charset="-122"/>
              </a:rPr>
              <a:t>品。谢谢。</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此致</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敬礼</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李明</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2016年6月7日</a:t>
            </a:r>
            <a:endParaRPr lang="zh-CN" altLang="en-US" dirty="0"/>
          </a:p>
        </p:txBody>
      </p:sp>
      <p:sp>
        <p:nvSpPr>
          <p:cNvPr id="3" name="TextBox 2"/>
          <p:cNvSpPr txBox="1"/>
          <p:nvPr/>
        </p:nvSpPr>
        <p:spPr>
          <a:xfrm>
            <a:off x="540000" y="5474786"/>
            <a:ext cx="8127000" cy="101483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　</a:t>
            </a:r>
            <a:r>
              <a:rPr lang="zh-CN" altLang="en-US" sz="1530" kern="0" dirty="0" smtClean="0">
                <a:solidFill>
                  <a:srgbClr val="000000"/>
                </a:solidFill>
                <a:latin typeface="Times New Roman" pitchFamily="65" charset="-122"/>
                <a:ea typeface="宋体" pitchFamily="65" charset="-122"/>
              </a:rPr>
              <a:t>回答本题审题很重要,即要从所给两题中任选一题进行回答。(1)要求写简评,且仅允许</a:t>
            </a:r>
            <a:r>
              <a:rPr dirty="0"/>
              <a:t/>
            </a:r>
            <a:br>
              <a:rPr dirty="0"/>
            </a:br>
            <a:r>
              <a:rPr lang="zh-CN" altLang="en-US" sz="1530" kern="0" dirty="0" smtClean="0">
                <a:solidFill>
                  <a:srgbClr val="000000"/>
                </a:solidFill>
                <a:latin typeface="Times New Roman" pitchFamily="65" charset="-122"/>
                <a:ea typeface="宋体" pitchFamily="65" charset="-122"/>
              </a:rPr>
              <a:t>从一个角度出发,可以是意象、意境、结构、语言等。所给答案即从结构出发进行简评,有叙</a:t>
            </a:r>
            <a:r>
              <a:rPr dirty="0"/>
              <a:t/>
            </a:r>
            <a:br>
              <a:rPr dirty="0"/>
            </a:br>
            <a:r>
              <a:rPr lang="zh-CN" altLang="en-US" sz="1530" kern="0" dirty="0" smtClean="0">
                <a:solidFill>
                  <a:srgbClr val="000000"/>
                </a:solidFill>
                <a:latin typeface="Times New Roman" pitchFamily="65" charset="-122"/>
                <a:ea typeface="宋体" pitchFamily="65" charset="-122"/>
              </a:rPr>
              <a:t>有评,比较完整。(2)要求写封推荐信,既要写出推荐的理由,还要符合书信的格式。</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991377"/>
            <a:ext cx="8127000" cy="388491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7.(2016浙江,7,5分)在空格处分别补写出倡议的理由和具体内容。(两处字数各不超过40个字)</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倡议书</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各位同学:</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乘坐公交是很多市民日常出行的选择。众所周知,　　　　　　　　　　　　　　　　　    </a:t>
            </a:r>
            <a:r>
              <a:rPr dirty="0"/>
              <a:t/>
            </a:r>
            <a:br>
              <a:rPr dirty="0"/>
            </a:br>
            <a:r>
              <a:rPr lang="zh-CN" altLang="en-US" sz="1530" kern="0" dirty="0" smtClean="0">
                <a:solidFill>
                  <a:srgbClr val="000000"/>
                </a:solidFill>
                <a:latin typeface="Times New Roman" pitchFamily="65" charset="-122"/>
                <a:ea typeface="宋体" pitchFamily="65" charset="-122"/>
              </a:rPr>
              <a:t>　　　　　　　　　　　　　　　　　　　　　    。可是,我市不文明乘车现象时有发生,甚</a:t>
            </a:r>
            <a:r>
              <a:rPr dirty="0"/>
              <a:t/>
            </a:r>
            <a:br>
              <a:rPr dirty="0"/>
            </a:br>
            <a:r>
              <a:rPr lang="zh-CN" altLang="en-US" sz="1530" kern="0" dirty="0" smtClean="0">
                <a:solidFill>
                  <a:srgbClr val="000000"/>
                </a:solidFill>
                <a:latin typeface="Times New Roman" pitchFamily="65" charset="-122"/>
                <a:ea typeface="宋体" pitchFamily="65" charset="-122"/>
              </a:rPr>
              <a:t>至发生老人被人群挤倒而摔成粉碎性骨折的悲剧。</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为此,我们向全校同学发出倡议:</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文明乘车,从我做起!让我们用自己的行动为城市增光添彩!</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Arial Narrow" pitchFamily="65" charset="-122"/>
                <a:ea typeface="Arial Unicode MS" pitchFamily="65" charset="-122"/>
              </a:rPr>
              <a:t>××</a:t>
            </a:r>
            <a:r>
              <a:rPr lang="zh-CN" altLang="en-US" sz="1530" kern="0" dirty="0" smtClean="0">
                <a:solidFill>
                  <a:srgbClr val="000000"/>
                </a:solidFill>
                <a:latin typeface="Times New Roman" pitchFamily="65" charset="-122"/>
                <a:ea typeface="宋体" pitchFamily="65" charset="-122"/>
              </a:rPr>
              <a:t>中学学生会</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Arial Narrow" pitchFamily="65" charset="-122"/>
                <a:ea typeface="Arial Unicode MS" pitchFamily="65" charset="-122"/>
              </a:rPr>
              <a:t>×</a:t>
            </a:r>
            <a:r>
              <a:rPr lang="zh-CN" altLang="en-US" sz="1530" kern="0" dirty="0" smtClean="0">
                <a:solidFill>
                  <a:srgbClr val="000000"/>
                </a:solidFill>
                <a:latin typeface="Times New Roman" pitchFamily="65" charset="-122"/>
                <a:ea typeface="宋体" pitchFamily="65" charset="-122"/>
              </a:rPr>
              <a:t>年</a:t>
            </a:r>
            <a:r>
              <a:rPr lang="zh-CN" altLang="en-US" sz="1530" kern="0" dirty="0" smtClean="0">
                <a:solidFill>
                  <a:srgbClr val="000000"/>
                </a:solidFill>
                <a:latin typeface="Arial Narrow" pitchFamily="65" charset="-122"/>
                <a:ea typeface="Arial Unicode MS" pitchFamily="65" charset="-122"/>
              </a:rPr>
              <a:t>×</a:t>
            </a:r>
            <a:r>
              <a:rPr lang="zh-CN" altLang="en-US" sz="1530" kern="0" dirty="0" smtClean="0">
                <a:solidFill>
                  <a:srgbClr val="000000"/>
                </a:solidFill>
                <a:latin typeface="Times New Roman" pitchFamily="65" charset="-122"/>
                <a:ea typeface="宋体" pitchFamily="65" charset="-122"/>
              </a:rPr>
              <a:t>月</a:t>
            </a:r>
            <a:r>
              <a:rPr lang="zh-CN" altLang="en-US" sz="1530" kern="0" dirty="0" smtClean="0">
                <a:solidFill>
                  <a:srgbClr val="000000"/>
                </a:solidFill>
                <a:latin typeface="Arial Narrow" pitchFamily="65" charset="-122"/>
                <a:ea typeface="Arial Unicode MS" pitchFamily="65" charset="-122"/>
              </a:rPr>
              <a:t>×</a:t>
            </a:r>
            <a:r>
              <a:rPr lang="zh-CN" altLang="en-US" sz="1530" kern="0" dirty="0" smtClean="0">
                <a:solidFill>
                  <a:srgbClr val="000000"/>
                </a:solidFill>
                <a:latin typeface="Times New Roman" pitchFamily="65" charset="-122"/>
                <a:ea typeface="宋体" pitchFamily="65" charset="-122"/>
              </a:rPr>
              <a:t>日</a:t>
            </a:r>
            <a:endParaRPr lang="zh-CN" altLang="en-US" dirty="0"/>
          </a:p>
        </p:txBody>
      </p:sp>
      <p:sp>
        <p:nvSpPr>
          <p:cNvPr id="3" name="TextBox 2"/>
          <p:cNvSpPr txBox="1"/>
          <p:nvPr/>
        </p:nvSpPr>
        <p:spPr>
          <a:xfrm>
            <a:off x="540000" y="4849029"/>
            <a:ext cx="8127000" cy="70634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(示例)文明乘车让出行更安全,更高效,体现了一个人的基本素养,也有益于社会和谐</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自觉排队,有序上车;尊老爱幼,主动让座;举止文明,谈吐有礼</a:t>
            </a:r>
            <a:endParaRPr lang="zh-CN" altLang="en-US" dirty="0"/>
          </a:p>
        </p:txBody>
      </p:sp>
      <p:sp>
        <p:nvSpPr>
          <p:cNvPr id="4" name="TextBox 3"/>
          <p:cNvSpPr txBox="1"/>
          <p:nvPr/>
        </p:nvSpPr>
        <p:spPr>
          <a:xfrm>
            <a:off x="540000" y="5532617"/>
            <a:ext cx="8127000" cy="10137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“可是,我市不文明乘车现象时有发生</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”是一个转折句,可知第一处应该填写文明</a:t>
            </a:r>
            <a:r>
              <a:rPr dirty="0"/>
              <a:t/>
            </a:r>
            <a:br>
              <a:rPr dirty="0"/>
            </a:br>
            <a:r>
              <a:rPr lang="zh-CN" altLang="en-US" sz="1530" kern="0" dirty="0" smtClean="0">
                <a:solidFill>
                  <a:srgbClr val="000000"/>
                </a:solidFill>
                <a:latin typeface="Times New Roman" pitchFamily="65" charset="-122"/>
                <a:ea typeface="宋体" pitchFamily="65" charset="-122"/>
              </a:rPr>
              <a:t>乘车的益处。第二处应填写倡议的具体内容,要体现文明乘坐公交,答题时可从上下车以及行</a:t>
            </a:r>
            <a:r>
              <a:rPr dirty="0"/>
              <a:t/>
            </a:r>
            <a:br>
              <a:rPr dirty="0"/>
            </a:br>
            <a:r>
              <a:rPr lang="zh-CN" altLang="en-US" sz="1530" kern="0" dirty="0" smtClean="0">
                <a:solidFill>
                  <a:srgbClr val="000000"/>
                </a:solidFill>
                <a:latin typeface="Times New Roman" pitchFamily="65" charset="-122"/>
                <a:ea typeface="宋体" pitchFamily="65" charset="-122"/>
              </a:rPr>
              <a:t>车途中的言谈举止来谈。</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8.(2015福建,19,5分)阅读下面材料,按要求答题。</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我们为什么要过生日?班主任在主题班会上提出这个问题时,同学们做出了不同的回答:</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“当然是为了庆祝自己又长大了一岁。”</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“我觉得应该是为了感谢母亲给了我们生命。”</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“我认为是与朋友分享自己生日的快乐。”</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黑体" pitchFamily="65" charset="-122"/>
                <a:ea typeface="宋体" pitchFamily="65" charset="-122"/>
              </a:rPr>
              <a:t>……</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对同学们过生日的缘由各不相同这一现象,你有什么看法?请简要阐述。(要求:表达简明连贯,</a:t>
            </a:r>
            <a:r>
              <a:t/>
            </a:r>
            <a:br/>
            <a:r>
              <a:rPr lang="zh-CN" altLang="en-US" sz="1530" kern="0" dirty="0" smtClean="0">
                <a:solidFill>
                  <a:srgbClr val="000000"/>
                </a:solidFill>
                <a:latin typeface="Times New Roman" pitchFamily="65" charset="-122"/>
                <a:ea typeface="宋体" pitchFamily="65" charset="-122"/>
              </a:rPr>
              <a:t>言之成理。120字左右)</a:t>
            </a:r>
            <a:endParaRPr lang="zh-CN" altLang="en-US"/>
          </a:p>
        </p:txBody>
      </p:sp>
      <p:sp>
        <p:nvSpPr>
          <p:cNvPr id="3" name="TextBox 2"/>
          <p:cNvSpPr txBox="1"/>
          <p:nvPr/>
        </p:nvSpPr>
        <p:spPr>
          <a:xfrm>
            <a:off x="540000" y="3866082"/>
            <a:ext cx="8127000" cy="136800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(示例)同学们对“为什么要过生日”有多种回答是正常的现象。因为每一位同学的家</a:t>
            </a:r>
            <a:r>
              <a:rPr dirty="0"/>
              <a:t/>
            </a:r>
            <a:br>
              <a:rPr dirty="0"/>
            </a:br>
            <a:r>
              <a:rPr lang="zh-CN" altLang="en-US" sz="1530" kern="0" dirty="0" smtClean="0">
                <a:solidFill>
                  <a:srgbClr val="000000"/>
                </a:solidFill>
                <a:latin typeface="Times New Roman" pitchFamily="65" charset="-122"/>
                <a:ea typeface="宋体" pitchFamily="65" charset="-122"/>
              </a:rPr>
              <a:t>庭背景、成长经历和生活观念不尽相同,因而过生日的缘由会产生差异。庆祝自己长大,感谢</a:t>
            </a:r>
            <a:r>
              <a:rPr dirty="0"/>
              <a:t/>
            </a:r>
            <a:br>
              <a:rPr dirty="0"/>
            </a:br>
            <a:r>
              <a:rPr lang="zh-CN" altLang="en-US" sz="1530" kern="0" dirty="0" smtClean="0">
                <a:solidFill>
                  <a:srgbClr val="000000"/>
                </a:solidFill>
                <a:latin typeface="Times New Roman" pitchFamily="65" charset="-122"/>
                <a:ea typeface="宋体" pitchFamily="65" charset="-122"/>
              </a:rPr>
              <a:t>母亲,与朋友分享快乐,身处多元时代的学生有多样的想法,这是可以理解的,应该肯定。(其他</a:t>
            </a:r>
            <a:r>
              <a:rPr dirty="0"/>
              <a:t/>
            </a:r>
            <a:br>
              <a:rPr dirty="0"/>
            </a:br>
            <a:r>
              <a:rPr lang="zh-CN" altLang="en-US" sz="1530" kern="0" dirty="0" smtClean="0">
                <a:solidFill>
                  <a:srgbClr val="000000"/>
                </a:solidFill>
                <a:latin typeface="Times New Roman" pitchFamily="65" charset="-122"/>
                <a:ea typeface="宋体" pitchFamily="65" charset="-122"/>
              </a:rPr>
              <a:t>答案,言之成理即可)</a:t>
            </a:r>
            <a:endParaRPr lang="zh-CN" altLang="en-US" dirty="0"/>
          </a:p>
        </p:txBody>
      </p:sp>
      <p:sp>
        <p:nvSpPr>
          <p:cNvPr id="4" name="TextBox 3"/>
          <p:cNvSpPr txBox="1"/>
          <p:nvPr/>
        </p:nvSpPr>
        <p:spPr>
          <a:xfrm>
            <a:off x="540000" y="5258943"/>
            <a:ext cx="8127000" cy="66165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解答本题时,要审清题目,“这一现象”是指“同学们过生日的缘由各不相同”,而不是</a:t>
            </a:r>
            <a:r>
              <a:rPr dirty="0"/>
              <a:t/>
            </a:r>
            <a:br>
              <a:rPr dirty="0"/>
            </a:br>
            <a:r>
              <a:rPr lang="zh-CN" altLang="en-US" sz="1530" kern="0" dirty="0" smtClean="0">
                <a:solidFill>
                  <a:srgbClr val="000000"/>
                </a:solidFill>
                <a:latin typeface="Times New Roman" pitchFamily="65" charset="-122"/>
                <a:ea typeface="宋体" pitchFamily="65" charset="-122"/>
              </a:rPr>
              <a:t>“过生日”。谈看法时,要有观点和分析,言之成理;表达上要符合简明连贯的要求。</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9.(2014湖北,21,4分)高一年级将举办“读《论语》,谈交友”读书交流会,拟向参会者赠送纪</a:t>
            </a:r>
            <a:r>
              <a:t/>
            </a:r>
            <a:br/>
            <a:r>
              <a:rPr lang="zh-CN" altLang="en-US" sz="1530" kern="0" dirty="0" smtClean="0">
                <a:solidFill>
                  <a:srgbClr val="000000"/>
                </a:solidFill>
                <a:latin typeface="Times New Roman" pitchFamily="65" charset="-122"/>
                <a:ea typeface="宋体" pitchFamily="65" charset="-122"/>
              </a:rPr>
              <a:t>念书签。请写一则赠言,用以印制书签。要求:①紧扣活动主题;②必须原创;③语言表达简</a:t>
            </a:r>
            <a:r>
              <a:t/>
            </a:r>
            <a:br/>
            <a:r>
              <a:rPr lang="zh-CN" altLang="en-US" sz="1530" kern="0" dirty="0" smtClean="0">
                <a:solidFill>
                  <a:srgbClr val="000000"/>
                </a:solidFill>
                <a:latin typeface="Times New Roman" pitchFamily="65" charset="-122"/>
                <a:ea typeface="宋体" pitchFamily="65" charset="-122"/>
              </a:rPr>
              <a:t>明、得体;④不超过30字。</a:t>
            </a:r>
            <a:endParaRPr lang="zh-CN" altLang="en-US"/>
          </a:p>
        </p:txBody>
      </p:sp>
      <p:sp>
        <p:nvSpPr>
          <p:cNvPr id="3" name="TextBox 2"/>
          <p:cNvSpPr txBox="1"/>
          <p:nvPr/>
        </p:nvSpPr>
        <p:spPr>
          <a:xfrm>
            <a:off x="540000" y="2133947"/>
            <a:ext cx="8127000" cy="30848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答案　</a:t>
            </a:r>
            <a:r>
              <a:rPr lang="zh-CN" altLang="en-US" sz="1530" kern="0" dirty="0" smtClean="0">
                <a:solidFill>
                  <a:srgbClr val="000000"/>
                </a:solidFill>
                <a:latin typeface="Times New Roman" pitchFamily="65" charset="-122"/>
                <a:ea typeface="宋体" pitchFamily="65" charset="-122"/>
              </a:rPr>
              <a:t>(示例)读《论语》辨损益悟先贤睿智　借慧眼识真伪觅交友良方</a:t>
            </a:r>
            <a:endParaRPr lang="zh-CN" altLang="en-US" dirty="0"/>
          </a:p>
        </p:txBody>
      </p:sp>
      <p:sp>
        <p:nvSpPr>
          <p:cNvPr id="4" name="TextBox 3"/>
          <p:cNvSpPr txBox="1"/>
          <p:nvPr/>
        </p:nvSpPr>
        <p:spPr>
          <a:xfrm>
            <a:off x="540000" y="2545390"/>
            <a:ext cx="8127000" cy="66056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　</a:t>
            </a:r>
            <a:r>
              <a:rPr lang="zh-CN" altLang="en-US" sz="1530" kern="0" dirty="0" smtClean="0">
                <a:solidFill>
                  <a:srgbClr val="000000"/>
                </a:solidFill>
                <a:latin typeface="Times New Roman" pitchFamily="65" charset="-122"/>
                <a:ea typeface="宋体" pitchFamily="65" charset="-122"/>
              </a:rPr>
              <a:t>既然主题是“读《论语》,谈交友”,就一定要用与《论语》有关的词句。注意表达简</a:t>
            </a:r>
            <a:r>
              <a:rPr dirty="0"/>
              <a:t/>
            </a:r>
            <a:br>
              <a:rPr dirty="0"/>
            </a:br>
            <a:r>
              <a:rPr lang="zh-CN" altLang="en-US" sz="1530" kern="0" dirty="0" smtClean="0">
                <a:solidFill>
                  <a:srgbClr val="000000"/>
                </a:solidFill>
                <a:latin typeface="Times New Roman" pitchFamily="65" charset="-122"/>
                <a:ea typeface="宋体" pitchFamily="65" charset="-122"/>
              </a:rPr>
              <a:t>明、得体和字数的限定。</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2.(2015课标全国Ⅰ,15)填入下面一段文字横线处的语句,最恰当的一句是</a:t>
            </a:r>
            <a:r>
              <a:rPr lang="zh-CN" altLang="en-US" sz="1197" kern="0" spc="333"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　　)</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随着雾霾频发,油品质量对环境的影响引起了人们越来越多的关注。有测试表明,一些城市空</a:t>
            </a:r>
            <a:r>
              <a:t/>
            </a:r>
            <a:br/>
            <a:r>
              <a:rPr lang="zh-CN" altLang="en-US" sz="1530" kern="0" dirty="0" smtClean="0">
                <a:solidFill>
                  <a:srgbClr val="000000"/>
                </a:solidFill>
                <a:latin typeface="Times New Roman" pitchFamily="65" charset="-122"/>
                <a:ea typeface="宋体" pitchFamily="65" charset="-122"/>
              </a:rPr>
              <a:t>气中PM2.5的20%左右来自机动车尾气,而只要使用符合新标准的汽油和柴油,</a:t>
            </a:r>
            <a:r>
              <a:rPr lang="zh-CN" altLang="en-US" sz="1530" u="sng" kern="0" dirty="0" smtClean="0">
                <a:solidFill>
                  <a:srgbClr val="000000"/>
                </a:solidFill>
                <a:latin typeface="Times New Roman" pitchFamily="65" charset="-122"/>
                <a:ea typeface="宋体" pitchFamily="65" charset="-122"/>
              </a:rPr>
              <a:t>　　　　    </a:t>
            </a:r>
            <a:r>
              <a:t/>
            </a:r>
            <a:br/>
            <a:r>
              <a:rPr lang="zh-CN" altLang="en-US" sz="1530" u="sng" kern="0"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。有鉴于此,我国将加快推进成品油质量升级国家专项行动。</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A.即使现有汽车不作任何改造,其尾气中相关污染物的排放也能减少10%</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B.汽车尾气中相关污染物的排放就可减少10%,现有汽车的改造并不是必须的</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C.再加上对现有汽车进行改造,其尾气中相关污染物的排放就将减少10%以上</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D.不管是否改造现有汽车,其尾气中的相关污染物排放都将减少10%</a:t>
            </a:r>
            <a:endParaRPr lang="zh-CN" altLang="en-US"/>
          </a:p>
        </p:txBody>
      </p:sp>
      <p:sp>
        <p:nvSpPr>
          <p:cNvPr id="3" name="TextBox 2"/>
          <p:cNvSpPr txBox="1"/>
          <p:nvPr/>
        </p:nvSpPr>
        <p:spPr>
          <a:xfrm>
            <a:off x="540000" y="3920335"/>
            <a:ext cx="8127000" cy="136800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答案  </a:t>
            </a:r>
            <a:r>
              <a:rPr lang="zh-CN" altLang="en-US" sz="1530" kern="0" dirty="0" smtClean="0">
                <a:solidFill>
                  <a:srgbClr val="000000"/>
                </a:solidFill>
                <a:latin typeface="Times New Roman" pitchFamily="65" charset="-122"/>
                <a:ea typeface="宋体" pitchFamily="65" charset="-122"/>
              </a:rPr>
              <a:t>  A　A.“只要使用符合新标准的汽油和柴油</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”用表示必要条件的复句,强调提高</a:t>
            </a:r>
            <a:r>
              <a:rPr dirty="0"/>
              <a:t/>
            </a:r>
            <a:br>
              <a:rPr dirty="0"/>
            </a:br>
            <a:r>
              <a:rPr lang="zh-CN" altLang="en-US" sz="1530" kern="0" dirty="0" smtClean="0">
                <a:solidFill>
                  <a:srgbClr val="000000"/>
                </a:solidFill>
                <a:latin typeface="Times New Roman" pitchFamily="65" charset="-122"/>
                <a:ea typeface="宋体" pitchFamily="65" charset="-122"/>
              </a:rPr>
              <a:t>成品油质量的重要作用,不必强调改造汽车。B.强调的重点是“现有汽车的改造并不是必须</a:t>
            </a:r>
            <a:r>
              <a:rPr dirty="0"/>
              <a:t/>
            </a:r>
            <a:br>
              <a:rPr dirty="0"/>
            </a:br>
            <a:r>
              <a:rPr lang="zh-CN" altLang="en-US" sz="1530" kern="0" dirty="0" smtClean="0">
                <a:solidFill>
                  <a:srgbClr val="000000"/>
                </a:solidFill>
                <a:latin typeface="Times New Roman" pitchFamily="65" charset="-122"/>
                <a:ea typeface="宋体" pitchFamily="65" charset="-122"/>
              </a:rPr>
              <a:t>的”,游离于语段重点表达的主题“尾气中</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10%”。C.“再加上</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改造”与“只要使</a:t>
            </a:r>
            <a:r>
              <a:rPr dirty="0"/>
              <a:t/>
            </a:r>
            <a:br>
              <a:rPr dirty="0"/>
            </a:br>
            <a:r>
              <a:rPr lang="zh-CN" altLang="en-US" sz="1530" kern="0" dirty="0" smtClean="0">
                <a:solidFill>
                  <a:srgbClr val="000000"/>
                </a:solidFill>
                <a:latin typeface="Times New Roman" pitchFamily="65" charset="-122"/>
                <a:ea typeface="宋体" pitchFamily="65" charset="-122"/>
              </a:rPr>
              <a:t>用</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柴油”相矛盾。D.不合事理,如果改造汽车,污染物的排放将更少。</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991377"/>
            <a:ext cx="8127000" cy="384143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10.(2014浙江,6,4分)根据下面的内容,拟写信的正文。字数不超过90字。</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张先生订购了一件衣服,店家发货时,误发了一条围巾给他。就此情况,请你以店家身份拟一封</a:t>
            </a:r>
            <a:r>
              <a:rPr dirty="0"/>
              <a:t/>
            </a:r>
            <a:br>
              <a:rPr dirty="0"/>
            </a:br>
            <a:r>
              <a:rPr lang="zh-CN" altLang="en-US" sz="1530" kern="0" dirty="0" smtClean="0">
                <a:solidFill>
                  <a:srgbClr val="000000"/>
                </a:solidFill>
                <a:latin typeface="Times New Roman" pitchFamily="65" charset="-122"/>
                <a:ea typeface="宋体" pitchFamily="65" charset="-122"/>
              </a:rPr>
              <a:t>处理此事的信给张先生。地址、姓名等信息用</a:t>
            </a:r>
            <a:r>
              <a:rPr lang="zh-CN" altLang="en-US" sz="1530" kern="0" dirty="0" smtClean="0">
                <a:solidFill>
                  <a:srgbClr val="000000"/>
                </a:solidFill>
                <a:latin typeface="Arial Narrow" pitchFamily="65" charset="-122"/>
                <a:ea typeface="Arial Unicode MS" pitchFamily="65" charset="-122"/>
              </a:rPr>
              <a:t>××</a:t>
            </a:r>
            <a:r>
              <a:rPr lang="zh-CN" altLang="en-US" sz="1530" kern="0" dirty="0" smtClean="0">
                <a:solidFill>
                  <a:srgbClr val="000000"/>
                </a:solidFill>
                <a:latin typeface="Times New Roman" pitchFamily="65" charset="-122"/>
                <a:ea typeface="宋体" pitchFamily="65" charset="-122"/>
              </a:rPr>
              <a:t>代替。</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尊敬的张先生:</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您好!</a:t>
            </a:r>
            <a:endParaRPr lang="zh-CN" altLang="en-US" dirty="0"/>
          </a:p>
          <a:p>
            <a:pPr marL="0" indent="0" eaLnBrk="0" latinLnBrk="1" hangingPunct="0">
              <a:lnSpc>
                <a:spcPct val="150000"/>
              </a:lnSpc>
              <a:spcBef>
                <a:spcPts val="0"/>
              </a:spcBef>
              <a:buNone/>
            </a:pPr>
            <a:r>
              <a:rPr lang="zh-CN" altLang="en-US" sz="1530"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1530"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此致</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敬礼!</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店主:</a:t>
            </a:r>
            <a:r>
              <a:rPr lang="zh-CN" altLang="en-US" sz="1530" kern="0" dirty="0" smtClean="0">
                <a:solidFill>
                  <a:srgbClr val="000000"/>
                </a:solidFill>
                <a:latin typeface="Arial Narrow" pitchFamily="65" charset="-122"/>
                <a:ea typeface="Arial Unicode MS" pitchFamily="65" charset="-122"/>
              </a:rPr>
              <a:t>×××</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Arial Narrow" pitchFamily="65" charset="-122"/>
                <a:ea typeface="Arial Unicode MS" pitchFamily="65" charset="-122"/>
              </a:rPr>
              <a:t>×</a:t>
            </a:r>
            <a:r>
              <a:rPr lang="zh-CN" altLang="en-US" sz="1530" kern="0" dirty="0" smtClean="0">
                <a:solidFill>
                  <a:srgbClr val="000000"/>
                </a:solidFill>
                <a:latin typeface="Times New Roman" pitchFamily="65" charset="-122"/>
                <a:ea typeface="宋体" pitchFamily="65" charset="-122"/>
              </a:rPr>
              <a:t>年</a:t>
            </a:r>
            <a:r>
              <a:rPr lang="zh-CN" altLang="en-US" sz="1530" kern="0" dirty="0" smtClean="0">
                <a:solidFill>
                  <a:srgbClr val="000000"/>
                </a:solidFill>
                <a:latin typeface="Arial Narrow" pitchFamily="65" charset="-122"/>
                <a:ea typeface="Arial Unicode MS" pitchFamily="65" charset="-122"/>
              </a:rPr>
              <a:t>×</a:t>
            </a:r>
            <a:r>
              <a:rPr lang="zh-CN" altLang="en-US" sz="1530" kern="0" dirty="0" smtClean="0">
                <a:solidFill>
                  <a:srgbClr val="000000"/>
                </a:solidFill>
                <a:latin typeface="Times New Roman" pitchFamily="65" charset="-122"/>
                <a:ea typeface="宋体" pitchFamily="65" charset="-122"/>
              </a:rPr>
              <a:t>月</a:t>
            </a:r>
            <a:r>
              <a:rPr lang="zh-CN" altLang="en-US" sz="1530" kern="0" dirty="0" smtClean="0">
                <a:solidFill>
                  <a:srgbClr val="000000"/>
                </a:solidFill>
                <a:latin typeface="Arial Narrow" pitchFamily="65" charset="-122"/>
                <a:ea typeface="Arial Unicode MS" pitchFamily="65" charset="-122"/>
              </a:rPr>
              <a:t>×</a:t>
            </a:r>
            <a:r>
              <a:rPr lang="zh-CN" altLang="en-US" sz="1530" kern="0" dirty="0" smtClean="0">
                <a:solidFill>
                  <a:srgbClr val="000000"/>
                </a:solidFill>
                <a:latin typeface="Times New Roman" pitchFamily="65" charset="-122"/>
                <a:ea typeface="宋体" pitchFamily="65" charset="-122"/>
              </a:rPr>
              <a:t>日</a:t>
            </a:r>
            <a:endParaRPr lang="zh-CN" altLang="en-US" dirty="0"/>
          </a:p>
        </p:txBody>
      </p:sp>
      <p:sp>
        <p:nvSpPr>
          <p:cNvPr id="3" name="TextBox 2"/>
          <p:cNvSpPr txBox="1"/>
          <p:nvPr/>
        </p:nvSpPr>
        <p:spPr>
          <a:xfrm>
            <a:off x="540000" y="4835422"/>
            <a:ext cx="8318280" cy="70634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(示例)由于我们的失误,将您订购的衣服错发成了围巾,给您添麻烦了,深表歉意!</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　　您的衣服已寄出。烦请您在收到后将围巾寄回,地址是</a:t>
            </a:r>
            <a:r>
              <a:rPr lang="zh-CN" altLang="en-US" sz="1530" kern="0" dirty="0" smtClean="0">
                <a:solidFill>
                  <a:srgbClr val="000000"/>
                </a:solidFill>
                <a:latin typeface="Arial Narrow" pitchFamily="65" charset="-122"/>
                <a:ea typeface="Arial Unicode MS" pitchFamily="65" charset="-122"/>
              </a:rPr>
              <a:t>××××</a:t>
            </a:r>
            <a:r>
              <a:rPr lang="zh-CN" altLang="en-US" sz="1530" kern="0" dirty="0" smtClean="0">
                <a:solidFill>
                  <a:srgbClr val="000000"/>
                </a:solidFill>
                <a:latin typeface="Times New Roman" pitchFamily="65" charset="-122"/>
                <a:ea typeface="宋体" pitchFamily="65" charset="-122"/>
              </a:rPr>
              <a:t>,邮资由我们承担。欢迎再次惠顾。</a:t>
            </a:r>
            <a:endParaRPr lang="zh-CN" altLang="en-US" dirty="0"/>
          </a:p>
        </p:txBody>
      </p:sp>
      <p:sp>
        <p:nvSpPr>
          <p:cNvPr id="4" name="TextBox 3"/>
          <p:cNvSpPr txBox="1"/>
          <p:nvPr/>
        </p:nvSpPr>
        <p:spPr>
          <a:xfrm>
            <a:off x="540000" y="5532617"/>
            <a:ext cx="8127000" cy="10137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首先,要就发错货的原因向客户表示诚挚的歉意。其次,说明客户订购的衣服已寄出,让</a:t>
            </a:r>
            <a:r>
              <a:rPr dirty="0"/>
              <a:t/>
            </a:r>
            <a:br>
              <a:rPr dirty="0"/>
            </a:br>
            <a:r>
              <a:rPr lang="zh-CN" altLang="en-US" sz="1530" kern="0" dirty="0" smtClean="0">
                <a:solidFill>
                  <a:srgbClr val="000000"/>
                </a:solidFill>
                <a:latin typeface="Times New Roman" pitchFamily="65" charset="-122"/>
                <a:ea typeface="宋体" pitchFamily="65" charset="-122"/>
              </a:rPr>
              <a:t>对方不要担心。再次,告知客户将收到的围巾寄到信中所附的地址,邮资由店家承担。最后,对</a:t>
            </a:r>
            <a:r>
              <a:rPr dirty="0"/>
              <a:t/>
            </a:r>
            <a:br>
              <a:rPr dirty="0"/>
            </a:br>
            <a:r>
              <a:rPr lang="zh-CN" altLang="en-US" sz="1530" kern="0" dirty="0" smtClean="0">
                <a:solidFill>
                  <a:srgbClr val="000000"/>
                </a:solidFill>
                <a:latin typeface="Times New Roman" pitchFamily="65" charset="-122"/>
                <a:ea typeface="宋体" pitchFamily="65" charset="-122"/>
              </a:rPr>
              <a:t>再次光顾表示欢迎。一定要注意语言表达上的简明和得体。</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11.(2014天津,22,5分)阅读下面示例,按要求作答。</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“丢手绢”是几代人童年时的游戏,多少小朋友学会洗的第一件衣物就是自己的小手绢。现</a:t>
            </a:r>
            <a:r>
              <a:t/>
            </a:r>
            <a:br/>
            <a:r>
              <a:rPr lang="zh-CN" altLang="en-US" sz="1530" kern="0" dirty="0" smtClean="0">
                <a:solidFill>
                  <a:srgbClr val="000000"/>
                </a:solidFill>
                <a:latin typeface="Times New Roman" pitchFamily="65" charset="-122"/>
                <a:ea typeface="宋体" pitchFamily="65" charset="-122"/>
              </a:rPr>
              <a:t>在的你还有手绢吗?今天的小朋友可能已经不知道手绢为何物,纸巾的泛滥几乎让“手绢”成</a:t>
            </a:r>
            <a:r>
              <a:t/>
            </a:r>
            <a:br/>
            <a:r>
              <a:rPr lang="zh-CN" altLang="en-US" sz="1530" kern="0" dirty="0" smtClean="0">
                <a:solidFill>
                  <a:srgbClr val="000000"/>
                </a:solidFill>
                <a:latin typeface="Times New Roman" pitchFamily="65" charset="-122"/>
                <a:ea typeface="宋体" pitchFamily="65" charset="-122"/>
              </a:rPr>
              <a:t>了只存在于词典中的一个词。“美丽天津·重拾手绢行动”倡导大家:少用纸巾,多用手绢。</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活动主题:把丢掉的手绢捡起来</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宣传语:捡起的是童年记忆　留下的是绿树蓝天</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生活中还有什么有趣的、美好的或是有价值的东西正在离我们远去?为了留住它,请你策划一</a:t>
            </a:r>
            <a:r>
              <a:t/>
            </a:r>
            <a:br/>
            <a:r>
              <a:rPr lang="zh-CN" altLang="en-US" sz="1530" kern="0" dirty="0" smtClean="0">
                <a:solidFill>
                  <a:srgbClr val="000000"/>
                </a:solidFill>
                <a:latin typeface="Times New Roman" pitchFamily="65" charset="-122"/>
                <a:ea typeface="宋体" pitchFamily="65" charset="-122"/>
              </a:rPr>
              <a:t>个小活动,拟出活动主题和宣传语。</a:t>
            </a:r>
            <a:endParaRPr lang="zh-CN" altLang="en-US"/>
          </a:p>
        </p:txBody>
      </p:sp>
      <p:sp>
        <p:nvSpPr>
          <p:cNvPr id="3" name="TextBox 2"/>
          <p:cNvSpPr txBox="1"/>
          <p:nvPr/>
        </p:nvSpPr>
        <p:spPr>
          <a:xfrm>
            <a:off x="540000" y="3817425"/>
            <a:ext cx="8127000" cy="70634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答案　</a:t>
            </a:r>
            <a:r>
              <a:rPr lang="zh-CN" altLang="en-US" sz="1530" kern="0" dirty="0" smtClean="0">
                <a:solidFill>
                  <a:srgbClr val="000000"/>
                </a:solidFill>
                <a:latin typeface="Times New Roman" pitchFamily="65" charset="-122"/>
                <a:ea typeface="宋体" pitchFamily="65" charset="-122"/>
              </a:rPr>
              <a:t>(示例1)活动主题:远亲不如近邻　宣传语:打开防盗门,让心更贴近</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(示例2)活动主题:让烈士陵园不再寂寞　宣传语:牢记革命历史,缅怀革命先烈</a:t>
            </a:r>
            <a:endParaRPr lang="zh-CN" altLang="en-US" dirty="0"/>
          </a:p>
        </p:txBody>
      </p:sp>
      <p:sp>
        <p:nvSpPr>
          <p:cNvPr id="4" name="TextBox 3"/>
          <p:cNvSpPr txBox="1"/>
          <p:nvPr/>
        </p:nvSpPr>
        <p:spPr>
          <a:xfrm>
            <a:off x="516966" y="4499872"/>
            <a:ext cx="8127000" cy="30848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根据要求,须扣住“有趣”“美好”“有价值”“远去”“留住”等几个要点。</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2343125"/>
            <a:ext cx="8127000" cy="172008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1.仿照下面的例句,利用所给材料续写三句话,要求内容贴切,句式与所给例句相同。(6分)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春风陶醉在细密的春雨里,因为它享受着简单的滋润。</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材料:</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白云　骏马　星辰　驰骋　自由　静谧</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辽阔的原野　　浩瀚的星空　　苍茫的天空</a:t>
            </a:r>
            <a:endParaRPr lang="zh-CN" altLang="en-US" dirty="0"/>
          </a:p>
        </p:txBody>
      </p:sp>
      <p:grpSp>
        <p:nvGrpSpPr>
          <p:cNvPr id="3" name="组合 7"/>
          <p:cNvGrpSpPr/>
          <p:nvPr/>
        </p:nvGrpSpPr>
        <p:grpSpPr>
          <a:xfrm>
            <a:off x="3214678" y="919939"/>
            <a:ext cx="2543175" cy="549275"/>
            <a:chOff x="3899266" y="4430468"/>
            <a:chExt cx="1716088" cy="371475"/>
          </a:xfrm>
        </p:grpSpPr>
        <p:pic>
          <p:nvPicPr>
            <p:cNvPr id="4" name="Picture 2" descr="E:\2016年\图书出版\2017版 53B教参\教参课件\栏目图.png"/>
            <p:cNvPicPr>
              <a:picLocks noChangeAspect="1"/>
            </p:cNvPicPr>
            <p:nvPr/>
          </p:nvPicPr>
          <p:blipFill>
            <a:blip r:embed="rId4"/>
            <a:stretch>
              <a:fillRect/>
            </a:stretch>
          </p:blipFill>
          <p:spPr>
            <a:xfrm>
              <a:off x="3899266" y="4430468"/>
              <a:ext cx="1716088" cy="371475"/>
            </a:xfrm>
            <a:prstGeom prst="rect">
              <a:avLst/>
            </a:prstGeom>
            <a:noFill/>
            <a:ln w="9525">
              <a:noFill/>
            </a:ln>
          </p:spPr>
        </p:pic>
        <p:sp>
          <p:nvSpPr>
            <p:cNvPr id="5" name="矩形 6"/>
            <p:cNvSpPr/>
            <p:nvPr/>
          </p:nvSpPr>
          <p:spPr>
            <a:xfrm>
              <a:off x="4069440" y="4456352"/>
              <a:ext cx="946098" cy="311352"/>
            </a:xfrm>
            <a:prstGeom prst="rect">
              <a:avLst/>
            </a:prstGeom>
            <a:noFill/>
            <a:ln w="9525">
              <a:noFill/>
            </a:ln>
          </p:spPr>
          <p:txBody>
            <a:bodyPr wrap="none">
              <a:spAutoFit/>
            </a:bodyPr>
            <a:lstStyle/>
            <a:p>
              <a:r>
                <a:rPr lang="zh-CN" altLang="en-US" sz="2400" dirty="0">
                  <a:solidFill>
                    <a:schemeClr val="bg1"/>
                  </a:solidFill>
                  <a:latin typeface="微软雅黑" panose="020B0503020204020204" charset="-122"/>
                  <a:ea typeface="微软雅黑" panose="020B0503020204020204" charset="-122"/>
                </a:rPr>
                <a:t>三年模拟</a:t>
              </a:r>
            </a:p>
          </p:txBody>
        </p:sp>
      </p:grpSp>
      <p:sp>
        <p:nvSpPr>
          <p:cNvPr id="6" name="TextBox 11"/>
          <p:cNvSpPr txBox="1"/>
          <p:nvPr/>
        </p:nvSpPr>
        <p:spPr>
          <a:xfrm>
            <a:off x="2154070" y="1484454"/>
            <a:ext cx="4709944" cy="889987"/>
          </a:xfrm>
          <a:prstGeom prst="rect">
            <a:avLst/>
          </a:prstGeom>
          <a:noFill/>
          <a:ln w="9525">
            <a:noFill/>
          </a:ln>
        </p:spPr>
        <p:txBody>
          <a:bodyPr wrap="none">
            <a:spAutoFit/>
          </a:bodyPr>
          <a:lstStyle/>
          <a:p>
            <a:pPr marL="0" indent="0" algn="ctr" eaLnBrk="0" latinLnBrk="1" hangingPunct="0">
              <a:lnSpc>
                <a:spcPct val="150000"/>
              </a:lnSpc>
              <a:spcBef>
                <a:spcPts val="140"/>
              </a:spcBef>
              <a:buNone/>
            </a:pPr>
            <a:r>
              <a:rPr lang="zh-CN" altLang="en-US" sz="2000" b="1" dirty="0">
                <a:latin typeface="黑体" panose="02010609060101010101" pitchFamily="49" charset="-122"/>
                <a:ea typeface="黑体" panose="02010609060101010101" pitchFamily="49" charset="-122"/>
                <a:sym typeface="+mn-ea"/>
              </a:rPr>
              <a:t>A组 </a:t>
            </a:r>
            <a:r>
              <a:rPr lang="zh-CN" altLang="en-US" sz="2000" b="1" dirty="0" smtClean="0">
                <a:latin typeface="黑体" panose="02010609060101010101" pitchFamily="49" charset="-122"/>
                <a:ea typeface="黑体" panose="02010609060101010101" pitchFamily="49" charset="-122"/>
                <a:sym typeface="+mn-ea"/>
              </a:rPr>
              <a:t> 201</a:t>
            </a:r>
            <a:r>
              <a:rPr lang="en-US" altLang="zh-CN" sz="2000" b="1" dirty="0" smtClean="0">
                <a:latin typeface="黑体" panose="02010609060101010101" pitchFamily="49" charset="-122"/>
                <a:ea typeface="黑体" panose="02010609060101010101" pitchFamily="49" charset="-122"/>
                <a:sym typeface="+mn-ea"/>
              </a:rPr>
              <a:t>6</a:t>
            </a:r>
            <a:r>
              <a:rPr lang="zh-CN" altLang="en-US" sz="2000" b="1" dirty="0" smtClean="0">
                <a:latin typeface="黑体" panose="02010609060101010101" pitchFamily="49" charset="-122"/>
                <a:ea typeface="黑体" panose="02010609060101010101" pitchFamily="49" charset="-122"/>
                <a:sym typeface="+mn-ea"/>
              </a:rPr>
              <a:t>—201</a:t>
            </a:r>
            <a:r>
              <a:rPr lang="en-US" altLang="zh-CN" sz="2000" b="1" dirty="0" smtClean="0">
                <a:latin typeface="黑体" panose="02010609060101010101" pitchFamily="49" charset="-122"/>
                <a:ea typeface="黑体" panose="02010609060101010101" pitchFamily="49" charset="-122"/>
                <a:sym typeface="+mn-ea"/>
              </a:rPr>
              <a:t>8</a:t>
            </a:r>
            <a:r>
              <a:rPr lang="zh-CN" altLang="en-US" sz="2000" b="1" dirty="0" smtClean="0">
                <a:latin typeface="黑体" panose="02010609060101010101" pitchFamily="49" charset="-122"/>
                <a:ea typeface="黑体" panose="02010609060101010101" pitchFamily="49" charset="-122"/>
                <a:sym typeface="+mn-ea"/>
              </a:rPr>
              <a:t>年高考模拟·基础题组</a:t>
            </a:r>
            <a:endParaRPr lang="zh-CN" altLang="en-US" sz="2000" b="1" dirty="0">
              <a:solidFill>
                <a:schemeClr val="tx1"/>
              </a:solidFill>
              <a:latin typeface="黑体" panose="02010609060101010101" pitchFamily="49" charset="-122"/>
              <a:ea typeface="黑体" panose="02010609060101010101" pitchFamily="49" charset="-122"/>
              <a:sym typeface="+mn-ea"/>
            </a:endParaRPr>
          </a:p>
          <a:p>
            <a:pPr marL="0" indent="0" algn="ctr" eaLnBrk="0" latinLnBrk="1" hangingPunct="0">
              <a:lnSpc>
                <a:spcPct val="150000"/>
              </a:lnSpc>
              <a:spcBef>
                <a:spcPts val="140"/>
              </a:spcBef>
              <a:buNone/>
            </a:pPr>
            <a:r>
              <a:rPr lang="en-US" altLang="zh-CN" sz="1400" b="0" dirty="0">
                <a:latin typeface="黑体" panose="02010609060101010101" pitchFamily="49" charset="-122"/>
                <a:ea typeface="黑体" panose="02010609060101010101" pitchFamily="49" charset="-122"/>
                <a:sym typeface="+mn-ea"/>
              </a:rPr>
              <a:t>(时间</a:t>
            </a:r>
            <a:r>
              <a:rPr lang="en-US" altLang="zh-CN" sz="1400" b="0" dirty="0" smtClean="0">
                <a:latin typeface="黑体" panose="02010609060101010101" pitchFamily="49" charset="-122"/>
                <a:ea typeface="黑体" panose="02010609060101010101" pitchFamily="49" charset="-122"/>
                <a:sym typeface="+mn-ea"/>
              </a:rPr>
              <a:t>：60</a:t>
            </a:r>
            <a:r>
              <a:rPr lang="en-US" altLang="zh-CN" sz="1400" b="0" dirty="0">
                <a:latin typeface="黑体" panose="02010609060101010101" pitchFamily="49" charset="-122"/>
                <a:ea typeface="黑体" panose="02010609060101010101" pitchFamily="49" charset="-122"/>
                <a:sym typeface="+mn-ea"/>
              </a:rPr>
              <a:t>分钟   分值</a:t>
            </a:r>
            <a:r>
              <a:rPr lang="en-US" altLang="zh-CN" sz="1400" b="0" dirty="0" smtClean="0">
                <a:latin typeface="黑体" panose="02010609060101010101" pitchFamily="49" charset="-122"/>
                <a:ea typeface="黑体" panose="02010609060101010101" pitchFamily="49" charset="-122"/>
                <a:sym typeface="+mn-ea"/>
              </a:rPr>
              <a:t>：60</a:t>
            </a:r>
            <a:r>
              <a:rPr lang="en-US" altLang="zh-CN" sz="1400" b="0" dirty="0">
                <a:latin typeface="黑体" panose="02010609060101010101" pitchFamily="49" charset="-122"/>
                <a:ea typeface="黑体" panose="02010609060101010101" pitchFamily="49" charset="-122"/>
                <a:sym typeface="+mn-ea"/>
              </a:rPr>
              <a:t>分)</a:t>
            </a:r>
            <a:endParaRPr sz="1400" dirty="0">
              <a:latin typeface="黑体" panose="02010609060101010101" pitchFamily="49" charset="-122"/>
              <a:ea typeface="黑体" panose="02010609060101010101" pitchFamily="49" charset="-122"/>
            </a:endParaRPr>
          </a:p>
        </p:txBody>
      </p:sp>
      <p:sp>
        <p:nvSpPr>
          <p:cNvPr id="7" name="TextBox 2"/>
          <p:cNvSpPr txBox="1"/>
          <p:nvPr/>
        </p:nvSpPr>
        <p:spPr>
          <a:xfrm>
            <a:off x="540000" y="4063211"/>
            <a:ext cx="8127000" cy="66165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(示例)骏马陶醉在辽阔的原野上,因为它享受着简单的驰骋。白云陶醉在苍茫的天空</a:t>
            </a:r>
            <a:r>
              <a:rPr dirty="0"/>
              <a:t/>
            </a:r>
            <a:br>
              <a:rPr dirty="0"/>
            </a:br>
            <a:r>
              <a:rPr lang="zh-CN" altLang="en-US" sz="1530" kern="0" dirty="0" smtClean="0">
                <a:solidFill>
                  <a:srgbClr val="000000"/>
                </a:solidFill>
                <a:latin typeface="Times New Roman" pitchFamily="65" charset="-122"/>
                <a:ea typeface="宋体" pitchFamily="65" charset="-122"/>
              </a:rPr>
              <a:t>里,因为它享受着简单的自由。星辰陶醉在浩瀚的星空中,因为它享受着简单的静谧。</a:t>
            </a:r>
            <a:endParaRPr lang="zh-CN" altLang="en-US" dirty="0"/>
          </a:p>
        </p:txBody>
      </p:sp>
      <p:sp>
        <p:nvSpPr>
          <p:cNvPr id="8" name="TextBox 7"/>
          <p:cNvSpPr txBox="1"/>
          <p:nvPr/>
        </p:nvSpPr>
        <p:spPr>
          <a:xfrm>
            <a:off x="540000" y="4760406"/>
            <a:ext cx="8127000" cy="66056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要注意例句的句式“</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陶醉在</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,因为它享受着简单的</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”,同时注意内容上的</a:t>
            </a:r>
            <a:r>
              <a:rPr dirty="0"/>
              <a:t/>
            </a:r>
            <a:br>
              <a:rPr dirty="0"/>
            </a:br>
            <a:r>
              <a:rPr lang="zh-CN" altLang="en-US" sz="1530" kern="0" dirty="0" smtClean="0">
                <a:solidFill>
                  <a:srgbClr val="000000"/>
                </a:solidFill>
                <a:latin typeface="Times New Roman" pitchFamily="65" charset="-122"/>
                <a:ea typeface="宋体" pitchFamily="65" charset="-122"/>
              </a:rPr>
              <a:t>合理性。</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ppt_x"/>
                                          </p:val>
                                        </p:tav>
                                        <p:tav tm="100000">
                                          <p:val>
                                            <p:strVal val="#ppt_x"/>
                                          </p:val>
                                        </p:tav>
                                      </p:tavLst>
                                    </p:anim>
                                    <p:anim calcmode="lin" valueType="num">
                                      <p:cBhvr additive="base">
                                        <p:cTn id="1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
</file>

<file path=ppt/slides/slide4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2.仿照下面的例句,利用所给材料续写三句话,要求内容贴切,句式与所给例句相同。(6分)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山和海,一个坚实,一个柔软;一个气定神闲,一个波涛汹涌:它们都是博大精深的教科书。</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材料:</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现实　阴影　小草　理想　阳光　大树</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实在　虚幻　天上　地下　高大　矮小</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翠色盎然　远在天边　驱散阴霾</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鲜绿娇弱　近在咫尺　带来阴凉</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美化人间的天使　生活的必需品　人生腾飞的翅膀</a:t>
            </a:r>
            <a:endParaRPr lang="zh-CN" altLang="en-US"/>
          </a:p>
        </p:txBody>
      </p:sp>
      <p:sp>
        <p:nvSpPr>
          <p:cNvPr id="3" name="TextBox 2"/>
          <p:cNvSpPr txBox="1"/>
          <p:nvPr/>
        </p:nvSpPr>
        <p:spPr>
          <a:xfrm>
            <a:off x="540000" y="3848897"/>
            <a:ext cx="8127000" cy="136800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(示例)①现实和理想,一个实在,一个虚幻;一个近在咫尺,一个远在天边:它们都是人生</a:t>
            </a:r>
            <a:r>
              <a:rPr dirty="0"/>
              <a:t/>
            </a:r>
            <a:br>
              <a:rPr dirty="0"/>
            </a:br>
            <a:r>
              <a:rPr lang="zh-CN" altLang="en-US" sz="1530" kern="0" dirty="0" smtClean="0">
                <a:solidFill>
                  <a:srgbClr val="000000"/>
                </a:solidFill>
                <a:latin typeface="Times New Roman" pitchFamily="65" charset="-122"/>
                <a:ea typeface="宋体" pitchFamily="65" charset="-122"/>
              </a:rPr>
              <a:t>腾飞的翅膀。</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②阳光和阴影,一个天上,一个地下;一个驱散阴霾,一个带来阴凉:它们都是生活的必需品。</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③大树和小草,一个高大,一个矮小;一个翠色盎然,一个鲜绿娇弱:它们都是美化人间的天使。</a:t>
            </a:r>
            <a:endParaRPr lang="zh-CN" altLang="en-US" dirty="0"/>
          </a:p>
        </p:txBody>
      </p:sp>
      <p:sp>
        <p:nvSpPr>
          <p:cNvPr id="4" name="TextBox 3"/>
          <p:cNvSpPr txBox="1"/>
          <p:nvPr/>
        </p:nvSpPr>
        <p:spPr>
          <a:xfrm>
            <a:off x="540000" y="5260472"/>
            <a:ext cx="8127000" cy="66056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选择两个有关联又可比较的事物写成一句话,有关联就是有共同点,可比较就是有区</a:t>
            </a:r>
            <a:r>
              <a:rPr dirty="0"/>
              <a:t/>
            </a:r>
            <a:br>
              <a:rPr dirty="0"/>
            </a:br>
            <a:r>
              <a:rPr lang="zh-CN" altLang="en-US" sz="1530" kern="0" dirty="0" smtClean="0">
                <a:solidFill>
                  <a:srgbClr val="000000"/>
                </a:solidFill>
                <a:latin typeface="Times New Roman" pitchFamily="65" charset="-122"/>
                <a:ea typeface="宋体" pitchFamily="65" charset="-122"/>
              </a:rPr>
              <a:t>别。注意句式一致。</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4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3.(2018云南曲靖一中质量监测,21,5分)提取所给材料的主要信息,在横线处写出五个关键词。</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历经十几年筹备,五年半施工,被称为“中国天眼”的500米口径球面射电望远镜于2016年9月</a:t>
            </a:r>
            <a:r>
              <a:rPr dirty="0"/>
              <a:t/>
            </a:r>
            <a:br>
              <a:rPr dirty="0"/>
            </a:br>
            <a:r>
              <a:rPr lang="zh-CN" altLang="en-US" sz="1530" kern="0" dirty="0" smtClean="0">
                <a:solidFill>
                  <a:srgbClr val="000000"/>
                </a:solidFill>
                <a:latin typeface="Times New Roman" pitchFamily="65" charset="-122"/>
                <a:ea typeface="宋体" pitchFamily="65" charset="-122"/>
              </a:rPr>
              <a:t>25日落成并投入使用。据了解,“中国天眼”项目是我国重大科技项目,系目前世界上口径最</a:t>
            </a:r>
            <a:r>
              <a:rPr dirty="0"/>
              <a:t/>
            </a:r>
            <a:br>
              <a:rPr dirty="0"/>
            </a:br>
            <a:r>
              <a:rPr lang="zh-CN" altLang="en-US" sz="1530" kern="0" dirty="0" smtClean="0">
                <a:solidFill>
                  <a:srgbClr val="000000"/>
                </a:solidFill>
                <a:latin typeface="Times New Roman" pitchFamily="65" charset="-122"/>
                <a:ea typeface="宋体" pitchFamily="65" charset="-122"/>
              </a:rPr>
              <a:t>大的单天线射电望远镜,是人类直接观测遥远星系行星、寻找类似太阳系或地球的宇宙环境</a:t>
            </a:r>
            <a:r>
              <a:rPr dirty="0"/>
              <a:t/>
            </a:r>
            <a:br>
              <a:rPr dirty="0"/>
            </a:br>
            <a:r>
              <a:rPr lang="zh-CN" altLang="en-US" sz="1530" kern="0" dirty="0" smtClean="0">
                <a:solidFill>
                  <a:srgbClr val="000000"/>
                </a:solidFill>
                <a:latin typeface="Times New Roman" pitchFamily="65" charset="-122"/>
                <a:ea typeface="宋体" pitchFamily="65" charset="-122"/>
              </a:rPr>
              <a:t>以及潜在智慧生命的重要设施。其科学目标主要是巡视宇宙中的中性氢、发现新脉冲星、</a:t>
            </a:r>
            <a:r>
              <a:rPr dirty="0"/>
              <a:t/>
            </a:r>
            <a:br>
              <a:rPr dirty="0"/>
            </a:br>
            <a:r>
              <a:rPr lang="zh-CN" altLang="en-US" sz="1530" kern="0" dirty="0" smtClean="0">
                <a:solidFill>
                  <a:srgbClr val="000000"/>
                </a:solidFill>
                <a:latin typeface="Times New Roman" pitchFamily="65" charset="-122"/>
                <a:ea typeface="宋体" pitchFamily="65" charset="-122"/>
              </a:rPr>
              <a:t>主导国际甚长基线网、探测星际分子、寻找地外文明等,在航天工程及其他领域具有广泛的</a:t>
            </a:r>
            <a:r>
              <a:rPr dirty="0"/>
              <a:t/>
            </a:r>
            <a:br>
              <a:rPr dirty="0"/>
            </a:br>
            <a:r>
              <a:rPr lang="zh-CN" altLang="en-US" sz="1530" kern="0" dirty="0" smtClean="0">
                <a:solidFill>
                  <a:srgbClr val="000000"/>
                </a:solidFill>
                <a:latin typeface="Times New Roman" pitchFamily="65" charset="-122"/>
                <a:ea typeface="宋体" pitchFamily="65" charset="-122"/>
              </a:rPr>
              <a:t>用途。并且,在许多新领域,它的很多新的用途随时间的推移而越来越明显地表现出来。“中</a:t>
            </a:r>
            <a:r>
              <a:rPr dirty="0"/>
              <a:t/>
            </a:r>
            <a:br>
              <a:rPr dirty="0"/>
            </a:br>
            <a:r>
              <a:rPr lang="zh-CN" altLang="en-US" sz="1530" kern="0" dirty="0" smtClean="0">
                <a:solidFill>
                  <a:srgbClr val="000000"/>
                </a:solidFill>
                <a:latin typeface="Times New Roman" pitchFamily="65" charset="-122"/>
                <a:ea typeface="宋体" pitchFamily="65" charset="-122"/>
              </a:rPr>
              <a:t>国天眼”项目采用我国科学家独创的设计:利用贵州天然的喀斯特漏斗洼地作为台址;在洼地</a:t>
            </a:r>
            <a:r>
              <a:rPr dirty="0"/>
              <a:t/>
            </a:r>
            <a:br>
              <a:rPr dirty="0"/>
            </a:br>
            <a:r>
              <a:rPr lang="zh-CN" altLang="en-US" sz="1530" kern="0" dirty="0" smtClean="0">
                <a:solidFill>
                  <a:srgbClr val="000000"/>
                </a:solidFill>
                <a:latin typeface="Times New Roman" pitchFamily="65" charset="-122"/>
                <a:ea typeface="宋体" pitchFamily="65" charset="-122"/>
              </a:rPr>
              <a:t>内铺设4 450块反射面单元组成口径500米球冠状主动反射面;采用轻型索拖动机构和并联机</a:t>
            </a:r>
            <a:r>
              <a:rPr dirty="0"/>
              <a:t/>
            </a:r>
            <a:br>
              <a:rPr dirty="0"/>
            </a:br>
            <a:r>
              <a:rPr lang="zh-CN" altLang="en-US" sz="1530" kern="0" dirty="0" smtClean="0">
                <a:solidFill>
                  <a:srgbClr val="000000"/>
                </a:solidFill>
                <a:latin typeface="Times New Roman" pitchFamily="65" charset="-122"/>
                <a:ea typeface="宋体" pitchFamily="65" charset="-122"/>
              </a:rPr>
              <a:t>器人,实现望远镜接收机的高精度定位。加之得天独厚的台址优势,“中国天眼”突破了望远</a:t>
            </a:r>
            <a:r>
              <a:rPr dirty="0"/>
              <a:t/>
            </a:r>
            <a:br>
              <a:rPr dirty="0"/>
            </a:br>
            <a:r>
              <a:rPr lang="zh-CN" altLang="en-US" sz="1530" kern="0" dirty="0" smtClean="0">
                <a:solidFill>
                  <a:srgbClr val="000000"/>
                </a:solidFill>
                <a:latin typeface="Times New Roman" pitchFamily="65" charset="-122"/>
                <a:ea typeface="宋体" pitchFamily="65" charset="-122"/>
              </a:rPr>
              <a:t>镜的百米工程极限,开创了建造巨型射电望远镜的新模式。</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①</a:t>
            </a:r>
            <a:r>
              <a:rPr lang="zh-CN" altLang="en-US" sz="1530" u="sng" kern="0"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　　②</a:t>
            </a:r>
            <a:r>
              <a:rPr lang="zh-CN" altLang="en-US" sz="1530" u="sng" kern="0" dirty="0" smtClean="0">
                <a:solidFill>
                  <a:srgbClr val="000000"/>
                </a:solidFill>
                <a:latin typeface="Times New Roman" pitchFamily="65" charset="-122"/>
                <a:ea typeface="宋体" pitchFamily="65" charset="-122"/>
              </a:rPr>
              <a:t>　　　　　　　    </a:t>
            </a:r>
            <a:endParaRPr lang="zh-CN" altLang="en-US"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③</a:t>
            </a:r>
            <a:r>
              <a:rPr lang="zh-CN" altLang="en-US" sz="1530" u="sng" kern="0"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　　④</a:t>
            </a:r>
            <a:r>
              <a:rPr lang="zh-CN" altLang="en-US" sz="1530" u="sng" kern="0" dirty="0" smtClean="0">
                <a:solidFill>
                  <a:srgbClr val="000000"/>
                </a:solidFill>
                <a:latin typeface="Times New Roman" pitchFamily="65" charset="-122"/>
                <a:ea typeface="宋体" pitchFamily="65" charset="-122"/>
              </a:rPr>
              <a:t>　　　　　　　    </a:t>
            </a:r>
            <a:endParaRPr lang="zh-CN" altLang="en-US"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⑤</a:t>
            </a:r>
            <a:r>
              <a:rPr lang="zh-CN" altLang="en-US" sz="1530" u="sng" kern="0" dirty="0" smtClean="0">
                <a:solidFill>
                  <a:srgbClr val="000000"/>
                </a:solidFill>
                <a:latin typeface="Times New Roman" pitchFamily="65" charset="-122"/>
                <a:ea typeface="宋体" pitchFamily="65" charset="-122"/>
              </a:rPr>
              <a:t>　　　　　　　    </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0848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①中国天眼　②投入使用(落成)　③科学目标(广泛用途)　④独创设计　⑤新模式</a:t>
            </a:r>
            <a:endParaRPr lang="zh-CN" altLang="en-US" dirty="0"/>
          </a:p>
        </p:txBody>
      </p:sp>
      <p:sp>
        <p:nvSpPr>
          <p:cNvPr id="3" name="TextBox 2"/>
          <p:cNvSpPr txBox="1"/>
          <p:nvPr/>
        </p:nvSpPr>
        <p:spPr>
          <a:xfrm>
            <a:off x="540000" y="1491443"/>
            <a:ext cx="8127000" cy="136691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首先分析语段,把握这段文字的句数,一共有六句话;然后分析语段的说明对象,这段文</a:t>
            </a:r>
            <a:r>
              <a:rPr dirty="0"/>
              <a:t/>
            </a:r>
            <a:br>
              <a:rPr dirty="0"/>
            </a:br>
            <a:r>
              <a:rPr lang="zh-CN" altLang="en-US" sz="1530" kern="0" dirty="0" smtClean="0">
                <a:solidFill>
                  <a:srgbClr val="000000"/>
                </a:solidFill>
                <a:latin typeface="Times New Roman" pitchFamily="65" charset="-122"/>
                <a:ea typeface="宋体" pitchFamily="65" charset="-122"/>
              </a:rPr>
              <a:t>字的说明对象是“中国天眼”。第一句和第二句是说“中国天眼”这一项目的落成以及投</a:t>
            </a:r>
            <a:r>
              <a:rPr dirty="0"/>
              <a:t/>
            </a:r>
            <a:br>
              <a:rPr dirty="0"/>
            </a:br>
            <a:r>
              <a:rPr lang="zh-CN" altLang="en-US" sz="1530" kern="0" dirty="0" smtClean="0">
                <a:solidFill>
                  <a:srgbClr val="000000"/>
                </a:solidFill>
                <a:latin typeface="Times New Roman" pitchFamily="65" charset="-122"/>
                <a:ea typeface="宋体" pitchFamily="65" charset="-122"/>
              </a:rPr>
              <a:t>入使用,第三句和第四句是说“中国天眼”的科学目标或广泛用途,第五句和第六句是说“中</a:t>
            </a:r>
            <a:r>
              <a:rPr dirty="0"/>
              <a:t/>
            </a:r>
            <a:br>
              <a:rPr dirty="0"/>
            </a:br>
            <a:r>
              <a:rPr lang="zh-CN" altLang="en-US" sz="1530" kern="0" dirty="0" smtClean="0">
                <a:solidFill>
                  <a:srgbClr val="000000"/>
                </a:solidFill>
                <a:latin typeface="Times New Roman" pitchFamily="65" charset="-122"/>
                <a:ea typeface="宋体" pitchFamily="65" charset="-122"/>
              </a:rPr>
              <a:t>国天眼”的独特设计和成就。根据这些内容提取关键词。</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4.(2018华南师大附中综合测试,21,5分)提取材料的要点,回答问题,不超过30个字(含标点符</a:t>
            </a:r>
            <a:r>
              <a:rPr dirty="0"/>
              <a:t/>
            </a:r>
            <a:br>
              <a:rPr dirty="0"/>
            </a:br>
            <a:r>
              <a:rPr lang="zh-CN" altLang="en-US" sz="1530" kern="0" dirty="0" smtClean="0">
                <a:solidFill>
                  <a:srgbClr val="000000"/>
                </a:solidFill>
                <a:latin typeface="Times New Roman" pitchFamily="65" charset="-122"/>
                <a:ea typeface="宋体" pitchFamily="65" charset="-122"/>
              </a:rPr>
              <a:t>号)。</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有些月收入千余元的年轻人,却热衷于买一些顶级品牌的小配件,如领带、皮鞋、皮包等。有</a:t>
            </a:r>
            <a:r>
              <a:rPr dirty="0"/>
              <a:t/>
            </a:r>
            <a:br>
              <a:rPr dirty="0"/>
            </a:br>
            <a:r>
              <a:rPr lang="zh-CN" altLang="en-US" sz="1530" kern="0" dirty="0" smtClean="0">
                <a:solidFill>
                  <a:srgbClr val="000000"/>
                </a:solidFill>
                <a:latin typeface="Times New Roman" pitchFamily="65" charset="-122"/>
                <a:ea typeface="宋体" pitchFamily="65" charset="-122"/>
              </a:rPr>
              <a:t>一些年轻的白领节衣缩食购买奢侈品,不是出于实用的考虑,而是把它作为“成功人士”、</a:t>
            </a:r>
            <a:r>
              <a:rPr dirty="0"/>
              <a:t/>
            </a:r>
            <a:br>
              <a:rPr dirty="0"/>
            </a:br>
            <a:r>
              <a:rPr lang="zh-CN" altLang="en-US" sz="1530" kern="0" dirty="0" smtClean="0">
                <a:solidFill>
                  <a:srgbClr val="000000"/>
                </a:solidFill>
                <a:latin typeface="Times New Roman" pitchFamily="65" charset="-122"/>
                <a:ea typeface="宋体" pitchFamily="65" charset="-122"/>
              </a:rPr>
              <a:t>“社会地位”以及“美好生活”的象征。有学者据此认为,“消费主义”已成为不少人生活</a:t>
            </a:r>
            <a:r>
              <a:rPr dirty="0"/>
              <a:t/>
            </a:r>
            <a:br>
              <a:rPr dirty="0"/>
            </a:br>
            <a:r>
              <a:rPr lang="zh-CN" altLang="en-US" sz="1530" kern="0" dirty="0" smtClean="0">
                <a:solidFill>
                  <a:srgbClr val="000000"/>
                </a:solidFill>
                <a:latin typeface="Times New Roman" pitchFamily="65" charset="-122"/>
                <a:ea typeface="宋体" pitchFamily="65" charset="-122"/>
              </a:rPr>
              <a:t>的主宰。</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从以上材料可知,学者所谓的“消费主义”体现的是这样一种理念:</a:t>
            </a:r>
            <a:r>
              <a:rPr lang="zh-CN" altLang="en-US" sz="1530"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1530" u="sng" kern="0" dirty="0" smtClean="0">
                <a:solidFill>
                  <a:srgbClr val="000000"/>
                </a:solidFill>
                <a:latin typeface="Times New Roman" pitchFamily="65" charset="-122"/>
                <a:ea typeface="宋体" pitchFamily="65" charset="-122"/>
              </a:rPr>
              <a:t>    </a:t>
            </a:r>
            <a:endParaRPr lang="zh-CN" altLang="en-US" dirty="0"/>
          </a:p>
        </p:txBody>
      </p:sp>
      <p:sp>
        <p:nvSpPr>
          <p:cNvPr id="3" name="TextBox 2"/>
          <p:cNvSpPr txBox="1"/>
          <p:nvPr/>
        </p:nvSpPr>
        <p:spPr>
          <a:xfrm>
            <a:off x="540000" y="3991773"/>
            <a:ext cx="8127000" cy="66165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人们所消费的,不是商品的使用价值,而是它们的象征意义。(关键词“消费的”“使</a:t>
            </a:r>
            <a:r>
              <a:rPr dirty="0"/>
              <a:t/>
            </a:r>
            <a:br>
              <a:rPr dirty="0"/>
            </a:br>
            <a:r>
              <a:rPr lang="zh-CN" altLang="en-US" sz="1530" kern="0" dirty="0" smtClean="0">
                <a:solidFill>
                  <a:srgbClr val="000000"/>
                </a:solidFill>
                <a:latin typeface="Times New Roman" pitchFamily="65" charset="-122"/>
                <a:ea typeface="宋体" pitchFamily="65" charset="-122"/>
              </a:rPr>
              <a:t>用价值”“象征意义”各1分,写出选择关系的句式1分,句意连贯1分)</a:t>
            </a:r>
            <a:endParaRPr lang="zh-CN" altLang="en-US" dirty="0"/>
          </a:p>
        </p:txBody>
      </p:sp>
      <p:sp>
        <p:nvSpPr>
          <p:cNvPr id="4" name="TextBox 3"/>
          <p:cNvSpPr txBox="1"/>
          <p:nvPr/>
        </p:nvSpPr>
        <p:spPr>
          <a:xfrm>
            <a:off x="540000" y="4746799"/>
            <a:ext cx="8127000" cy="10137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先通读文段,了解文段层次。文段共三句话,前两句讲的是年轻人的消费现象,从“热衷</a:t>
            </a:r>
            <a:r>
              <a:rPr dirty="0"/>
              <a:t/>
            </a:r>
            <a:br>
              <a:rPr dirty="0"/>
            </a:br>
            <a:r>
              <a:rPr lang="zh-CN" altLang="en-US" sz="1530" kern="0" dirty="0" smtClean="0">
                <a:solidFill>
                  <a:srgbClr val="000000"/>
                </a:solidFill>
                <a:latin typeface="Times New Roman" pitchFamily="65" charset="-122"/>
                <a:ea typeface="宋体" pitchFamily="65" charset="-122"/>
              </a:rPr>
              <a:t>于”“奢侈品”等词语可看出语句的情感倾向。概括文意时,从“消费主义”的角度去表述,</a:t>
            </a:r>
            <a:r>
              <a:rPr dirty="0"/>
              <a:t/>
            </a:r>
            <a:br>
              <a:rPr dirty="0"/>
            </a:br>
            <a:r>
              <a:rPr lang="zh-CN" altLang="en-US" sz="1530" kern="0" dirty="0" smtClean="0">
                <a:solidFill>
                  <a:srgbClr val="000000"/>
                </a:solidFill>
                <a:latin typeface="Times New Roman" pitchFamily="65" charset="-122"/>
                <a:ea typeface="宋体" pitchFamily="65" charset="-122"/>
              </a:rPr>
              <a:t>概括出“使用价值”“象征意义”等关键词。</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4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919939"/>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5.(2018贵州黔东南一模,21,5分)按要求修改下面一则征稿启事。</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征稿启事</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为了帮助同学们更好地学习语文,贵刊准备新辟“语文学习园地”专栏,特垂征“语文学习”</a:t>
            </a:r>
            <a:r>
              <a:rPr dirty="0"/>
              <a:t/>
            </a:r>
            <a:br>
              <a:rPr dirty="0"/>
            </a:br>
            <a:r>
              <a:rPr lang="zh-CN" altLang="en-US" sz="1530" kern="0" dirty="0" smtClean="0">
                <a:solidFill>
                  <a:srgbClr val="000000"/>
                </a:solidFill>
                <a:latin typeface="Times New Roman" pitchFamily="65" charset="-122"/>
                <a:ea typeface="宋体" pitchFamily="65" charset="-122"/>
              </a:rPr>
              <a:t>方面的稿件。来稿要求:文体不限;篇副不超过2 000字;本月25日前将电子稿发至邮箱2423546</a:t>
            </a:r>
            <a:r>
              <a:rPr dirty="0"/>
              <a:t/>
            </a:r>
            <a:br>
              <a:rPr dirty="0"/>
            </a:br>
            <a:r>
              <a:rPr lang="zh-CN" altLang="en-US" sz="1530" kern="0" dirty="0" smtClean="0">
                <a:solidFill>
                  <a:srgbClr val="000000"/>
                </a:solidFill>
                <a:latin typeface="Times New Roman" pitchFamily="65" charset="-122"/>
                <a:ea typeface="宋体" pitchFamily="65" charset="-122"/>
              </a:rPr>
              <a:t>8640@qq.com。欢迎同学们勇跃投稿。</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此致</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敬礼</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《希望之光》编辑部</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(1)本则征稿启事有两个错别字:</a:t>
            </a:r>
            <a:r>
              <a:rPr lang="zh-CN" altLang="en-US" sz="1530" u="sng" kern="0"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(2)本则征稿启事有两处不得体:</a:t>
            </a:r>
            <a:r>
              <a:rPr lang="zh-CN" altLang="en-US" sz="1530" u="sng" kern="0"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(3)本则征稿启事应删除</a:t>
            </a:r>
            <a:r>
              <a:rPr lang="zh-CN" altLang="en-US" sz="1530" u="sng" kern="0"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,应增添</a:t>
            </a:r>
            <a:r>
              <a:rPr lang="zh-CN" altLang="en-US" sz="1530" u="sng" kern="0"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a:t>
            </a:r>
            <a:endParaRPr lang="zh-CN" altLang="en-US" dirty="0"/>
          </a:p>
        </p:txBody>
      </p:sp>
      <p:sp>
        <p:nvSpPr>
          <p:cNvPr id="3" name="TextBox 2"/>
          <p:cNvSpPr txBox="1"/>
          <p:nvPr/>
        </p:nvSpPr>
        <p:spPr>
          <a:xfrm>
            <a:off x="540000" y="4758877"/>
            <a:ext cx="8127000" cy="105952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(1)“副”改为“幅”;“勇”改为“踊”。</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(2)“贵刊”改为“本刊”;“垂征”改为“征集”(或者“征”)。</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(3)“此致　敬礼”(或“祝语”)　启事发布时间</a:t>
            </a:r>
            <a:endParaRPr lang="zh-CN" altLang="en-US" dirty="0"/>
          </a:p>
        </p:txBody>
      </p:sp>
      <p:sp>
        <p:nvSpPr>
          <p:cNvPr id="4" name="TextBox 3"/>
          <p:cNvSpPr txBox="1"/>
          <p:nvPr/>
        </p:nvSpPr>
        <p:spPr>
          <a:xfrm>
            <a:off x="540000" y="5813262"/>
            <a:ext cx="8127000" cy="66165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词语上,“贵刊”是尊称,不用于自己;“垂征”,不用于征稿。从格式上看,不要“此</a:t>
            </a:r>
            <a:r>
              <a:rPr dirty="0"/>
              <a:t/>
            </a:r>
            <a:br>
              <a:rPr dirty="0"/>
            </a:br>
            <a:r>
              <a:rPr lang="zh-CN" altLang="en-US" sz="1530" kern="0" dirty="0" smtClean="0">
                <a:solidFill>
                  <a:srgbClr val="000000"/>
                </a:solidFill>
                <a:latin typeface="Times New Roman" pitchFamily="65" charset="-122"/>
                <a:ea typeface="宋体" pitchFamily="65" charset="-122"/>
              </a:rPr>
              <a:t>致”“敬礼”,应该有启事发布时间。</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4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6.(2017河北武邑中学周考,15)填入下面一段文字横线处的语句,最恰当的一句是</a:t>
            </a:r>
            <a:r>
              <a:rPr lang="zh-CN" altLang="en-US" sz="1197" kern="0" spc="333"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　　)</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反观这些年来的文艺批评,当然也有黄钟大吕、启人心智的绕梁之音,但瓦釜雷鸣、混淆视听</a:t>
            </a:r>
            <a:r>
              <a:t/>
            </a:r>
            <a:br/>
            <a:r>
              <a:rPr lang="zh-CN" altLang="en-US" sz="1530" kern="0" dirty="0" smtClean="0">
                <a:solidFill>
                  <a:srgbClr val="000000"/>
                </a:solidFill>
                <a:latin typeface="Times New Roman" pitchFamily="65" charset="-122"/>
                <a:ea typeface="宋体" pitchFamily="65" charset="-122"/>
              </a:rPr>
              <a:t>的刺耳杂音,却时常摇唇鼓舌、招摇过市。</a:t>
            </a:r>
            <a:r>
              <a:rPr lang="zh-CN" altLang="en-US" sz="1530" u="sng" kern="0"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,把销量、收视率、点击率、票房收入作</a:t>
            </a:r>
            <a:r>
              <a:t/>
            </a:r>
            <a:br/>
            <a:r>
              <a:rPr lang="zh-CN" altLang="en-US" sz="1530" kern="0" dirty="0" smtClean="0">
                <a:solidFill>
                  <a:srgbClr val="000000"/>
                </a:solidFill>
                <a:latin typeface="Times New Roman" pitchFamily="65" charset="-122"/>
                <a:ea typeface="宋体" pitchFamily="65" charset="-122"/>
              </a:rPr>
              <a:t>为唯一依据,分辨和判断作品的高下优劣。</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A.一些文艺评论把思想性、艺术性等重要评判标准抛到脑后,在市场经济大潮中迷失方向</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B.一些文艺评论在市场经济大潮中迷失方向,把思想性、艺术性等重要评判标准抛到脑后</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C.在市场经济大潮中迷失方向的一些文艺评论,把思想性、艺术性等重要评判标准抛到脑后</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D.在市场经济大潮中迷失方向,把思想性、艺术性等重要评判标准抛到脑后的一些文艺评论</a:t>
            </a:r>
            <a:endParaRPr lang="zh-CN" altLang="en-US"/>
          </a:p>
        </p:txBody>
      </p:sp>
      <p:sp>
        <p:nvSpPr>
          <p:cNvPr id="3" name="TextBox 2"/>
          <p:cNvSpPr txBox="1"/>
          <p:nvPr/>
        </p:nvSpPr>
        <p:spPr>
          <a:xfrm>
            <a:off x="540000" y="3848897"/>
            <a:ext cx="8127000" cy="66165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B　联系上下文可知,该句的主语是“一些文艺评论”,该句主要是说一些文艺评论怎</a:t>
            </a:r>
            <a:r>
              <a:rPr dirty="0"/>
              <a:t/>
            </a:r>
            <a:br>
              <a:rPr dirty="0"/>
            </a:br>
            <a:r>
              <a:rPr lang="zh-CN" altLang="en-US" sz="1530" kern="0" dirty="0" smtClean="0">
                <a:solidFill>
                  <a:srgbClr val="000000"/>
                </a:solidFill>
                <a:latin typeface="Times New Roman" pitchFamily="65" charset="-122"/>
                <a:ea typeface="宋体" pitchFamily="65" charset="-122"/>
              </a:rPr>
              <a:t>样,且两个“把”字句应相连,故排除A项、D项;B项比C项更通顺,更合理。</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7.(2017广东广州模拟,19)填入下面一段文字横线处的语句,最恰当的一句是</a:t>
            </a:r>
            <a:r>
              <a:rPr lang="zh-CN" altLang="en-US" sz="1197" kern="0" spc="333"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　　)</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复杂的社会现实凸显了中国优秀传统文化回归的重要性和急迫性,通过学习践行国学经典以</a:t>
            </a:r>
            <a:r>
              <a:t/>
            </a:r>
            <a:br/>
            <a:r>
              <a:rPr lang="zh-CN" altLang="en-US" sz="1530" kern="0" dirty="0" smtClean="0">
                <a:solidFill>
                  <a:srgbClr val="000000"/>
                </a:solidFill>
                <a:latin typeface="Times New Roman" pitchFamily="65" charset="-122"/>
                <a:ea typeface="宋体" pitchFamily="65" charset="-122"/>
              </a:rPr>
              <a:t>解决面临的实际问题已成为一个时代的呼声,究竟应如何有效地传承国学经典中的精髓?几千</a:t>
            </a:r>
            <a:r>
              <a:t/>
            </a:r>
            <a:br/>
            <a:r>
              <a:rPr lang="zh-CN" altLang="en-US" sz="1530" kern="0" dirty="0" smtClean="0">
                <a:solidFill>
                  <a:srgbClr val="000000"/>
                </a:solidFill>
                <a:latin typeface="Times New Roman" pitchFamily="65" charset="-122"/>
                <a:ea typeface="宋体" pitchFamily="65" charset="-122"/>
              </a:rPr>
              <a:t>年教育史的实践经验告诉我们:</a:t>
            </a:r>
            <a:r>
              <a:rPr lang="zh-CN" altLang="en-US" sz="1530" u="sng" kern="0"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。在中国古代,从私塾到书院,学生便是通过反复阅读</a:t>
            </a:r>
            <a:r>
              <a:t/>
            </a:r>
            <a:br/>
            <a:r>
              <a:rPr lang="zh-CN" altLang="en-US" sz="1530" kern="0" dirty="0" smtClean="0">
                <a:solidFill>
                  <a:srgbClr val="000000"/>
                </a:solidFill>
                <a:latin typeface="Times New Roman" pitchFamily="65" charset="-122"/>
                <a:ea typeface="宋体" pitchFamily="65" charset="-122"/>
              </a:rPr>
              <a:t>和背诵经典,受到人文修养方面的熏陶,实现了培养知书达礼的儒雅君子的教育目的。</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A.通过长期诵读经典,人们能在耳濡目染中逐步自觉养成良好的道德品质和文明习惯</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B.不仅要长期诵读经典,还要在耳濡目染中逐步自觉养成良好的道德品质和文明习惯</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C.只要长期诵读经典,就可以在耳濡目染中逐步自觉养成良好的道德品质和文明习惯</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D.良好的道德品质和文明习惯需要人们通过长期诵读经典,在耳濡目染中逐步形成</a:t>
            </a:r>
            <a:endParaRPr lang="zh-CN" altLang="en-US"/>
          </a:p>
        </p:txBody>
      </p:sp>
      <p:sp>
        <p:nvSpPr>
          <p:cNvPr id="3" name="TextBox 2"/>
          <p:cNvSpPr txBox="1"/>
          <p:nvPr/>
        </p:nvSpPr>
        <p:spPr>
          <a:xfrm>
            <a:off x="540000" y="4266844"/>
            <a:ext cx="8127000" cy="136800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A　阅读文段可知,所填的一句表述的意思应是诵读经典的作用,弄清“诵读经典”与</a:t>
            </a:r>
            <a:r>
              <a:rPr dirty="0"/>
              <a:t/>
            </a:r>
            <a:br>
              <a:rPr dirty="0"/>
            </a:br>
            <a:r>
              <a:rPr lang="zh-CN" altLang="en-US" sz="1530" kern="0" dirty="0" smtClean="0">
                <a:solidFill>
                  <a:srgbClr val="000000"/>
                </a:solidFill>
                <a:latin typeface="Times New Roman" pitchFamily="65" charset="-122"/>
                <a:ea typeface="宋体" pitchFamily="65" charset="-122"/>
              </a:rPr>
              <a:t>“养成良好的道德品质和文明习惯”的关系。B项“不仅</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还</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”是递进关系,可排</a:t>
            </a:r>
            <a:r>
              <a:rPr dirty="0"/>
              <a:t/>
            </a:r>
            <a:br>
              <a:rPr dirty="0"/>
            </a:br>
            <a:r>
              <a:rPr lang="zh-CN" altLang="en-US" sz="1530" kern="0" dirty="0" smtClean="0">
                <a:solidFill>
                  <a:srgbClr val="000000"/>
                </a:solidFill>
                <a:latin typeface="Times New Roman" pitchFamily="65" charset="-122"/>
                <a:ea typeface="宋体" pitchFamily="65" charset="-122"/>
              </a:rPr>
              <a:t>除。C项“只要</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就</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”过于绝对,可排除。D项把“诵读经典”与“耳濡目染”都看作</a:t>
            </a:r>
            <a:r>
              <a:rPr dirty="0"/>
              <a:t/>
            </a:r>
            <a:br>
              <a:rPr dirty="0"/>
            </a:br>
            <a:r>
              <a:rPr lang="zh-CN" altLang="en-US" sz="1530" kern="0" dirty="0" smtClean="0">
                <a:solidFill>
                  <a:srgbClr val="000000"/>
                </a:solidFill>
                <a:latin typeface="Times New Roman" pitchFamily="65" charset="-122"/>
                <a:ea typeface="宋体" pitchFamily="65" charset="-122"/>
              </a:rPr>
              <a:t>条件不当。A项前一句是条件,后一句是结果,语意明确,故选A。</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531607"/>
            <a:ext cx="8127000" cy="247221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2018课标全国Ⅱ,21,6分)仿照下面的示例,利用所给材料续写三句话,要求内容贴切,句式与所</a:t>
            </a:r>
            <a:r>
              <a:rPr dirty="0"/>
              <a:t/>
            </a:r>
            <a:br>
              <a:rPr dirty="0"/>
            </a:br>
            <a:r>
              <a:rPr lang="zh-CN" altLang="en-US" sz="1530" kern="0" dirty="0" smtClean="0">
                <a:solidFill>
                  <a:srgbClr val="000000"/>
                </a:solidFill>
                <a:latin typeface="Times New Roman" pitchFamily="65" charset="-122"/>
                <a:ea typeface="宋体" pitchFamily="65" charset="-122"/>
              </a:rPr>
              <a:t>给示例相同。</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诸子争鸣、造纸印刷、筑长城开运河,中国人民具有伟大的创造精神。</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材料:</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奋斗　团结　梦想</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建强国谋复兴　御外侮卫家国　脱贫困奔小康</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垦田拓海　开天辟地　守望相助　抗灾治水　逐日奔月　同舟共济</a:t>
            </a:r>
            <a:endParaRPr lang="zh-CN" altLang="en-US" dirty="0"/>
          </a:p>
        </p:txBody>
      </p:sp>
      <p:sp>
        <p:nvSpPr>
          <p:cNvPr id="3" name="文本框 4"/>
          <p:cNvSpPr txBox="1"/>
          <p:nvPr/>
        </p:nvSpPr>
        <p:spPr>
          <a:xfrm>
            <a:off x="443344" y="1161050"/>
            <a:ext cx="2723823" cy="369332"/>
          </a:xfrm>
          <a:prstGeom prst="rect">
            <a:avLst/>
          </a:prstGeom>
          <a:noFill/>
        </p:spPr>
        <p:txBody>
          <a:bodyPr wrap="none" rtlCol="0" anchor="t">
            <a:spAutoFit/>
          </a:bodyPr>
          <a:lstStyle/>
          <a:p>
            <a:r>
              <a:rPr lang="zh-CN" altLang="en-US" b="1" dirty="0" smtClean="0">
                <a:solidFill>
                  <a:srgbClr val="7030A0"/>
                </a:solidFill>
                <a:latin typeface="黑体" panose="02010609060101010101" pitchFamily="49" charset="-122"/>
                <a:ea typeface="黑体" panose="02010609060101010101" pitchFamily="49" charset="-122"/>
                <a:sym typeface="+mn-ea"/>
              </a:rPr>
              <a:t>题组二  仿用句式与修辞</a:t>
            </a:r>
            <a:endParaRPr lang="zh-CN" altLang="en-US" b="1" dirty="0"/>
          </a:p>
        </p:txBody>
      </p:sp>
      <p:sp>
        <p:nvSpPr>
          <p:cNvPr id="4" name="TextBox 2"/>
          <p:cNvSpPr txBox="1"/>
          <p:nvPr/>
        </p:nvSpPr>
        <p:spPr>
          <a:xfrm>
            <a:off x="540000" y="4003822"/>
            <a:ext cx="8127000" cy="105952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答案　</a:t>
            </a:r>
            <a:r>
              <a:rPr lang="zh-CN" altLang="en-US" sz="1530" kern="0" dirty="0" smtClean="0">
                <a:solidFill>
                  <a:srgbClr val="000000"/>
                </a:solidFill>
                <a:latin typeface="Times New Roman" pitchFamily="65" charset="-122"/>
                <a:ea typeface="宋体" pitchFamily="65" charset="-122"/>
              </a:rPr>
              <a:t>(示例1)垦田拓海、抗灾治水、脱贫困奔小康,中国人民具有伟大的奋斗精神。</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(示例2)同舟共济、守望相助、御外侮卫家国,中国人民具有伟大的团结精神。</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(示例3)开天辟地、逐日奔月、建强国谋复兴,中国人民具有伟大的梦想精神。</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5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8.(2017山西重点中学协作体期末联考,16,5分)阅读下面的新闻,请你为这则新闻拟写一个标</a:t>
            </a:r>
            <a:r>
              <a:t/>
            </a:r>
            <a:br/>
            <a:r>
              <a:rPr lang="zh-CN" altLang="en-US" sz="1530" kern="0" dirty="0" smtClean="0">
                <a:solidFill>
                  <a:srgbClr val="000000"/>
                </a:solidFill>
                <a:latin typeface="Times New Roman" pitchFamily="65" charset="-122"/>
                <a:ea typeface="宋体" pitchFamily="65" charset="-122"/>
              </a:rPr>
              <a:t>题,不超过15字。</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【环球网报道记者　余鹏飞】    据韩国SBS电视台12月4日报道,一架由韩国仁川国际机场飞</a:t>
            </a:r>
            <a:r>
              <a:t/>
            </a:r>
            <a:br/>
            <a:r>
              <a:rPr lang="zh-CN" altLang="en-US" sz="1530" kern="0" dirty="0" smtClean="0">
                <a:solidFill>
                  <a:srgbClr val="000000"/>
                </a:solidFill>
                <a:latin typeface="Times New Roman" pitchFamily="65" charset="-122"/>
                <a:ea typeface="宋体" pitchFamily="65" charset="-122"/>
              </a:rPr>
              <a:t>往美国纽约的韩亚航空客机2日上午发生两名副机长斗殴事件。报道称,两名副机长不知为何</a:t>
            </a:r>
            <a:r>
              <a:t/>
            </a:r>
            <a:br/>
            <a:r>
              <a:rPr lang="zh-CN" altLang="en-US" sz="1530" kern="0" dirty="0" smtClean="0">
                <a:solidFill>
                  <a:srgbClr val="000000"/>
                </a:solidFill>
                <a:latin typeface="Times New Roman" pitchFamily="65" charset="-122"/>
                <a:ea typeface="宋体" pitchFamily="65" charset="-122"/>
              </a:rPr>
              <a:t>斗殴,事件发生后该航班延误1个小时才起飞。其中一名副机长被送往医院,另外一名精神状</a:t>
            </a:r>
            <a:r>
              <a:t/>
            </a:r>
            <a:br/>
            <a:r>
              <a:rPr lang="zh-CN" altLang="en-US" sz="1530" kern="0" dirty="0" smtClean="0">
                <a:solidFill>
                  <a:srgbClr val="000000"/>
                </a:solidFill>
                <a:latin typeface="Times New Roman" pitchFamily="65" charset="-122"/>
                <a:ea typeface="宋体" pitchFamily="65" charset="-122"/>
              </a:rPr>
              <a:t>态安定的副机长继续执行航班任务。</a:t>
            </a:r>
            <a:endParaRPr lang="zh-CN" altLang="en-US"/>
          </a:p>
        </p:txBody>
      </p:sp>
      <p:sp>
        <p:nvSpPr>
          <p:cNvPr id="3" name="TextBox 2"/>
          <p:cNvSpPr txBox="1"/>
          <p:nvPr/>
        </p:nvSpPr>
        <p:spPr>
          <a:xfrm>
            <a:off x="540000" y="3134517"/>
            <a:ext cx="8127000" cy="35317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韩客机两副机长斗殴致航班延误</a:t>
            </a:r>
            <a:endParaRPr lang="zh-CN" altLang="en-US" dirty="0"/>
          </a:p>
        </p:txBody>
      </p:sp>
      <p:sp>
        <p:nvSpPr>
          <p:cNvPr id="4" name="TextBox 3"/>
          <p:cNvSpPr txBox="1"/>
          <p:nvPr/>
        </p:nvSpPr>
        <p:spPr>
          <a:xfrm>
            <a:off x="540000" y="3474522"/>
            <a:ext cx="8127000" cy="136800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本题考查压缩语段的能力。压缩新闻语段要抓住事件的中心,包括时间、地点、人</a:t>
            </a:r>
            <a:r>
              <a:rPr dirty="0"/>
              <a:t/>
            </a:r>
            <a:br>
              <a:rPr dirty="0"/>
            </a:br>
            <a:r>
              <a:rPr lang="zh-CN" altLang="en-US" sz="1530" kern="0" dirty="0" smtClean="0">
                <a:solidFill>
                  <a:srgbClr val="000000"/>
                </a:solidFill>
                <a:latin typeface="Times New Roman" pitchFamily="65" charset="-122"/>
                <a:ea typeface="宋体" pitchFamily="65" charset="-122"/>
              </a:rPr>
              <a:t>物、事件和结果。拟写标题要突出重点因素。新闻的主要事件是“斗殴”,双方是“韩国客</a:t>
            </a:r>
            <a:r>
              <a:rPr dirty="0"/>
              <a:t/>
            </a:r>
            <a:br>
              <a:rPr dirty="0"/>
            </a:br>
            <a:r>
              <a:rPr lang="zh-CN" altLang="en-US" sz="1530" kern="0" dirty="0" smtClean="0">
                <a:solidFill>
                  <a:srgbClr val="000000"/>
                </a:solidFill>
                <a:latin typeface="Times New Roman" pitchFamily="65" charset="-122"/>
                <a:ea typeface="宋体" pitchFamily="65" charset="-122"/>
              </a:rPr>
              <a:t>机上的两名副机长”,事件的时间、地点不是关键因素,事件的结果是航班延误。分析之后将</a:t>
            </a:r>
            <a:r>
              <a:rPr dirty="0"/>
              <a:t/>
            </a:r>
            <a:br>
              <a:rPr dirty="0"/>
            </a:br>
            <a:r>
              <a:rPr lang="zh-CN" altLang="en-US" sz="1530" kern="0" dirty="0" smtClean="0">
                <a:solidFill>
                  <a:srgbClr val="000000"/>
                </a:solidFill>
                <a:latin typeface="Times New Roman" pitchFamily="65" charset="-122"/>
                <a:ea typeface="宋体" pitchFamily="65" charset="-122"/>
              </a:rPr>
              <a:t>这些信息串联成句,注意字数限制。</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5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9.(2018广东湛江调研,21,5分)提取下面一段文字的主要信息,依次写出四个关键词或短语。</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小麦是世界上最重要的粮食作物之一,提高其产量有助于应对当前全球粮食安全需求。研究</a:t>
            </a:r>
            <a:r>
              <a:rPr dirty="0"/>
              <a:t/>
            </a:r>
            <a:br>
              <a:rPr dirty="0"/>
            </a:br>
            <a:r>
              <a:rPr lang="zh-CN" altLang="en-US" sz="1530" kern="0" dirty="0" smtClean="0">
                <a:solidFill>
                  <a:srgbClr val="000000"/>
                </a:solidFill>
                <a:latin typeface="Times New Roman" pitchFamily="65" charset="-122"/>
                <a:ea typeface="宋体" pitchFamily="65" charset="-122"/>
              </a:rPr>
              <a:t>人员近日发现,有效利用小麦杂种优势能提升小麦产量。杂种优势是一种杂交子代在很多方</a:t>
            </a:r>
            <a:r>
              <a:rPr dirty="0"/>
              <a:t/>
            </a:r>
            <a:br>
              <a:rPr dirty="0"/>
            </a:br>
            <a:r>
              <a:rPr lang="zh-CN" altLang="en-US" sz="1530" kern="0" dirty="0" smtClean="0">
                <a:solidFill>
                  <a:srgbClr val="000000"/>
                </a:solidFill>
                <a:latin typeface="Times New Roman" pitchFamily="65" charset="-122"/>
                <a:ea typeface="宋体" pitchFamily="65" charset="-122"/>
              </a:rPr>
              <a:t>面都优于双亲均值的复杂生物学现象,而这种优势取决于基因互作,即不同基因间的相互作用,</a:t>
            </a:r>
            <a:r>
              <a:rPr dirty="0"/>
              <a:t/>
            </a:r>
            <a:br>
              <a:rPr dirty="0"/>
            </a:br>
            <a:r>
              <a:rPr lang="zh-CN" altLang="en-US" sz="1530" kern="0" dirty="0" smtClean="0">
                <a:solidFill>
                  <a:srgbClr val="000000"/>
                </a:solidFill>
                <a:latin typeface="Times New Roman" pitchFamily="65" charset="-122"/>
                <a:ea typeface="宋体" pitchFamily="65" charset="-122"/>
              </a:rPr>
              <a:t>可以影响性状的表现。</a:t>
            </a:r>
            <a:endParaRPr lang="zh-CN" altLang="en-US" dirty="0"/>
          </a:p>
        </p:txBody>
      </p:sp>
      <p:sp>
        <p:nvSpPr>
          <p:cNvPr id="3" name="TextBox 2"/>
          <p:cNvSpPr txBox="1"/>
          <p:nvPr/>
        </p:nvSpPr>
        <p:spPr>
          <a:xfrm>
            <a:off x="540000" y="2787847"/>
            <a:ext cx="8127000" cy="30739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小麦产量　粮食安全　杂种优势　基因互作</a:t>
            </a:r>
            <a:endParaRPr lang="zh-CN" altLang="en-US" dirty="0"/>
          </a:p>
        </p:txBody>
      </p:sp>
      <p:sp>
        <p:nvSpPr>
          <p:cNvPr id="4" name="TextBox 3"/>
          <p:cNvSpPr txBox="1"/>
          <p:nvPr/>
        </p:nvSpPr>
        <p:spPr>
          <a:xfrm>
            <a:off x="540000" y="3127852"/>
            <a:ext cx="8127000" cy="172117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本题考查压缩语段的能力。解答该题,应当仔细分析所给语段,抓住其中的重要内容,并</a:t>
            </a:r>
            <a:r>
              <a:rPr dirty="0"/>
              <a:t/>
            </a:r>
            <a:br>
              <a:rPr dirty="0"/>
            </a:br>
            <a:r>
              <a:rPr lang="zh-CN" altLang="en-US" sz="1530" kern="0" dirty="0" smtClean="0">
                <a:solidFill>
                  <a:srgbClr val="000000"/>
                </a:solidFill>
                <a:latin typeface="Times New Roman" pitchFamily="65" charset="-122"/>
                <a:ea typeface="宋体" pitchFamily="65" charset="-122"/>
              </a:rPr>
              <a:t>提取关键词语。其中重点语句为“提高其产量有助于应对当前全球粮食安全需求”“杂种</a:t>
            </a:r>
            <a:r>
              <a:rPr dirty="0"/>
              <a:t/>
            </a:r>
            <a:br>
              <a:rPr dirty="0"/>
            </a:br>
            <a:r>
              <a:rPr lang="zh-CN" altLang="en-US" sz="1530" kern="0" dirty="0" smtClean="0">
                <a:solidFill>
                  <a:srgbClr val="000000"/>
                </a:solidFill>
                <a:latin typeface="Times New Roman" pitchFamily="65" charset="-122"/>
                <a:ea typeface="宋体" pitchFamily="65" charset="-122"/>
              </a:rPr>
              <a:t>优势是一种杂交子代在很多方面都优于双亲均值的复杂生物学现象,而这种优势取决于基因</a:t>
            </a:r>
            <a:r>
              <a:rPr dirty="0"/>
              <a:t/>
            </a:r>
            <a:br>
              <a:rPr dirty="0"/>
            </a:br>
            <a:r>
              <a:rPr lang="zh-CN" altLang="en-US" sz="1530" kern="0" dirty="0" smtClean="0">
                <a:solidFill>
                  <a:srgbClr val="000000"/>
                </a:solidFill>
                <a:latin typeface="Times New Roman" pitchFamily="65" charset="-122"/>
                <a:ea typeface="宋体" pitchFamily="65" charset="-122"/>
              </a:rPr>
              <a:t>互作”,关键词即可提取出“小麦产量”“粮食安全”“杂种优势”“基因互作”,另外还要</a:t>
            </a:r>
            <a:r>
              <a:rPr dirty="0"/>
              <a:t/>
            </a:r>
            <a:br>
              <a:rPr dirty="0"/>
            </a:br>
            <a:r>
              <a:rPr lang="zh-CN" altLang="en-US" sz="1530" kern="0" dirty="0" smtClean="0">
                <a:solidFill>
                  <a:srgbClr val="000000"/>
                </a:solidFill>
                <a:latin typeface="Times New Roman" pitchFamily="65" charset="-122"/>
                <a:ea typeface="宋体" pitchFamily="65" charset="-122"/>
              </a:rPr>
              <a:t>注意关键词表述的先后顺序,并且这几个关键词连接起来即为本段话的主要内容。</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5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10.(2017河北沧州一中月考,16,6分)提取下面这则新闻的主要信息,写出三个关键词语。</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有消息称,为加强博客的管理,消除博客中侵权等问题,信息产业部正考虑拟定相关的法规规范</a:t>
            </a:r>
            <a:r>
              <a:t/>
            </a:r>
            <a:br/>
            <a:r>
              <a:rPr lang="zh-CN" altLang="en-US" sz="1530" kern="0" dirty="0" smtClean="0">
                <a:solidFill>
                  <a:srgbClr val="000000"/>
                </a:solidFill>
                <a:latin typeface="Times New Roman" pitchFamily="65" charset="-122"/>
                <a:ea typeface="宋体" pitchFamily="65" charset="-122"/>
              </a:rPr>
              <a:t>博客,其中不排除采取“实名制”。目前,信产部已委托中国互联网协会政策与资源工作委员</a:t>
            </a:r>
            <a:r>
              <a:t/>
            </a:r>
            <a:br/>
            <a:r>
              <a:rPr lang="zh-CN" altLang="en-US" sz="1530" kern="0" dirty="0" smtClean="0">
                <a:solidFill>
                  <a:srgbClr val="000000"/>
                </a:solidFill>
                <a:latin typeface="Times New Roman" pitchFamily="65" charset="-122"/>
                <a:ea typeface="宋体" pitchFamily="65" charset="-122"/>
              </a:rPr>
              <a:t>会“博客研究组”开展“博客实名制”的调研,研究结果将提交信产部供决策参考。</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据了解,在近日的一次初步调研中,“博客研究组”征求了部分博客提供商的意见,对“博客实</a:t>
            </a:r>
            <a:r>
              <a:t/>
            </a:r>
            <a:br/>
            <a:r>
              <a:rPr lang="zh-CN" altLang="en-US" sz="1530" kern="0" dirty="0" smtClean="0">
                <a:solidFill>
                  <a:srgbClr val="000000"/>
                </a:solidFill>
                <a:latin typeface="Times New Roman" pitchFamily="65" charset="-122"/>
                <a:ea typeface="宋体" pitchFamily="65" charset="-122"/>
              </a:rPr>
              <a:t>名制”管理的适用范围、管理中各方的权利和义务、登记博客身份信息的内容、保障登记</a:t>
            </a:r>
            <a:r>
              <a:t/>
            </a:r>
            <a:br/>
            <a:r>
              <a:rPr lang="zh-CN" altLang="en-US" sz="1530" kern="0" dirty="0" smtClean="0">
                <a:solidFill>
                  <a:srgbClr val="000000"/>
                </a:solidFill>
                <a:latin typeface="Times New Roman" pitchFamily="65" charset="-122"/>
                <a:ea typeface="宋体" pitchFamily="65" charset="-122"/>
              </a:rPr>
              <a:t>信息真实性的措施、管理中可能遇到的问题,以及管理实施的时间安排进行了探讨。</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不过据透露,“博客研究组”对“博客实名制”还没得出统一可行的结论,“目前只是探讨阶</a:t>
            </a:r>
            <a:r>
              <a:t/>
            </a:r>
            <a:br/>
            <a:r>
              <a:rPr lang="zh-CN" altLang="en-US" sz="1530" kern="0" dirty="0" smtClean="0">
                <a:solidFill>
                  <a:srgbClr val="000000"/>
                </a:solidFill>
                <a:latin typeface="Times New Roman" pitchFamily="65" charset="-122"/>
                <a:ea typeface="宋体" pitchFamily="65" charset="-122"/>
              </a:rPr>
              <a:t>段,还没到提案阶段,估计短期内不会出台”,研究组一位代表表示。</a:t>
            </a:r>
            <a:endParaRPr lang="zh-CN" altLang="en-US"/>
          </a:p>
          <a:p>
            <a:pPr marL="0" indent="0" eaLnBrk="0" latinLnBrk="1" hangingPunct="0">
              <a:lnSpc>
                <a:spcPct val="150000"/>
              </a:lnSpc>
              <a:spcBef>
                <a:spcPts val="0"/>
              </a:spcBef>
              <a:buNone/>
            </a:pPr>
            <a:r>
              <a:rPr lang="zh-CN" altLang="en-US" sz="1530" u="sng" kern="0"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    </a:t>
            </a:r>
            <a:r>
              <a:rPr lang="zh-CN" altLang="en-US" sz="1530" u="sng" kern="0"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    </a:t>
            </a:r>
            <a:r>
              <a:rPr lang="zh-CN" altLang="en-US" sz="1530" u="sng" kern="0" dirty="0" smtClean="0">
                <a:solidFill>
                  <a:srgbClr val="000000"/>
                </a:solidFill>
                <a:latin typeface="Times New Roman" pitchFamily="65" charset="-122"/>
                <a:ea typeface="宋体" pitchFamily="65" charset="-122"/>
              </a:rPr>
              <a:t>　　　    </a:t>
            </a:r>
            <a:endParaRPr lang="zh-CN" altLang="en-US"/>
          </a:p>
        </p:txBody>
      </p:sp>
      <p:sp>
        <p:nvSpPr>
          <p:cNvPr id="3" name="TextBox 2"/>
          <p:cNvSpPr txBox="1"/>
          <p:nvPr/>
        </p:nvSpPr>
        <p:spPr>
          <a:xfrm>
            <a:off x="540000" y="4566855"/>
            <a:ext cx="8127000" cy="30739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博客　管理　实名制</a:t>
            </a:r>
            <a:endParaRPr lang="zh-CN" altLang="en-US" dirty="0"/>
          </a:p>
        </p:txBody>
      </p:sp>
      <p:sp>
        <p:nvSpPr>
          <p:cNvPr id="4" name="TextBox 3"/>
          <p:cNvSpPr txBox="1"/>
          <p:nvPr/>
        </p:nvSpPr>
        <p:spPr>
          <a:xfrm>
            <a:off x="540000" y="4906860"/>
            <a:ext cx="8127000" cy="10137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审读材料,分层次理清思路。从中找到重复出现的词语,本则材料的中心是“为加强博</a:t>
            </a:r>
            <a:r>
              <a:rPr dirty="0"/>
              <a:t/>
            </a:r>
            <a:br>
              <a:rPr dirty="0"/>
            </a:br>
            <a:r>
              <a:rPr lang="zh-CN" altLang="en-US" sz="1530" kern="0" dirty="0" smtClean="0">
                <a:solidFill>
                  <a:srgbClr val="000000"/>
                </a:solidFill>
                <a:latin typeface="Times New Roman" pitchFamily="65" charset="-122"/>
                <a:ea typeface="宋体" pitchFamily="65" charset="-122"/>
              </a:rPr>
              <a:t>客管理,采取实名制”,材料中多次出现“博客”“管理”“实名制”,故三个关键词分别为</a:t>
            </a:r>
            <a:r>
              <a:rPr dirty="0"/>
              <a:t/>
            </a:r>
            <a:br>
              <a:rPr dirty="0"/>
            </a:br>
            <a:r>
              <a:rPr lang="zh-CN" altLang="en-US" sz="1530" kern="0" dirty="0" smtClean="0">
                <a:solidFill>
                  <a:srgbClr val="000000"/>
                </a:solidFill>
                <a:latin typeface="Times New Roman" pitchFamily="65" charset="-122"/>
                <a:ea typeface="宋体" pitchFamily="65" charset="-122"/>
              </a:rPr>
              <a:t>“博客”“管理”“实名制”。</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5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11.(2015广东中山二模,22,6分)请从下面的材料中筛选信息,保留主要内容,给“功夫茶”下个</a:t>
            </a:r>
            <a:r>
              <a:t/>
            </a:r>
            <a:br/>
            <a:r>
              <a:rPr lang="zh-CN" altLang="en-US" sz="1530" kern="0" dirty="0" smtClean="0">
                <a:solidFill>
                  <a:srgbClr val="000000"/>
                </a:solidFill>
                <a:latin typeface="Times New Roman" pitchFamily="65" charset="-122"/>
                <a:ea typeface="宋体" pitchFamily="65" charset="-122"/>
              </a:rPr>
              <a:t>定义,不超过50字。</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功夫茶起源于宋代,在广东潮汕一带最为盛行。品功夫茶是潮汕地区最盛行的风俗之一,可以</a:t>
            </a:r>
            <a:r>
              <a:t/>
            </a:r>
            <a:br/>
            <a:r>
              <a:rPr lang="zh-CN" altLang="en-US" sz="1530" kern="0" dirty="0" smtClean="0">
                <a:solidFill>
                  <a:srgbClr val="000000"/>
                </a:solidFill>
                <a:latin typeface="Times New Roman" pitchFamily="65" charset="-122"/>
                <a:ea typeface="宋体" pitchFamily="65" charset="-122"/>
              </a:rPr>
              <a:t>说,有潮汕人的地方,便有功夫茶的影子。功夫茶采用的是乌龙茶叶,如铁观音、水仙和凤凰</a:t>
            </a:r>
            <a:r>
              <a:t/>
            </a:r>
            <a:br/>
            <a:r>
              <a:rPr lang="zh-CN" altLang="en-US" sz="1530" kern="0" dirty="0" smtClean="0">
                <a:solidFill>
                  <a:srgbClr val="000000"/>
                </a:solidFill>
                <a:latin typeface="Times New Roman" pitchFamily="65" charset="-122"/>
                <a:ea typeface="宋体" pitchFamily="65" charset="-122"/>
              </a:rPr>
              <a:t>茶。乌龙茶介乎红、绿茶之间,为半发酵茶,只有这类茶才能冲出功夫茶所要求的色香味。功</a:t>
            </a:r>
            <a:r>
              <a:t/>
            </a:r>
            <a:br/>
            <a:r>
              <a:rPr lang="zh-CN" altLang="en-US" sz="1530" kern="0" dirty="0" smtClean="0">
                <a:solidFill>
                  <a:srgbClr val="000000"/>
                </a:solidFill>
                <a:latin typeface="Times New Roman" pitchFamily="65" charset="-122"/>
                <a:ea typeface="宋体" pitchFamily="65" charset="-122"/>
              </a:rPr>
              <a:t>夫茶和其他茶的喝茶方法有别,在于茶具。功夫茶所用的工具基本上都是陶瓷。一套简单的</a:t>
            </a:r>
            <a:r>
              <a:t/>
            </a:r>
            <a:br/>
            <a:r>
              <a:rPr lang="zh-CN" altLang="en-US" sz="1530" kern="0" dirty="0" smtClean="0">
                <a:solidFill>
                  <a:srgbClr val="000000"/>
                </a:solidFill>
                <a:latin typeface="Times New Roman" pitchFamily="65" charset="-122"/>
                <a:ea typeface="宋体" pitchFamily="65" charset="-122"/>
              </a:rPr>
              <a:t>茶具一般要包括一盖碗、三茶杯、一茶盘、一茶池、一壶、一锅、一炉。之所以叫功夫茶,</a:t>
            </a:r>
            <a:r>
              <a:t/>
            </a:r>
            <a:br/>
            <a:r>
              <a:rPr lang="zh-CN" altLang="en-US" sz="1530" kern="0" dirty="0" smtClean="0">
                <a:solidFill>
                  <a:srgbClr val="000000"/>
                </a:solidFill>
                <a:latin typeface="Times New Roman" pitchFamily="65" charset="-122"/>
                <a:ea typeface="宋体" pitchFamily="65" charset="-122"/>
              </a:rPr>
              <a:t>是因为这种泡茶的方式极为讲究。它冲泡的步骤很容易学,但是易学难懂,说它是一门艺术并</a:t>
            </a:r>
            <a:r>
              <a:t/>
            </a:r>
            <a:br/>
            <a:r>
              <a:rPr lang="zh-CN" altLang="en-US" sz="1530" kern="0" dirty="0" smtClean="0">
                <a:solidFill>
                  <a:srgbClr val="000000"/>
                </a:solidFill>
                <a:latin typeface="Times New Roman" pitchFamily="65" charset="-122"/>
                <a:ea typeface="宋体" pitchFamily="65" charset="-122"/>
              </a:rPr>
              <a:t>不为过。</a:t>
            </a:r>
            <a:endParaRPr lang="zh-CN" altLang="en-US"/>
          </a:p>
        </p:txBody>
      </p:sp>
      <p:sp>
        <p:nvSpPr>
          <p:cNvPr id="3" name="TextBox 2"/>
          <p:cNvSpPr txBox="1"/>
          <p:nvPr/>
        </p:nvSpPr>
        <p:spPr>
          <a:xfrm>
            <a:off x="540000" y="4223272"/>
            <a:ext cx="8127000" cy="66056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答案　</a:t>
            </a:r>
            <a:r>
              <a:rPr lang="zh-CN" altLang="en-US" sz="1530" kern="0" dirty="0" smtClean="0">
                <a:solidFill>
                  <a:srgbClr val="000000"/>
                </a:solidFill>
                <a:latin typeface="Times New Roman" pitchFamily="65" charset="-122"/>
                <a:ea typeface="宋体" pitchFamily="65" charset="-122"/>
              </a:rPr>
              <a:t>功夫茶是一种以乌龙茶为主要冲泡茶叶,以陶瓷为茶具,极讲究泡茶方式的盛行于潮汕</a:t>
            </a:r>
            <a:r>
              <a:rPr dirty="0"/>
              <a:t/>
            </a:r>
            <a:br>
              <a:rPr dirty="0"/>
            </a:br>
            <a:r>
              <a:rPr lang="zh-CN" altLang="en-US" sz="1530" kern="0" dirty="0" smtClean="0">
                <a:solidFill>
                  <a:srgbClr val="000000"/>
                </a:solidFill>
                <a:latin typeface="Times New Roman" pitchFamily="65" charset="-122"/>
                <a:ea typeface="宋体" pitchFamily="65" charset="-122"/>
              </a:rPr>
              <a:t>地区的茶艺。</a:t>
            </a:r>
            <a:endParaRPr lang="zh-CN" altLang="en-US" dirty="0"/>
          </a:p>
        </p:txBody>
      </p:sp>
      <p:sp>
        <p:nvSpPr>
          <p:cNvPr id="4" name="TextBox 3"/>
          <p:cNvSpPr txBox="1"/>
          <p:nvPr/>
        </p:nvSpPr>
        <p:spPr>
          <a:xfrm>
            <a:off x="516966" y="4902844"/>
            <a:ext cx="8127000" cy="66056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　</a:t>
            </a:r>
            <a:r>
              <a:rPr lang="zh-CN" altLang="en-US" sz="1530" kern="0" dirty="0" smtClean="0">
                <a:solidFill>
                  <a:srgbClr val="000000"/>
                </a:solidFill>
                <a:latin typeface="Times New Roman" pitchFamily="65" charset="-122"/>
                <a:ea typeface="宋体" pitchFamily="65" charset="-122"/>
              </a:rPr>
              <a:t>答题时,将语段分层,提取出要点,以单句(功夫茶是</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茶艺)的形式出现,提取的要点作</a:t>
            </a:r>
            <a:r>
              <a:rPr dirty="0"/>
              <a:t/>
            </a:r>
            <a:br>
              <a:rPr dirty="0"/>
            </a:br>
            <a:r>
              <a:rPr lang="zh-CN" altLang="en-US" sz="1530" kern="0" dirty="0" smtClean="0">
                <a:solidFill>
                  <a:srgbClr val="000000"/>
                </a:solidFill>
                <a:latin typeface="Times New Roman" pitchFamily="65" charset="-122"/>
                <a:ea typeface="宋体" pitchFamily="65" charset="-122"/>
              </a:rPr>
              <a:t>“茶艺”的定语。</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5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12.(2017河北定州中学月考,27,5分)把下面这个长句改写成三个较短的句子,可以改变语序,增</a:t>
            </a:r>
            <a:r>
              <a:t/>
            </a:r>
            <a:br/>
            <a:r>
              <a:rPr lang="zh-CN" altLang="en-US" sz="1530" kern="0" dirty="0" smtClean="0">
                <a:solidFill>
                  <a:srgbClr val="000000"/>
                </a:solidFill>
                <a:latin typeface="Times New Roman" pitchFamily="65" charset="-122"/>
                <a:ea typeface="宋体" pitchFamily="65" charset="-122"/>
              </a:rPr>
              <a:t>删词语,但不得改变原意。</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2016年7月29日,由“郑和”号远洋训练舰和“洛阳”号导弹护卫舰组成的中国海军训练舰编</a:t>
            </a:r>
            <a:r>
              <a:t/>
            </a:r>
            <a:br/>
            <a:r>
              <a:rPr lang="zh-CN" altLang="en-US" sz="1530" kern="0" dirty="0" smtClean="0">
                <a:solidFill>
                  <a:srgbClr val="000000"/>
                </a:solidFill>
                <a:latin typeface="Times New Roman" pitchFamily="65" charset="-122"/>
                <a:ea typeface="宋体" pitchFamily="65" charset="-122"/>
              </a:rPr>
              <a:t>队抵达俄罗斯符拉迪沃斯托克,进行了为期4天的友好访问。</a:t>
            </a:r>
            <a:endParaRPr lang="zh-CN" altLang="en-US"/>
          </a:p>
        </p:txBody>
      </p:sp>
      <p:sp>
        <p:nvSpPr>
          <p:cNvPr id="3" name="TextBox 2"/>
          <p:cNvSpPr txBox="1"/>
          <p:nvPr/>
        </p:nvSpPr>
        <p:spPr>
          <a:xfrm>
            <a:off x="540000" y="2491575"/>
            <a:ext cx="8127000" cy="66165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答案    </a:t>
            </a:r>
            <a:r>
              <a:rPr lang="zh-CN" altLang="en-US" sz="1530" kern="0" dirty="0" smtClean="0">
                <a:solidFill>
                  <a:srgbClr val="000000"/>
                </a:solidFill>
                <a:latin typeface="Times New Roman" pitchFamily="65" charset="-122"/>
                <a:ea typeface="宋体" pitchFamily="65" charset="-122"/>
              </a:rPr>
              <a:t>①中国海军训练舰编队2016年7月29日抵达俄罗斯符拉迪沃斯托克。②该编队由“郑</a:t>
            </a:r>
            <a:r>
              <a:rPr dirty="0"/>
              <a:t/>
            </a:r>
            <a:br>
              <a:rPr dirty="0"/>
            </a:br>
            <a:r>
              <a:rPr lang="zh-CN" altLang="en-US" sz="1530" kern="0" dirty="0" smtClean="0">
                <a:solidFill>
                  <a:srgbClr val="000000"/>
                </a:solidFill>
                <a:latin typeface="Times New Roman" pitchFamily="65" charset="-122"/>
                <a:ea typeface="宋体" pitchFamily="65" charset="-122"/>
              </a:rPr>
              <a:t>和”号远洋训练舰和“洛阳”号导弹护卫舰组成。③该编队进行了为期4天的友好访问。</a:t>
            </a:r>
            <a:endParaRPr lang="zh-CN" altLang="en-US" dirty="0"/>
          </a:p>
        </p:txBody>
      </p:sp>
      <p:sp>
        <p:nvSpPr>
          <p:cNvPr id="4" name="TextBox 3"/>
          <p:cNvSpPr txBox="1"/>
          <p:nvPr/>
        </p:nvSpPr>
        <p:spPr>
          <a:xfrm>
            <a:off x="540000" y="3171147"/>
            <a:ext cx="8127000" cy="66056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　</a:t>
            </a:r>
            <a:r>
              <a:rPr lang="zh-CN" altLang="en-US" sz="1530" kern="0" dirty="0" smtClean="0">
                <a:solidFill>
                  <a:srgbClr val="000000"/>
                </a:solidFill>
                <a:latin typeface="Times New Roman" pitchFamily="65" charset="-122"/>
                <a:ea typeface="宋体" pitchFamily="65" charset="-122"/>
              </a:rPr>
              <a:t>长句变短句,先要找出句子的主干,明确句子的中心意思,然后抽出附加成分,将它们变</a:t>
            </a:r>
            <a:r>
              <a:rPr dirty="0"/>
              <a:t/>
            </a:r>
            <a:br>
              <a:rPr dirty="0"/>
            </a:br>
            <a:r>
              <a:rPr lang="zh-CN" altLang="en-US" sz="1530" kern="0" dirty="0" smtClean="0">
                <a:solidFill>
                  <a:srgbClr val="000000"/>
                </a:solidFill>
                <a:latin typeface="Times New Roman" pitchFamily="65" charset="-122"/>
                <a:ea typeface="宋体" pitchFamily="65" charset="-122"/>
              </a:rPr>
              <a:t>成短句。</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5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2065406"/>
            <a:ext cx="8127000" cy="242643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1.仿照下面的示例,利用所给材料续写三句话,要求内容贴切,句式与所给示例相同。(6分)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孟子黄宗羲,著书立说,立潮头发先声,一代哲人具有鲜明的民本思想。</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材料:</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爱国精神　科技成就　文学贡献</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屈原　岳飞　白居易　沈括　杨靖宇　袁隆平</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遭贬谪吟歌赋　战沙场驱敌寇　埋头干创新见</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探物究理　抵御外侮　感怀时事</a:t>
            </a:r>
            <a:endParaRPr lang="zh-CN" altLang="en-US" dirty="0"/>
          </a:p>
        </p:txBody>
      </p:sp>
      <p:sp>
        <p:nvSpPr>
          <p:cNvPr id="3" name="TextBox 11"/>
          <p:cNvSpPr txBox="1"/>
          <p:nvPr/>
        </p:nvSpPr>
        <p:spPr>
          <a:xfrm>
            <a:off x="2143108" y="1134253"/>
            <a:ext cx="4709944" cy="889987"/>
          </a:xfrm>
          <a:prstGeom prst="rect">
            <a:avLst/>
          </a:prstGeom>
          <a:noFill/>
          <a:ln w="9525">
            <a:noFill/>
          </a:ln>
        </p:spPr>
        <p:txBody>
          <a:bodyPr wrap="none">
            <a:spAutoFit/>
          </a:bodyPr>
          <a:lstStyle/>
          <a:p>
            <a:pPr marL="0" indent="0" algn="ctr" eaLnBrk="0" latinLnBrk="1" hangingPunct="0">
              <a:lnSpc>
                <a:spcPct val="150000"/>
              </a:lnSpc>
              <a:spcBef>
                <a:spcPts val="140"/>
              </a:spcBef>
              <a:buNone/>
            </a:pPr>
            <a:r>
              <a:rPr lang="en-US" altLang="zh-CN" sz="2000" b="1" dirty="0">
                <a:latin typeface="黑体" panose="02010609060101010101" pitchFamily="49" charset="-122"/>
                <a:ea typeface="黑体" panose="02010609060101010101" pitchFamily="49" charset="-122"/>
                <a:sym typeface="+mn-ea"/>
              </a:rPr>
              <a:t>B</a:t>
            </a:r>
            <a:r>
              <a:rPr lang="zh-CN" altLang="en-US" sz="2000" b="1" dirty="0">
                <a:latin typeface="黑体" panose="02010609060101010101" pitchFamily="49" charset="-122"/>
                <a:ea typeface="黑体" panose="02010609060101010101" pitchFamily="49" charset="-122"/>
                <a:sym typeface="+mn-ea"/>
              </a:rPr>
              <a:t>组  </a:t>
            </a:r>
            <a:r>
              <a:rPr lang="zh-CN" altLang="en-US" sz="2000" b="1" dirty="0" smtClean="0">
                <a:latin typeface="黑体" panose="02010609060101010101" pitchFamily="49" charset="-122"/>
                <a:ea typeface="黑体" panose="02010609060101010101" pitchFamily="49" charset="-122"/>
                <a:sym typeface="+mn-ea"/>
              </a:rPr>
              <a:t>201</a:t>
            </a:r>
            <a:r>
              <a:rPr lang="en-US" altLang="zh-CN" sz="2000" b="1" dirty="0" smtClean="0">
                <a:latin typeface="黑体" panose="02010609060101010101" pitchFamily="49" charset="-122"/>
                <a:ea typeface="黑体" panose="02010609060101010101" pitchFamily="49" charset="-122"/>
                <a:sym typeface="+mn-ea"/>
              </a:rPr>
              <a:t>6</a:t>
            </a:r>
            <a:r>
              <a:rPr lang="zh-CN" altLang="en-US" sz="2000" b="1" dirty="0" smtClean="0">
                <a:latin typeface="黑体" panose="02010609060101010101" pitchFamily="49" charset="-122"/>
                <a:ea typeface="黑体" panose="02010609060101010101" pitchFamily="49" charset="-122"/>
                <a:sym typeface="+mn-ea"/>
              </a:rPr>
              <a:t>—201</a:t>
            </a:r>
            <a:r>
              <a:rPr lang="en-US" altLang="zh-CN" sz="2000" b="1" dirty="0" smtClean="0">
                <a:latin typeface="黑体" panose="02010609060101010101" pitchFamily="49" charset="-122"/>
                <a:ea typeface="黑体" panose="02010609060101010101" pitchFamily="49" charset="-122"/>
                <a:sym typeface="+mn-ea"/>
              </a:rPr>
              <a:t>8</a:t>
            </a:r>
            <a:r>
              <a:rPr lang="zh-CN" altLang="en-US" sz="2000" b="1" dirty="0" smtClean="0">
                <a:latin typeface="黑体" panose="02010609060101010101" pitchFamily="49" charset="-122"/>
                <a:ea typeface="黑体" panose="02010609060101010101" pitchFamily="49" charset="-122"/>
                <a:sym typeface="+mn-ea"/>
              </a:rPr>
              <a:t>年</a:t>
            </a:r>
            <a:r>
              <a:rPr lang="zh-CN" altLang="en-US" sz="2000" b="1" dirty="0">
                <a:latin typeface="黑体" panose="02010609060101010101" pitchFamily="49" charset="-122"/>
                <a:ea typeface="黑体" panose="02010609060101010101" pitchFamily="49" charset="-122"/>
                <a:sym typeface="+mn-ea"/>
              </a:rPr>
              <a:t>高考模拟·综合题组</a:t>
            </a:r>
            <a:endParaRPr lang="zh-CN" altLang="en-US" sz="2000" b="1" dirty="0">
              <a:solidFill>
                <a:schemeClr val="tx1"/>
              </a:solidFill>
              <a:latin typeface="黑体" panose="02010609060101010101" pitchFamily="49" charset="-122"/>
              <a:ea typeface="黑体" panose="02010609060101010101" pitchFamily="49" charset="-122"/>
              <a:sym typeface="+mn-ea"/>
            </a:endParaRPr>
          </a:p>
          <a:p>
            <a:pPr marL="0" indent="0" algn="ctr" eaLnBrk="0" latinLnBrk="1" hangingPunct="0">
              <a:lnSpc>
                <a:spcPct val="150000"/>
              </a:lnSpc>
              <a:spcBef>
                <a:spcPts val="140"/>
              </a:spcBef>
              <a:buNone/>
            </a:pPr>
            <a:r>
              <a:rPr lang="en-US" altLang="zh-CN" sz="1400" b="0" dirty="0">
                <a:latin typeface="黑体" panose="02010609060101010101" pitchFamily="49" charset="-122"/>
                <a:ea typeface="黑体" panose="02010609060101010101" pitchFamily="49" charset="-122"/>
                <a:sym typeface="+mn-ea"/>
              </a:rPr>
              <a:t>(时间</a:t>
            </a:r>
            <a:r>
              <a:rPr lang="en-US" altLang="zh-CN" sz="1400" b="0" dirty="0" smtClean="0">
                <a:latin typeface="黑体" panose="02010609060101010101" pitchFamily="49" charset="-122"/>
                <a:ea typeface="黑体" panose="02010609060101010101" pitchFamily="49" charset="-122"/>
                <a:sym typeface="+mn-ea"/>
              </a:rPr>
              <a:t>：60</a:t>
            </a:r>
            <a:r>
              <a:rPr lang="en-US" altLang="zh-CN" sz="1400" b="0" dirty="0">
                <a:latin typeface="黑体" panose="02010609060101010101" pitchFamily="49" charset="-122"/>
                <a:ea typeface="黑体" panose="02010609060101010101" pitchFamily="49" charset="-122"/>
                <a:sym typeface="+mn-ea"/>
              </a:rPr>
              <a:t>分钟   </a:t>
            </a:r>
            <a:r>
              <a:rPr lang="en-US" altLang="zh-CN" sz="1400" b="0" dirty="0" smtClean="0">
                <a:latin typeface="黑体" panose="02010609060101010101" pitchFamily="49" charset="-122"/>
                <a:ea typeface="黑体" panose="02010609060101010101" pitchFamily="49" charset="-122"/>
                <a:sym typeface="+mn-ea"/>
              </a:rPr>
              <a:t>分值：63分</a:t>
            </a:r>
            <a:r>
              <a:rPr lang="en-US" altLang="zh-CN" sz="1400" b="0" dirty="0">
                <a:latin typeface="黑体" panose="02010609060101010101" pitchFamily="49" charset="-122"/>
                <a:ea typeface="黑体" panose="02010609060101010101" pitchFamily="49" charset="-122"/>
                <a:sym typeface="+mn-ea"/>
              </a:rPr>
              <a:t>)</a:t>
            </a:r>
            <a:endParaRPr sz="1400" dirty="0">
              <a:latin typeface="黑体" panose="02010609060101010101" pitchFamily="49" charset="-122"/>
              <a:ea typeface="黑体" panose="02010609060101010101" pitchFamily="49" charset="-122"/>
            </a:endParaRPr>
          </a:p>
        </p:txBody>
      </p:sp>
    </p:spTree>
    <p:custDataLst>
      <p:custData r:id="rId1"/>
    </p:custData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Box 2"/>
          <p:cNvSpPr txBox="1"/>
          <p:nvPr/>
        </p:nvSpPr>
        <p:spPr>
          <a:xfrm>
            <a:off x="540000" y="1151438"/>
            <a:ext cx="8127000" cy="105952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答案　</a:t>
            </a:r>
            <a:r>
              <a:rPr lang="zh-CN" altLang="en-US" sz="1530" kern="0" dirty="0" smtClean="0">
                <a:solidFill>
                  <a:srgbClr val="000000"/>
                </a:solidFill>
                <a:latin typeface="Times New Roman" pitchFamily="65" charset="-122"/>
                <a:ea typeface="宋体" pitchFamily="65" charset="-122"/>
              </a:rPr>
              <a:t>(示例)①屈原白居易,感怀时事,遭贬谪吟歌赋,一代才子具有伟大的文学贡献。</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②岳飞杨靖宇,抵御外侮,战沙场驱敌寇,一代军人具有强烈的爱国精神。</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③沈括袁隆平,探物究理,埋头干创新见,一代巨匠具有杰出的科技成就。</a:t>
            </a:r>
            <a:endParaRPr lang="zh-CN" altLang="en-US" dirty="0"/>
          </a:p>
        </p:txBody>
      </p:sp>
      <p:sp>
        <p:nvSpPr>
          <p:cNvPr id="5" name="TextBox 4"/>
          <p:cNvSpPr txBox="1"/>
          <p:nvPr/>
        </p:nvSpPr>
        <p:spPr>
          <a:xfrm>
            <a:off x="540000" y="2271687"/>
            <a:ext cx="8127000" cy="172008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    </a:t>
            </a:r>
            <a:r>
              <a:rPr lang="zh-CN" altLang="en-US" sz="1530" kern="0" dirty="0" smtClean="0">
                <a:solidFill>
                  <a:srgbClr val="000000"/>
                </a:solidFill>
                <a:latin typeface="Times New Roman" pitchFamily="65" charset="-122"/>
                <a:ea typeface="宋体" pitchFamily="65" charset="-122"/>
              </a:rPr>
              <a:t>本题中,“文学贡献”“爱国精神”“科学成就”是统领材料中人物及其行为事迹的</a:t>
            </a:r>
            <a:r>
              <a:rPr dirty="0"/>
              <a:t/>
            </a:r>
            <a:br>
              <a:rPr dirty="0"/>
            </a:br>
            <a:r>
              <a:rPr lang="zh-CN" altLang="en-US" sz="1530" kern="0" dirty="0" smtClean="0">
                <a:solidFill>
                  <a:srgbClr val="000000"/>
                </a:solidFill>
                <a:latin typeface="Times New Roman" pitchFamily="65" charset="-122"/>
                <a:ea typeface="宋体" pitchFamily="65" charset="-122"/>
              </a:rPr>
              <a:t>核心词。“爱国精神”对应屈原、岳飞、杨靖宇,但是结合“抵御外侮”“战沙场驱敌寇”</a:t>
            </a:r>
            <a:r>
              <a:rPr dirty="0"/>
              <a:t/>
            </a:r>
            <a:br>
              <a:rPr dirty="0"/>
            </a:br>
            <a:r>
              <a:rPr lang="zh-CN" altLang="en-US" sz="1530" kern="0" dirty="0" smtClean="0">
                <a:solidFill>
                  <a:srgbClr val="000000"/>
                </a:solidFill>
                <a:latin typeface="Times New Roman" pitchFamily="65" charset="-122"/>
                <a:ea typeface="宋体" pitchFamily="65" charset="-122"/>
              </a:rPr>
              <a:t>来看,只有岳飞和杨靖宇符合;“文学贡献”可以对应岳飞、白居易、屈原,但是由于“爱国精</a:t>
            </a:r>
            <a:r>
              <a:rPr dirty="0"/>
              <a:t/>
            </a:r>
            <a:br>
              <a:rPr dirty="0"/>
            </a:br>
            <a:r>
              <a:rPr lang="zh-CN" altLang="en-US" sz="1530" kern="0" dirty="0" smtClean="0">
                <a:solidFill>
                  <a:srgbClr val="000000"/>
                </a:solidFill>
                <a:latin typeface="Times New Roman" pitchFamily="65" charset="-122"/>
                <a:ea typeface="宋体" pitchFamily="65" charset="-122"/>
              </a:rPr>
              <a:t>神”里已经选择了岳飞,因而“文学贡献”应当选择屈原、白居易;剩下的为“科技成就”,对</a:t>
            </a:r>
            <a:r>
              <a:rPr dirty="0"/>
              <a:t/>
            </a:r>
            <a:br>
              <a:rPr dirty="0"/>
            </a:br>
            <a:r>
              <a:rPr lang="zh-CN" altLang="en-US" sz="1530" kern="0" dirty="0" smtClean="0">
                <a:solidFill>
                  <a:srgbClr val="000000"/>
                </a:solidFill>
                <a:latin typeface="Times New Roman" pitchFamily="65" charset="-122"/>
                <a:ea typeface="宋体" pitchFamily="65" charset="-122"/>
              </a:rPr>
              <a:t>应沈括、袁隆平。</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5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2.(2018四川成都二诊,21,5分)下面一则文稿在表达上有五处不妥当,请说明如何修改。</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通　知</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各位家长:</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春光明媚,惠风和畅。兹定于2018年3月30日在我校报告厅召开高三年级家长会。我们将传达</a:t>
            </a:r>
            <a:r>
              <a:rPr dirty="0"/>
              <a:t/>
            </a:r>
            <a:br>
              <a:rPr dirty="0"/>
            </a:br>
            <a:r>
              <a:rPr lang="zh-CN" altLang="en-US" sz="1530" kern="0" dirty="0" smtClean="0">
                <a:solidFill>
                  <a:srgbClr val="000000"/>
                </a:solidFill>
                <a:latin typeface="Times New Roman" pitchFamily="65" charset="-122"/>
                <a:ea typeface="宋体" pitchFamily="65" charset="-122"/>
              </a:rPr>
              <a:t>今年高考改革的形势,通报第二次模拟考试情况,与大家磋商高考冲刺复习事宜。请务必准时</a:t>
            </a:r>
            <a:r>
              <a:rPr dirty="0"/>
              <a:t/>
            </a:r>
            <a:br>
              <a:rPr dirty="0"/>
            </a:br>
            <a:r>
              <a:rPr lang="zh-CN" altLang="en-US" sz="1530" kern="0" dirty="0" smtClean="0">
                <a:solidFill>
                  <a:srgbClr val="000000"/>
                </a:solidFill>
                <a:latin typeface="Times New Roman" pitchFamily="65" charset="-122"/>
                <a:ea typeface="宋体" pitchFamily="65" charset="-122"/>
              </a:rPr>
              <a:t>到会。</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2018年3月25日</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Arial Narrow" pitchFamily="65" charset="-122"/>
                <a:ea typeface="Arial Unicode MS" pitchFamily="65" charset="-122"/>
              </a:rPr>
              <a:t>×××</a:t>
            </a:r>
            <a:r>
              <a:rPr lang="zh-CN" altLang="en-US" sz="1530" kern="0" dirty="0" smtClean="0">
                <a:solidFill>
                  <a:srgbClr val="000000"/>
                </a:solidFill>
                <a:latin typeface="Times New Roman" pitchFamily="65" charset="-122"/>
                <a:ea typeface="宋体" pitchFamily="65" charset="-122"/>
              </a:rPr>
              <a:t>中学</a:t>
            </a:r>
            <a:endParaRPr lang="zh-CN" altLang="en-US" dirty="0"/>
          </a:p>
        </p:txBody>
      </p:sp>
      <p:sp>
        <p:nvSpPr>
          <p:cNvPr id="3" name="TextBox 2"/>
          <p:cNvSpPr txBox="1"/>
          <p:nvPr/>
        </p:nvSpPr>
        <p:spPr>
          <a:xfrm>
            <a:off x="540000" y="3848897"/>
            <a:ext cx="8127000" cy="66165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答案　</a:t>
            </a:r>
            <a:r>
              <a:rPr lang="zh-CN" altLang="en-US" sz="1530" kern="0" dirty="0" smtClean="0">
                <a:solidFill>
                  <a:srgbClr val="000000"/>
                </a:solidFill>
                <a:latin typeface="Times New Roman" pitchFamily="65" charset="-122"/>
                <a:ea typeface="宋体" pitchFamily="65" charset="-122"/>
              </a:rPr>
              <a:t>(1)删去“春光明媚,惠风和畅”。(2)补出具体开会时间。(3)将“传达”改为“分</a:t>
            </a:r>
            <a:r>
              <a:rPr dirty="0"/>
              <a:t/>
            </a:r>
            <a:br>
              <a:rPr dirty="0"/>
            </a:br>
            <a:r>
              <a:rPr lang="zh-CN" altLang="en-US" sz="1530" kern="0" dirty="0" smtClean="0">
                <a:solidFill>
                  <a:srgbClr val="000000"/>
                </a:solidFill>
                <a:latin typeface="Times New Roman" pitchFamily="65" charset="-122"/>
                <a:ea typeface="宋体" pitchFamily="65" charset="-122"/>
              </a:rPr>
              <a:t>析”。(4)将“磋商”改为“讨论”。(5)落款处时间和中学名称互换位置。</a:t>
            </a:r>
            <a:endParaRPr lang="zh-CN" altLang="en-US" dirty="0"/>
          </a:p>
        </p:txBody>
      </p:sp>
      <p:sp>
        <p:nvSpPr>
          <p:cNvPr id="4" name="TextBox 3"/>
          <p:cNvSpPr txBox="1"/>
          <p:nvPr/>
        </p:nvSpPr>
        <p:spPr>
          <a:xfrm>
            <a:off x="546462" y="4557009"/>
            <a:ext cx="8127000" cy="66165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　</a:t>
            </a:r>
            <a:r>
              <a:rPr lang="zh-CN" altLang="en-US" sz="1530" kern="0" dirty="0" smtClean="0">
                <a:solidFill>
                  <a:srgbClr val="000000"/>
                </a:solidFill>
                <a:latin typeface="Times New Roman" pitchFamily="65" charset="-122"/>
                <a:ea typeface="宋体" pitchFamily="65" charset="-122"/>
              </a:rPr>
              <a:t>通知这一文体应该简明,“春光明媚,惠风和畅”无用;“传达”和“形势”搭配不当;</a:t>
            </a:r>
            <a:r>
              <a:rPr dirty="0"/>
              <a:t/>
            </a:r>
            <a:br>
              <a:rPr dirty="0"/>
            </a:br>
            <a:r>
              <a:rPr lang="zh-CN" altLang="en-US" sz="1530" kern="0" dirty="0" smtClean="0">
                <a:solidFill>
                  <a:srgbClr val="000000"/>
                </a:solidFill>
                <a:latin typeface="Times New Roman" pitchFamily="65" charset="-122"/>
                <a:ea typeface="宋体" pitchFamily="65" charset="-122"/>
              </a:rPr>
              <a:t>“磋商”词义较重,不合语境;要有具体的开会时间;从格式上看,落款时间应放到最后。</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5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3.(2018四川德阳二诊,21,5分)下面画线句子中有2处不合逻辑,请写出其序号,并加以改正。</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装备强则国强。古往今来,①</a:t>
            </a:r>
            <a:r>
              <a:rPr lang="zh-CN" altLang="en-US" sz="1530" u="sng" kern="0" dirty="0" smtClean="0">
                <a:solidFill>
                  <a:srgbClr val="000000"/>
                </a:solidFill>
                <a:latin typeface="Times New Roman" pitchFamily="65" charset="-122"/>
                <a:ea typeface="宋体" pitchFamily="65" charset="-122"/>
              </a:rPr>
              <a:t>国与国之争,就是装备制造业之争。</a:t>
            </a:r>
            <a:r>
              <a:rPr lang="zh-CN" altLang="en-US" sz="1530" kern="0" dirty="0" smtClean="0">
                <a:solidFill>
                  <a:srgbClr val="000000"/>
                </a:solidFill>
                <a:latin typeface="Times New Roman" pitchFamily="65" charset="-122"/>
                <a:ea typeface="宋体" pitchFamily="65" charset="-122"/>
              </a:rPr>
              <a:t>当前阶段,高端装备之争已上</a:t>
            </a:r>
            <a:r>
              <a:rPr dirty="0"/>
              <a:t/>
            </a:r>
            <a:br>
              <a:rPr dirty="0"/>
            </a:br>
            <a:r>
              <a:rPr lang="zh-CN" altLang="en-US" sz="1530" kern="0" dirty="0" smtClean="0">
                <a:solidFill>
                  <a:srgbClr val="000000"/>
                </a:solidFill>
                <a:latin typeface="Times New Roman" pitchFamily="65" charset="-122"/>
                <a:ea typeface="宋体" pitchFamily="65" charset="-122"/>
              </a:rPr>
              <a:t>升为大国之间博弈的核心。在装备制造业,核心技术是王道。②</a:t>
            </a:r>
            <a:r>
              <a:rPr lang="zh-CN" altLang="en-US" sz="1530" u="sng" kern="0" dirty="0" smtClean="0">
                <a:solidFill>
                  <a:srgbClr val="000000"/>
                </a:solidFill>
                <a:latin typeface="Times New Roman" pitchFamily="65" charset="-122"/>
                <a:ea typeface="宋体" pitchFamily="65" charset="-122"/>
              </a:rPr>
              <a:t>实现技术突破,才有讨价还价</a:t>
            </a:r>
            <a:r>
              <a:rPr dirty="0"/>
              <a:t/>
            </a:r>
            <a:br>
              <a:rPr dirty="0"/>
            </a:br>
            <a:r>
              <a:rPr lang="zh-CN" altLang="en-US" sz="1530" u="sng" kern="0" dirty="0" smtClean="0">
                <a:solidFill>
                  <a:srgbClr val="000000"/>
                </a:solidFill>
                <a:latin typeface="Times New Roman" pitchFamily="65" charset="-122"/>
                <a:ea typeface="宋体" pitchFamily="65" charset="-122"/>
              </a:rPr>
              <a:t>的资格,才能勇敢地对老外说不。</a:t>
            </a:r>
            <a:r>
              <a:rPr lang="zh-CN" altLang="en-US" sz="1530" kern="0" dirty="0" smtClean="0">
                <a:solidFill>
                  <a:srgbClr val="000000"/>
                </a:solidFill>
                <a:latin typeface="Times New Roman" pitchFamily="65" charset="-122"/>
                <a:ea typeface="宋体" pitchFamily="65" charset="-122"/>
              </a:rPr>
              <a:t>在智能制造引领全球制造业转型升级的背景下,向“智造”</a:t>
            </a:r>
            <a:r>
              <a:rPr dirty="0"/>
              <a:t/>
            </a:r>
            <a:br>
              <a:rPr dirty="0"/>
            </a:br>
            <a:r>
              <a:rPr lang="zh-CN" altLang="en-US" sz="1530" kern="0" dirty="0" smtClean="0">
                <a:solidFill>
                  <a:srgbClr val="000000"/>
                </a:solidFill>
                <a:latin typeface="Times New Roman" pitchFamily="65" charset="-122"/>
                <a:ea typeface="宋体" pitchFamily="65" charset="-122"/>
              </a:rPr>
              <a:t>转型,向“高端”升级,创新驱动是关键。在创新驱动的战略下,③</a:t>
            </a:r>
            <a:r>
              <a:rPr lang="zh-CN" altLang="en-US" sz="1530" u="sng" kern="0" dirty="0" smtClean="0">
                <a:solidFill>
                  <a:srgbClr val="000000"/>
                </a:solidFill>
                <a:latin typeface="Times New Roman" pitchFamily="65" charset="-122"/>
                <a:ea typeface="宋体" pitchFamily="65" charset="-122"/>
              </a:rPr>
              <a:t>我们实现由中国制造向中国</a:t>
            </a:r>
            <a:r>
              <a:rPr dirty="0"/>
              <a:t/>
            </a:r>
            <a:br>
              <a:rPr dirty="0"/>
            </a:br>
            <a:r>
              <a:rPr lang="zh-CN" altLang="en-US" sz="1530" u="sng" kern="0" dirty="0" smtClean="0">
                <a:solidFill>
                  <a:srgbClr val="000000"/>
                </a:solidFill>
                <a:latin typeface="Times New Roman" pitchFamily="65" charset="-122"/>
                <a:ea typeface="宋体" pitchFamily="65" charset="-122"/>
              </a:rPr>
              <a:t>创造的转变,</a:t>
            </a:r>
            <a:r>
              <a:rPr lang="zh-CN" altLang="en-US" sz="1530" kern="0" dirty="0" smtClean="0">
                <a:solidFill>
                  <a:srgbClr val="000000"/>
                </a:solidFill>
                <a:latin typeface="Times New Roman" pitchFamily="65" charset="-122"/>
                <a:ea typeface="宋体" pitchFamily="65" charset="-122"/>
              </a:rPr>
              <a:t>向装备强国的阵营进发。随着关键核心技术的攻克和突破,中国正在用自己的方</a:t>
            </a:r>
            <a:r>
              <a:rPr dirty="0"/>
              <a:t/>
            </a:r>
            <a:br>
              <a:rPr dirty="0"/>
            </a:br>
            <a:r>
              <a:rPr lang="zh-CN" altLang="en-US" sz="1530" kern="0" dirty="0" smtClean="0">
                <a:solidFill>
                  <a:srgbClr val="000000"/>
                </a:solidFill>
                <a:latin typeface="Times New Roman" pitchFamily="65" charset="-122"/>
                <a:ea typeface="宋体" pitchFamily="65" charset="-122"/>
              </a:rPr>
              <a:t>式,④</a:t>
            </a:r>
            <a:r>
              <a:rPr lang="zh-CN" altLang="en-US" sz="1530" u="sng" kern="0" dirty="0" smtClean="0">
                <a:solidFill>
                  <a:srgbClr val="000000"/>
                </a:solidFill>
                <a:latin typeface="Times New Roman" pitchFamily="65" charset="-122"/>
                <a:ea typeface="宋体" pitchFamily="65" charset="-122"/>
              </a:rPr>
              <a:t>缩短着从制造强国到制造大国的距离。</a:t>
            </a:r>
            <a:endParaRPr lang="zh-CN" altLang="en-US" dirty="0"/>
          </a:p>
        </p:txBody>
      </p:sp>
      <p:sp>
        <p:nvSpPr>
          <p:cNvPr id="3" name="TextBox 2"/>
          <p:cNvSpPr txBox="1"/>
          <p:nvPr/>
        </p:nvSpPr>
        <p:spPr>
          <a:xfrm>
            <a:off x="540000" y="3563145"/>
            <a:ext cx="8127000" cy="66056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答案　</a:t>
            </a:r>
            <a:r>
              <a:rPr lang="zh-CN" altLang="en-US" sz="1530" kern="0" dirty="0" smtClean="0">
                <a:solidFill>
                  <a:srgbClr val="000000"/>
                </a:solidFill>
                <a:latin typeface="Times New Roman" pitchFamily="65" charset="-122"/>
                <a:ea typeface="宋体" pitchFamily="65" charset="-122"/>
              </a:rPr>
              <a:t>①在“就是装备制造业之争”前加“很大程度上”。④“制造强国”和“制造大</a:t>
            </a:r>
            <a:r>
              <a:rPr dirty="0"/>
              <a:t/>
            </a:r>
            <a:br>
              <a:rPr dirty="0"/>
            </a:br>
            <a:r>
              <a:rPr lang="zh-CN" altLang="en-US" sz="1530" kern="0" dirty="0" smtClean="0">
                <a:solidFill>
                  <a:srgbClr val="000000"/>
                </a:solidFill>
                <a:latin typeface="Times New Roman" pitchFamily="65" charset="-122"/>
                <a:ea typeface="宋体" pitchFamily="65" charset="-122"/>
              </a:rPr>
              <a:t>国”互换位置。</a:t>
            </a:r>
            <a:endParaRPr lang="zh-CN" altLang="en-US" dirty="0"/>
          </a:p>
        </p:txBody>
      </p:sp>
      <p:sp>
        <p:nvSpPr>
          <p:cNvPr id="4" name="TextBox 3"/>
          <p:cNvSpPr txBox="1"/>
          <p:nvPr/>
        </p:nvSpPr>
        <p:spPr>
          <a:xfrm>
            <a:off x="531714" y="4260340"/>
            <a:ext cx="8127000" cy="66056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　</a:t>
            </a:r>
            <a:r>
              <a:rPr lang="zh-CN" altLang="en-US" sz="1530" kern="0" dirty="0" smtClean="0">
                <a:solidFill>
                  <a:srgbClr val="000000"/>
                </a:solidFill>
                <a:latin typeface="Times New Roman" pitchFamily="65" charset="-122"/>
                <a:ea typeface="宋体" pitchFamily="65" charset="-122"/>
              </a:rPr>
              <a:t>①“国与国之争,就是装备制造业之争”表述过于绝对,应加限制条件。④“从制造强</a:t>
            </a:r>
            <a:r>
              <a:rPr dirty="0"/>
              <a:t/>
            </a:r>
            <a:br>
              <a:rPr dirty="0"/>
            </a:br>
            <a:r>
              <a:rPr lang="zh-CN" altLang="en-US" sz="1530" kern="0" dirty="0" smtClean="0">
                <a:solidFill>
                  <a:srgbClr val="000000"/>
                </a:solidFill>
                <a:latin typeface="Times New Roman" pitchFamily="65" charset="-122"/>
                <a:ea typeface="宋体" pitchFamily="65" charset="-122"/>
              </a:rPr>
              <a:t>国到制造大国”不合逻辑。</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5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4.(2018四川绵阳二诊,21,5分)标语是文字简练、意义鲜明的宣传鼓动口号,它的逻辑性直接影</a:t>
            </a:r>
            <a:r>
              <a:rPr dirty="0"/>
              <a:t/>
            </a:r>
            <a:br>
              <a:rPr dirty="0"/>
            </a:br>
            <a:r>
              <a:rPr lang="zh-CN" altLang="en-US" sz="1530" kern="0" dirty="0" smtClean="0">
                <a:solidFill>
                  <a:srgbClr val="000000"/>
                </a:solidFill>
                <a:latin typeface="Times New Roman" pitchFamily="65" charset="-122"/>
                <a:ea typeface="宋体" pitchFamily="65" charset="-122"/>
              </a:rPr>
              <a:t>响到对人的感染力。请分析下列两条标语的不合理之处。</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(1)起点高,动力大,目标大,成功大。</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(2)要想成功,必先发疯,今日疯狂,明日辉煌。</a:t>
            </a:r>
            <a:endParaRPr lang="zh-CN" altLang="en-US" dirty="0"/>
          </a:p>
        </p:txBody>
      </p:sp>
      <p:sp>
        <p:nvSpPr>
          <p:cNvPr id="3" name="TextBox 2"/>
          <p:cNvSpPr txBox="1"/>
          <p:nvPr/>
        </p:nvSpPr>
        <p:spPr>
          <a:xfrm>
            <a:off x="540000" y="2508760"/>
            <a:ext cx="8127000" cy="101483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(1)起点高不一定动力就大,目标大不一定成功就大。高起点、大目标容易使人受挫,反</a:t>
            </a:r>
            <a:r>
              <a:rPr dirty="0"/>
              <a:t/>
            </a:r>
            <a:br>
              <a:rPr dirty="0"/>
            </a:br>
            <a:r>
              <a:rPr lang="zh-CN" altLang="en-US" sz="1530" kern="0" dirty="0" smtClean="0">
                <a:solidFill>
                  <a:srgbClr val="000000"/>
                </a:solidFill>
                <a:latin typeface="Times New Roman" pitchFamily="65" charset="-122"/>
                <a:ea typeface="宋体" pitchFamily="65" charset="-122"/>
              </a:rPr>
              <a:t>而影响成功。</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(2)成功与辉煌不能以发疯作为前提,因为发了疯,就没有所谓的成功与辉煌了。</a:t>
            </a:r>
            <a:endParaRPr lang="zh-CN" altLang="en-US" dirty="0"/>
          </a:p>
        </p:txBody>
      </p:sp>
      <p:sp>
        <p:nvSpPr>
          <p:cNvPr id="4" name="TextBox 3"/>
          <p:cNvSpPr txBox="1"/>
          <p:nvPr/>
        </p:nvSpPr>
        <p:spPr>
          <a:xfrm>
            <a:off x="540000" y="3552464"/>
            <a:ext cx="8127000" cy="136800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  </a:t>
            </a:r>
            <a:r>
              <a:rPr lang="zh-CN" altLang="en-US" sz="1530" kern="0" dirty="0" smtClean="0">
                <a:solidFill>
                  <a:srgbClr val="000000"/>
                </a:solidFill>
                <a:latin typeface="Times New Roman" pitchFamily="65" charset="-122"/>
                <a:ea typeface="宋体" pitchFamily="65" charset="-122"/>
              </a:rPr>
              <a:t>  标语既有公文语体准确、简洁的特点,又有政论语体严谨性、鼓动性的特点,对人们的</a:t>
            </a:r>
            <a:r>
              <a:rPr dirty="0"/>
              <a:t/>
            </a:r>
            <a:br>
              <a:rPr dirty="0"/>
            </a:br>
            <a:r>
              <a:rPr lang="zh-CN" altLang="en-US" sz="1530" kern="0" dirty="0" smtClean="0">
                <a:solidFill>
                  <a:srgbClr val="000000"/>
                </a:solidFill>
                <a:latin typeface="Times New Roman" pitchFamily="65" charset="-122"/>
                <a:ea typeface="宋体" pitchFamily="65" charset="-122"/>
              </a:rPr>
              <a:t>社会行为起着不可忽视的导向作用。从逻辑性的角度分析两条标语,第一条中的“起点”</a:t>
            </a:r>
            <a:r>
              <a:rPr dirty="0"/>
              <a:t/>
            </a:r>
            <a:br>
              <a:rPr dirty="0"/>
            </a:br>
            <a:r>
              <a:rPr lang="zh-CN" altLang="en-US" sz="1530" kern="0" dirty="0" smtClean="0">
                <a:solidFill>
                  <a:srgbClr val="000000"/>
                </a:solidFill>
                <a:latin typeface="Times New Roman" pitchFamily="65" charset="-122"/>
                <a:ea typeface="宋体" pitchFamily="65" charset="-122"/>
              </a:rPr>
              <a:t>“动力”“目标”“成功”之间不存在必然的关系;第二条对人们的社会行为起着不良的导</a:t>
            </a:r>
            <a:r>
              <a:rPr dirty="0"/>
              <a:t/>
            </a:r>
            <a:br>
              <a:rPr dirty="0"/>
            </a:br>
            <a:r>
              <a:rPr lang="zh-CN" altLang="en-US" sz="1530" kern="0" dirty="0" smtClean="0">
                <a:solidFill>
                  <a:srgbClr val="000000"/>
                </a:solidFill>
                <a:latin typeface="Times New Roman" pitchFamily="65" charset="-122"/>
                <a:ea typeface="宋体" pitchFamily="65" charset="-122"/>
              </a:rPr>
              <a:t>向作用,“发疯”不是“成功”“辉煌”的前提。</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2448252"/>
            <a:ext cx="8127000" cy="247221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解题步骤</a:t>
            </a:r>
            <a:r>
              <a:rPr lang="zh-CN" altLang="en-US" sz="1530" kern="0" dirty="0" smtClean="0">
                <a:solidFill>
                  <a:srgbClr val="000000"/>
                </a:solidFill>
                <a:latin typeface="Times New Roman" pitchFamily="65" charset="-122"/>
                <a:ea typeface="宋体" pitchFamily="65" charset="-122"/>
              </a:rPr>
              <a:t>　仿写句子三步骤</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第一步,审题。审主旨:内容、感情、风格。审题干:显性(具体)等要求。审例句:隐性(内部结</a:t>
            </a:r>
            <a:r>
              <a:rPr dirty="0"/>
              <a:t/>
            </a:r>
            <a:br>
              <a:rPr dirty="0"/>
            </a:br>
            <a:r>
              <a:rPr lang="zh-CN" altLang="en-US" sz="1530" kern="0" dirty="0" smtClean="0">
                <a:solidFill>
                  <a:srgbClr val="000000"/>
                </a:solidFill>
                <a:latin typeface="Times New Roman" pitchFamily="65" charset="-122"/>
                <a:ea typeface="宋体" pitchFamily="65" charset="-122"/>
              </a:rPr>
              <a:t>构、修辞)等要求。</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第二步,组句。一定:确定仿写的对象及框架。二仿:领会大意、遣词仿写。三连:把以上内容</a:t>
            </a:r>
            <a:r>
              <a:rPr dirty="0"/>
              <a:t/>
            </a:r>
            <a:br>
              <a:rPr dirty="0"/>
            </a:br>
            <a:r>
              <a:rPr lang="zh-CN" altLang="en-US" sz="1530" kern="0" dirty="0" smtClean="0">
                <a:solidFill>
                  <a:srgbClr val="000000"/>
                </a:solidFill>
                <a:latin typeface="Times New Roman" pitchFamily="65" charset="-122"/>
                <a:ea typeface="宋体" pitchFamily="65" charset="-122"/>
              </a:rPr>
              <a:t>连贯成与原文主旨一致的句子。</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第三步,验证。一看是否有语病(成分残缺、搭配不当、不合逻辑等);二看是否和原文内容、</a:t>
            </a:r>
            <a:r>
              <a:rPr dirty="0"/>
              <a:t/>
            </a:r>
            <a:br>
              <a:rPr dirty="0"/>
            </a:br>
            <a:r>
              <a:rPr lang="zh-CN" altLang="en-US" sz="1530" kern="0" dirty="0" smtClean="0">
                <a:solidFill>
                  <a:srgbClr val="000000"/>
                </a:solidFill>
                <a:latin typeface="Times New Roman" pitchFamily="65" charset="-122"/>
                <a:ea typeface="宋体" pitchFamily="65" charset="-122"/>
              </a:rPr>
              <a:t>句式、修辞相一致;三看能否与原文语意相连、文脉相通。</a:t>
            </a:r>
            <a:endParaRPr lang="zh-CN" altLang="en-US" dirty="0"/>
          </a:p>
        </p:txBody>
      </p:sp>
      <p:sp>
        <p:nvSpPr>
          <p:cNvPr id="3" name="TextBox 2"/>
          <p:cNvSpPr txBox="1"/>
          <p:nvPr/>
        </p:nvSpPr>
        <p:spPr>
          <a:xfrm>
            <a:off x="540000" y="991377"/>
            <a:ext cx="8127000" cy="136691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　</a:t>
            </a:r>
            <a:r>
              <a:rPr lang="zh-CN" altLang="en-US" sz="1530" kern="0" dirty="0" smtClean="0">
                <a:solidFill>
                  <a:srgbClr val="000000"/>
                </a:solidFill>
                <a:latin typeface="Times New Roman" pitchFamily="65" charset="-122"/>
                <a:ea typeface="宋体" pitchFamily="65" charset="-122"/>
              </a:rPr>
              <a:t>认真审读材料,找到材料之间的内在关系。材料第一行提供了三个词语,可归为三类精</a:t>
            </a:r>
            <a:r>
              <a:rPr dirty="0"/>
              <a:t/>
            </a:r>
            <a:br>
              <a:rPr dirty="0"/>
            </a:br>
            <a:r>
              <a:rPr lang="zh-CN" altLang="en-US" sz="1530" kern="0" dirty="0" smtClean="0">
                <a:solidFill>
                  <a:srgbClr val="000000"/>
                </a:solidFill>
                <a:latin typeface="Times New Roman" pitchFamily="65" charset="-122"/>
                <a:ea typeface="宋体" pitchFamily="65" charset="-122"/>
              </a:rPr>
              <a:t>神:奋斗精神、团结精神和梦想精神。二、三两行提供的短语都是具体的做法,需要做好分类,</a:t>
            </a:r>
            <a:r>
              <a:rPr dirty="0"/>
              <a:t/>
            </a:r>
            <a:br>
              <a:rPr dirty="0"/>
            </a:br>
            <a:r>
              <a:rPr lang="zh-CN" altLang="en-US" sz="1530" kern="0" dirty="0" smtClean="0">
                <a:solidFill>
                  <a:srgbClr val="000000"/>
                </a:solidFill>
                <a:latin typeface="Times New Roman" pitchFamily="65" charset="-122"/>
                <a:ea typeface="宋体" pitchFamily="65" charset="-122"/>
              </a:rPr>
              <a:t>确保做法和精神的对应。表达时,要注意形式和例句相同,先用四字短语,后用六字短语,最后</a:t>
            </a:r>
            <a:r>
              <a:rPr dirty="0"/>
              <a:t/>
            </a:r>
            <a:br>
              <a:rPr dirty="0"/>
            </a:br>
            <a:r>
              <a:rPr lang="zh-CN" altLang="en-US" sz="1530" kern="0" dirty="0" smtClean="0">
                <a:solidFill>
                  <a:srgbClr val="000000"/>
                </a:solidFill>
                <a:latin typeface="Times New Roman" pitchFamily="65" charset="-122"/>
                <a:ea typeface="宋体" pitchFamily="65" charset="-122"/>
              </a:rPr>
              <a:t>用句子概括精神。</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5.(2016河南许昌、新乡、平顶山一调,17,6分)从下面的短语中挑选若干短语组成一副对联。</a:t>
            </a:r>
            <a:r>
              <a:t/>
            </a:r>
            <a:br/>
            <a:r>
              <a:rPr lang="zh-CN" altLang="en-US" sz="1530" kern="0" dirty="0" smtClean="0">
                <a:solidFill>
                  <a:srgbClr val="000000"/>
                </a:solidFill>
                <a:latin typeface="Times New Roman" pitchFamily="65" charset="-122"/>
                <a:ea typeface="宋体" pitchFamily="65" charset="-122"/>
              </a:rPr>
              <a:t>要求:上下联各为七字,内容合理,符合对联的特点,不得拆分短语,不得重复使用短语。</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乾坤/有声/万壑/处处/数峰/暮云/无语/立斜阳/月徘徊/松风清/含晚籁</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上联:</a:t>
            </a:r>
            <a:r>
              <a:rPr lang="zh-CN" altLang="en-US" sz="1530" u="sng" kern="0" dirty="0" smtClean="0">
                <a:solidFill>
                  <a:srgbClr val="000000"/>
                </a:solidFill>
                <a:latin typeface="Times New Roman" pitchFamily="65" charset="-122"/>
                <a:ea typeface="宋体" pitchFamily="65" charset="-122"/>
              </a:rPr>
              <a:t>    </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下联:</a:t>
            </a:r>
            <a:r>
              <a:rPr lang="zh-CN" altLang="en-US" sz="1530" u="sng" kern="0" dirty="0" smtClean="0">
                <a:solidFill>
                  <a:srgbClr val="000000"/>
                </a:solidFill>
                <a:latin typeface="Times New Roman" pitchFamily="65" charset="-122"/>
                <a:ea typeface="宋体" pitchFamily="65" charset="-122"/>
              </a:rPr>
              <a:t>    </a:t>
            </a:r>
            <a:endParaRPr lang="zh-CN" altLang="en-US"/>
          </a:p>
        </p:txBody>
      </p:sp>
      <p:sp>
        <p:nvSpPr>
          <p:cNvPr id="3" name="TextBox 2"/>
          <p:cNvSpPr txBox="1"/>
          <p:nvPr/>
        </p:nvSpPr>
        <p:spPr>
          <a:xfrm>
            <a:off x="540000" y="2848765"/>
            <a:ext cx="8127000" cy="70634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(示例)上联:万壑有声含晚籁</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下联:数峰无语立斜阳</a:t>
            </a:r>
            <a:endParaRPr lang="zh-CN" altLang="en-US" dirty="0"/>
          </a:p>
        </p:txBody>
      </p:sp>
      <p:sp>
        <p:nvSpPr>
          <p:cNvPr id="4" name="TextBox 3"/>
          <p:cNvSpPr txBox="1"/>
          <p:nvPr/>
        </p:nvSpPr>
        <p:spPr>
          <a:xfrm>
            <a:off x="540000" y="3545960"/>
            <a:ext cx="8127000" cy="66165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解答本题应从内容、结构两方面入手。结构上,要注意题干要求,上下联各为七字,注意</a:t>
            </a:r>
            <a:r>
              <a:rPr dirty="0"/>
              <a:t/>
            </a:r>
            <a:br>
              <a:rPr dirty="0"/>
            </a:br>
            <a:r>
              <a:rPr lang="zh-CN" altLang="en-US" sz="1530" kern="0" dirty="0" smtClean="0">
                <a:solidFill>
                  <a:srgbClr val="000000"/>
                </a:solidFill>
                <a:latin typeface="Times New Roman" pitchFamily="65" charset="-122"/>
                <a:ea typeface="宋体" pitchFamily="65" charset="-122"/>
              </a:rPr>
              <a:t>平仄;内容上,要词性相对,符合情境。</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6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6.(2017广东五校协作体联考,21,6分)“梦想”在困难时分更加可贵;时代背景、生活经历不</a:t>
            </a:r>
            <a:r>
              <a:rPr dirty="0"/>
              <a:t/>
            </a:r>
            <a:br>
              <a:rPr dirty="0"/>
            </a:br>
            <a:r>
              <a:rPr lang="zh-CN" altLang="en-US" sz="1530" kern="0" dirty="0" smtClean="0">
                <a:solidFill>
                  <a:srgbClr val="000000"/>
                </a:solidFill>
                <a:latin typeface="Times New Roman" pitchFamily="65" charset="-122"/>
                <a:ea typeface="宋体" pitchFamily="65" charset="-122"/>
              </a:rPr>
              <a:t>同,梦想的内容也因人而异。请在下列所给的人物中任选两个,仿照画线语句续写,与原句构成</a:t>
            </a:r>
            <a:r>
              <a:rPr dirty="0"/>
              <a:t/>
            </a:r>
            <a:br>
              <a:rPr dirty="0"/>
            </a:br>
            <a:r>
              <a:rPr lang="zh-CN" altLang="en-US" sz="1530" kern="0" dirty="0" smtClean="0">
                <a:solidFill>
                  <a:srgbClr val="000000"/>
                </a:solidFill>
                <a:latin typeface="Times New Roman" pitchFamily="65" charset="-122"/>
                <a:ea typeface="宋体" pitchFamily="65" charset="-122"/>
              </a:rPr>
              <a:t>排比。</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①里约奥运率女排夺冠的郎平</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②诺贝尔文学奖获得者莫言</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③勇救学生的最美教师张丽莉</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④成功研发青蒿素的屠呦呦</a:t>
            </a:r>
            <a:endParaRPr lang="zh-CN" altLang="en-US" dirty="0"/>
          </a:p>
          <a:p>
            <a:pPr marL="0" indent="0" eaLnBrk="0" latinLnBrk="1" hangingPunct="0">
              <a:lnSpc>
                <a:spcPct val="150000"/>
              </a:lnSpc>
              <a:spcBef>
                <a:spcPts val="0"/>
              </a:spcBef>
              <a:buNone/>
            </a:pPr>
            <a:r>
              <a:rPr lang="zh-CN" altLang="en-US" sz="1530" u="sng" kern="0" dirty="0" smtClean="0">
                <a:solidFill>
                  <a:srgbClr val="000000"/>
                </a:solidFill>
                <a:latin typeface="Times New Roman" pitchFamily="65" charset="-122"/>
                <a:ea typeface="宋体" pitchFamily="65" charset="-122"/>
              </a:rPr>
              <a:t>亲历种族歧视的痛苦,马丁·路德·金的梦想是让黑人拥有自由,渴盼不同的种族能平等相处</a:t>
            </a:r>
            <a:r>
              <a:rPr lang="zh-CN" altLang="en-US" sz="1530" kern="0" dirty="0" smtClean="0">
                <a:solidFill>
                  <a:srgbClr val="000000"/>
                </a:solidFill>
                <a:latin typeface="Times New Roman" pitchFamily="65" charset="-122"/>
                <a:ea typeface="宋体" pitchFamily="65" charset="-122"/>
              </a:rPr>
              <a:t>;</a:t>
            </a:r>
            <a:r>
              <a:rPr lang="zh-CN" altLang="en-US" sz="1530"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1530" u="sng" kern="0"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a:t>
            </a:r>
            <a:endParaRPr lang="zh-CN" altLang="en-US" dirty="0"/>
          </a:p>
          <a:p>
            <a:pPr marL="0" indent="0" eaLnBrk="0" latinLnBrk="1" hangingPunct="0">
              <a:lnSpc>
                <a:spcPct val="150000"/>
              </a:lnSpc>
              <a:spcBef>
                <a:spcPts val="0"/>
              </a:spcBef>
              <a:buNone/>
            </a:pPr>
            <a:r>
              <a:rPr lang="zh-CN" altLang="en-US" sz="1530"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1530" u="sng" kern="0"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207435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(示例)①身处鲜有支持的险境,郎平的梦想是让女排重塑辉煌,期盼五星红旗再次升起</a:t>
            </a:r>
            <a:r>
              <a:rPr dirty="0"/>
              <a:t/>
            </a:r>
            <a:br>
              <a:rPr dirty="0"/>
            </a:br>
            <a:r>
              <a:rPr lang="zh-CN" altLang="en-US" sz="1530" kern="0" dirty="0" smtClean="0">
                <a:solidFill>
                  <a:srgbClr val="000000"/>
                </a:solidFill>
                <a:latin typeface="Times New Roman" pitchFamily="65" charset="-122"/>
                <a:ea typeface="宋体" pitchFamily="65" charset="-122"/>
              </a:rPr>
              <a:t>在国际赛场</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②根植贫瘠的教育土壤,莫言的梦想是用纸笔讲述故事,希冀文学的力量能唤醒灵魂</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③面对收入微薄的窘境,张丽莉的梦想是让学生平安成长,唯愿一切危险远离祖国的花朵</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④直面艰苦条件的挑战,屠呦呦的梦想是用青蒿素缓解病痛,希望每一个生命都能健康</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(任选两个续写即可)</a:t>
            </a:r>
            <a:endParaRPr lang="zh-CN" altLang="en-US" dirty="0"/>
          </a:p>
        </p:txBody>
      </p:sp>
      <p:sp>
        <p:nvSpPr>
          <p:cNvPr id="3" name="TextBox 2"/>
          <p:cNvSpPr txBox="1"/>
          <p:nvPr/>
        </p:nvSpPr>
        <p:spPr>
          <a:xfrm>
            <a:off x="540000" y="3205955"/>
            <a:ext cx="8127000" cy="66056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续写的句子要与例句结构相同,内容协调。此外,还要注意人物和事例相符,话题要围绕</a:t>
            </a:r>
            <a:r>
              <a:rPr dirty="0"/>
              <a:t/>
            </a:r>
            <a:br>
              <a:rPr dirty="0"/>
            </a:br>
            <a:r>
              <a:rPr lang="zh-CN" altLang="en-US" sz="1530" kern="0" dirty="0" smtClean="0">
                <a:solidFill>
                  <a:srgbClr val="000000"/>
                </a:solidFill>
                <a:latin typeface="Times New Roman" pitchFamily="65" charset="-122"/>
                <a:ea typeface="宋体" pitchFamily="65" charset="-122"/>
              </a:rPr>
              <a:t>“梦想”。</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6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7.(2017河南八市重点高中质量检测,17,6分)请在下面横线上补写句子,与前面的语句构成排</a:t>
            </a:r>
            <a:r>
              <a:t/>
            </a:r>
            <a:br/>
            <a:r>
              <a:rPr lang="zh-CN" altLang="en-US" sz="1530" kern="0" dirty="0" smtClean="0">
                <a:solidFill>
                  <a:srgbClr val="000000"/>
                </a:solidFill>
                <a:latin typeface="Times New Roman" pitchFamily="65" charset="-122"/>
                <a:ea typeface="宋体" pitchFamily="65" charset="-122"/>
              </a:rPr>
              <a:t>比,且保持语意连贯。</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被人误解的时候能微微地一笑,这是一种素养;受委屈的时候能坦然地一笑,这是一种大度;</a:t>
            </a:r>
            <a:r>
              <a:rPr lang="zh-CN" altLang="en-US" sz="1530" u="sng" kern="0" dirty="0" smtClean="0">
                <a:solidFill>
                  <a:srgbClr val="000000"/>
                </a:solidFill>
                <a:latin typeface="Times New Roman" pitchFamily="65" charset="-122"/>
                <a:ea typeface="宋体" pitchFamily="65" charset="-122"/>
              </a:rPr>
              <a:t>    </a:t>
            </a:r>
            <a:r>
              <a:t/>
            </a:r>
            <a:br/>
            <a:r>
              <a:rPr lang="zh-CN" altLang="en-US" sz="1530" u="sng" kern="0"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a:t>
            </a:r>
            <a:r>
              <a:rPr lang="zh-CN" altLang="en-US" sz="1530" u="sng" kern="0"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a:t>
            </a:r>
            <a:r>
              <a:rPr lang="zh-CN" altLang="en-US" sz="1530" u="sng" kern="0" dirty="0" smtClean="0">
                <a:solidFill>
                  <a:srgbClr val="000000"/>
                </a:solidFill>
                <a:latin typeface="Times New Roman" pitchFamily="65" charset="-122"/>
                <a:ea typeface="宋体" pitchFamily="65" charset="-122"/>
              </a:rPr>
              <a:t>　　　    </a:t>
            </a:r>
            <a:r>
              <a:t/>
            </a:r>
            <a:br/>
            <a:r>
              <a:rPr lang="zh-CN" altLang="en-US" sz="1530" u="sng" kern="0"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。不管有什么事情,我们每天都要开心一笑。</a:t>
            </a:r>
            <a:endParaRPr lang="zh-CN" altLang="en-US"/>
          </a:p>
        </p:txBody>
      </p:sp>
      <p:sp>
        <p:nvSpPr>
          <p:cNvPr id="3" name="TextBox 2"/>
          <p:cNvSpPr txBox="1"/>
          <p:nvPr/>
        </p:nvSpPr>
        <p:spPr>
          <a:xfrm>
            <a:off x="540000" y="2848765"/>
            <a:ext cx="8127000" cy="66165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(示例)吃亏的时候能开心地一笑,这是一种豁达　无奈的时候能达观地一笑,这是一种</a:t>
            </a:r>
            <a:r>
              <a:rPr dirty="0"/>
              <a:t/>
            </a:r>
            <a:br>
              <a:rPr dirty="0"/>
            </a:br>
            <a:r>
              <a:rPr lang="zh-CN" altLang="en-US" sz="1530" kern="0" dirty="0" smtClean="0">
                <a:solidFill>
                  <a:srgbClr val="000000"/>
                </a:solidFill>
                <a:latin typeface="Times New Roman" pitchFamily="65" charset="-122"/>
                <a:ea typeface="宋体" pitchFamily="65" charset="-122"/>
              </a:rPr>
              <a:t>境界　危难的时候能泰然地一笑,这是一种大气</a:t>
            </a:r>
            <a:endParaRPr lang="zh-CN" altLang="en-US" dirty="0"/>
          </a:p>
        </p:txBody>
      </p:sp>
      <p:sp>
        <p:nvSpPr>
          <p:cNvPr id="4" name="TextBox 3"/>
          <p:cNvSpPr txBox="1"/>
          <p:nvPr/>
        </p:nvSpPr>
        <p:spPr>
          <a:xfrm>
            <a:off x="541976" y="3516464"/>
            <a:ext cx="8127000" cy="66165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这段话的中心意思是“我们要笑对生活中的坎坷”,仿写的句子句意与句式要与前文</a:t>
            </a:r>
            <a:r>
              <a:rPr dirty="0"/>
              <a:t/>
            </a:r>
            <a:br>
              <a:rPr dirty="0"/>
            </a:br>
            <a:r>
              <a:rPr lang="zh-CN" altLang="en-US" sz="1530" kern="0" dirty="0" smtClean="0">
                <a:solidFill>
                  <a:srgbClr val="000000"/>
                </a:solidFill>
                <a:latin typeface="Times New Roman" pitchFamily="65" charset="-122"/>
                <a:ea typeface="宋体" pitchFamily="65" charset="-122"/>
              </a:rPr>
              <a:t>保持一致,使用“</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的时候能</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,这是一种</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”的句式。</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6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8.(2017安徽马鞍山二中、安师大附中阶段性测试,21,6分)依照下面的例句进行仿写,表达你对</a:t>
            </a:r>
            <a:r>
              <a:t/>
            </a:r>
            <a:br/>
            <a:r>
              <a:rPr lang="zh-CN" altLang="en-US" sz="1530" kern="0" dirty="0" smtClean="0">
                <a:solidFill>
                  <a:srgbClr val="000000"/>
                </a:solidFill>
                <a:latin typeface="Times New Roman" pitchFamily="65" charset="-122"/>
                <a:ea typeface="宋体" pitchFamily="65" charset="-122"/>
              </a:rPr>
              <a:t>承诺的理解,要求使用的修辞手法、句式与例句相同。</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承诺不是水面上的一叶浮萍,飘游不定。承诺不是</a:t>
            </a:r>
            <a:r>
              <a:rPr lang="zh-CN" altLang="en-US" sz="1530" u="sng" kern="0"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a:t>
            </a:r>
            <a:r>
              <a:t/>
            </a:r>
            <a:br/>
            <a:r>
              <a:rPr lang="zh-CN" altLang="en-US" sz="1530" kern="0" dirty="0" smtClean="0">
                <a:solidFill>
                  <a:srgbClr val="000000"/>
                </a:solidFill>
                <a:latin typeface="Times New Roman" pitchFamily="65" charset="-122"/>
                <a:ea typeface="宋体" pitchFamily="65" charset="-122"/>
              </a:rPr>
              <a:t>承诺如同珍珠,它的莹润是河蚌痛苦的代价,也是河蚌的荣耀;承诺如同</a:t>
            </a:r>
            <a:r>
              <a:rPr lang="zh-CN" altLang="en-US" sz="1530" u="sng" kern="0" dirty="0" smtClean="0">
                <a:solidFill>
                  <a:srgbClr val="000000"/>
                </a:solidFill>
                <a:latin typeface="Times New Roman" pitchFamily="65" charset="-122"/>
                <a:ea typeface="宋体" pitchFamily="65" charset="-122"/>
              </a:rPr>
              <a:t>　　　　　　　　　    </a:t>
            </a:r>
            <a:r>
              <a:t/>
            </a:r>
            <a:br/>
            <a:r>
              <a:rPr lang="zh-CN" altLang="en-US" sz="1530" u="sng" kern="0"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a:t>
            </a:r>
            <a:endParaRPr lang="zh-CN" altLang="en-US"/>
          </a:p>
        </p:txBody>
      </p:sp>
      <p:sp>
        <p:nvSpPr>
          <p:cNvPr id="3" name="TextBox 2"/>
          <p:cNvSpPr txBox="1"/>
          <p:nvPr/>
        </p:nvSpPr>
        <p:spPr>
          <a:xfrm>
            <a:off x="540000" y="2865950"/>
            <a:ext cx="8127000" cy="136691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答案　</a:t>
            </a:r>
            <a:r>
              <a:rPr lang="zh-CN" altLang="en-US" sz="1530" kern="0" dirty="0" smtClean="0">
                <a:solidFill>
                  <a:srgbClr val="000000"/>
                </a:solidFill>
                <a:latin typeface="Times New Roman" pitchFamily="65" charset="-122"/>
                <a:ea typeface="宋体" pitchFamily="65" charset="-122"/>
              </a:rPr>
              <a:t>(示例1)夜幕下的一束昙花,转瞬即逝　蜂蜜,它的甘甜是蜜蜂辛勤劳动的结晶,也是蜜</a:t>
            </a:r>
            <a:r>
              <a:rPr dirty="0"/>
              <a:t/>
            </a:r>
            <a:br>
              <a:rPr dirty="0"/>
            </a:br>
            <a:r>
              <a:rPr lang="zh-CN" altLang="en-US" sz="1530" kern="0" dirty="0" smtClean="0">
                <a:solidFill>
                  <a:srgbClr val="000000"/>
                </a:solidFill>
                <a:latin typeface="Times New Roman" pitchFamily="65" charset="-122"/>
                <a:ea typeface="宋体" pitchFamily="65" charset="-122"/>
              </a:rPr>
              <a:t>蜂的骄傲</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(示例2)蓝天上的一片白云,随风转徙　金子,它的光华是淘金者辛劳的付出,也是淘金者的喜</a:t>
            </a:r>
            <a:r>
              <a:rPr dirty="0"/>
              <a:t/>
            </a:r>
            <a:br>
              <a:rPr dirty="0"/>
            </a:br>
            <a:r>
              <a:rPr lang="zh-CN" altLang="en-US" sz="1530" kern="0" dirty="0" smtClean="0">
                <a:solidFill>
                  <a:srgbClr val="000000"/>
                </a:solidFill>
                <a:latin typeface="Times New Roman" pitchFamily="65" charset="-122"/>
                <a:ea typeface="宋体" pitchFamily="65" charset="-122"/>
              </a:rPr>
              <a:t>悦</a:t>
            </a:r>
            <a:endParaRPr lang="zh-CN" altLang="en-US" dirty="0"/>
          </a:p>
        </p:txBody>
      </p:sp>
      <p:sp>
        <p:nvSpPr>
          <p:cNvPr id="4" name="TextBox 3"/>
          <p:cNvSpPr txBox="1"/>
          <p:nvPr/>
        </p:nvSpPr>
        <p:spPr>
          <a:xfrm>
            <a:off x="540000" y="4262827"/>
            <a:ext cx="8127000" cy="101483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这是一道仿写题,首先分析仿句结构,上下句关系;其次,需要使整段的表意保持和谐一</a:t>
            </a:r>
            <a:r>
              <a:rPr dirty="0"/>
              <a:t/>
            </a:r>
            <a:br>
              <a:rPr dirty="0"/>
            </a:br>
            <a:r>
              <a:rPr lang="zh-CN" altLang="en-US" sz="1530" kern="0" dirty="0" smtClean="0">
                <a:solidFill>
                  <a:srgbClr val="000000"/>
                </a:solidFill>
                <a:latin typeface="Times New Roman" pitchFamily="65" charset="-122"/>
                <a:ea typeface="宋体" pitchFamily="65" charset="-122"/>
              </a:rPr>
              <a:t>致。第一空仿照“水面上的一叶浮萍,飘游不定”去写,第二空仿照“珍珠,它的莹润是河蚌痛</a:t>
            </a:r>
            <a:r>
              <a:rPr dirty="0"/>
              <a:t/>
            </a:r>
            <a:br>
              <a:rPr dirty="0"/>
            </a:br>
            <a:r>
              <a:rPr lang="zh-CN" altLang="en-US" sz="1530" kern="0" dirty="0" smtClean="0">
                <a:solidFill>
                  <a:srgbClr val="000000"/>
                </a:solidFill>
                <a:latin typeface="Times New Roman" pitchFamily="65" charset="-122"/>
                <a:ea typeface="宋体" pitchFamily="65" charset="-122"/>
              </a:rPr>
              <a:t>苦的代价,也是河蚌的荣耀”去写,注意结构形式与内容的限制。</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6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9.(2016河南南阳期终质评,17,6分)仿照下面的例句,自选话题,另写三句话,要求运用比喻的修</a:t>
            </a:r>
            <a:r>
              <a:t/>
            </a:r>
            <a:br/>
            <a:r>
              <a:rPr lang="zh-CN" altLang="en-US" sz="1530" kern="0" dirty="0" smtClean="0">
                <a:solidFill>
                  <a:srgbClr val="000000"/>
                </a:solidFill>
                <a:latin typeface="Times New Roman" pitchFamily="65" charset="-122"/>
                <a:ea typeface="宋体" pitchFamily="65" charset="-122"/>
              </a:rPr>
              <a:t>辞手法,句式与例句相同。</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温和是春日晴空中一朵柔美温润的白云;</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温和是夏季清风里一枝婆娑起舞的柔柳;</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温和是秋天深山里一条明净舒缓的小溪。</a:t>
            </a:r>
            <a:endParaRPr lang="zh-CN" altLang="en-US"/>
          </a:p>
        </p:txBody>
      </p:sp>
      <p:sp>
        <p:nvSpPr>
          <p:cNvPr id="3" name="TextBox 2"/>
          <p:cNvSpPr txBox="1"/>
          <p:nvPr/>
        </p:nvSpPr>
        <p:spPr>
          <a:xfrm>
            <a:off x="540000" y="2848765"/>
            <a:ext cx="8127000" cy="136691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(示例1)温和是冬季寒夜中一堆静静燃烧的篝火;温和是碧叶荷塘里一朵摇曳生姿的红</a:t>
            </a:r>
            <a:r>
              <a:rPr dirty="0"/>
              <a:t/>
            </a:r>
            <a:br>
              <a:rPr dirty="0"/>
            </a:br>
            <a:r>
              <a:rPr lang="zh-CN" altLang="en-US" sz="1530" kern="0" dirty="0" smtClean="0">
                <a:solidFill>
                  <a:srgbClr val="000000"/>
                </a:solidFill>
                <a:latin typeface="Times New Roman" pitchFamily="65" charset="-122"/>
                <a:ea typeface="宋体" pitchFamily="65" charset="-122"/>
              </a:rPr>
              <a:t>莲;温和是中秋月圆日一轮皎洁无瑕的满月。</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(示例2)笑容是茫茫沙漠中一汪清澈见底的泉水;笑容是漫漫黑夜中一盏温和明亮的台灯;笑容</a:t>
            </a:r>
            <a:r>
              <a:rPr dirty="0"/>
              <a:t/>
            </a:r>
            <a:br>
              <a:rPr dirty="0"/>
            </a:br>
            <a:r>
              <a:rPr lang="zh-CN" altLang="en-US" sz="1530" kern="0" dirty="0" smtClean="0">
                <a:solidFill>
                  <a:srgbClr val="000000"/>
                </a:solidFill>
                <a:latin typeface="Times New Roman" pitchFamily="65" charset="-122"/>
                <a:ea typeface="宋体" pitchFamily="65" charset="-122"/>
              </a:rPr>
              <a:t>是无边大海中一颗指引方向的星星。</a:t>
            </a:r>
            <a:endParaRPr lang="zh-CN" altLang="en-US" dirty="0"/>
          </a:p>
        </p:txBody>
      </p:sp>
      <p:sp>
        <p:nvSpPr>
          <p:cNvPr id="4" name="TextBox 3"/>
          <p:cNvSpPr txBox="1"/>
          <p:nvPr/>
        </p:nvSpPr>
        <p:spPr>
          <a:xfrm>
            <a:off x="540000" y="4260340"/>
            <a:ext cx="8127000" cy="101483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对开放式仿写题要审清被仿写句的句式特点、修辞手法,仿写句要与被仿写句的句</a:t>
            </a:r>
            <a:r>
              <a:rPr dirty="0"/>
              <a:t/>
            </a:r>
            <a:br>
              <a:rPr dirty="0"/>
            </a:br>
            <a:r>
              <a:rPr lang="zh-CN" altLang="en-US" sz="1530" kern="0" dirty="0" smtClean="0">
                <a:solidFill>
                  <a:srgbClr val="000000"/>
                </a:solidFill>
                <a:latin typeface="Times New Roman" pitchFamily="65" charset="-122"/>
                <a:ea typeface="宋体" pitchFamily="65" charset="-122"/>
              </a:rPr>
              <a:t>式、修辞、内涵等保持一致。由本题中提供的示例来看,使用的是暗喻的修辞手法,句式上采</a:t>
            </a:r>
            <a:r>
              <a:rPr dirty="0"/>
              <a:t/>
            </a:r>
            <a:br>
              <a:rPr dirty="0"/>
            </a:br>
            <a:r>
              <a:rPr lang="zh-CN" altLang="en-US" sz="1530" kern="0" dirty="0" smtClean="0">
                <a:solidFill>
                  <a:srgbClr val="000000"/>
                </a:solidFill>
                <a:latin typeface="Times New Roman" pitchFamily="65" charset="-122"/>
                <a:ea typeface="宋体" pitchFamily="65" charset="-122"/>
              </a:rPr>
              <a:t>用“</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是</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”的结构,仿写时应严格遵循。</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6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10.(2016江西红色七校二联,17,6分)随着空气质量问题日益引发公众的广泛关注,自行车又备</a:t>
            </a:r>
            <a:r>
              <a:t/>
            </a:r>
            <a:br/>
            <a:r>
              <a:rPr lang="zh-CN" altLang="en-US" sz="1530" kern="0" dirty="0" smtClean="0">
                <a:solidFill>
                  <a:srgbClr val="000000"/>
                </a:solidFill>
                <a:latin typeface="Times New Roman" pitchFamily="65" charset="-122"/>
                <a:ea typeface="宋体" pitchFamily="65" charset="-122"/>
              </a:rPr>
              <a:t>受人们青睐,“无烟出行”“绿色出行”等成为时尚,请你以志愿者的身份,为宣传自行车出行</a:t>
            </a:r>
            <a:r>
              <a:t/>
            </a:r>
            <a:br/>
            <a:r>
              <a:rPr lang="zh-CN" altLang="en-US" sz="1530" kern="0" dirty="0" smtClean="0">
                <a:solidFill>
                  <a:srgbClr val="000000"/>
                </a:solidFill>
                <a:latin typeface="Times New Roman" pitchFamily="65" charset="-122"/>
                <a:ea typeface="宋体" pitchFamily="65" charset="-122"/>
              </a:rPr>
              <a:t>的好处拟写两条宣传语。要求语言得体,语气亲切,至少运用一种修辞手法。每条不超过20个</a:t>
            </a:r>
            <a:r>
              <a:t/>
            </a:r>
            <a:br/>
            <a:r>
              <a:rPr lang="zh-CN" altLang="en-US" sz="1530" kern="0" dirty="0" smtClean="0">
                <a:solidFill>
                  <a:srgbClr val="000000"/>
                </a:solidFill>
                <a:latin typeface="Times New Roman" pitchFamily="65" charset="-122"/>
                <a:ea typeface="宋体" pitchFamily="65" charset="-122"/>
              </a:rPr>
              <a:t>字。</a:t>
            </a:r>
            <a:endParaRPr lang="zh-CN" altLang="en-US"/>
          </a:p>
        </p:txBody>
      </p:sp>
      <p:sp>
        <p:nvSpPr>
          <p:cNvPr id="3" name="TextBox 2"/>
          <p:cNvSpPr txBox="1"/>
          <p:nvPr/>
        </p:nvSpPr>
        <p:spPr>
          <a:xfrm>
            <a:off x="540000" y="2437322"/>
            <a:ext cx="8127000" cy="66165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答案　</a:t>
            </a:r>
            <a:r>
              <a:rPr lang="zh-CN" altLang="en-US" sz="1530" kern="0" dirty="0" smtClean="0">
                <a:solidFill>
                  <a:srgbClr val="000000"/>
                </a:solidFill>
                <a:latin typeface="Times New Roman" pitchFamily="65" charset="-122"/>
                <a:ea typeface="宋体" pitchFamily="65" charset="-122"/>
              </a:rPr>
              <a:t>(示例)①双脚踏出健康路,铃声响起平安曲。②轻盈穿行无纤尘,双轮一转有闲情。③</a:t>
            </a:r>
            <a:r>
              <a:rPr dirty="0"/>
              <a:t/>
            </a:r>
            <a:br>
              <a:rPr dirty="0"/>
            </a:br>
            <a:r>
              <a:rPr lang="zh-CN" altLang="en-US" sz="1530" kern="0" dirty="0" smtClean="0">
                <a:solidFill>
                  <a:srgbClr val="000000"/>
                </a:solidFill>
                <a:latin typeface="Times New Roman" pitchFamily="65" charset="-122"/>
                <a:ea typeface="宋体" pitchFamily="65" charset="-122"/>
              </a:rPr>
              <a:t>我骑车,我环保,我健康。(答出两条即可)</a:t>
            </a:r>
            <a:endParaRPr lang="zh-CN" altLang="en-US" dirty="0"/>
          </a:p>
        </p:txBody>
      </p:sp>
      <p:sp>
        <p:nvSpPr>
          <p:cNvPr id="4" name="TextBox 3"/>
          <p:cNvSpPr txBox="1"/>
          <p:nvPr/>
        </p:nvSpPr>
        <p:spPr>
          <a:xfrm>
            <a:off x="540000" y="3116894"/>
            <a:ext cx="8127000" cy="66056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　</a:t>
            </a:r>
            <a:r>
              <a:rPr lang="zh-CN" altLang="en-US" sz="1530" kern="0" dirty="0" smtClean="0">
                <a:solidFill>
                  <a:srgbClr val="000000"/>
                </a:solidFill>
                <a:latin typeface="Times New Roman" pitchFamily="65" charset="-122"/>
                <a:ea typeface="宋体" pitchFamily="65" charset="-122"/>
              </a:rPr>
              <a:t>宣传语的拟写要注意语言的准确性,语气要亲切,要能够让读者看到宣传语后产生骑自</a:t>
            </a:r>
            <a:r>
              <a:rPr dirty="0"/>
              <a:t/>
            </a:r>
            <a:br>
              <a:rPr dirty="0"/>
            </a:br>
            <a:r>
              <a:rPr lang="zh-CN" altLang="en-US" sz="1530" kern="0" dirty="0" smtClean="0">
                <a:solidFill>
                  <a:srgbClr val="000000"/>
                </a:solidFill>
                <a:latin typeface="Times New Roman" pitchFamily="65" charset="-122"/>
                <a:ea typeface="宋体" pitchFamily="65" charset="-122"/>
              </a:rPr>
              <a:t>行车出行的念头。宣传语的修辞手法往往以对偶或排比为宜。</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6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11.(2016湖北黄冈质检,17,6分)某校《起航》杂志社准备为高三同学开辟一个专栏《梦想照</a:t>
            </a:r>
            <a:r>
              <a:t/>
            </a:r>
            <a:br/>
            <a:r>
              <a:rPr lang="zh-CN" altLang="en-US" sz="1530" kern="0" dirty="0" smtClean="0">
                <a:solidFill>
                  <a:srgbClr val="000000"/>
                </a:solidFill>
                <a:latin typeface="Times New Roman" pitchFamily="65" charset="-122"/>
                <a:ea typeface="宋体" pitchFamily="65" charset="-122"/>
              </a:rPr>
              <a:t>亮现实》。请以杂志社的名义写一则该栏目的征稿宣传词,要求紧扣专栏主题,至少运用一种</a:t>
            </a:r>
            <a:r>
              <a:t/>
            </a:r>
            <a:br/>
            <a:r>
              <a:rPr lang="zh-CN" altLang="en-US" sz="1530" kern="0" dirty="0" smtClean="0">
                <a:solidFill>
                  <a:srgbClr val="000000"/>
                </a:solidFill>
                <a:latin typeface="Times New Roman" pitchFamily="65" charset="-122"/>
                <a:ea typeface="宋体" pitchFamily="65" charset="-122"/>
              </a:rPr>
              <a:t>修辞手法,不超过80个字。</a:t>
            </a:r>
            <a:endParaRPr lang="zh-CN" altLang="en-US"/>
          </a:p>
        </p:txBody>
      </p:sp>
      <p:sp>
        <p:nvSpPr>
          <p:cNvPr id="3" name="TextBox 2"/>
          <p:cNvSpPr txBox="1"/>
          <p:nvPr/>
        </p:nvSpPr>
        <p:spPr>
          <a:xfrm>
            <a:off x="540000" y="2136872"/>
            <a:ext cx="8127000" cy="172008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(示例1)梦想从这里起航,青春在校园绽放。校刊《起航》为高三同学开辟了专栏《梦</a:t>
            </a:r>
            <a:r>
              <a:rPr dirty="0"/>
              <a:t/>
            </a:r>
            <a:br>
              <a:rPr dirty="0"/>
            </a:br>
            <a:r>
              <a:rPr lang="zh-CN" altLang="en-US" sz="1530" kern="0" dirty="0" smtClean="0">
                <a:solidFill>
                  <a:srgbClr val="000000"/>
                </a:solidFill>
                <a:latin typeface="Times New Roman" pitchFamily="65" charset="-122"/>
                <a:ea typeface="宋体" pitchFamily="65" charset="-122"/>
              </a:rPr>
              <a:t>想照亮现实》,现特向全体高三同学征集优秀稿件,欢迎踊跃投稿。</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(示例2)文字在懵懂岁月里记录着我们成长的足迹,校刊在默默守候中激荡着我们心中的涟</a:t>
            </a:r>
            <a:r>
              <a:rPr dirty="0"/>
              <a:t/>
            </a:r>
            <a:br>
              <a:rPr dirty="0"/>
            </a:br>
            <a:r>
              <a:rPr lang="zh-CN" altLang="en-US" sz="1530" kern="0" dirty="0" smtClean="0">
                <a:solidFill>
                  <a:srgbClr val="000000"/>
                </a:solidFill>
                <a:latin typeface="Times New Roman" pitchFamily="65" charset="-122"/>
                <a:ea typeface="宋体" pitchFamily="65" charset="-122"/>
              </a:rPr>
              <a:t>漪。承载着青春与梦想的高三新专栏《梦想照亮现实》就要“起航”了,欢迎全体高三同学</a:t>
            </a:r>
            <a:r>
              <a:rPr dirty="0"/>
              <a:t/>
            </a:r>
            <a:br>
              <a:rPr dirty="0"/>
            </a:br>
            <a:r>
              <a:rPr lang="zh-CN" altLang="en-US" sz="1530" kern="0" dirty="0" smtClean="0">
                <a:solidFill>
                  <a:srgbClr val="000000"/>
                </a:solidFill>
                <a:latin typeface="Times New Roman" pitchFamily="65" charset="-122"/>
                <a:ea typeface="宋体" pitchFamily="65" charset="-122"/>
              </a:rPr>
              <a:t>踊跃投稿。</a:t>
            </a:r>
            <a:endParaRPr lang="zh-CN" altLang="en-US" dirty="0"/>
          </a:p>
        </p:txBody>
      </p:sp>
      <p:sp>
        <p:nvSpPr>
          <p:cNvPr id="4" name="TextBox 3"/>
          <p:cNvSpPr txBox="1"/>
          <p:nvPr/>
        </p:nvSpPr>
        <p:spPr>
          <a:xfrm>
            <a:off x="540000" y="3905637"/>
            <a:ext cx="8127000" cy="101483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　</a:t>
            </a:r>
            <a:r>
              <a:rPr lang="zh-CN" altLang="en-US" sz="1530" kern="0" dirty="0" smtClean="0">
                <a:solidFill>
                  <a:srgbClr val="000000"/>
                </a:solidFill>
                <a:latin typeface="Times New Roman" pitchFamily="65" charset="-122"/>
                <a:ea typeface="宋体" pitchFamily="65" charset="-122"/>
              </a:rPr>
              <a:t>解答此题要抓住题目中的“征稿宣传词”,所写内容要体现“征稿”的需求,并使用</a:t>
            </a:r>
            <a:r>
              <a:rPr dirty="0"/>
              <a:t/>
            </a:r>
            <a:br>
              <a:rPr dirty="0"/>
            </a:br>
            <a:r>
              <a:rPr lang="zh-CN" altLang="en-US" sz="1530" kern="0" dirty="0" smtClean="0">
                <a:solidFill>
                  <a:srgbClr val="000000"/>
                </a:solidFill>
                <a:latin typeface="Times New Roman" pitchFamily="65" charset="-122"/>
                <a:ea typeface="宋体" pitchFamily="65" charset="-122"/>
              </a:rPr>
              <a:t>“宣传”的语气,情绪高昂,能鼓舞人心;另外,要紧扣“梦想照亮现实”的主题;要至少使用一</a:t>
            </a:r>
            <a:r>
              <a:rPr dirty="0"/>
              <a:t/>
            </a:r>
            <a:br>
              <a:rPr dirty="0"/>
            </a:br>
            <a:r>
              <a:rPr lang="zh-CN" altLang="en-US" sz="1530" kern="0" dirty="0" smtClean="0">
                <a:solidFill>
                  <a:srgbClr val="000000"/>
                </a:solidFill>
                <a:latin typeface="Times New Roman" pitchFamily="65" charset="-122"/>
                <a:ea typeface="宋体" pitchFamily="65" charset="-122"/>
              </a:rPr>
              <a:t>种修辞,如比喻、拟人、借代、引用等。</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634319"/>
            <a:ext cx="8127000" cy="101483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1.(2017浙江,6,6分)根据下面的诗句,描写一个场景。要求:①运用第三人称,有心理描写;②语</a:t>
            </a:r>
            <a:r>
              <a:rPr dirty="0"/>
              <a:t/>
            </a:r>
            <a:br>
              <a:rPr dirty="0"/>
            </a:br>
            <a:r>
              <a:rPr lang="zh-CN" altLang="en-US" sz="1530" kern="0" dirty="0" smtClean="0">
                <a:solidFill>
                  <a:srgbClr val="000000"/>
                </a:solidFill>
                <a:latin typeface="Times New Roman" pitchFamily="65" charset="-122"/>
                <a:ea typeface="宋体" pitchFamily="65" charset="-122"/>
              </a:rPr>
              <a:t>言连贯、准确、生动;③不少于100个字。</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小路上,有十八台阶/我坐在最上面/借一束月光/数台阶上的蚂蚁/我要把蚂蚁,数回一个童年</a:t>
            </a:r>
            <a:endParaRPr lang="zh-CN" altLang="en-US" dirty="0"/>
          </a:p>
        </p:txBody>
      </p:sp>
      <p:sp>
        <p:nvSpPr>
          <p:cNvPr id="3" name="TextBox 11"/>
          <p:cNvSpPr txBox="1"/>
          <p:nvPr/>
        </p:nvSpPr>
        <p:spPr>
          <a:xfrm>
            <a:off x="2519712" y="919939"/>
            <a:ext cx="4445448" cy="400110"/>
          </a:xfrm>
          <a:prstGeom prst="rect">
            <a:avLst/>
          </a:prstGeom>
          <a:noFill/>
          <a:ln w="9525">
            <a:noFill/>
          </a:ln>
        </p:spPr>
        <p:txBody>
          <a:bodyPr wrap="none">
            <a:spAutoFit/>
          </a:bodyPr>
          <a:lstStyle/>
          <a:p>
            <a:r>
              <a:rPr lang="en-US" altLang="zh-CN" sz="2000" b="1" dirty="0" smtClean="0">
                <a:latin typeface="黑体" panose="02010609060101010101" pitchFamily="49" charset="-122"/>
                <a:ea typeface="黑体" panose="02010609060101010101" pitchFamily="49" charset="-122"/>
              </a:rPr>
              <a:t>B</a:t>
            </a:r>
            <a:r>
              <a:rPr lang="zh-CN" altLang="en-US" sz="2000" b="1" dirty="0" smtClean="0">
                <a:latin typeface="黑体" panose="02010609060101010101" pitchFamily="49" charset="-122"/>
                <a:ea typeface="黑体" panose="02010609060101010101" pitchFamily="49" charset="-122"/>
              </a:rPr>
              <a:t>组</a:t>
            </a:r>
            <a:r>
              <a:rPr lang="en-US" altLang="x-none" sz="2000" b="1" dirty="0" smtClean="0">
                <a:latin typeface="黑体" panose="02010609060101010101" pitchFamily="49" charset="-122"/>
                <a:ea typeface="黑体" panose="02010609060101010101" pitchFamily="49" charset="-122"/>
              </a:rPr>
              <a:t>  </a:t>
            </a:r>
            <a:r>
              <a:rPr lang="zh-CN" altLang="en-US" sz="2000" b="1" dirty="0" smtClean="0">
                <a:latin typeface="黑体" panose="02010609060101010101" pitchFamily="49" charset="-122"/>
                <a:ea typeface="黑体" panose="02010609060101010101" pitchFamily="49" charset="-122"/>
              </a:rPr>
              <a:t>自主命题</a:t>
            </a:r>
            <a:r>
              <a:rPr lang="en-US" altLang="zh-CN" sz="2000" b="1" dirty="0" smtClean="0">
                <a:latin typeface="黑体" panose="02010609060101010101" pitchFamily="49" charset="-122"/>
                <a:ea typeface="黑体" panose="02010609060101010101" pitchFamily="49" charset="-122"/>
              </a:rPr>
              <a:t>·</a:t>
            </a:r>
            <a:r>
              <a:rPr lang="zh-CN" altLang="en-US" sz="2000" b="1" dirty="0" smtClean="0">
                <a:latin typeface="黑体" panose="02010609060101010101" pitchFamily="49" charset="-122"/>
                <a:ea typeface="黑体" panose="02010609060101010101" pitchFamily="49" charset="-122"/>
              </a:rPr>
              <a:t>省（区、市）卷题组</a:t>
            </a:r>
            <a:endParaRPr lang="en-US" altLang="zh-CN" sz="2000" b="1" dirty="0" smtClean="0">
              <a:latin typeface="黑体" panose="02010609060101010101" pitchFamily="49" charset="-122"/>
              <a:ea typeface="黑体" panose="02010609060101010101" pitchFamily="49" charset="-122"/>
            </a:endParaRPr>
          </a:p>
        </p:txBody>
      </p:sp>
      <p:sp>
        <p:nvSpPr>
          <p:cNvPr id="4" name="文本框 4"/>
          <p:cNvSpPr txBox="1"/>
          <p:nvPr/>
        </p:nvSpPr>
        <p:spPr>
          <a:xfrm>
            <a:off x="500034" y="1277129"/>
            <a:ext cx="2031325" cy="369332"/>
          </a:xfrm>
          <a:prstGeom prst="rect">
            <a:avLst/>
          </a:prstGeom>
          <a:noFill/>
        </p:spPr>
        <p:txBody>
          <a:bodyPr wrap="none" rtlCol="0" anchor="t">
            <a:spAutoFit/>
          </a:bodyPr>
          <a:lstStyle/>
          <a:p>
            <a:r>
              <a:rPr lang="zh-CN" altLang="en-US" b="1" dirty="0" smtClean="0">
                <a:solidFill>
                  <a:srgbClr val="7030A0"/>
                </a:solidFill>
                <a:latin typeface="黑体" panose="02010609060101010101" pitchFamily="49" charset="-122"/>
                <a:ea typeface="黑体" panose="02010609060101010101" pitchFamily="49" charset="-122"/>
                <a:sym typeface="+mn-ea"/>
              </a:rPr>
              <a:t>题组一  扩展语句</a:t>
            </a:r>
            <a:endParaRPr lang="zh-CN" altLang="en-US" b="1" dirty="0"/>
          </a:p>
        </p:txBody>
      </p:sp>
      <p:graphicFrame>
        <p:nvGraphicFramePr>
          <p:cNvPr id="5" name="表格 2"/>
          <p:cNvGraphicFramePr>
            <a:graphicFrameLocks noGrp="1"/>
          </p:cNvGraphicFramePr>
          <p:nvPr/>
        </p:nvGraphicFramePr>
        <p:xfrm>
          <a:off x="540000" y="2777327"/>
          <a:ext cx="7739992" cy="3733200"/>
        </p:xfrm>
        <a:graphic>
          <a:graphicData uri="http://schemas.openxmlformats.org/drawingml/2006/table">
            <a:tbl>
              <a:tblPr/>
              <a:tblGrid>
                <a:gridCol w="595384"/>
                <a:gridCol w="595384"/>
                <a:gridCol w="595384"/>
                <a:gridCol w="595384"/>
                <a:gridCol w="595384"/>
                <a:gridCol w="595384"/>
                <a:gridCol w="595384"/>
                <a:gridCol w="595384"/>
                <a:gridCol w="595384"/>
                <a:gridCol w="595384"/>
                <a:gridCol w="595384"/>
                <a:gridCol w="595384"/>
                <a:gridCol w="595384"/>
              </a:tblGrid>
              <a:tr h="373320">
                <a:tc>
                  <a:txBody>
                    <a:bodyPr/>
                    <a:lstStyle/>
                    <a:p>
                      <a:pPr eaLnBrk="0" latinLnBrk="1" hangingPunct="0">
                        <a:lnSpc>
                          <a:spcPct val="150000"/>
                        </a:lnSpc>
                        <a:spcBef>
                          <a:spcPts val="0"/>
                        </a:spcBef>
                      </a:pPr>
                      <a:r>
                        <a:rPr lang="zh-CN" altLang="en-US" sz="992" kern="0" dirty="0" smtClean="0">
                          <a:solidFill>
                            <a:srgbClr val="000000"/>
                          </a:solidFill>
                          <a:latin typeface="Times New Roman" pitchFamily="65" charset="-122"/>
                          <a:ea typeface="宋体" pitchFamily="65" charset="-122"/>
                        </a:rPr>
                        <a:t> </a:t>
                      </a:r>
                    </a:p>
                  </a:txBody>
                  <a:tcPr marL="45720" marR="45720"/>
                </a:tc>
                <a:tc>
                  <a:txBody>
                    <a:bodyPr/>
                    <a:lstStyle/>
                    <a:p>
                      <a:pPr eaLnBrk="0" latinLnBrk="1" hangingPunct="0">
                        <a:lnSpc>
                          <a:spcPct val="150000"/>
                        </a:lnSpc>
                        <a:spcBef>
                          <a:spcPts val="0"/>
                        </a:spcBef>
                      </a:pPr>
                      <a:r>
                        <a:rPr lang="zh-CN" altLang="en-US" sz="992" kern="0" dirty="0" smtClean="0">
                          <a:solidFill>
                            <a:srgbClr val="000000"/>
                          </a:solidFill>
                          <a:latin typeface="Times New Roman" pitchFamily="65" charset="-122"/>
                          <a:ea typeface="宋体" pitchFamily="65" charset="-122"/>
                        </a:rPr>
                        <a:t> </a:t>
                      </a:r>
                    </a:p>
                  </a:txBody>
                  <a:tcPr marL="45720" marR="45720"/>
                </a:tc>
                <a:tc>
                  <a:txBody>
                    <a:bodyPr/>
                    <a:lstStyle/>
                    <a:p>
                      <a:pPr eaLnBrk="0" latinLnBrk="1" hangingPunct="0">
                        <a:lnSpc>
                          <a:spcPct val="150000"/>
                        </a:lnSpc>
                        <a:spcBef>
                          <a:spcPts val="0"/>
                        </a:spcBef>
                      </a:pPr>
                      <a:r>
                        <a:rPr lang="zh-CN" altLang="en-US" sz="992" kern="0" dirty="0" smtClean="0">
                          <a:solidFill>
                            <a:srgbClr val="000000"/>
                          </a:solidFill>
                          <a:latin typeface="Times New Roman" pitchFamily="65" charset="-122"/>
                          <a:ea typeface="宋体" pitchFamily="65" charset="-122"/>
                        </a:rPr>
                        <a:t> </a:t>
                      </a:r>
                    </a:p>
                  </a:txBody>
                  <a:tcPr marL="45720" marR="45720"/>
                </a:tc>
                <a:tc>
                  <a:txBody>
                    <a:bodyPr/>
                    <a:lstStyle/>
                    <a:p>
                      <a:pPr eaLnBrk="0" latinLnBrk="1" hangingPunct="0">
                        <a:lnSpc>
                          <a:spcPct val="150000"/>
                        </a:lnSpc>
                        <a:spcBef>
                          <a:spcPts val="0"/>
                        </a:spcBef>
                      </a:pPr>
                      <a:r>
                        <a:rPr lang="zh-CN" altLang="en-US" sz="992" kern="0" dirty="0" smtClean="0">
                          <a:solidFill>
                            <a:srgbClr val="000000"/>
                          </a:solidFill>
                          <a:latin typeface="Times New Roman" pitchFamily="65" charset="-122"/>
                          <a:ea typeface="宋体" pitchFamily="65" charset="-122"/>
                        </a:rPr>
                        <a:t> </a:t>
                      </a:r>
                    </a:p>
                  </a:txBody>
                  <a:tcPr marL="45720" marR="45720"/>
                </a:tc>
                <a:tc>
                  <a:txBody>
                    <a:bodyPr/>
                    <a:lstStyle/>
                    <a:p>
                      <a:pPr eaLnBrk="0" latinLnBrk="1" hangingPunct="0">
                        <a:lnSpc>
                          <a:spcPct val="150000"/>
                        </a:lnSpc>
                        <a:spcBef>
                          <a:spcPts val="0"/>
                        </a:spcBef>
                      </a:pPr>
                      <a:r>
                        <a:rPr lang="zh-CN" altLang="en-US" sz="992" kern="0" dirty="0" smtClean="0">
                          <a:solidFill>
                            <a:srgbClr val="000000"/>
                          </a:solidFill>
                          <a:latin typeface="Times New Roman" pitchFamily="65" charset="-122"/>
                          <a:ea typeface="宋体" pitchFamily="65" charset="-122"/>
                        </a:rPr>
                        <a:t> </a:t>
                      </a:r>
                    </a:p>
                  </a:txBody>
                  <a:tcPr marL="45720" marR="45720"/>
                </a:tc>
                <a:tc>
                  <a:txBody>
                    <a:bodyPr/>
                    <a:lstStyle/>
                    <a:p>
                      <a:pPr eaLnBrk="0" latinLnBrk="1" hangingPunct="0">
                        <a:lnSpc>
                          <a:spcPct val="150000"/>
                        </a:lnSpc>
                        <a:spcBef>
                          <a:spcPts val="0"/>
                        </a:spcBef>
                      </a:pPr>
                      <a:r>
                        <a:rPr lang="zh-CN" altLang="en-US" sz="992" kern="0" dirty="0" smtClean="0">
                          <a:solidFill>
                            <a:srgbClr val="000000"/>
                          </a:solidFill>
                          <a:latin typeface="Times New Roman" pitchFamily="65" charset="-122"/>
                          <a:ea typeface="宋体" pitchFamily="65" charset="-122"/>
                        </a:rPr>
                        <a:t> </a:t>
                      </a:r>
                    </a:p>
                  </a:txBody>
                  <a:tcPr marL="45720" marR="45720"/>
                </a:tc>
                <a:tc>
                  <a:txBody>
                    <a:bodyPr/>
                    <a:lstStyle/>
                    <a:p>
                      <a:pPr eaLnBrk="0" latinLnBrk="1" hangingPunct="0">
                        <a:lnSpc>
                          <a:spcPct val="150000"/>
                        </a:lnSpc>
                        <a:spcBef>
                          <a:spcPts val="0"/>
                        </a:spcBef>
                      </a:pPr>
                      <a:r>
                        <a:rPr lang="zh-CN" altLang="en-US" sz="992" kern="0" dirty="0" smtClean="0">
                          <a:solidFill>
                            <a:srgbClr val="000000"/>
                          </a:solidFill>
                          <a:latin typeface="Times New Roman" pitchFamily="65" charset="-122"/>
                          <a:ea typeface="宋体" pitchFamily="65" charset="-122"/>
                        </a:rPr>
                        <a:t> </a:t>
                      </a:r>
                    </a:p>
                  </a:txBody>
                  <a:tcPr marL="45720" marR="45720"/>
                </a:tc>
                <a:tc>
                  <a:txBody>
                    <a:bodyPr/>
                    <a:lstStyle/>
                    <a:p>
                      <a:pPr eaLnBrk="0" latinLnBrk="1" hangingPunct="0">
                        <a:lnSpc>
                          <a:spcPct val="150000"/>
                        </a:lnSpc>
                        <a:spcBef>
                          <a:spcPts val="0"/>
                        </a:spcBef>
                      </a:pPr>
                      <a:r>
                        <a:rPr lang="zh-CN" altLang="en-US" sz="992" kern="0" dirty="0" smtClean="0">
                          <a:solidFill>
                            <a:srgbClr val="000000"/>
                          </a:solidFill>
                          <a:latin typeface="Times New Roman" pitchFamily="65" charset="-122"/>
                          <a:ea typeface="宋体" pitchFamily="65" charset="-122"/>
                        </a:rPr>
                        <a:t> </a:t>
                      </a:r>
                    </a:p>
                  </a:txBody>
                  <a:tcPr marL="45720" marR="45720"/>
                </a:tc>
                <a:tc>
                  <a:txBody>
                    <a:bodyPr/>
                    <a:lstStyle/>
                    <a:p>
                      <a:pPr eaLnBrk="0" latinLnBrk="1" hangingPunct="0">
                        <a:lnSpc>
                          <a:spcPct val="150000"/>
                        </a:lnSpc>
                        <a:spcBef>
                          <a:spcPts val="0"/>
                        </a:spcBef>
                      </a:pPr>
                      <a:r>
                        <a:rPr lang="zh-CN" altLang="en-US" sz="992" kern="0" dirty="0" smtClean="0">
                          <a:solidFill>
                            <a:srgbClr val="000000"/>
                          </a:solidFill>
                          <a:latin typeface="Times New Roman" pitchFamily="65" charset="-122"/>
                          <a:ea typeface="宋体" pitchFamily="65" charset="-122"/>
                        </a:rPr>
                        <a:t> </a:t>
                      </a:r>
                    </a:p>
                  </a:txBody>
                  <a:tcPr marL="45720" marR="45720"/>
                </a:tc>
                <a:tc>
                  <a:txBody>
                    <a:bodyPr/>
                    <a:lstStyle/>
                    <a:p>
                      <a:pPr eaLnBrk="0" latinLnBrk="1" hangingPunct="0">
                        <a:lnSpc>
                          <a:spcPct val="150000"/>
                        </a:lnSpc>
                        <a:spcBef>
                          <a:spcPts val="0"/>
                        </a:spcBef>
                      </a:pPr>
                      <a:r>
                        <a:rPr lang="zh-CN" altLang="en-US" sz="992" kern="0" dirty="0" smtClean="0">
                          <a:solidFill>
                            <a:srgbClr val="000000"/>
                          </a:solidFill>
                          <a:latin typeface="Times New Roman" pitchFamily="65" charset="-122"/>
                          <a:ea typeface="宋体" pitchFamily="65" charset="-122"/>
                        </a:rPr>
                        <a:t> </a:t>
                      </a:r>
                    </a:p>
                  </a:txBody>
                  <a:tcPr marL="45720" marR="45720"/>
                </a:tc>
                <a:tc>
                  <a:txBody>
                    <a:bodyPr/>
                    <a:lstStyle/>
                    <a:p>
                      <a:pPr eaLnBrk="0" latinLnBrk="1" hangingPunct="0">
                        <a:lnSpc>
                          <a:spcPct val="150000"/>
                        </a:lnSpc>
                        <a:spcBef>
                          <a:spcPts val="0"/>
                        </a:spcBef>
                      </a:pPr>
                      <a:r>
                        <a:rPr lang="zh-CN" altLang="en-US" sz="992" kern="0" dirty="0" smtClean="0">
                          <a:solidFill>
                            <a:srgbClr val="000000"/>
                          </a:solidFill>
                          <a:latin typeface="Times New Roman" pitchFamily="65" charset="-122"/>
                          <a:ea typeface="宋体" pitchFamily="65" charset="-122"/>
                        </a:rPr>
                        <a:t> </a:t>
                      </a:r>
                    </a:p>
                  </a:txBody>
                  <a:tcPr marL="45720" marR="45720"/>
                </a:tc>
                <a:tc>
                  <a:txBody>
                    <a:bodyPr/>
                    <a:lstStyle/>
                    <a:p>
                      <a:pPr eaLnBrk="0" latinLnBrk="1" hangingPunct="0">
                        <a:lnSpc>
                          <a:spcPct val="150000"/>
                        </a:lnSpc>
                        <a:spcBef>
                          <a:spcPts val="0"/>
                        </a:spcBef>
                      </a:pPr>
                      <a:r>
                        <a:rPr lang="zh-CN" altLang="en-US" sz="992" kern="0" dirty="0" smtClean="0">
                          <a:solidFill>
                            <a:srgbClr val="000000"/>
                          </a:solidFill>
                          <a:latin typeface="Times New Roman" pitchFamily="65" charset="-122"/>
                          <a:ea typeface="宋体" pitchFamily="65" charset="-122"/>
                        </a:rPr>
                        <a:t> </a:t>
                      </a:r>
                    </a:p>
                  </a:txBody>
                  <a:tcPr marL="45720" marR="45720"/>
                </a:tc>
                <a:tc>
                  <a:txBody>
                    <a:bodyPr/>
                    <a:lstStyle/>
                    <a:p>
                      <a:pPr eaLnBrk="0" latinLnBrk="1" hangingPunct="0">
                        <a:lnSpc>
                          <a:spcPct val="150000"/>
                        </a:lnSpc>
                        <a:spcBef>
                          <a:spcPts val="0"/>
                        </a:spcBef>
                      </a:pPr>
                      <a:r>
                        <a:rPr lang="zh-CN" altLang="en-US" sz="992" kern="0" dirty="0" smtClean="0">
                          <a:solidFill>
                            <a:srgbClr val="000000"/>
                          </a:solidFill>
                          <a:latin typeface="Times New Roman" pitchFamily="65" charset="-122"/>
                          <a:ea typeface="宋体" pitchFamily="65" charset="-122"/>
                        </a:rPr>
                        <a:t> </a:t>
                      </a:r>
                    </a:p>
                  </a:txBody>
                  <a:tcPr marL="45720" marR="45720"/>
                </a:tc>
              </a:tr>
              <a:tr h="373320">
                <a:tc>
                  <a:txBody>
                    <a:bodyPr/>
                    <a:lstStyle/>
                    <a:p>
                      <a:pPr eaLnBrk="0" latinLnBrk="1" hangingPunct="0">
                        <a:lnSpc>
                          <a:spcPct val="150000"/>
                        </a:lnSpc>
                        <a:spcBef>
                          <a:spcPts val="0"/>
                        </a:spcBef>
                      </a:pPr>
                      <a:r>
                        <a:rPr lang="zh-CN" altLang="en-US" sz="992" kern="0" dirty="0" smtClean="0">
                          <a:solidFill>
                            <a:srgbClr val="000000"/>
                          </a:solidFill>
                          <a:latin typeface="Times New Roman" pitchFamily="65" charset="-122"/>
                          <a:ea typeface="宋体" pitchFamily="65" charset="-122"/>
                        </a:rPr>
                        <a:t> </a:t>
                      </a:r>
                    </a:p>
                  </a:txBody>
                  <a:tcPr marL="45720" marR="45720"/>
                </a:tc>
                <a:tc>
                  <a:txBody>
                    <a:bodyPr/>
                    <a:lstStyle/>
                    <a:p>
                      <a:pPr eaLnBrk="0" latinLnBrk="1" hangingPunct="0">
                        <a:lnSpc>
                          <a:spcPct val="150000"/>
                        </a:lnSpc>
                        <a:spcBef>
                          <a:spcPts val="0"/>
                        </a:spcBef>
                      </a:pPr>
                      <a:r>
                        <a:rPr lang="zh-CN" altLang="en-US" sz="992" kern="0" dirty="0" smtClean="0">
                          <a:solidFill>
                            <a:srgbClr val="000000"/>
                          </a:solidFill>
                          <a:latin typeface="Times New Roman" pitchFamily="65" charset="-122"/>
                          <a:ea typeface="宋体" pitchFamily="65" charset="-122"/>
                        </a:rPr>
                        <a:t> </a:t>
                      </a:r>
                    </a:p>
                  </a:txBody>
                  <a:tcPr marL="45720" marR="45720"/>
                </a:tc>
                <a:tc>
                  <a:txBody>
                    <a:bodyPr/>
                    <a:lstStyle/>
                    <a:p>
                      <a:pPr eaLnBrk="0" latinLnBrk="1" hangingPunct="0">
                        <a:lnSpc>
                          <a:spcPct val="150000"/>
                        </a:lnSpc>
                        <a:spcBef>
                          <a:spcPts val="0"/>
                        </a:spcBef>
                      </a:pPr>
                      <a:r>
                        <a:rPr lang="zh-CN" altLang="en-US" sz="992" kern="0" dirty="0" smtClean="0">
                          <a:solidFill>
                            <a:srgbClr val="000000"/>
                          </a:solidFill>
                          <a:latin typeface="Times New Roman" pitchFamily="65" charset="-122"/>
                          <a:ea typeface="宋体" pitchFamily="65" charset="-122"/>
                        </a:rPr>
                        <a:t> </a:t>
                      </a:r>
                    </a:p>
                  </a:txBody>
                  <a:tcPr marL="45720" marR="45720"/>
                </a:tc>
                <a:tc>
                  <a:txBody>
                    <a:bodyPr/>
                    <a:lstStyle/>
                    <a:p>
                      <a:pPr eaLnBrk="0" latinLnBrk="1" hangingPunct="0">
                        <a:lnSpc>
                          <a:spcPct val="150000"/>
                        </a:lnSpc>
                        <a:spcBef>
                          <a:spcPts val="0"/>
                        </a:spcBef>
                      </a:pPr>
                      <a:r>
                        <a:rPr lang="zh-CN" altLang="en-US" sz="992" kern="0" dirty="0" smtClean="0">
                          <a:solidFill>
                            <a:srgbClr val="000000"/>
                          </a:solidFill>
                          <a:latin typeface="Times New Roman" pitchFamily="65" charset="-122"/>
                          <a:ea typeface="宋体" pitchFamily="65" charset="-122"/>
                        </a:rPr>
                        <a:t> </a:t>
                      </a:r>
                    </a:p>
                  </a:txBody>
                  <a:tcPr marL="45720" marR="45720"/>
                </a:tc>
                <a:tc>
                  <a:txBody>
                    <a:bodyPr/>
                    <a:lstStyle/>
                    <a:p>
                      <a:pPr eaLnBrk="0" latinLnBrk="1" hangingPunct="0">
                        <a:lnSpc>
                          <a:spcPct val="150000"/>
                        </a:lnSpc>
                        <a:spcBef>
                          <a:spcPts val="0"/>
                        </a:spcBef>
                      </a:pPr>
                      <a:r>
                        <a:rPr lang="zh-CN" altLang="en-US" sz="992" kern="0" dirty="0" smtClean="0">
                          <a:solidFill>
                            <a:srgbClr val="000000"/>
                          </a:solidFill>
                          <a:latin typeface="Times New Roman" pitchFamily="65" charset="-122"/>
                          <a:ea typeface="宋体" pitchFamily="65" charset="-122"/>
                        </a:rPr>
                        <a:t> </a:t>
                      </a:r>
                    </a:p>
                  </a:txBody>
                  <a:tcPr marL="45720" marR="45720"/>
                </a:tc>
                <a:tc>
                  <a:txBody>
                    <a:bodyPr/>
                    <a:lstStyle/>
                    <a:p>
                      <a:pPr eaLnBrk="0" latinLnBrk="1" hangingPunct="0">
                        <a:lnSpc>
                          <a:spcPct val="150000"/>
                        </a:lnSpc>
                        <a:spcBef>
                          <a:spcPts val="0"/>
                        </a:spcBef>
                      </a:pPr>
                      <a:r>
                        <a:rPr lang="zh-CN" altLang="en-US" sz="992" kern="0" dirty="0" smtClean="0">
                          <a:solidFill>
                            <a:srgbClr val="000000"/>
                          </a:solidFill>
                          <a:latin typeface="Times New Roman" pitchFamily="65" charset="-122"/>
                          <a:ea typeface="宋体" pitchFamily="65" charset="-122"/>
                        </a:rPr>
                        <a:t> </a:t>
                      </a:r>
                    </a:p>
                  </a:txBody>
                  <a:tcPr marL="45720" marR="45720"/>
                </a:tc>
                <a:tc>
                  <a:txBody>
                    <a:bodyPr/>
                    <a:lstStyle/>
                    <a:p>
                      <a:pPr eaLnBrk="0" latinLnBrk="1" hangingPunct="0">
                        <a:lnSpc>
                          <a:spcPct val="150000"/>
                        </a:lnSpc>
                        <a:spcBef>
                          <a:spcPts val="0"/>
                        </a:spcBef>
                      </a:pPr>
                      <a:r>
                        <a:rPr lang="zh-CN" altLang="en-US" sz="992" kern="0" dirty="0" smtClean="0">
                          <a:solidFill>
                            <a:srgbClr val="000000"/>
                          </a:solidFill>
                          <a:latin typeface="Times New Roman" pitchFamily="65" charset="-122"/>
                          <a:ea typeface="宋体" pitchFamily="65" charset="-122"/>
                        </a:rPr>
                        <a:t> </a:t>
                      </a:r>
                    </a:p>
                  </a:txBody>
                  <a:tcPr marL="45720" marR="45720"/>
                </a:tc>
                <a:tc>
                  <a:txBody>
                    <a:bodyPr/>
                    <a:lstStyle/>
                    <a:p>
                      <a:pPr eaLnBrk="0" latinLnBrk="1" hangingPunct="0">
                        <a:lnSpc>
                          <a:spcPct val="150000"/>
                        </a:lnSpc>
                        <a:spcBef>
                          <a:spcPts val="0"/>
                        </a:spcBef>
                      </a:pPr>
                      <a:r>
                        <a:rPr lang="zh-CN" altLang="en-US" sz="992" kern="0" dirty="0" smtClean="0">
                          <a:solidFill>
                            <a:srgbClr val="000000"/>
                          </a:solidFill>
                          <a:latin typeface="Times New Roman" pitchFamily="65" charset="-122"/>
                          <a:ea typeface="宋体" pitchFamily="65" charset="-122"/>
                        </a:rPr>
                        <a:t> </a:t>
                      </a:r>
                    </a:p>
                  </a:txBody>
                  <a:tcPr marL="45720" marR="45720"/>
                </a:tc>
                <a:tc>
                  <a:txBody>
                    <a:bodyPr/>
                    <a:lstStyle/>
                    <a:p>
                      <a:pPr eaLnBrk="0" latinLnBrk="1" hangingPunct="0">
                        <a:lnSpc>
                          <a:spcPct val="150000"/>
                        </a:lnSpc>
                        <a:spcBef>
                          <a:spcPts val="0"/>
                        </a:spcBef>
                      </a:pPr>
                      <a:r>
                        <a:rPr lang="zh-CN" altLang="en-US" sz="992" kern="0" dirty="0" smtClean="0">
                          <a:solidFill>
                            <a:srgbClr val="000000"/>
                          </a:solidFill>
                          <a:latin typeface="Times New Roman" pitchFamily="65" charset="-122"/>
                          <a:ea typeface="宋体" pitchFamily="65" charset="-122"/>
                        </a:rPr>
                        <a:t> </a:t>
                      </a:r>
                    </a:p>
                  </a:txBody>
                  <a:tcPr marL="45720" marR="45720"/>
                </a:tc>
                <a:tc>
                  <a:txBody>
                    <a:bodyPr/>
                    <a:lstStyle/>
                    <a:p>
                      <a:pPr eaLnBrk="0" latinLnBrk="1" hangingPunct="0">
                        <a:lnSpc>
                          <a:spcPct val="150000"/>
                        </a:lnSpc>
                        <a:spcBef>
                          <a:spcPts val="0"/>
                        </a:spcBef>
                      </a:pPr>
                      <a:r>
                        <a:rPr lang="zh-CN" altLang="en-US" sz="992" kern="0" dirty="0" smtClean="0">
                          <a:solidFill>
                            <a:srgbClr val="000000"/>
                          </a:solidFill>
                          <a:latin typeface="Times New Roman" pitchFamily="65" charset="-122"/>
                          <a:ea typeface="宋体" pitchFamily="65" charset="-122"/>
                        </a:rPr>
                        <a:t> </a:t>
                      </a:r>
                    </a:p>
                  </a:txBody>
                  <a:tcPr marL="45720" marR="45720"/>
                </a:tc>
                <a:tc>
                  <a:txBody>
                    <a:bodyPr/>
                    <a:lstStyle/>
                    <a:p>
                      <a:pPr eaLnBrk="0" latinLnBrk="1" hangingPunct="0">
                        <a:lnSpc>
                          <a:spcPct val="150000"/>
                        </a:lnSpc>
                        <a:spcBef>
                          <a:spcPts val="0"/>
                        </a:spcBef>
                      </a:pPr>
                      <a:r>
                        <a:rPr lang="zh-CN" altLang="en-US" sz="992" kern="0" dirty="0" smtClean="0">
                          <a:solidFill>
                            <a:srgbClr val="000000"/>
                          </a:solidFill>
                          <a:latin typeface="Times New Roman" pitchFamily="65" charset="-122"/>
                          <a:ea typeface="宋体" pitchFamily="65" charset="-122"/>
                        </a:rPr>
                        <a:t> </a:t>
                      </a:r>
                    </a:p>
                  </a:txBody>
                  <a:tcPr marL="45720" marR="45720"/>
                </a:tc>
                <a:tc>
                  <a:txBody>
                    <a:bodyPr/>
                    <a:lstStyle/>
                    <a:p>
                      <a:pPr eaLnBrk="0" latinLnBrk="1" hangingPunct="0">
                        <a:lnSpc>
                          <a:spcPct val="150000"/>
                        </a:lnSpc>
                        <a:spcBef>
                          <a:spcPts val="0"/>
                        </a:spcBef>
                      </a:pPr>
                      <a:r>
                        <a:rPr lang="zh-CN" altLang="en-US" sz="992" kern="0" dirty="0" smtClean="0">
                          <a:solidFill>
                            <a:srgbClr val="000000"/>
                          </a:solidFill>
                          <a:latin typeface="Times New Roman" pitchFamily="65" charset="-122"/>
                          <a:ea typeface="宋体" pitchFamily="65" charset="-122"/>
                        </a:rPr>
                        <a:t> </a:t>
                      </a:r>
                    </a:p>
                  </a:txBody>
                  <a:tcPr marL="45720" marR="45720"/>
                </a:tc>
                <a:tc>
                  <a:txBody>
                    <a:bodyPr/>
                    <a:lstStyle/>
                    <a:p>
                      <a:pPr eaLnBrk="0" latinLnBrk="1" hangingPunct="0">
                        <a:lnSpc>
                          <a:spcPct val="150000"/>
                        </a:lnSpc>
                        <a:spcBef>
                          <a:spcPts val="0"/>
                        </a:spcBef>
                      </a:pPr>
                      <a:r>
                        <a:rPr lang="zh-CN" altLang="en-US" sz="992" kern="0" dirty="0" smtClean="0">
                          <a:solidFill>
                            <a:srgbClr val="000000"/>
                          </a:solidFill>
                          <a:latin typeface="Times New Roman" pitchFamily="65" charset="-122"/>
                          <a:ea typeface="宋体" pitchFamily="65" charset="-122"/>
                        </a:rPr>
                        <a:t> </a:t>
                      </a:r>
                    </a:p>
                  </a:txBody>
                  <a:tcPr marL="45720" marR="45720"/>
                </a:tc>
              </a:tr>
              <a:tr h="373320">
                <a:tc>
                  <a:txBody>
                    <a:bodyPr/>
                    <a:lstStyle/>
                    <a:p>
                      <a:pPr eaLnBrk="0" latinLnBrk="1" hangingPunct="0">
                        <a:lnSpc>
                          <a:spcPct val="150000"/>
                        </a:lnSpc>
                        <a:spcBef>
                          <a:spcPts val="0"/>
                        </a:spcBef>
                      </a:pPr>
                      <a:r>
                        <a:rPr lang="zh-CN" altLang="en-US" sz="992" kern="0" dirty="0" smtClean="0">
                          <a:solidFill>
                            <a:srgbClr val="000000"/>
                          </a:solidFill>
                          <a:latin typeface="Times New Roman" pitchFamily="65" charset="-122"/>
                          <a:ea typeface="宋体" pitchFamily="65" charset="-122"/>
                        </a:rPr>
                        <a:t> </a:t>
                      </a:r>
                    </a:p>
                  </a:txBody>
                  <a:tcPr marL="45720" marR="45720"/>
                </a:tc>
                <a:tc>
                  <a:txBody>
                    <a:bodyPr/>
                    <a:lstStyle/>
                    <a:p>
                      <a:pPr eaLnBrk="0" latinLnBrk="1" hangingPunct="0">
                        <a:lnSpc>
                          <a:spcPct val="150000"/>
                        </a:lnSpc>
                        <a:spcBef>
                          <a:spcPts val="0"/>
                        </a:spcBef>
                      </a:pPr>
                      <a:r>
                        <a:rPr lang="zh-CN" altLang="en-US" sz="992" kern="0" dirty="0" smtClean="0">
                          <a:solidFill>
                            <a:srgbClr val="000000"/>
                          </a:solidFill>
                          <a:latin typeface="Times New Roman" pitchFamily="65" charset="-122"/>
                          <a:ea typeface="宋体" pitchFamily="65" charset="-122"/>
                        </a:rPr>
                        <a:t> </a:t>
                      </a:r>
                    </a:p>
                  </a:txBody>
                  <a:tcPr marL="45720" marR="45720"/>
                </a:tc>
                <a:tc>
                  <a:txBody>
                    <a:bodyPr/>
                    <a:lstStyle/>
                    <a:p>
                      <a:pPr eaLnBrk="0" latinLnBrk="1" hangingPunct="0">
                        <a:lnSpc>
                          <a:spcPct val="150000"/>
                        </a:lnSpc>
                        <a:spcBef>
                          <a:spcPts val="0"/>
                        </a:spcBef>
                      </a:pPr>
                      <a:r>
                        <a:rPr lang="zh-CN" altLang="en-US" sz="992" kern="0" dirty="0" smtClean="0">
                          <a:solidFill>
                            <a:srgbClr val="000000"/>
                          </a:solidFill>
                          <a:latin typeface="Times New Roman" pitchFamily="65" charset="-122"/>
                          <a:ea typeface="宋体" pitchFamily="65" charset="-122"/>
                        </a:rPr>
                        <a:t> </a:t>
                      </a:r>
                    </a:p>
                  </a:txBody>
                  <a:tcPr marL="45720" marR="45720"/>
                </a:tc>
                <a:tc>
                  <a:txBody>
                    <a:bodyPr/>
                    <a:lstStyle/>
                    <a:p>
                      <a:pPr eaLnBrk="0" latinLnBrk="1" hangingPunct="0">
                        <a:lnSpc>
                          <a:spcPct val="150000"/>
                        </a:lnSpc>
                        <a:spcBef>
                          <a:spcPts val="0"/>
                        </a:spcBef>
                      </a:pPr>
                      <a:r>
                        <a:rPr lang="zh-CN" altLang="en-US" sz="992" kern="0" dirty="0" smtClean="0">
                          <a:solidFill>
                            <a:srgbClr val="000000"/>
                          </a:solidFill>
                          <a:latin typeface="Times New Roman" pitchFamily="65" charset="-122"/>
                          <a:ea typeface="宋体" pitchFamily="65" charset="-122"/>
                        </a:rPr>
                        <a:t> </a:t>
                      </a:r>
                    </a:p>
                  </a:txBody>
                  <a:tcPr marL="45720" marR="45720"/>
                </a:tc>
                <a:tc>
                  <a:txBody>
                    <a:bodyPr/>
                    <a:lstStyle/>
                    <a:p>
                      <a:pPr eaLnBrk="0" latinLnBrk="1" hangingPunct="0">
                        <a:lnSpc>
                          <a:spcPct val="150000"/>
                        </a:lnSpc>
                        <a:spcBef>
                          <a:spcPts val="0"/>
                        </a:spcBef>
                      </a:pPr>
                      <a:r>
                        <a:rPr lang="zh-CN" altLang="en-US" sz="992" kern="0" dirty="0" smtClean="0">
                          <a:solidFill>
                            <a:srgbClr val="000000"/>
                          </a:solidFill>
                          <a:latin typeface="Times New Roman" pitchFamily="65" charset="-122"/>
                          <a:ea typeface="宋体" pitchFamily="65" charset="-122"/>
                        </a:rPr>
                        <a:t> </a:t>
                      </a:r>
                    </a:p>
                  </a:txBody>
                  <a:tcPr marL="45720" marR="45720"/>
                </a:tc>
                <a:tc>
                  <a:txBody>
                    <a:bodyPr/>
                    <a:lstStyle/>
                    <a:p>
                      <a:pPr eaLnBrk="0" latinLnBrk="1" hangingPunct="0">
                        <a:lnSpc>
                          <a:spcPct val="150000"/>
                        </a:lnSpc>
                        <a:spcBef>
                          <a:spcPts val="0"/>
                        </a:spcBef>
                      </a:pPr>
                      <a:r>
                        <a:rPr lang="zh-CN" altLang="en-US" sz="992" kern="0" dirty="0" smtClean="0">
                          <a:solidFill>
                            <a:srgbClr val="000000"/>
                          </a:solidFill>
                          <a:latin typeface="Times New Roman" pitchFamily="65" charset="-122"/>
                          <a:ea typeface="宋体" pitchFamily="65" charset="-122"/>
                        </a:rPr>
                        <a:t> </a:t>
                      </a:r>
                    </a:p>
                  </a:txBody>
                  <a:tcPr marL="45720" marR="45720"/>
                </a:tc>
                <a:tc>
                  <a:txBody>
                    <a:bodyPr/>
                    <a:lstStyle/>
                    <a:p>
                      <a:pPr eaLnBrk="0" latinLnBrk="1" hangingPunct="0">
                        <a:lnSpc>
                          <a:spcPct val="150000"/>
                        </a:lnSpc>
                        <a:spcBef>
                          <a:spcPts val="0"/>
                        </a:spcBef>
                      </a:pPr>
                      <a:r>
                        <a:rPr lang="zh-CN" altLang="en-US" sz="992" kern="0" dirty="0" smtClean="0">
                          <a:solidFill>
                            <a:srgbClr val="000000"/>
                          </a:solidFill>
                          <a:latin typeface="Times New Roman" pitchFamily="65" charset="-122"/>
                          <a:ea typeface="宋体" pitchFamily="65" charset="-122"/>
                        </a:rPr>
                        <a:t> </a:t>
                      </a:r>
                    </a:p>
                  </a:txBody>
                  <a:tcPr marL="45720" marR="45720"/>
                </a:tc>
                <a:tc>
                  <a:txBody>
                    <a:bodyPr/>
                    <a:lstStyle/>
                    <a:p>
                      <a:pPr eaLnBrk="0" latinLnBrk="1" hangingPunct="0">
                        <a:lnSpc>
                          <a:spcPct val="150000"/>
                        </a:lnSpc>
                        <a:spcBef>
                          <a:spcPts val="0"/>
                        </a:spcBef>
                      </a:pPr>
                      <a:r>
                        <a:rPr lang="zh-CN" altLang="en-US" sz="992" kern="0" dirty="0" smtClean="0">
                          <a:solidFill>
                            <a:srgbClr val="000000"/>
                          </a:solidFill>
                          <a:latin typeface="Times New Roman" pitchFamily="65" charset="-122"/>
                          <a:ea typeface="宋体" pitchFamily="65" charset="-122"/>
                        </a:rPr>
                        <a:t> </a:t>
                      </a:r>
                    </a:p>
                  </a:txBody>
                  <a:tcPr marL="45720" marR="45720"/>
                </a:tc>
                <a:tc>
                  <a:txBody>
                    <a:bodyPr/>
                    <a:lstStyle/>
                    <a:p>
                      <a:pPr eaLnBrk="0" latinLnBrk="1" hangingPunct="0">
                        <a:lnSpc>
                          <a:spcPct val="150000"/>
                        </a:lnSpc>
                        <a:spcBef>
                          <a:spcPts val="0"/>
                        </a:spcBef>
                      </a:pPr>
                      <a:r>
                        <a:rPr lang="zh-CN" altLang="en-US" sz="992" kern="0" dirty="0" smtClean="0">
                          <a:solidFill>
                            <a:srgbClr val="000000"/>
                          </a:solidFill>
                          <a:latin typeface="Times New Roman" pitchFamily="65" charset="-122"/>
                          <a:ea typeface="宋体" pitchFamily="65" charset="-122"/>
                        </a:rPr>
                        <a:t> </a:t>
                      </a:r>
                    </a:p>
                  </a:txBody>
                  <a:tcPr marL="45720" marR="45720"/>
                </a:tc>
                <a:tc>
                  <a:txBody>
                    <a:bodyPr/>
                    <a:lstStyle/>
                    <a:p>
                      <a:pPr eaLnBrk="0" latinLnBrk="1" hangingPunct="0">
                        <a:lnSpc>
                          <a:spcPct val="150000"/>
                        </a:lnSpc>
                        <a:spcBef>
                          <a:spcPts val="0"/>
                        </a:spcBef>
                      </a:pPr>
                      <a:r>
                        <a:rPr lang="zh-CN" altLang="en-US" sz="992" kern="0" dirty="0" smtClean="0">
                          <a:solidFill>
                            <a:srgbClr val="000000"/>
                          </a:solidFill>
                          <a:latin typeface="Times New Roman" pitchFamily="65" charset="-122"/>
                          <a:ea typeface="宋体" pitchFamily="65" charset="-122"/>
                        </a:rPr>
                        <a:t> </a:t>
                      </a:r>
                    </a:p>
                  </a:txBody>
                  <a:tcPr marL="45720" marR="45720"/>
                </a:tc>
                <a:tc>
                  <a:txBody>
                    <a:bodyPr/>
                    <a:lstStyle/>
                    <a:p>
                      <a:pPr eaLnBrk="0" latinLnBrk="1" hangingPunct="0">
                        <a:lnSpc>
                          <a:spcPct val="150000"/>
                        </a:lnSpc>
                        <a:spcBef>
                          <a:spcPts val="0"/>
                        </a:spcBef>
                      </a:pPr>
                      <a:r>
                        <a:rPr lang="zh-CN" altLang="en-US" sz="992" kern="0" dirty="0" smtClean="0">
                          <a:solidFill>
                            <a:srgbClr val="000000"/>
                          </a:solidFill>
                          <a:latin typeface="Times New Roman" pitchFamily="65" charset="-122"/>
                          <a:ea typeface="宋体" pitchFamily="65" charset="-122"/>
                        </a:rPr>
                        <a:t> </a:t>
                      </a:r>
                    </a:p>
                  </a:txBody>
                  <a:tcPr marL="45720" marR="45720"/>
                </a:tc>
                <a:tc>
                  <a:txBody>
                    <a:bodyPr/>
                    <a:lstStyle/>
                    <a:p>
                      <a:pPr eaLnBrk="0" latinLnBrk="1" hangingPunct="0">
                        <a:lnSpc>
                          <a:spcPct val="150000"/>
                        </a:lnSpc>
                        <a:spcBef>
                          <a:spcPts val="0"/>
                        </a:spcBef>
                      </a:pPr>
                      <a:r>
                        <a:rPr lang="zh-CN" altLang="en-US" sz="992" kern="0" dirty="0" smtClean="0">
                          <a:solidFill>
                            <a:srgbClr val="000000"/>
                          </a:solidFill>
                          <a:latin typeface="Times New Roman" pitchFamily="65" charset="-122"/>
                          <a:ea typeface="宋体" pitchFamily="65" charset="-122"/>
                        </a:rPr>
                        <a:t> </a:t>
                      </a:r>
                    </a:p>
                  </a:txBody>
                  <a:tcPr marL="45720" marR="45720"/>
                </a:tc>
                <a:tc>
                  <a:txBody>
                    <a:bodyPr/>
                    <a:lstStyle/>
                    <a:p>
                      <a:pPr eaLnBrk="0" latinLnBrk="1" hangingPunct="0">
                        <a:lnSpc>
                          <a:spcPct val="150000"/>
                        </a:lnSpc>
                        <a:spcBef>
                          <a:spcPts val="0"/>
                        </a:spcBef>
                      </a:pPr>
                      <a:r>
                        <a:rPr lang="zh-CN" altLang="en-US" sz="992" kern="0" dirty="0" smtClean="0">
                          <a:solidFill>
                            <a:srgbClr val="000000"/>
                          </a:solidFill>
                          <a:latin typeface="Times New Roman" pitchFamily="65" charset="-122"/>
                          <a:ea typeface="宋体" pitchFamily="65" charset="-122"/>
                        </a:rPr>
                        <a:t> </a:t>
                      </a:r>
                    </a:p>
                  </a:txBody>
                  <a:tcPr marL="45720" marR="45720"/>
                </a:tc>
              </a:tr>
              <a:tr h="373320">
                <a:tc>
                  <a:txBody>
                    <a:bodyPr/>
                    <a:lstStyle/>
                    <a:p>
                      <a:pPr eaLnBrk="0" latinLnBrk="1" hangingPunct="0">
                        <a:lnSpc>
                          <a:spcPct val="150000"/>
                        </a:lnSpc>
                        <a:spcBef>
                          <a:spcPts val="0"/>
                        </a:spcBef>
                      </a:pPr>
                      <a:r>
                        <a:rPr lang="zh-CN" altLang="en-US" sz="992" kern="0" dirty="0" smtClean="0">
                          <a:solidFill>
                            <a:srgbClr val="000000"/>
                          </a:solidFill>
                          <a:latin typeface="Times New Roman" pitchFamily="65" charset="-122"/>
                          <a:ea typeface="宋体" pitchFamily="65" charset="-122"/>
                        </a:rPr>
                        <a:t> </a:t>
                      </a:r>
                    </a:p>
                  </a:txBody>
                  <a:tcPr marL="45720" marR="45720"/>
                </a:tc>
                <a:tc>
                  <a:txBody>
                    <a:bodyPr/>
                    <a:lstStyle/>
                    <a:p>
                      <a:pPr eaLnBrk="0" latinLnBrk="1" hangingPunct="0">
                        <a:lnSpc>
                          <a:spcPct val="150000"/>
                        </a:lnSpc>
                        <a:spcBef>
                          <a:spcPts val="0"/>
                        </a:spcBef>
                      </a:pPr>
                      <a:r>
                        <a:rPr lang="zh-CN" altLang="en-US" sz="992" kern="0" dirty="0" smtClean="0">
                          <a:solidFill>
                            <a:srgbClr val="000000"/>
                          </a:solidFill>
                          <a:latin typeface="Times New Roman" pitchFamily="65" charset="-122"/>
                          <a:ea typeface="宋体" pitchFamily="65" charset="-122"/>
                        </a:rPr>
                        <a:t> </a:t>
                      </a:r>
                    </a:p>
                  </a:txBody>
                  <a:tcPr marL="45720" marR="45720"/>
                </a:tc>
                <a:tc>
                  <a:txBody>
                    <a:bodyPr/>
                    <a:lstStyle/>
                    <a:p>
                      <a:pPr eaLnBrk="0" latinLnBrk="1" hangingPunct="0">
                        <a:lnSpc>
                          <a:spcPct val="150000"/>
                        </a:lnSpc>
                        <a:spcBef>
                          <a:spcPts val="0"/>
                        </a:spcBef>
                      </a:pPr>
                      <a:r>
                        <a:rPr lang="zh-CN" altLang="en-US" sz="992" kern="0" dirty="0" smtClean="0">
                          <a:solidFill>
                            <a:srgbClr val="000000"/>
                          </a:solidFill>
                          <a:latin typeface="Times New Roman" pitchFamily="65" charset="-122"/>
                          <a:ea typeface="宋体" pitchFamily="65" charset="-122"/>
                        </a:rPr>
                        <a:t> </a:t>
                      </a:r>
                    </a:p>
                  </a:txBody>
                  <a:tcPr marL="45720" marR="45720"/>
                </a:tc>
                <a:tc>
                  <a:txBody>
                    <a:bodyPr/>
                    <a:lstStyle/>
                    <a:p>
                      <a:pPr eaLnBrk="0" latinLnBrk="1" hangingPunct="0">
                        <a:lnSpc>
                          <a:spcPct val="150000"/>
                        </a:lnSpc>
                        <a:spcBef>
                          <a:spcPts val="0"/>
                        </a:spcBef>
                      </a:pPr>
                      <a:r>
                        <a:rPr lang="zh-CN" altLang="en-US" sz="992" kern="0" dirty="0" smtClean="0">
                          <a:solidFill>
                            <a:srgbClr val="000000"/>
                          </a:solidFill>
                          <a:latin typeface="Times New Roman" pitchFamily="65" charset="-122"/>
                          <a:ea typeface="宋体" pitchFamily="65" charset="-122"/>
                        </a:rPr>
                        <a:t> </a:t>
                      </a:r>
                    </a:p>
                  </a:txBody>
                  <a:tcPr marL="45720" marR="45720"/>
                </a:tc>
                <a:tc>
                  <a:txBody>
                    <a:bodyPr/>
                    <a:lstStyle/>
                    <a:p>
                      <a:pPr eaLnBrk="0" latinLnBrk="1" hangingPunct="0">
                        <a:lnSpc>
                          <a:spcPct val="150000"/>
                        </a:lnSpc>
                        <a:spcBef>
                          <a:spcPts val="0"/>
                        </a:spcBef>
                      </a:pPr>
                      <a:r>
                        <a:rPr lang="zh-CN" altLang="en-US" sz="992" kern="0" dirty="0" smtClean="0">
                          <a:solidFill>
                            <a:srgbClr val="000000"/>
                          </a:solidFill>
                          <a:latin typeface="Times New Roman" pitchFamily="65" charset="-122"/>
                          <a:ea typeface="宋体" pitchFamily="65" charset="-122"/>
                        </a:rPr>
                        <a:t> </a:t>
                      </a:r>
                    </a:p>
                  </a:txBody>
                  <a:tcPr marL="45720" marR="45720"/>
                </a:tc>
                <a:tc>
                  <a:txBody>
                    <a:bodyPr/>
                    <a:lstStyle/>
                    <a:p>
                      <a:pPr eaLnBrk="0" latinLnBrk="1" hangingPunct="0">
                        <a:lnSpc>
                          <a:spcPct val="150000"/>
                        </a:lnSpc>
                        <a:spcBef>
                          <a:spcPts val="0"/>
                        </a:spcBef>
                      </a:pPr>
                      <a:r>
                        <a:rPr lang="zh-CN" altLang="en-US" sz="992" kern="0" dirty="0" smtClean="0">
                          <a:solidFill>
                            <a:srgbClr val="000000"/>
                          </a:solidFill>
                          <a:latin typeface="Times New Roman" pitchFamily="65" charset="-122"/>
                          <a:ea typeface="宋体" pitchFamily="65" charset="-122"/>
                        </a:rPr>
                        <a:t> </a:t>
                      </a:r>
                    </a:p>
                  </a:txBody>
                  <a:tcPr marL="45720" marR="45720"/>
                </a:tc>
                <a:tc>
                  <a:txBody>
                    <a:bodyPr/>
                    <a:lstStyle/>
                    <a:p>
                      <a:pPr eaLnBrk="0" latinLnBrk="1" hangingPunct="0">
                        <a:lnSpc>
                          <a:spcPct val="150000"/>
                        </a:lnSpc>
                        <a:spcBef>
                          <a:spcPts val="0"/>
                        </a:spcBef>
                      </a:pPr>
                      <a:r>
                        <a:rPr lang="zh-CN" altLang="en-US" sz="992" kern="0" dirty="0" smtClean="0">
                          <a:solidFill>
                            <a:srgbClr val="000000"/>
                          </a:solidFill>
                          <a:latin typeface="Times New Roman" pitchFamily="65" charset="-122"/>
                          <a:ea typeface="宋体" pitchFamily="65" charset="-122"/>
                        </a:rPr>
                        <a:t> </a:t>
                      </a:r>
                    </a:p>
                  </a:txBody>
                  <a:tcPr marL="45720" marR="45720"/>
                </a:tc>
                <a:tc>
                  <a:txBody>
                    <a:bodyPr/>
                    <a:lstStyle/>
                    <a:p>
                      <a:pPr eaLnBrk="0" latinLnBrk="1" hangingPunct="0">
                        <a:lnSpc>
                          <a:spcPct val="150000"/>
                        </a:lnSpc>
                        <a:spcBef>
                          <a:spcPts val="0"/>
                        </a:spcBef>
                      </a:pPr>
                      <a:r>
                        <a:rPr lang="zh-CN" altLang="en-US" sz="992" kern="0" dirty="0" smtClean="0">
                          <a:solidFill>
                            <a:srgbClr val="000000"/>
                          </a:solidFill>
                          <a:latin typeface="Times New Roman" pitchFamily="65" charset="-122"/>
                          <a:ea typeface="宋体" pitchFamily="65" charset="-122"/>
                        </a:rPr>
                        <a:t> </a:t>
                      </a:r>
                    </a:p>
                  </a:txBody>
                  <a:tcPr marL="45720" marR="45720"/>
                </a:tc>
                <a:tc>
                  <a:txBody>
                    <a:bodyPr/>
                    <a:lstStyle/>
                    <a:p>
                      <a:pPr eaLnBrk="0" latinLnBrk="1" hangingPunct="0">
                        <a:lnSpc>
                          <a:spcPct val="150000"/>
                        </a:lnSpc>
                        <a:spcBef>
                          <a:spcPts val="0"/>
                        </a:spcBef>
                      </a:pPr>
                      <a:r>
                        <a:rPr lang="zh-CN" altLang="en-US" sz="992" kern="0" dirty="0" smtClean="0">
                          <a:solidFill>
                            <a:srgbClr val="000000"/>
                          </a:solidFill>
                          <a:latin typeface="Times New Roman" pitchFamily="65" charset="-122"/>
                          <a:ea typeface="宋体" pitchFamily="65" charset="-122"/>
                        </a:rPr>
                        <a:t> </a:t>
                      </a:r>
                    </a:p>
                  </a:txBody>
                  <a:tcPr marL="45720" marR="45720"/>
                </a:tc>
                <a:tc>
                  <a:txBody>
                    <a:bodyPr/>
                    <a:lstStyle/>
                    <a:p>
                      <a:pPr eaLnBrk="0" latinLnBrk="1" hangingPunct="0">
                        <a:lnSpc>
                          <a:spcPct val="150000"/>
                        </a:lnSpc>
                        <a:spcBef>
                          <a:spcPts val="0"/>
                        </a:spcBef>
                      </a:pPr>
                      <a:r>
                        <a:rPr lang="zh-CN" altLang="en-US" sz="992" kern="0" dirty="0" smtClean="0">
                          <a:solidFill>
                            <a:srgbClr val="000000"/>
                          </a:solidFill>
                          <a:latin typeface="Times New Roman" pitchFamily="65" charset="-122"/>
                          <a:ea typeface="宋体" pitchFamily="65" charset="-122"/>
                        </a:rPr>
                        <a:t> </a:t>
                      </a:r>
                    </a:p>
                  </a:txBody>
                  <a:tcPr marL="45720" marR="45720"/>
                </a:tc>
                <a:tc>
                  <a:txBody>
                    <a:bodyPr/>
                    <a:lstStyle/>
                    <a:p>
                      <a:pPr eaLnBrk="0" latinLnBrk="1" hangingPunct="0">
                        <a:lnSpc>
                          <a:spcPct val="150000"/>
                        </a:lnSpc>
                        <a:spcBef>
                          <a:spcPts val="0"/>
                        </a:spcBef>
                      </a:pPr>
                      <a:r>
                        <a:rPr lang="zh-CN" altLang="en-US" sz="992" kern="0" dirty="0" smtClean="0">
                          <a:solidFill>
                            <a:srgbClr val="000000"/>
                          </a:solidFill>
                          <a:latin typeface="Times New Roman" pitchFamily="65" charset="-122"/>
                          <a:ea typeface="宋体" pitchFamily="65" charset="-122"/>
                        </a:rPr>
                        <a:t> </a:t>
                      </a:r>
                    </a:p>
                  </a:txBody>
                  <a:tcPr marL="45720" marR="45720"/>
                </a:tc>
                <a:tc>
                  <a:txBody>
                    <a:bodyPr/>
                    <a:lstStyle/>
                    <a:p>
                      <a:pPr eaLnBrk="0" latinLnBrk="1" hangingPunct="0">
                        <a:lnSpc>
                          <a:spcPct val="150000"/>
                        </a:lnSpc>
                        <a:spcBef>
                          <a:spcPts val="0"/>
                        </a:spcBef>
                      </a:pPr>
                      <a:r>
                        <a:rPr lang="zh-CN" altLang="en-US" sz="992" kern="0" dirty="0" smtClean="0">
                          <a:solidFill>
                            <a:srgbClr val="000000"/>
                          </a:solidFill>
                          <a:latin typeface="Times New Roman" pitchFamily="65" charset="-122"/>
                          <a:ea typeface="宋体" pitchFamily="65" charset="-122"/>
                        </a:rPr>
                        <a:t> </a:t>
                      </a:r>
                    </a:p>
                  </a:txBody>
                  <a:tcPr marL="45720" marR="45720"/>
                </a:tc>
                <a:tc>
                  <a:txBody>
                    <a:bodyPr/>
                    <a:lstStyle/>
                    <a:p>
                      <a:pPr eaLnBrk="0" latinLnBrk="1" hangingPunct="0">
                        <a:lnSpc>
                          <a:spcPct val="150000"/>
                        </a:lnSpc>
                        <a:spcBef>
                          <a:spcPts val="0"/>
                        </a:spcBef>
                      </a:pPr>
                      <a:r>
                        <a:rPr lang="zh-CN" altLang="en-US" sz="992" kern="0" dirty="0" smtClean="0">
                          <a:solidFill>
                            <a:srgbClr val="000000"/>
                          </a:solidFill>
                          <a:latin typeface="Times New Roman" pitchFamily="65" charset="-122"/>
                          <a:ea typeface="宋体" pitchFamily="65" charset="-122"/>
                        </a:rPr>
                        <a:t> </a:t>
                      </a:r>
                    </a:p>
                  </a:txBody>
                  <a:tcPr marL="45720" marR="45720"/>
                </a:tc>
              </a:tr>
              <a:tr h="373320">
                <a:tc>
                  <a:txBody>
                    <a:bodyPr/>
                    <a:lstStyle/>
                    <a:p>
                      <a:pPr eaLnBrk="0" latinLnBrk="1" hangingPunct="0">
                        <a:lnSpc>
                          <a:spcPct val="150000"/>
                        </a:lnSpc>
                        <a:spcBef>
                          <a:spcPts val="0"/>
                        </a:spcBef>
                      </a:pPr>
                      <a:r>
                        <a:rPr lang="zh-CN" altLang="en-US" sz="992" kern="0" dirty="0" smtClean="0">
                          <a:solidFill>
                            <a:srgbClr val="000000"/>
                          </a:solidFill>
                          <a:latin typeface="Times New Roman" pitchFamily="65" charset="-122"/>
                          <a:ea typeface="宋体" pitchFamily="65" charset="-122"/>
                        </a:rPr>
                        <a:t> </a:t>
                      </a:r>
                    </a:p>
                  </a:txBody>
                  <a:tcPr marL="45720" marR="45720"/>
                </a:tc>
                <a:tc>
                  <a:txBody>
                    <a:bodyPr/>
                    <a:lstStyle/>
                    <a:p>
                      <a:pPr eaLnBrk="0" latinLnBrk="1" hangingPunct="0">
                        <a:lnSpc>
                          <a:spcPct val="150000"/>
                        </a:lnSpc>
                        <a:spcBef>
                          <a:spcPts val="0"/>
                        </a:spcBef>
                      </a:pPr>
                      <a:r>
                        <a:rPr lang="zh-CN" altLang="en-US" sz="992" kern="0" dirty="0" smtClean="0">
                          <a:solidFill>
                            <a:srgbClr val="000000"/>
                          </a:solidFill>
                          <a:latin typeface="Times New Roman" pitchFamily="65" charset="-122"/>
                          <a:ea typeface="宋体" pitchFamily="65" charset="-122"/>
                        </a:rPr>
                        <a:t> </a:t>
                      </a:r>
                    </a:p>
                  </a:txBody>
                  <a:tcPr marL="45720" marR="45720"/>
                </a:tc>
                <a:tc>
                  <a:txBody>
                    <a:bodyPr/>
                    <a:lstStyle/>
                    <a:p>
                      <a:pPr eaLnBrk="0" latinLnBrk="1" hangingPunct="0">
                        <a:lnSpc>
                          <a:spcPct val="150000"/>
                        </a:lnSpc>
                        <a:spcBef>
                          <a:spcPts val="0"/>
                        </a:spcBef>
                      </a:pPr>
                      <a:r>
                        <a:rPr lang="zh-CN" altLang="en-US" sz="992" kern="0" dirty="0" smtClean="0">
                          <a:solidFill>
                            <a:srgbClr val="000000"/>
                          </a:solidFill>
                          <a:latin typeface="Times New Roman" pitchFamily="65" charset="-122"/>
                          <a:ea typeface="宋体" pitchFamily="65" charset="-122"/>
                        </a:rPr>
                        <a:t> </a:t>
                      </a:r>
                    </a:p>
                  </a:txBody>
                  <a:tcPr marL="45720" marR="45720"/>
                </a:tc>
                <a:tc>
                  <a:txBody>
                    <a:bodyPr/>
                    <a:lstStyle/>
                    <a:p>
                      <a:pPr eaLnBrk="0" latinLnBrk="1" hangingPunct="0">
                        <a:lnSpc>
                          <a:spcPct val="150000"/>
                        </a:lnSpc>
                        <a:spcBef>
                          <a:spcPts val="0"/>
                        </a:spcBef>
                      </a:pPr>
                      <a:r>
                        <a:rPr lang="zh-CN" altLang="en-US" sz="992" kern="0" dirty="0" smtClean="0">
                          <a:solidFill>
                            <a:srgbClr val="000000"/>
                          </a:solidFill>
                          <a:latin typeface="Times New Roman" pitchFamily="65" charset="-122"/>
                          <a:ea typeface="宋体" pitchFamily="65" charset="-122"/>
                        </a:rPr>
                        <a:t> </a:t>
                      </a:r>
                    </a:p>
                  </a:txBody>
                  <a:tcPr marL="45720" marR="45720"/>
                </a:tc>
                <a:tc>
                  <a:txBody>
                    <a:bodyPr/>
                    <a:lstStyle/>
                    <a:p>
                      <a:pPr eaLnBrk="0" latinLnBrk="1" hangingPunct="0">
                        <a:lnSpc>
                          <a:spcPct val="150000"/>
                        </a:lnSpc>
                        <a:spcBef>
                          <a:spcPts val="0"/>
                        </a:spcBef>
                      </a:pPr>
                      <a:r>
                        <a:rPr lang="zh-CN" altLang="en-US" sz="992" kern="0" dirty="0" smtClean="0">
                          <a:solidFill>
                            <a:srgbClr val="000000"/>
                          </a:solidFill>
                          <a:latin typeface="Times New Roman" pitchFamily="65" charset="-122"/>
                          <a:ea typeface="宋体" pitchFamily="65" charset="-122"/>
                        </a:rPr>
                        <a:t> </a:t>
                      </a:r>
                    </a:p>
                  </a:txBody>
                  <a:tcPr marL="45720" marR="45720"/>
                </a:tc>
                <a:tc>
                  <a:txBody>
                    <a:bodyPr/>
                    <a:lstStyle/>
                    <a:p>
                      <a:pPr eaLnBrk="0" latinLnBrk="1" hangingPunct="0">
                        <a:lnSpc>
                          <a:spcPct val="150000"/>
                        </a:lnSpc>
                        <a:spcBef>
                          <a:spcPts val="0"/>
                        </a:spcBef>
                      </a:pPr>
                      <a:r>
                        <a:rPr lang="zh-CN" altLang="en-US" sz="992" kern="0" dirty="0" smtClean="0">
                          <a:solidFill>
                            <a:srgbClr val="000000"/>
                          </a:solidFill>
                          <a:latin typeface="Times New Roman" pitchFamily="65" charset="-122"/>
                          <a:ea typeface="宋体" pitchFamily="65" charset="-122"/>
                        </a:rPr>
                        <a:t> </a:t>
                      </a:r>
                    </a:p>
                  </a:txBody>
                  <a:tcPr marL="45720" marR="45720"/>
                </a:tc>
                <a:tc>
                  <a:txBody>
                    <a:bodyPr/>
                    <a:lstStyle/>
                    <a:p>
                      <a:pPr eaLnBrk="0" latinLnBrk="1" hangingPunct="0">
                        <a:lnSpc>
                          <a:spcPct val="150000"/>
                        </a:lnSpc>
                        <a:spcBef>
                          <a:spcPts val="0"/>
                        </a:spcBef>
                      </a:pPr>
                      <a:r>
                        <a:rPr lang="zh-CN" altLang="en-US" sz="992" kern="0" dirty="0" smtClean="0">
                          <a:solidFill>
                            <a:srgbClr val="000000"/>
                          </a:solidFill>
                          <a:latin typeface="Times New Roman" pitchFamily="65" charset="-122"/>
                          <a:ea typeface="宋体" pitchFamily="65" charset="-122"/>
                        </a:rPr>
                        <a:t> </a:t>
                      </a:r>
                    </a:p>
                  </a:txBody>
                  <a:tcPr marL="45720" marR="45720"/>
                </a:tc>
                <a:tc>
                  <a:txBody>
                    <a:bodyPr/>
                    <a:lstStyle/>
                    <a:p>
                      <a:pPr eaLnBrk="0" latinLnBrk="1" hangingPunct="0">
                        <a:lnSpc>
                          <a:spcPct val="150000"/>
                        </a:lnSpc>
                        <a:spcBef>
                          <a:spcPts val="0"/>
                        </a:spcBef>
                      </a:pPr>
                      <a:r>
                        <a:rPr lang="zh-CN" altLang="en-US" sz="992" kern="0" dirty="0" smtClean="0">
                          <a:solidFill>
                            <a:srgbClr val="000000"/>
                          </a:solidFill>
                          <a:latin typeface="Times New Roman" pitchFamily="65" charset="-122"/>
                          <a:ea typeface="宋体" pitchFamily="65" charset="-122"/>
                        </a:rPr>
                        <a:t> </a:t>
                      </a:r>
                    </a:p>
                  </a:txBody>
                  <a:tcPr marL="45720" marR="45720"/>
                </a:tc>
                <a:tc>
                  <a:txBody>
                    <a:bodyPr/>
                    <a:lstStyle/>
                    <a:p>
                      <a:pPr eaLnBrk="0" latinLnBrk="1" hangingPunct="0">
                        <a:lnSpc>
                          <a:spcPct val="150000"/>
                        </a:lnSpc>
                        <a:spcBef>
                          <a:spcPts val="0"/>
                        </a:spcBef>
                      </a:pPr>
                      <a:r>
                        <a:rPr lang="zh-CN" altLang="en-US" sz="992" kern="0" dirty="0" smtClean="0">
                          <a:solidFill>
                            <a:srgbClr val="000000"/>
                          </a:solidFill>
                          <a:latin typeface="Times New Roman" pitchFamily="65" charset="-122"/>
                          <a:ea typeface="宋体" pitchFamily="65" charset="-122"/>
                        </a:rPr>
                        <a:t> </a:t>
                      </a:r>
                    </a:p>
                  </a:txBody>
                  <a:tcPr marL="45720" marR="45720"/>
                </a:tc>
                <a:tc>
                  <a:txBody>
                    <a:bodyPr/>
                    <a:lstStyle/>
                    <a:p>
                      <a:pPr eaLnBrk="0" latinLnBrk="1" hangingPunct="0">
                        <a:lnSpc>
                          <a:spcPct val="150000"/>
                        </a:lnSpc>
                        <a:spcBef>
                          <a:spcPts val="0"/>
                        </a:spcBef>
                      </a:pPr>
                      <a:r>
                        <a:rPr lang="zh-CN" altLang="en-US" sz="992" kern="0" dirty="0" smtClean="0">
                          <a:solidFill>
                            <a:srgbClr val="000000"/>
                          </a:solidFill>
                          <a:latin typeface="Times New Roman" pitchFamily="65" charset="-122"/>
                          <a:ea typeface="宋体" pitchFamily="65" charset="-122"/>
                        </a:rPr>
                        <a:t> </a:t>
                      </a:r>
                    </a:p>
                  </a:txBody>
                  <a:tcPr marL="45720" marR="45720"/>
                </a:tc>
                <a:tc>
                  <a:txBody>
                    <a:bodyPr/>
                    <a:lstStyle/>
                    <a:p>
                      <a:pPr eaLnBrk="0" latinLnBrk="1" hangingPunct="0">
                        <a:lnSpc>
                          <a:spcPct val="150000"/>
                        </a:lnSpc>
                        <a:spcBef>
                          <a:spcPts val="0"/>
                        </a:spcBef>
                      </a:pPr>
                      <a:r>
                        <a:rPr lang="zh-CN" altLang="en-US" sz="992" kern="0" dirty="0" smtClean="0">
                          <a:solidFill>
                            <a:srgbClr val="000000"/>
                          </a:solidFill>
                          <a:latin typeface="Times New Roman" pitchFamily="65" charset="-122"/>
                          <a:ea typeface="宋体" pitchFamily="65" charset="-122"/>
                        </a:rPr>
                        <a:t> </a:t>
                      </a:r>
                    </a:p>
                  </a:txBody>
                  <a:tcPr marL="45720" marR="45720"/>
                </a:tc>
                <a:tc>
                  <a:txBody>
                    <a:bodyPr/>
                    <a:lstStyle/>
                    <a:p>
                      <a:pPr eaLnBrk="0" latinLnBrk="1" hangingPunct="0">
                        <a:lnSpc>
                          <a:spcPct val="150000"/>
                        </a:lnSpc>
                        <a:spcBef>
                          <a:spcPts val="0"/>
                        </a:spcBef>
                      </a:pPr>
                      <a:r>
                        <a:rPr lang="zh-CN" altLang="en-US" sz="992" kern="0" dirty="0" smtClean="0">
                          <a:solidFill>
                            <a:srgbClr val="000000"/>
                          </a:solidFill>
                          <a:latin typeface="Times New Roman" pitchFamily="65" charset="-122"/>
                          <a:ea typeface="宋体" pitchFamily="65" charset="-122"/>
                        </a:rPr>
                        <a:t> </a:t>
                      </a:r>
                    </a:p>
                  </a:txBody>
                  <a:tcPr marL="45720" marR="45720"/>
                </a:tc>
                <a:tc>
                  <a:txBody>
                    <a:bodyPr/>
                    <a:lstStyle/>
                    <a:p>
                      <a:pPr eaLnBrk="0" latinLnBrk="1" hangingPunct="0">
                        <a:lnSpc>
                          <a:spcPct val="150000"/>
                        </a:lnSpc>
                        <a:spcBef>
                          <a:spcPts val="0"/>
                        </a:spcBef>
                      </a:pPr>
                      <a:r>
                        <a:rPr lang="zh-CN" altLang="en-US" sz="992" kern="0" dirty="0" smtClean="0">
                          <a:solidFill>
                            <a:srgbClr val="000000"/>
                          </a:solidFill>
                          <a:latin typeface="Times New Roman" pitchFamily="65" charset="-122"/>
                          <a:ea typeface="宋体" pitchFamily="65" charset="-122"/>
                        </a:rPr>
                        <a:t> </a:t>
                      </a:r>
                    </a:p>
                  </a:txBody>
                  <a:tcPr marL="45720" marR="45720"/>
                </a:tc>
              </a:tr>
              <a:tr h="373320">
                <a:tc>
                  <a:txBody>
                    <a:bodyPr/>
                    <a:lstStyle/>
                    <a:p>
                      <a:pPr eaLnBrk="0" latinLnBrk="1" hangingPunct="0">
                        <a:lnSpc>
                          <a:spcPct val="150000"/>
                        </a:lnSpc>
                        <a:spcBef>
                          <a:spcPts val="0"/>
                        </a:spcBef>
                      </a:pPr>
                      <a:r>
                        <a:rPr lang="zh-CN" altLang="en-US" sz="992" kern="0" dirty="0" smtClean="0">
                          <a:solidFill>
                            <a:srgbClr val="000000"/>
                          </a:solidFill>
                          <a:latin typeface="Times New Roman" pitchFamily="65" charset="-122"/>
                          <a:ea typeface="宋体" pitchFamily="65" charset="-122"/>
                        </a:rPr>
                        <a:t> </a:t>
                      </a:r>
                    </a:p>
                  </a:txBody>
                  <a:tcPr marL="45720" marR="45720"/>
                </a:tc>
                <a:tc>
                  <a:txBody>
                    <a:bodyPr/>
                    <a:lstStyle/>
                    <a:p>
                      <a:pPr eaLnBrk="0" latinLnBrk="1" hangingPunct="0">
                        <a:lnSpc>
                          <a:spcPct val="150000"/>
                        </a:lnSpc>
                        <a:spcBef>
                          <a:spcPts val="0"/>
                        </a:spcBef>
                      </a:pPr>
                      <a:r>
                        <a:rPr lang="zh-CN" altLang="en-US" sz="992" kern="0" dirty="0" smtClean="0">
                          <a:solidFill>
                            <a:srgbClr val="000000"/>
                          </a:solidFill>
                          <a:latin typeface="Times New Roman" pitchFamily="65" charset="-122"/>
                          <a:ea typeface="宋体" pitchFamily="65" charset="-122"/>
                        </a:rPr>
                        <a:t> </a:t>
                      </a:r>
                    </a:p>
                  </a:txBody>
                  <a:tcPr marL="45720" marR="45720"/>
                </a:tc>
                <a:tc>
                  <a:txBody>
                    <a:bodyPr/>
                    <a:lstStyle/>
                    <a:p>
                      <a:pPr eaLnBrk="0" latinLnBrk="1" hangingPunct="0">
                        <a:lnSpc>
                          <a:spcPct val="150000"/>
                        </a:lnSpc>
                        <a:spcBef>
                          <a:spcPts val="0"/>
                        </a:spcBef>
                      </a:pPr>
                      <a:r>
                        <a:rPr lang="zh-CN" altLang="en-US" sz="992" kern="0" dirty="0" smtClean="0">
                          <a:solidFill>
                            <a:srgbClr val="000000"/>
                          </a:solidFill>
                          <a:latin typeface="Times New Roman" pitchFamily="65" charset="-122"/>
                          <a:ea typeface="宋体" pitchFamily="65" charset="-122"/>
                        </a:rPr>
                        <a:t> </a:t>
                      </a:r>
                    </a:p>
                  </a:txBody>
                  <a:tcPr marL="45720" marR="45720"/>
                </a:tc>
                <a:tc>
                  <a:txBody>
                    <a:bodyPr/>
                    <a:lstStyle/>
                    <a:p>
                      <a:pPr eaLnBrk="0" latinLnBrk="1" hangingPunct="0">
                        <a:lnSpc>
                          <a:spcPct val="150000"/>
                        </a:lnSpc>
                        <a:spcBef>
                          <a:spcPts val="0"/>
                        </a:spcBef>
                      </a:pPr>
                      <a:r>
                        <a:rPr lang="zh-CN" altLang="en-US" sz="992" kern="0" dirty="0" smtClean="0">
                          <a:solidFill>
                            <a:srgbClr val="000000"/>
                          </a:solidFill>
                          <a:latin typeface="Times New Roman" pitchFamily="65" charset="-122"/>
                          <a:ea typeface="宋体" pitchFamily="65" charset="-122"/>
                        </a:rPr>
                        <a:t> </a:t>
                      </a:r>
                    </a:p>
                  </a:txBody>
                  <a:tcPr marL="45720" marR="45720"/>
                </a:tc>
                <a:tc>
                  <a:txBody>
                    <a:bodyPr/>
                    <a:lstStyle/>
                    <a:p>
                      <a:pPr eaLnBrk="0" latinLnBrk="1" hangingPunct="0">
                        <a:lnSpc>
                          <a:spcPct val="150000"/>
                        </a:lnSpc>
                        <a:spcBef>
                          <a:spcPts val="0"/>
                        </a:spcBef>
                      </a:pPr>
                      <a:r>
                        <a:rPr lang="zh-CN" altLang="en-US" sz="992" kern="0" dirty="0" smtClean="0">
                          <a:solidFill>
                            <a:srgbClr val="000000"/>
                          </a:solidFill>
                          <a:latin typeface="Times New Roman" pitchFamily="65" charset="-122"/>
                          <a:ea typeface="宋体" pitchFamily="65" charset="-122"/>
                        </a:rPr>
                        <a:t> </a:t>
                      </a:r>
                    </a:p>
                  </a:txBody>
                  <a:tcPr marL="45720" marR="45720"/>
                </a:tc>
                <a:tc>
                  <a:txBody>
                    <a:bodyPr/>
                    <a:lstStyle/>
                    <a:p>
                      <a:pPr eaLnBrk="0" latinLnBrk="1" hangingPunct="0">
                        <a:lnSpc>
                          <a:spcPct val="150000"/>
                        </a:lnSpc>
                        <a:spcBef>
                          <a:spcPts val="0"/>
                        </a:spcBef>
                      </a:pPr>
                      <a:r>
                        <a:rPr lang="zh-CN" altLang="en-US" sz="992" kern="0" dirty="0" smtClean="0">
                          <a:solidFill>
                            <a:srgbClr val="000000"/>
                          </a:solidFill>
                          <a:latin typeface="Times New Roman" pitchFamily="65" charset="-122"/>
                          <a:ea typeface="宋体" pitchFamily="65" charset="-122"/>
                        </a:rPr>
                        <a:t> </a:t>
                      </a:r>
                    </a:p>
                  </a:txBody>
                  <a:tcPr marL="45720" marR="45720"/>
                </a:tc>
                <a:tc>
                  <a:txBody>
                    <a:bodyPr/>
                    <a:lstStyle/>
                    <a:p>
                      <a:pPr eaLnBrk="0" latinLnBrk="1" hangingPunct="0">
                        <a:lnSpc>
                          <a:spcPct val="150000"/>
                        </a:lnSpc>
                        <a:spcBef>
                          <a:spcPts val="0"/>
                        </a:spcBef>
                      </a:pPr>
                      <a:r>
                        <a:rPr lang="zh-CN" altLang="en-US" sz="992" kern="0" dirty="0" smtClean="0">
                          <a:solidFill>
                            <a:srgbClr val="000000"/>
                          </a:solidFill>
                          <a:latin typeface="Times New Roman" pitchFamily="65" charset="-122"/>
                          <a:ea typeface="宋体" pitchFamily="65" charset="-122"/>
                        </a:rPr>
                        <a:t> </a:t>
                      </a:r>
                    </a:p>
                  </a:txBody>
                  <a:tcPr marL="45720" marR="45720"/>
                </a:tc>
                <a:tc>
                  <a:txBody>
                    <a:bodyPr/>
                    <a:lstStyle/>
                    <a:p>
                      <a:pPr eaLnBrk="0" latinLnBrk="1" hangingPunct="0">
                        <a:lnSpc>
                          <a:spcPct val="150000"/>
                        </a:lnSpc>
                        <a:spcBef>
                          <a:spcPts val="0"/>
                        </a:spcBef>
                      </a:pPr>
                      <a:r>
                        <a:rPr lang="zh-CN" altLang="en-US" sz="992" kern="0" dirty="0" smtClean="0">
                          <a:solidFill>
                            <a:srgbClr val="000000"/>
                          </a:solidFill>
                          <a:latin typeface="Times New Roman" pitchFamily="65" charset="-122"/>
                          <a:ea typeface="宋体" pitchFamily="65" charset="-122"/>
                        </a:rPr>
                        <a:t> </a:t>
                      </a:r>
                    </a:p>
                  </a:txBody>
                  <a:tcPr marL="45720" marR="45720"/>
                </a:tc>
                <a:tc>
                  <a:txBody>
                    <a:bodyPr/>
                    <a:lstStyle/>
                    <a:p>
                      <a:pPr eaLnBrk="0" latinLnBrk="1" hangingPunct="0">
                        <a:lnSpc>
                          <a:spcPct val="150000"/>
                        </a:lnSpc>
                        <a:spcBef>
                          <a:spcPts val="0"/>
                        </a:spcBef>
                      </a:pPr>
                      <a:r>
                        <a:rPr lang="zh-CN" altLang="en-US" sz="992" kern="0" dirty="0" smtClean="0">
                          <a:solidFill>
                            <a:srgbClr val="000000"/>
                          </a:solidFill>
                          <a:latin typeface="Times New Roman" pitchFamily="65" charset="-122"/>
                          <a:ea typeface="宋体" pitchFamily="65" charset="-122"/>
                        </a:rPr>
                        <a:t> </a:t>
                      </a:r>
                    </a:p>
                  </a:txBody>
                  <a:tcPr marL="45720" marR="45720"/>
                </a:tc>
                <a:tc>
                  <a:txBody>
                    <a:bodyPr/>
                    <a:lstStyle/>
                    <a:p>
                      <a:pPr eaLnBrk="0" latinLnBrk="1" hangingPunct="0">
                        <a:lnSpc>
                          <a:spcPct val="150000"/>
                        </a:lnSpc>
                        <a:spcBef>
                          <a:spcPts val="0"/>
                        </a:spcBef>
                      </a:pPr>
                      <a:r>
                        <a:rPr lang="zh-CN" altLang="en-US" sz="992" kern="0" dirty="0" smtClean="0">
                          <a:solidFill>
                            <a:srgbClr val="000000"/>
                          </a:solidFill>
                          <a:latin typeface="Times New Roman" pitchFamily="65" charset="-122"/>
                          <a:ea typeface="宋体" pitchFamily="65" charset="-122"/>
                        </a:rPr>
                        <a:t> </a:t>
                      </a:r>
                    </a:p>
                  </a:txBody>
                  <a:tcPr marL="45720" marR="45720"/>
                </a:tc>
                <a:tc>
                  <a:txBody>
                    <a:bodyPr/>
                    <a:lstStyle/>
                    <a:p>
                      <a:pPr eaLnBrk="0" latinLnBrk="1" hangingPunct="0">
                        <a:lnSpc>
                          <a:spcPct val="150000"/>
                        </a:lnSpc>
                        <a:spcBef>
                          <a:spcPts val="0"/>
                        </a:spcBef>
                      </a:pPr>
                      <a:r>
                        <a:rPr lang="zh-CN" altLang="en-US" sz="992" kern="0" dirty="0" smtClean="0">
                          <a:solidFill>
                            <a:srgbClr val="000000"/>
                          </a:solidFill>
                          <a:latin typeface="Times New Roman" pitchFamily="65" charset="-122"/>
                          <a:ea typeface="宋体" pitchFamily="65" charset="-122"/>
                        </a:rPr>
                        <a:t> </a:t>
                      </a:r>
                    </a:p>
                  </a:txBody>
                  <a:tcPr marL="45720" marR="45720"/>
                </a:tc>
                <a:tc>
                  <a:txBody>
                    <a:bodyPr/>
                    <a:lstStyle/>
                    <a:p>
                      <a:pPr eaLnBrk="0" latinLnBrk="1" hangingPunct="0">
                        <a:lnSpc>
                          <a:spcPct val="150000"/>
                        </a:lnSpc>
                        <a:spcBef>
                          <a:spcPts val="0"/>
                        </a:spcBef>
                      </a:pPr>
                      <a:r>
                        <a:rPr lang="zh-CN" altLang="en-US" sz="992" kern="0" dirty="0" smtClean="0">
                          <a:solidFill>
                            <a:srgbClr val="000000"/>
                          </a:solidFill>
                          <a:latin typeface="Times New Roman" pitchFamily="65" charset="-122"/>
                          <a:ea typeface="宋体" pitchFamily="65" charset="-122"/>
                        </a:rPr>
                        <a:t> </a:t>
                      </a:r>
                    </a:p>
                  </a:txBody>
                  <a:tcPr marL="45720" marR="45720"/>
                </a:tc>
                <a:tc>
                  <a:txBody>
                    <a:bodyPr/>
                    <a:lstStyle/>
                    <a:p>
                      <a:pPr eaLnBrk="0" latinLnBrk="1" hangingPunct="0">
                        <a:lnSpc>
                          <a:spcPct val="150000"/>
                        </a:lnSpc>
                        <a:spcBef>
                          <a:spcPts val="0"/>
                        </a:spcBef>
                      </a:pPr>
                      <a:r>
                        <a:rPr lang="zh-CN" altLang="en-US" sz="992" kern="0" dirty="0" smtClean="0">
                          <a:solidFill>
                            <a:srgbClr val="000000"/>
                          </a:solidFill>
                          <a:latin typeface="Times New Roman" pitchFamily="65" charset="-122"/>
                          <a:ea typeface="宋体" pitchFamily="65" charset="-122"/>
                        </a:rPr>
                        <a:t> </a:t>
                      </a:r>
                    </a:p>
                  </a:txBody>
                  <a:tcPr marL="45720" marR="45720"/>
                </a:tc>
              </a:tr>
              <a:tr h="373320">
                <a:tc>
                  <a:txBody>
                    <a:bodyPr/>
                    <a:lstStyle/>
                    <a:p>
                      <a:pPr eaLnBrk="0" latinLnBrk="1" hangingPunct="0">
                        <a:lnSpc>
                          <a:spcPct val="150000"/>
                        </a:lnSpc>
                        <a:spcBef>
                          <a:spcPts val="0"/>
                        </a:spcBef>
                      </a:pPr>
                      <a:r>
                        <a:rPr lang="zh-CN" altLang="en-US" sz="992" kern="0" dirty="0" smtClean="0">
                          <a:solidFill>
                            <a:srgbClr val="000000"/>
                          </a:solidFill>
                          <a:latin typeface="Times New Roman" pitchFamily="65" charset="-122"/>
                          <a:ea typeface="宋体" pitchFamily="65" charset="-122"/>
                        </a:rPr>
                        <a:t> </a:t>
                      </a:r>
                    </a:p>
                  </a:txBody>
                  <a:tcPr marL="45720" marR="45720"/>
                </a:tc>
                <a:tc>
                  <a:txBody>
                    <a:bodyPr/>
                    <a:lstStyle/>
                    <a:p>
                      <a:pPr eaLnBrk="0" latinLnBrk="1" hangingPunct="0">
                        <a:lnSpc>
                          <a:spcPct val="150000"/>
                        </a:lnSpc>
                        <a:spcBef>
                          <a:spcPts val="0"/>
                        </a:spcBef>
                      </a:pPr>
                      <a:r>
                        <a:rPr lang="zh-CN" altLang="en-US" sz="992" kern="0" dirty="0" smtClean="0">
                          <a:solidFill>
                            <a:srgbClr val="000000"/>
                          </a:solidFill>
                          <a:latin typeface="Times New Roman" pitchFamily="65" charset="-122"/>
                          <a:ea typeface="宋体" pitchFamily="65" charset="-122"/>
                        </a:rPr>
                        <a:t> </a:t>
                      </a:r>
                    </a:p>
                  </a:txBody>
                  <a:tcPr marL="45720" marR="45720"/>
                </a:tc>
                <a:tc>
                  <a:txBody>
                    <a:bodyPr/>
                    <a:lstStyle/>
                    <a:p>
                      <a:pPr eaLnBrk="0" latinLnBrk="1" hangingPunct="0">
                        <a:lnSpc>
                          <a:spcPct val="150000"/>
                        </a:lnSpc>
                        <a:spcBef>
                          <a:spcPts val="0"/>
                        </a:spcBef>
                      </a:pPr>
                      <a:r>
                        <a:rPr lang="zh-CN" altLang="en-US" sz="992" kern="0" dirty="0" smtClean="0">
                          <a:solidFill>
                            <a:srgbClr val="000000"/>
                          </a:solidFill>
                          <a:latin typeface="Times New Roman" pitchFamily="65" charset="-122"/>
                          <a:ea typeface="宋体" pitchFamily="65" charset="-122"/>
                        </a:rPr>
                        <a:t> </a:t>
                      </a:r>
                    </a:p>
                  </a:txBody>
                  <a:tcPr marL="45720" marR="45720"/>
                </a:tc>
                <a:tc>
                  <a:txBody>
                    <a:bodyPr/>
                    <a:lstStyle/>
                    <a:p>
                      <a:pPr eaLnBrk="0" latinLnBrk="1" hangingPunct="0">
                        <a:lnSpc>
                          <a:spcPct val="150000"/>
                        </a:lnSpc>
                        <a:spcBef>
                          <a:spcPts val="0"/>
                        </a:spcBef>
                      </a:pPr>
                      <a:r>
                        <a:rPr lang="zh-CN" altLang="en-US" sz="992" kern="0" dirty="0" smtClean="0">
                          <a:solidFill>
                            <a:srgbClr val="000000"/>
                          </a:solidFill>
                          <a:latin typeface="Times New Roman" pitchFamily="65" charset="-122"/>
                          <a:ea typeface="宋体" pitchFamily="65" charset="-122"/>
                        </a:rPr>
                        <a:t> </a:t>
                      </a:r>
                    </a:p>
                  </a:txBody>
                  <a:tcPr marL="45720" marR="45720"/>
                </a:tc>
                <a:tc>
                  <a:txBody>
                    <a:bodyPr/>
                    <a:lstStyle/>
                    <a:p>
                      <a:pPr eaLnBrk="0" latinLnBrk="1" hangingPunct="0">
                        <a:lnSpc>
                          <a:spcPct val="150000"/>
                        </a:lnSpc>
                        <a:spcBef>
                          <a:spcPts val="0"/>
                        </a:spcBef>
                      </a:pPr>
                      <a:r>
                        <a:rPr lang="zh-CN" altLang="en-US" sz="992" kern="0" dirty="0" smtClean="0">
                          <a:solidFill>
                            <a:srgbClr val="000000"/>
                          </a:solidFill>
                          <a:latin typeface="Times New Roman" pitchFamily="65" charset="-122"/>
                          <a:ea typeface="宋体" pitchFamily="65" charset="-122"/>
                        </a:rPr>
                        <a:t> </a:t>
                      </a:r>
                    </a:p>
                  </a:txBody>
                  <a:tcPr marL="45720" marR="45720"/>
                </a:tc>
                <a:tc>
                  <a:txBody>
                    <a:bodyPr/>
                    <a:lstStyle/>
                    <a:p>
                      <a:pPr eaLnBrk="0" latinLnBrk="1" hangingPunct="0">
                        <a:lnSpc>
                          <a:spcPct val="150000"/>
                        </a:lnSpc>
                        <a:spcBef>
                          <a:spcPts val="0"/>
                        </a:spcBef>
                      </a:pPr>
                      <a:r>
                        <a:rPr lang="zh-CN" altLang="en-US" sz="992" kern="0" dirty="0" smtClean="0">
                          <a:solidFill>
                            <a:srgbClr val="000000"/>
                          </a:solidFill>
                          <a:latin typeface="Times New Roman" pitchFamily="65" charset="-122"/>
                          <a:ea typeface="宋体" pitchFamily="65" charset="-122"/>
                        </a:rPr>
                        <a:t> </a:t>
                      </a:r>
                    </a:p>
                  </a:txBody>
                  <a:tcPr marL="45720" marR="45720"/>
                </a:tc>
                <a:tc>
                  <a:txBody>
                    <a:bodyPr/>
                    <a:lstStyle/>
                    <a:p>
                      <a:pPr eaLnBrk="0" latinLnBrk="1" hangingPunct="0">
                        <a:lnSpc>
                          <a:spcPct val="150000"/>
                        </a:lnSpc>
                        <a:spcBef>
                          <a:spcPts val="0"/>
                        </a:spcBef>
                      </a:pPr>
                      <a:r>
                        <a:rPr lang="zh-CN" altLang="en-US" sz="992" kern="0" dirty="0" smtClean="0">
                          <a:solidFill>
                            <a:srgbClr val="000000"/>
                          </a:solidFill>
                          <a:latin typeface="Times New Roman" pitchFamily="65" charset="-122"/>
                          <a:ea typeface="宋体" pitchFamily="65" charset="-122"/>
                        </a:rPr>
                        <a:t> </a:t>
                      </a:r>
                    </a:p>
                  </a:txBody>
                  <a:tcPr marL="45720" marR="45720"/>
                </a:tc>
                <a:tc>
                  <a:txBody>
                    <a:bodyPr/>
                    <a:lstStyle/>
                    <a:p>
                      <a:pPr eaLnBrk="0" latinLnBrk="1" hangingPunct="0">
                        <a:lnSpc>
                          <a:spcPct val="150000"/>
                        </a:lnSpc>
                        <a:spcBef>
                          <a:spcPts val="0"/>
                        </a:spcBef>
                      </a:pPr>
                      <a:r>
                        <a:rPr lang="zh-CN" altLang="en-US" sz="992" kern="0" dirty="0" smtClean="0">
                          <a:solidFill>
                            <a:srgbClr val="000000"/>
                          </a:solidFill>
                          <a:latin typeface="Times New Roman" pitchFamily="65" charset="-122"/>
                          <a:ea typeface="宋体" pitchFamily="65" charset="-122"/>
                        </a:rPr>
                        <a:t> </a:t>
                      </a:r>
                    </a:p>
                  </a:txBody>
                  <a:tcPr marL="45720" marR="45720"/>
                </a:tc>
                <a:tc>
                  <a:txBody>
                    <a:bodyPr/>
                    <a:lstStyle/>
                    <a:p>
                      <a:pPr eaLnBrk="0" latinLnBrk="1" hangingPunct="0">
                        <a:lnSpc>
                          <a:spcPct val="150000"/>
                        </a:lnSpc>
                        <a:spcBef>
                          <a:spcPts val="0"/>
                        </a:spcBef>
                      </a:pPr>
                      <a:r>
                        <a:rPr lang="zh-CN" altLang="en-US" sz="992" kern="0" dirty="0" smtClean="0">
                          <a:solidFill>
                            <a:srgbClr val="000000"/>
                          </a:solidFill>
                          <a:latin typeface="Times New Roman" pitchFamily="65" charset="-122"/>
                          <a:ea typeface="宋体" pitchFamily="65" charset="-122"/>
                        </a:rPr>
                        <a:t> </a:t>
                      </a:r>
                    </a:p>
                  </a:txBody>
                  <a:tcPr marL="45720" marR="45720"/>
                </a:tc>
                <a:tc>
                  <a:txBody>
                    <a:bodyPr/>
                    <a:lstStyle/>
                    <a:p>
                      <a:pPr eaLnBrk="0" latinLnBrk="1" hangingPunct="0">
                        <a:lnSpc>
                          <a:spcPct val="150000"/>
                        </a:lnSpc>
                        <a:spcBef>
                          <a:spcPts val="0"/>
                        </a:spcBef>
                      </a:pPr>
                      <a:r>
                        <a:rPr lang="zh-CN" altLang="en-US" sz="992" kern="0" dirty="0" smtClean="0">
                          <a:solidFill>
                            <a:srgbClr val="000000"/>
                          </a:solidFill>
                          <a:latin typeface="Times New Roman" pitchFamily="65" charset="-122"/>
                          <a:ea typeface="宋体" pitchFamily="65" charset="-122"/>
                        </a:rPr>
                        <a:t> </a:t>
                      </a:r>
                    </a:p>
                  </a:txBody>
                  <a:tcPr marL="45720" marR="45720"/>
                </a:tc>
                <a:tc>
                  <a:txBody>
                    <a:bodyPr/>
                    <a:lstStyle/>
                    <a:p>
                      <a:pPr eaLnBrk="0" latinLnBrk="1" hangingPunct="0">
                        <a:lnSpc>
                          <a:spcPct val="150000"/>
                        </a:lnSpc>
                        <a:spcBef>
                          <a:spcPts val="0"/>
                        </a:spcBef>
                      </a:pPr>
                      <a:r>
                        <a:rPr lang="zh-CN" altLang="en-US" sz="992" kern="0" dirty="0" smtClean="0">
                          <a:solidFill>
                            <a:srgbClr val="000000"/>
                          </a:solidFill>
                          <a:latin typeface="Times New Roman" pitchFamily="65" charset="-122"/>
                          <a:ea typeface="宋体" pitchFamily="65" charset="-122"/>
                        </a:rPr>
                        <a:t> </a:t>
                      </a:r>
                    </a:p>
                  </a:txBody>
                  <a:tcPr marL="45720" marR="45720"/>
                </a:tc>
                <a:tc>
                  <a:txBody>
                    <a:bodyPr/>
                    <a:lstStyle/>
                    <a:p>
                      <a:pPr eaLnBrk="0" latinLnBrk="1" hangingPunct="0">
                        <a:lnSpc>
                          <a:spcPct val="150000"/>
                        </a:lnSpc>
                        <a:spcBef>
                          <a:spcPts val="0"/>
                        </a:spcBef>
                      </a:pPr>
                      <a:r>
                        <a:rPr lang="zh-CN" altLang="en-US" sz="992" kern="0" dirty="0" smtClean="0">
                          <a:solidFill>
                            <a:srgbClr val="000000"/>
                          </a:solidFill>
                          <a:latin typeface="Times New Roman" pitchFamily="65" charset="-122"/>
                          <a:ea typeface="宋体" pitchFamily="65" charset="-122"/>
                        </a:rPr>
                        <a:t> </a:t>
                      </a:r>
                    </a:p>
                  </a:txBody>
                  <a:tcPr marL="45720" marR="45720"/>
                </a:tc>
                <a:tc>
                  <a:txBody>
                    <a:bodyPr/>
                    <a:lstStyle/>
                    <a:p>
                      <a:pPr eaLnBrk="0" latinLnBrk="1" hangingPunct="0">
                        <a:lnSpc>
                          <a:spcPct val="150000"/>
                        </a:lnSpc>
                        <a:spcBef>
                          <a:spcPts val="0"/>
                        </a:spcBef>
                      </a:pPr>
                      <a:r>
                        <a:rPr lang="zh-CN" altLang="en-US" sz="992" kern="0" dirty="0" smtClean="0">
                          <a:solidFill>
                            <a:srgbClr val="000000"/>
                          </a:solidFill>
                          <a:latin typeface="Times New Roman" pitchFamily="65" charset="-122"/>
                          <a:ea typeface="宋体" pitchFamily="65" charset="-122"/>
                        </a:rPr>
                        <a:t> </a:t>
                      </a:r>
                    </a:p>
                  </a:txBody>
                  <a:tcPr marL="45720" marR="45720"/>
                </a:tc>
              </a:tr>
              <a:tr h="373320">
                <a:tc>
                  <a:txBody>
                    <a:bodyPr/>
                    <a:lstStyle/>
                    <a:p>
                      <a:pPr eaLnBrk="0" latinLnBrk="1" hangingPunct="0">
                        <a:lnSpc>
                          <a:spcPct val="150000"/>
                        </a:lnSpc>
                        <a:spcBef>
                          <a:spcPts val="0"/>
                        </a:spcBef>
                      </a:pPr>
                      <a:r>
                        <a:rPr lang="zh-CN" altLang="en-US" sz="992" kern="0" dirty="0" smtClean="0">
                          <a:solidFill>
                            <a:srgbClr val="000000"/>
                          </a:solidFill>
                          <a:latin typeface="Times New Roman" pitchFamily="65" charset="-122"/>
                          <a:ea typeface="宋体" pitchFamily="65" charset="-122"/>
                        </a:rPr>
                        <a:t> </a:t>
                      </a:r>
                    </a:p>
                  </a:txBody>
                  <a:tcPr marL="45720" marR="45720"/>
                </a:tc>
                <a:tc>
                  <a:txBody>
                    <a:bodyPr/>
                    <a:lstStyle/>
                    <a:p>
                      <a:pPr eaLnBrk="0" latinLnBrk="1" hangingPunct="0">
                        <a:lnSpc>
                          <a:spcPct val="150000"/>
                        </a:lnSpc>
                        <a:spcBef>
                          <a:spcPts val="0"/>
                        </a:spcBef>
                      </a:pPr>
                      <a:r>
                        <a:rPr lang="zh-CN" altLang="en-US" sz="992" kern="0" dirty="0" smtClean="0">
                          <a:solidFill>
                            <a:srgbClr val="000000"/>
                          </a:solidFill>
                          <a:latin typeface="Times New Roman" pitchFamily="65" charset="-122"/>
                          <a:ea typeface="宋体" pitchFamily="65" charset="-122"/>
                        </a:rPr>
                        <a:t> </a:t>
                      </a:r>
                    </a:p>
                  </a:txBody>
                  <a:tcPr marL="45720" marR="45720"/>
                </a:tc>
                <a:tc>
                  <a:txBody>
                    <a:bodyPr/>
                    <a:lstStyle/>
                    <a:p>
                      <a:pPr eaLnBrk="0" latinLnBrk="1" hangingPunct="0">
                        <a:lnSpc>
                          <a:spcPct val="150000"/>
                        </a:lnSpc>
                        <a:spcBef>
                          <a:spcPts val="0"/>
                        </a:spcBef>
                      </a:pPr>
                      <a:r>
                        <a:rPr lang="zh-CN" altLang="en-US" sz="992" kern="0" dirty="0" smtClean="0">
                          <a:solidFill>
                            <a:srgbClr val="000000"/>
                          </a:solidFill>
                          <a:latin typeface="Times New Roman" pitchFamily="65" charset="-122"/>
                          <a:ea typeface="宋体" pitchFamily="65" charset="-122"/>
                        </a:rPr>
                        <a:t> </a:t>
                      </a:r>
                    </a:p>
                  </a:txBody>
                  <a:tcPr marL="45720" marR="45720"/>
                </a:tc>
                <a:tc>
                  <a:txBody>
                    <a:bodyPr/>
                    <a:lstStyle/>
                    <a:p>
                      <a:pPr eaLnBrk="0" latinLnBrk="1" hangingPunct="0">
                        <a:lnSpc>
                          <a:spcPct val="150000"/>
                        </a:lnSpc>
                        <a:spcBef>
                          <a:spcPts val="0"/>
                        </a:spcBef>
                      </a:pPr>
                      <a:r>
                        <a:rPr lang="zh-CN" altLang="en-US" sz="992" kern="0" dirty="0" smtClean="0">
                          <a:solidFill>
                            <a:srgbClr val="000000"/>
                          </a:solidFill>
                          <a:latin typeface="Times New Roman" pitchFamily="65" charset="-122"/>
                          <a:ea typeface="宋体" pitchFamily="65" charset="-122"/>
                        </a:rPr>
                        <a:t> </a:t>
                      </a:r>
                    </a:p>
                  </a:txBody>
                  <a:tcPr marL="45720" marR="45720"/>
                </a:tc>
                <a:tc>
                  <a:txBody>
                    <a:bodyPr/>
                    <a:lstStyle/>
                    <a:p>
                      <a:pPr eaLnBrk="0" latinLnBrk="1" hangingPunct="0">
                        <a:lnSpc>
                          <a:spcPct val="150000"/>
                        </a:lnSpc>
                        <a:spcBef>
                          <a:spcPts val="0"/>
                        </a:spcBef>
                      </a:pPr>
                      <a:r>
                        <a:rPr lang="zh-CN" altLang="en-US" sz="992" kern="0" dirty="0" smtClean="0">
                          <a:solidFill>
                            <a:srgbClr val="000000"/>
                          </a:solidFill>
                          <a:latin typeface="Times New Roman" pitchFamily="65" charset="-122"/>
                          <a:ea typeface="宋体" pitchFamily="65" charset="-122"/>
                        </a:rPr>
                        <a:t> </a:t>
                      </a:r>
                    </a:p>
                  </a:txBody>
                  <a:tcPr marL="45720" marR="45720"/>
                </a:tc>
                <a:tc>
                  <a:txBody>
                    <a:bodyPr/>
                    <a:lstStyle/>
                    <a:p>
                      <a:pPr eaLnBrk="0" latinLnBrk="1" hangingPunct="0">
                        <a:lnSpc>
                          <a:spcPct val="150000"/>
                        </a:lnSpc>
                        <a:spcBef>
                          <a:spcPts val="0"/>
                        </a:spcBef>
                      </a:pPr>
                      <a:r>
                        <a:rPr lang="zh-CN" altLang="en-US" sz="992" kern="0" dirty="0" smtClean="0">
                          <a:solidFill>
                            <a:srgbClr val="000000"/>
                          </a:solidFill>
                          <a:latin typeface="Times New Roman" pitchFamily="65" charset="-122"/>
                          <a:ea typeface="宋体" pitchFamily="65" charset="-122"/>
                        </a:rPr>
                        <a:t> </a:t>
                      </a:r>
                    </a:p>
                  </a:txBody>
                  <a:tcPr marL="45720" marR="45720"/>
                </a:tc>
                <a:tc>
                  <a:txBody>
                    <a:bodyPr/>
                    <a:lstStyle/>
                    <a:p>
                      <a:pPr eaLnBrk="0" latinLnBrk="1" hangingPunct="0">
                        <a:lnSpc>
                          <a:spcPct val="150000"/>
                        </a:lnSpc>
                        <a:spcBef>
                          <a:spcPts val="0"/>
                        </a:spcBef>
                      </a:pPr>
                      <a:r>
                        <a:rPr lang="zh-CN" altLang="en-US" sz="992" kern="0" dirty="0" smtClean="0">
                          <a:solidFill>
                            <a:srgbClr val="000000"/>
                          </a:solidFill>
                          <a:latin typeface="Times New Roman" pitchFamily="65" charset="-122"/>
                          <a:ea typeface="宋体" pitchFamily="65" charset="-122"/>
                        </a:rPr>
                        <a:t> </a:t>
                      </a:r>
                    </a:p>
                  </a:txBody>
                  <a:tcPr marL="45720" marR="45720"/>
                </a:tc>
                <a:tc>
                  <a:txBody>
                    <a:bodyPr/>
                    <a:lstStyle/>
                    <a:p>
                      <a:pPr eaLnBrk="0" latinLnBrk="1" hangingPunct="0">
                        <a:lnSpc>
                          <a:spcPct val="150000"/>
                        </a:lnSpc>
                        <a:spcBef>
                          <a:spcPts val="0"/>
                        </a:spcBef>
                      </a:pPr>
                      <a:r>
                        <a:rPr lang="zh-CN" altLang="en-US" sz="992" kern="0" dirty="0" smtClean="0">
                          <a:solidFill>
                            <a:srgbClr val="000000"/>
                          </a:solidFill>
                          <a:latin typeface="Times New Roman" pitchFamily="65" charset="-122"/>
                          <a:ea typeface="宋体" pitchFamily="65" charset="-122"/>
                        </a:rPr>
                        <a:t> </a:t>
                      </a:r>
                    </a:p>
                  </a:txBody>
                  <a:tcPr marL="45720" marR="45720"/>
                </a:tc>
                <a:tc>
                  <a:txBody>
                    <a:bodyPr/>
                    <a:lstStyle/>
                    <a:p>
                      <a:pPr eaLnBrk="0" latinLnBrk="1" hangingPunct="0">
                        <a:lnSpc>
                          <a:spcPct val="150000"/>
                        </a:lnSpc>
                        <a:spcBef>
                          <a:spcPts val="0"/>
                        </a:spcBef>
                      </a:pPr>
                      <a:r>
                        <a:rPr lang="zh-CN" altLang="en-US" sz="992" kern="0" dirty="0" smtClean="0">
                          <a:solidFill>
                            <a:srgbClr val="000000"/>
                          </a:solidFill>
                          <a:latin typeface="Times New Roman" pitchFamily="65" charset="-122"/>
                          <a:ea typeface="宋体" pitchFamily="65" charset="-122"/>
                        </a:rPr>
                        <a:t> </a:t>
                      </a:r>
                    </a:p>
                  </a:txBody>
                  <a:tcPr marL="45720" marR="45720"/>
                </a:tc>
                <a:tc>
                  <a:txBody>
                    <a:bodyPr/>
                    <a:lstStyle/>
                    <a:p>
                      <a:pPr eaLnBrk="0" latinLnBrk="1" hangingPunct="0">
                        <a:lnSpc>
                          <a:spcPct val="150000"/>
                        </a:lnSpc>
                        <a:spcBef>
                          <a:spcPts val="0"/>
                        </a:spcBef>
                      </a:pPr>
                      <a:r>
                        <a:rPr lang="zh-CN" altLang="en-US" sz="992" kern="0" dirty="0" smtClean="0">
                          <a:solidFill>
                            <a:srgbClr val="000000"/>
                          </a:solidFill>
                          <a:latin typeface="Times New Roman" pitchFamily="65" charset="-122"/>
                          <a:ea typeface="宋体" pitchFamily="65" charset="-122"/>
                        </a:rPr>
                        <a:t> </a:t>
                      </a:r>
                    </a:p>
                  </a:txBody>
                  <a:tcPr marL="45720" marR="45720"/>
                </a:tc>
                <a:tc>
                  <a:txBody>
                    <a:bodyPr/>
                    <a:lstStyle/>
                    <a:p>
                      <a:pPr eaLnBrk="0" latinLnBrk="1" hangingPunct="0">
                        <a:lnSpc>
                          <a:spcPct val="150000"/>
                        </a:lnSpc>
                        <a:spcBef>
                          <a:spcPts val="0"/>
                        </a:spcBef>
                      </a:pPr>
                      <a:r>
                        <a:rPr lang="zh-CN" altLang="en-US" sz="992" kern="0" dirty="0" smtClean="0">
                          <a:solidFill>
                            <a:srgbClr val="000000"/>
                          </a:solidFill>
                          <a:latin typeface="Times New Roman" pitchFamily="65" charset="-122"/>
                          <a:ea typeface="宋体" pitchFamily="65" charset="-122"/>
                        </a:rPr>
                        <a:t> </a:t>
                      </a:r>
                    </a:p>
                  </a:txBody>
                  <a:tcPr marL="45720" marR="45720"/>
                </a:tc>
                <a:tc>
                  <a:txBody>
                    <a:bodyPr/>
                    <a:lstStyle/>
                    <a:p>
                      <a:pPr eaLnBrk="0" latinLnBrk="1" hangingPunct="0">
                        <a:lnSpc>
                          <a:spcPct val="150000"/>
                        </a:lnSpc>
                        <a:spcBef>
                          <a:spcPts val="0"/>
                        </a:spcBef>
                      </a:pPr>
                      <a:r>
                        <a:rPr lang="zh-CN" altLang="en-US" sz="992" kern="0" dirty="0" smtClean="0">
                          <a:solidFill>
                            <a:srgbClr val="000000"/>
                          </a:solidFill>
                          <a:latin typeface="Times New Roman" pitchFamily="65" charset="-122"/>
                          <a:ea typeface="宋体" pitchFamily="65" charset="-122"/>
                        </a:rPr>
                        <a:t> </a:t>
                      </a:r>
                    </a:p>
                  </a:txBody>
                  <a:tcPr marL="45720" marR="45720"/>
                </a:tc>
                <a:tc>
                  <a:txBody>
                    <a:bodyPr/>
                    <a:lstStyle/>
                    <a:p>
                      <a:pPr eaLnBrk="0" latinLnBrk="1" hangingPunct="0">
                        <a:lnSpc>
                          <a:spcPct val="150000"/>
                        </a:lnSpc>
                        <a:spcBef>
                          <a:spcPts val="0"/>
                        </a:spcBef>
                      </a:pPr>
                      <a:r>
                        <a:rPr lang="zh-CN" altLang="en-US" sz="992" kern="0" dirty="0" smtClean="0">
                          <a:solidFill>
                            <a:srgbClr val="000000"/>
                          </a:solidFill>
                          <a:latin typeface="Times New Roman" pitchFamily="65" charset="-122"/>
                          <a:ea typeface="宋体" pitchFamily="65" charset="-122"/>
                        </a:rPr>
                        <a:t> </a:t>
                      </a:r>
                    </a:p>
                  </a:txBody>
                  <a:tcPr marL="45720" marR="45720"/>
                </a:tc>
              </a:tr>
              <a:tr h="373320">
                <a:tc>
                  <a:txBody>
                    <a:bodyPr/>
                    <a:lstStyle/>
                    <a:p>
                      <a:pPr eaLnBrk="0" latinLnBrk="1" hangingPunct="0">
                        <a:lnSpc>
                          <a:spcPct val="150000"/>
                        </a:lnSpc>
                        <a:spcBef>
                          <a:spcPts val="0"/>
                        </a:spcBef>
                      </a:pPr>
                      <a:r>
                        <a:rPr lang="zh-CN" altLang="en-US" sz="992" kern="0" dirty="0" smtClean="0">
                          <a:solidFill>
                            <a:srgbClr val="000000"/>
                          </a:solidFill>
                          <a:latin typeface="Times New Roman" pitchFamily="65" charset="-122"/>
                          <a:ea typeface="宋体" pitchFamily="65" charset="-122"/>
                        </a:rPr>
                        <a:t> </a:t>
                      </a:r>
                    </a:p>
                  </a:txBody>
                  <a:tcPr marL="45720" marR="45720"/>
                </a:tc>
                <a:tc>
                  <a:txBody>
                    <a:bodyPr/>
                    <a:lstStyle/>
                    <a:p>
                      <a:pPr eaLnBrk="0" latinLnBrk="1" hangingPunct="0">
                        <a:lnSpc>
                          <a:spcPct val="150000"/>
                        </a:lnSpc>
                        <a:spcBef>
                          <a:spcPts val="0"/>
                        </a:spcBef>
                      </a:pPr>
                      <a:r>
                        <a:rPr lang="zh-CN" altLang="en-US" sz="992" kern="0" dirty="0" smtClean="0">
                          <a:solidFill>
                            <a:srgbClr val="000000"/>
                          </a:solidFill>
                          <a:latin typeface="Times New Roman" pitchFamily="65" charset="-122"/>
                          <a:ea typeface="宋体" pitchFamily="65" charset="-122"/>
                        </a:rPr>
                        <a:t> </a:t>
                      </a:r>
                    </a:p>
                  </a:txBody>
                  <a:tcPr marL="45720" marR="45720"/>
                </a:tc>
                <a:tc>
                  <a:txBody>
                    <a:bodyPr/>
                    <a:lstStyle/>
                    <a:p>
                      <a:pPr eaLnBrk="0" latinLnBrk="1" hangingPunct="0">
                        <a:lnSpc>
                          <a:spcPct val="150000"/>
                        </a:lnSpc>
                        <a:spcBef>
                          <a:spcPts val="0"/>
                        </a:spcBef>
                      </a:pPr>
                      <a:r>
                        <a:rPr lang="zh-CN" altLang="en-US" sz="992" kern="0" dirty="0" smtClean="0">
                          <a:solidFill>
                            <a:srgbClr val="000000"/>
                          </a:solidFill>
                          <a:latin typeface="Times New Roman" pitchFamily="65" charset="-122"/>
                          <a:ea typeface="宋体" pitchFamily="65" charset="-122"/>
                        </a:rPr>
                        <a:t> </a:t>
                      </a:r>
                    </a:p>
                  </a:txBody>
                  <a:tcPr marL="45720" marR="45720"/>
                </a:tc>
                <a:tc>
                  <a:txBody>
                    <a:bodyPr/>
                    <a:lstStyle/>
                    <a:p>
                      <a:pPr eaLnBrk="0" latinLnBrk="1" hangingPunct="0">
                        <a:lnSpc>
                          <a:spcPct val="150000"/>
                        </a:lnSpc>
                        <a:spcBef>
                          <a:spcPts val="0"/>
                        </a:spcBef>
                      </a:pPr>
                      <a:r>
                        <a:rPr lang="zh-CN" altLang="en-US" sz="992" kern="0" dirty="0" smtClean="0">
                          <a:solidFill>
                            <a:srgbClr val="000000"/>
                          </a:solidFill>
                          <a:latin typeface="Times New Roman" pitchFamily="65" charset="-122"/>
                          <a:ea typeface="宋体" pitchFamily="65" charset="-122"/>
                        </a:rPr>
                        <a:t> </a:t>
                      </a:r>
                    </a:p>
                  </a:txBody>
                  <a:tcPr marL="45720" marR="45720"/>
                </a:tc>
                <a:tc>
                  <a:txBody>
                    <a:bodyPr/>
                    <a:lstStyle/>
                    <a:p>
                      <a:pPr eaLnBrk="0" latinLnBrk="1" hangingPunct="0">
                        <a:lnSpc>
                          <a:spcPct val="150000"/>
                        </a:lnSpc>
                        <a:spcBef>
                          <a:spcPts val="0"/>
                        </a:spcBef>
                      </a:pPr>
                      <a:r>
                        <a:rPr lang="zh-CN" altLang="en-US" sz="992" kern="0" dirty="0" smtClean="0">
                          <a:solidFill>
                            <a:srgbClr val="000000"/>
                          </a:solidFill>
                          <a:latin typeface="Times New Roman" pitchFamily="65" charset="-122"/>
                          <a:ea typeface="宋体" pitchFamily="65" charset="-122"/>
                        </a:rPr>
                        <a:t> </a:t>
                      </a:r>
                    </a:p>
                  </a:txBody>
                  <a:tcPr marL="45720" marR="45720"/>
                </a:tc>
                <a:tc>
                  <a:txBody>
                    <a:bodyPr/>
                    <a:lstStyle/>
                    <a:p>
                      <a:pPr eaLnBrk="0" latinLnBrk="1" hangingPunct="0">
                        <a:lnSpc>
                          <a:spcPct val="150000"/>
                        </a:lnSpc>
                        <a:spcBef>
                          <a:spcPts val="0"/>
                        </a:spcBef>
                      </a:pPr>
                      <a:r>
                        <a:rPr lang="zh-CN" altLang="en-US" sz="992" kern="0" dirty="0" smtClean="0">
                          <a:solidFill>
                            <a:srgbClr val="000000"/>
                          </a:solidFill>
                          <a:latin typeface="Times New Roman" pitchFamily="65" charset="-122"/>
                          <a:ea typeface="宋体" pitchFamily="65" charset="-122"/>
                        </a:rPr>
                        <a:t> </a:t>
                      </a:r>
                    </a:p>
                  </a:txBody>
                  <a:tcPr marL="45720" marR="45720"/>
                </a:tc>
                <a:tc>
                  <a:txBody>
                    <a:bodyPr/>
                    <a:lstStyle/>
                    <a:p>
                      <a:pPr eaLnBrk="0" latinLnBrk="1" hangingPunct="0">
                        <a:lnSpc>
                          <a:spcPct val="150000"/>
                        </a:lnSpc>
                        <a:spcBef>
                          <a:spcPts val="0"/>
                        </a:spcBef>
                      </a:pPr>
                      <a:r>
                        <a:rPr lang="zh-CN" altLang="en-US" sz="992" kern="0" dirty="0" smtClean="0">
                          <a:solidFill>
                            <a:srgbClr val="000000"/>
                          </a:solidFill>
                          <a:latin typeface="Times New Roman" pitchFamily="65" charset="-122"/>
                          <a:ea typeface="宋体" pitchFamily="65" charset="-122"/>
                        </a:rPr>
                        <a:t> </a:t>
                      </a:r>
                    </a:p>
                  </a:txBody>
                  <a:tcPr marL="45720" marR="45720"/>
                </a:tc>
                <a:tc>
                  <a:txBody>
                    <a:bodyPr/>
                    <a:lstStyle/>
                    <a:p>
                      <a:pPr eaLnBrk="0" latinLnBrk="1" hangingPunct="0">
                        <a:lnSpc>
                          <a:spcPct val="150000"/>
                        </a:lnSpc>
                        <a:spcBef>
                          <a:spcPts val="0"/>
                        </a:spcBef>
                      </a:pPr>
                      <a:r>
                        <a:rPr lang="zh-CN" altLang="en-US" sz="992" kern="0" dirty="0" smtClean="0">
                          <a:solidFill>
                            <a:srgbClr val="000000"/>
                          </a:solidFill>
                          <a:latin typeface="Times New Roman" pitchFamily="65" charset="-122"/>
                          <a:ea typeface="宋体" pitchFamily="65" charset="-122"/>
                        </a:rPr>
                        <a:t> </a:t>
                      </a:r>
                    </a:p>
                  </a:txBody>
                  <a:tcPr marL="45720" marR="45720"/>
                </a:tc>
                <a:tc>
                  <a:txBody>
                    <a:bodyPr/>
                    <a:lstStyle/>
                    <a:p>
                      <a:pPr eaLnBrk="0" latinLnBrk="1" hangingPunct="0">
                        <a:lnSpc>
                          <a:spcPct val="150000"/>
                        </a:lnSpc>
                        <a:spcBef>
                          <a:spcPts val="0"/>
                        </a:spcBef>
                      </a:pPr>
                      <a:r>
                        <a:rPr lang="zh-CN" altLang="en-US" sz="992" kern="0" dirty="0" smtClean="0">
                          <a:solidFill>
                            <a:srgbClr val="000000"/>
                          </a:solidFill>
                          <a:latin typeface="Times New Roman" pitchFamily="65" charset="-122"/>
                          <a:ea typeface="宋体" pitchFamily="65" charset="-122"/>
                        </a:rPr>
                        <a:t> </a:t>
                      </a:r>
                    </a:p>
                  </a:txBody>
                  <a:tcPr marL="45720" marR="45720"/>
                </a:tc>
                <a:tc>
                  <a:txBody>
                    <a:bodyPr/>
                    <a:lstStyle/>
                    <a:p>
                      <a:pPr eaLnBrk="0" latinLnBrk="1" hangingPunct="0">
                        <a:lnSpc>
                          <a:spcPct val="150000"/>
                        </a:lnSpc>
                        <a:spcBef>
                          <a:spcPts val="0"/>
                        </a:spcBef>
                      </a:pPr>
                      <a:r>
                        <a:rPr lang="zh-CN" altLang="en-US" sz="992" kern="0" dirty="0" smtClean="0">
                          <a:solidFill>
                            <a:srgbClr val="000000"/>
                          </a:solidFill>
                          <a:latin typeface="Times New Roman" pitchFamily="65" charset="-122"/>
                          <a:ea typeface="宋体" pitchFamily="65" charset="-122"/>
                        </a:rPr>
                        <a:t> </a:t>
                      </a:r>
                    </a:p>
                  </a:txBody>
                  <a:tcPr marL="45720" marR="45720"/>
                </a:tc>
                <a:tc>
                  <a:txBody>
                    <a:bodyPr/>
                    <a:lstStyle/>
                    <a:p>
                      <a:pPr eaLnBrk="0" latinLnBrk="1" hangingPunct="0">
                        <a:lnSpc>
                          <a:spcPct val="150000"/>
                        </a:lnSpc>
                        <a:spcBef>
                          <a:spcPts val="0"/>
                        </a:spcBef>
                      </a:pPr>
                      <a:r>
                        <a:rPr lang="zh-CN" altLang="en-US" sz="992" kern="0" dirty="0" smtClean="0">
                          <a:solidFill>
                            <a:srgbClr val="000000"/>
                          </a:solidFill>
                          <a:latin typeface="Times New Roman" pitchFamily="65" charset="-122"/>
                          <a:ea typeface="宋体" pitchFamily="65" charset="-122"/>
                        </a:rPr>
                        <a:t> </a:t>
                      </a:r>
                    </a:p>
                  </a:txBody>
                  <a:tcPr marL="45720" marR="45720"/>
                </a:tc>
                <a:tc>
                  <a:txBody>
                    <a:bodyPr/>
                    <a:lstStyle/>
                    <a:p>
                      <a:pPr eaLnBrk="0" latinLnBrk="1" hangingPunct="0">
                        <a:lnSpc>
                          <a:spcPct val="150000"/>
                        </a:lnSpc>
                        <a:spcBef>
                          <a:spcPts val="0"/>
                        </a:spcBef>
                      </a:pPr>
                      <a:r>
                        <a:rPr lang="zh-CN" altLang="en-US" sz="992" kern="0" dirty="0" smtClean="0">
                          <a:solidFill>
                            <a:srgbClr val="000000"/>
                          </a:solidFill>
                          <a:latin typeface="Times New Roman" pitchFamily="65" charset="-122"/>
                          <a:ea typeface="宋体" pitchFamily="65" charset="-122"/>
                        </a:rPr>
                        <a:t> </a:t>
                      </a:r>
                    </a:p>
                  </a:txBody>
                  <a:tcPr marL="45720" marR="45720"/>
                </a:tc>
                <a:tc>
                  <a:txBody>
                    <a:bodyPr/>
                    <a:lstStyle/>
                    <a:p>
                      <a:pPr eaLnBrk="0" latinLnBrk="1" hangingPunct="0">
                        <a:lnSpc>
                          <a:spcPct val="150000"/>
                        </a:lnSpc>
                        <a:spcBef>
                          <a:spcPts val="0"/>
                        </a:spcBef>
                      </a:pPr>
                      <a:r>
                        <a:rPr lang="zh-CN" altLang="en-US" sz="992" kern="0" dirty="0" smtClean="0">
                          <a:solidFill>
                            <a:srgbClr val="000000"/>
                          </a:solidFill>
                          <a:latin typeface="Times New Roman" pitchFamily="65" charset="-122"/>
                          <a:ea typeface="宋体" pitchFamily="65" charset="-122"/>
                        </a:rPr>
                        <a:t> </a:t>
                      </a:r>
                    </a:p>
                  </a:txBody>
                  <a:tcPr marL="45720" marR="45720"/>
                </a:tc>
              </a:tr>
              <a:tr h="373320">
                <a:tc>
                  <a:txBody>
                    <a:bodyPr/>
                    <a:lstStyle/>
                    <a:p>
                      <a:pPr eaLnBrk="0" latinLnBrk="1" hangingPunct="0">
                        <a:lnSpc>
                          <a:spcPct val="150000"/>
                        </a:lnSpc>
                        <a:spcBef>
                          <a:spcPts val="0"/>
                        </a:spcBef>
                      </a:pPr>
                      <a:r>
                        <a:rPr lang="zh-CN" altLang="en-US" sz="992" kern="0" dirty="0" smtClean="0">
                          <a:solidFill>
                            <a:srgbClr val="000000"/>
                          </a:solidFill>
                          <a:latin typeface="Times New Roman" pitchFamily="65" charset="-122"/>
                          <a:ea typeface="宋体" pitchFamily="65" charset="-122"/>
                        </a:rPr>
                        <a:t> </a:t>
                      </a:r>
                    </a:p>
                  </a:txBody>
                  <a:tcPr marL="45720" marR="45720"/>
                </a:tc>
                <a:tc>
                  <a:txBody>
                    <a:bodyPr/>
                    <a:lstStyle/>
                    <a:p>
                      <a:pPr eaLnBrk="0" latinLnBrk="1" hangingPunct="0">
                        <a:lnSpc>
                          <a:spcPct val="150000"/>
                        </a:lnSpc>
                        <a:spcBef>
                          <a:spcPts val="0"/>
                        </a:spcBef>
                      </a:pPr>
                      <a:r>
                        <a:rPr lang="zh-CN" altLang="en-US" sz="992" kern="0" dirty="0" smtClean="0">
                          <a:solidFill>
                            <a:srgbClr val="000000"/>
                          </a:solidFill>
                          <a:latin typeface="Times New Roman" pitchFamily="65" charset="-122"/>
                          <a:ea typeface="宋体" pitchFamily="65" charset="-122"/>
                        </a:rPr>
                        <a:t> </a:t>
                      </a:r>
                    </a:p>
                  </a:txBody>
                  <a:tcPr marL="45720" marR="45720"/>
                </a:tc>
                <a:tc>
                  <a:txBody>
                    <a:bodyPr/>
                    <a:lstStyle/>
                    <a:p>
                      <a:pPr eaLnBrk="0" latinLnBrk="1" hangingPunct="0">
                        <a:lnSpc>
                          <a:spcPct val="150000"/>
                        </a:lnSpc>
                        <a:spcBef>
                          <a:spcPts val="0"/>
                        </a:spcBef>
                      </a:pPr>
                      <a:r>
                        <a:rPr lang="zh-CN" altLang="en-US" sz="992" kern="0" dirty="0" smtClean="0">
                          <a:solidFill>
                            <a:srgbClr val="000000"/>
                          </a:solidFill>
                          <a:latin typeface="Times New Roman" pitchFamily="65" charset="-122"/>
                          <a:ea typeface="宋体" pitchFamily="65" charset="-122"/>
                        </a:rPr>
                        <a:t> </a:t>
                      </a:r>
                    </a:p>
                  </a:txBody>
                  <a:tcPr marL="45720" marR="45720"/>
                </a:tc>
                <a:tc>
                  <a:txBody>
                    <a:bodyPr/>
                    <a:lstStyle/>
                    <a:p>
                      <a:pPr eaLnBrk="0" latinLnBrk="1" hangingPunct="0">
                        <a:lnSpc>
                          <a:spcPct val="150000"/>
                        </a:lnSpc>
                        <a:spcBef>
                          <a:spcPts val="0"/>
                        </a:spcBef>
                      </a:pPr>
                      <a:r>
                        <a:rPr lang="zh-CN" altLang="en-US" sz="992" kern="0" dirty="0" smtClean="0">
                          <a:solidFill>
                            <a:srgbClr val="000000"/>
                          </a:solidFill>
                          <a:latin typeface="Times New Roman" pitchFamily="65" charset="-122"/>
                          <a:ea typeface="宋体" pitchFamily="65" charset="-122"/>
                        </a:rPr>
                        <a:t> </a:t>
                      </a:r>
                    </a:p>
                  </a:txBody>
                  <a:tcPr marL="45720" marR="45720"/>
                </a:tc>
                <a:tc>
                  <a:txBody>
                    <a:bodyPr/>
                    <a:lstStyle/>
                    <a:p>
                      <a:pPr eaLnBrk="0" latinLnBrk="1" hangingPunct="0">
                        <a:lnSpc>
                          <a:spcPct val="150000"/>
                        </a:lnSpc>
                        <a:spcBef>
                          <a:spcPts val="0"/>
                        </a:spcBef>
                      </a:pPr>
                      <a:r>
                        <a:rPr lang="zh-CN" altLang="en-US" sz="992" kern="0" dirty="0" smtClean="0">
                          <a:solidFill>
                            <a:srgbClr val="000000"/>
                          </a:solidFill>
                          <a:latin typeface="Times New Roman" pitchFamily="65" charset="-122"/>
                          <a:ea typeface="宋体" pitchFamily="65" charset="-122"/>
                        </a:rPr>
                        <a:t> </a:t>
                      </a:r>
                    </a:p>
                  </a:txBody>
                  <a:tcPr marL="45720" marR="45720"/>
                </a:tc>
                <a:tc>
                  <a:txBody>
                    <a:bodyPr/>
                    <a:lstStyle/>
                    <a:p>
                      <a:pPr eaLnBrk="0" latinLnBrk="1" hangingPunct="0">
                        <a:lnSpc>
                          <a:spcPct val="150000"/>
                        </a:lnSpc>
                        <a:spcBef>
                          <a:spcPts val="0"/>
                        </a:spcBef>
                      </a:pPr>
                      <a:r>
                        <a:rPr lang="zh-CN" altLang="en-US" sz="992" kern="0" dirty="0" smtClean="0">
                          <a:solidFill>
                            <a:srgbClr val="000000"/>
                          </a:solidFill>
                          <a:latin typeface="Times New Roman" pitchFamily="65" charset="-122"/>
                          <a:ea typeface="宋体" pitchFamily="65" charset="-122"/>
                        </a:rPr>
                        <a:t> </a:t>
                      </a:r>
                    </a:p>
                  </a:txBody>
                  <a:tcPr marL="45720" marR="45720"/>
                </a:tc>
                <a:tc>
                  <a:txBody>
                    <a:bodyPr/>
                    <a:lstStyle/>
                    <a:p>
                      <a:pPr eaLnBrk="0" latinLnBrk="1" hangingPunct="0">
                        <a:lnSpc>
                          <a:spcPct val="150000"/>
                        </a:lnSpc>
                        <a:spcBef>
                          <a:spcPts val="0"/>
                        </a:spcBef>
                      </a:pPr>
                      <a:r>
                        <a:rPr lang="zh-CN" altLang="en-US" sz="992" kern="0" dirty="0" smtClean="0">
                          <a:solidFill>
                            <a:srgbClr val="000000"/>
                          </a:solidFill>
                          <a:latin typeface="Times New Roman" pitchFamily="65" charset="-122"/>
                          <a:ea typeface="宋体" pitchFamily="65" charset="-122"/>
                        </a:rPr>
                        <a:t> </a:t>
                      </a:r>
                    </a:p>
                  </a:txBody>
                  <a:tcPr marL="45720" marR="45720"/>
                </a:tc>
                <a:tc>
                  <a:txBody>
                    <a:bodyPr/>
                    <a:lstStyle/>
                    <a:p>
                      <a:pPr eaLnBrk="0" latinLnBrk="1" hangingPunct="0">
                        <a:lnSpc>
                          <a:spcPct val="150000"/>
                        </a:lnSpc>
                        <a:spcBef>
                          <a:spcPts val="0"/>
                        </a:spcBef>
                      </a:pPr>
                      <a:r>
                        <a:rPr lang="zh-CN" altLang="en-US" sz="992" kern="0" dirty="0" smtClean="0">
                          <a:solidFill>
                            <a:srgbClr val="000000"/>
                          </a:solidFill>
                          <a:latin typeface="Times New Roman" pitchFamily="65" charset="-122"/>
                          <a:ea typeface="宋体" pitchFamily="65" charset="-122"/>
                        </a:rPr>
                        <a:t> </a:t>
                      </a:r>
                    </a:p>
                  </a:txBody>
                  <a:tcPr marL="45720" marR="45720"/>
                </a:tc>
                <a:tc>
                  <a:txBody>
                    <a:bodyPr/>
                    <a:lstStyle/>
                    <a:p>
                      <a:pPr eaLnBrk="0" latinLnBrk="1" hangingPunct="0">
                        <a:lnSpc>
                          <a:spcPct val="150000"/>
                        </a:lnSpc>
                        <a:spcBef>
                          <a:spcPts val="0"/>
                        </a:spcBef>
                      </a:pPr>
                      <a:r>
                        <a:rPr lang="zh-CN" altLang="en-US" sz="992" kern="0" dirty="0" smtClean="0">
                          <a:solidFill>
                            <a:srgbClr val="000000"/>
                          </a:solidFill>
                          <a:latin typeface="Times New Roman" pitchFamily="65" charset="-122"/>
                          <a:ea typeface="宋体" pitchFamily="65" charset="-122"/>
                        </a:rPr>
                        <a:t> </a:t>
                      </a:r>
                    </a:p>
                  </a:txBody>
                  <a:tcPr marL="45720" marR="45720"/>
                </a:tc>
                <a:tc>
                  <a:txBody>
                    <a:bodyPr/>
                    <a:lstStyle/>
                    <a:p>
                      <a:pPr eaLnBrk="0" latinLnBrk="1" hangingPunct="0">
                        <a:lnSpc>
                          <a:spcPct val="150000"/>
                        </a:lnSpc>
                        <a:spcBef>
                          <a:spcPts val="0"/>
                        </a:spcBef>
                      </a:pPr>
                      <a:r>
                        <a:rPr lang="zh-CN" altLang="en-US" sz="992" kern="0" dirty="0" smtClean="0">
                          <a:solidFill>
                            <a:srgbClr val="000000"/>
                          </a:solidFill>
                          <a:latin typeface="Times New Roman" pitchFamily="65" charset="-122"/>
                          <a:ea typeface="宋体" pitchFamily="65" charset="-122"/>
                        </a:rPr>
                        <a:t> </a:t>
                      </a:r>
                    </a:p>
                  </a:txBody>
                  <a:tcPr marL="45720" marR="45720"/>
                </a:tc>
                <a:tc>
                  <a:txBody>
                    <a:bodyPr/>
                    <a:lstStyle/>
                    <a:p>
                      <a:pPr eaLnBrk="0" latinLnBrk="1" hangingPunct="0">
                        <a:lnSpc>
                          <a:spcPct val="150000"/>
                        </a:lnSpc>
                        <a:spcBef>
                          <a:spcPts val="0"/>
                        </a:spcBef>
                      </a:pPr>
                      <a:r>
                        <a:rPr lang="zh-CN" altLang="en-US" sz="992" kern="0" dirty="0" smtClean="0">
                          <a:solidFill>
                            <a:srgbClr val="000000"/>
                          </a:solidFill>
                          <a:latin typeface="Times New Roman" pitchFamily="65" charset="-122"/>
                          <a:ea typeface="宋体" pitchFamily="65" charset="-122"/>
                        </a:rPr>
                        <a:t> </a:t>
                      </a:r>
                    </a:p>
                  </a:txBody>
                  <a:tcPr marL="45720" marR="45720"/>
                </a:tc>
                <a:tc>
                  <a:txBody>
                    <a:bodyPr/>
                    <a:lstStyle/>
                    <a:p>
                      <a:pPr eaLnBrk="0" latinLnBrk="1" hangingPunct="0">
                        <a:lnSpc>
                          <a:spcPct val="150000"/>
                        </a:lnSpc>
                        <a:spcBef>
                          <a:spcPts val="0"/>
                        </a:spcBef>
                      </a:pPr>
                      <a:r>
                        <a:rPr lang="zh-CN" altLang="en-US" sz="992" kern="0" dirty="0" smtClean="0">
                          <a:solidFill>
                            <a:srgbClr val="000000"/>
                          </a:solidFill>
                          <a:latin typeface="Times New Roman" pitchFamily="65" charset="-122"/>
                          <a:ea typeface="宋体" pitchFamily="65" charset="-122"/>
                        </a:rPr>
                        <a:t> </a:t>
                      </a:r>
                    </a:p>
                  </a:txBody>
                  <a:tcPr marL="45720" marR="45720"/>
                </a:tc>
                <a:tc>
                  <a:txBody>
                    <a:bodyPr/>
                    <a:lstStyle/>
                    <a:p>
                      <a:pPr eaLnBrk="0" latinLnBrk="1" hangingPunct="0">
                        <a:lnSpc>
                          <a:spcPct val="150000"/>
                        </a:lnSpc>
                        <a:spcBef>
                          <a:spcPts val="0"/>
                        </a:spcBef>
                      </a:pPr>
                      <a:r>
                        <a:rPr lang="zh-CN" altLang="en-US" sz="992" kern="0" dirty="0" smtClean="0">
                          <a:solidFill>
                            <a:srgbClr val="000000"/>
                          </a:solidFill>
                          <a:latin typeface="Times New Roman" pitchFamily="65" charset="-122"/>
                          <a:ea typeface="宋体" pitchFamily="65" charset="-122"/>
                        </a:rPr>
                        <a:t> </a:t>
                      </a:r>
                    </a:p>
                  </a:txBody>
                  <a:tcPr marL="45720" marR="45720"/>
                </a:tc>
              </a:tr>
            </a:tbl>
          </a:graphicData>
        </a:graphic>
      </p:graphicFrame>
    </p:spTree>
    <p:custDataLst>
      <p:custData r:id="rId1"/>
    </p:custData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101483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(示例)沿着小路,他拾级而上。坐在十八级台阶上,四顾茫然,未来的路在哪里?成人仪</a:t>
            </a:r>
            <a:r>
              <a:rPr dirty="0"/>
              <a:t/>
            </a:r>
            <a:br>
              <a:rPr dirty="0"/>
            </a:br>
            <a:r>
              <a:rPr lang="zh-CN" altLang="en-US" sz="1530" kern="0" dirty="0" smtClean="0">
                <a:solidFill>
                  <a:srgbClr val="000000"/>
                </a:solidFill>
                <a:latin typeface="Times New Roman" pitchFamily="65" charset="-122"/>
                <a:ea typeface="宋体" pitchFamily="65" charset="-122"/>
              </a:rPr>
              <a:t>式后,他的心空荡荡的,没了着落。月色溶溶,树影婆娑。他瞥见一排蚂蚁慢慢往上爬,俯下身,</a:t>
            </a:r>
            <a:r>
              <a:rPr dirty="0"/>
              <a:t/>
            </a:r>
            <a:br>
              <a:rPr dirty="0"/>
            </a:br>
            <a:r>
              <a:rPr lang="zh-CN" altLang="en-US" sz="1530" kern="0" dirty="0" smtClean="0">
                <a:solidFill>
                  <a:srgbClr val="000000"/>
                </a:solidFill>
                <a:latin typeface="Times New Roman" pitchFamily="65" charset="-122"/>
                <a:ea typeface="宋体" pitchFamily="65" charset="-122"/>
              </a:rPr>
              <a:t>细细数着这些负重前行的“勇士”,久违的感奋漫过全身,他仿佛又回到了多梦的童年。</a:t>
            </a:r>
            <a:endParaRPr lang="zh-CN" altLang="en-US" dirty="0"/>
          </a:p>
        </p:txBody>
      </p:sp>
      <p:sp>
        <p:nvSpPr>
          <p:cNvPr id="3" name="TextBox 2"/>
          <p:cNvSpPr txBox="1"/>
          <p:nvPr/>
        </p:nvSpPr>
        <p:spPr>
          <a:xfrm>
            <a:off x="516966" y="2119687"/>
            <a:ext cx="8127000" cy="101483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首先,要正确审题,“根据下面的诗句,描写一个场景”指不能脱离所给定的诗句,不能</a:t>
            </a:r>
            <a:r>
              <a:rPr dirty="0"/>
              <a:t/>
            </a:r>
            <a:br>
              <a:rPr dirty="0"/>
            </a:br>
            <a:r>
              <a:rPr lang="zh-CN" altLang="en-US" sz="1530" kern="0" dirty="0" smtClean="0">
                <a:solidFill>
                  <a:srgbClr val="000000"/>
                </a:solidFill>
                <a:latin typeface="Times New Roman" pitchFamily="65" charset="-122"/>
                <a:ea typeface="宋体" pitchFamily="65" charset="-122"/>
              </a:rPr>
              <a:t>“另搞一套”,这就是所谓的“扩写”。其次,要注意要求,扩写的内容要“运用第三人称,有</a:t>
            </a:r>
            <a:r>
              <a:rPr dirty="0"/>
              <a:t/>
            </a:r>
            <a:br>
              <a:rPr dirty="0"/>
            </a:br>
            <a:r>
              <a:rPr lang="zh-CN" altLang="en-US" sz="1530" kern="0" dirty="0" smtClean="0">
                <a:solidFill>
                  <a:srgbClr val="000000"/>
                </a:solidFill>
                <a:latin typeface="Times New Roman" pitchFamily="65" charset="-122"/>
                <a:ea typeface="宋体" pitchFamily="65" charset="-122"/>
              </a:rPr>
              <a:t>心理描写”,且“不少于100个字”。</a:t>
            </a:r>
            <a:endParaRPr lang="zh-CN" altLang="en-US" dirty="0"/>
          </a:p>
        </p:txBody>
      </p:sp>
      <p:sp>
        <p:nvSpPr>
          <p:cNvPr id="4" name="TextBox 2"/>
          <p:cNvSpPr txBox="1"/>
          <p:nvPr/>
        </p:nvSpPr>
        <p:spPr>
          <a:xfrm>
            <a:off x="500034" y="3187241"/>
            <a:ext cx="8127000" cy="66165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方法技巧　</a:t>
            </a:r>
            <a:r>
              <a:rPr lang="zh-CN" altLang="en-US" sz="1530" kern="0" dirty="0" smtClean="0">
                <a:solidFill>
                  <a:srgbClr val="000000"/>
                </a:solidFill>
                <a:latin typeface="Times New Roman" pitchFamily="65" charset="-122"/>
                <a:ea typeface="宋体" pitchFamily="65" charset="-122"/>
              </a:rPr>
              <a:t>仔细阅读题中所给的诗句,对每一句诗进行“扩展”,如“小路上”,可写是怎样的</a:t>
            </a:r>
            <a:r>
              <a:rPr dirty="0"/>
              <a:t/>
            </a:r>
            <a:br>
              <a:rPr dirty="0"/>
            </a:br>
            <a:r>
              <a:rPr lang="zh-CN" altLang="en-US" sz="1530" kern="0" dirty="0" smtClean="0">
                <a:solidFill>
                  <a:srgbClr val="000000"/>
                </a:solidFill>
                <a:latin typeface="Times New Roman" pitchFamily="65" charset="-122"/>
                <a:ea typeface="宋体" pitchFamily="65" charset="-122"/>
              </a:rPr>
              <a:t>小路,可以加进景物描写;“我坐在最上面”,可以“扩展”出心里想到了什么;等等。</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2.(2015四川,20,6分)《论语》中“己所不欲,勿施于人”“己欲立而立人,己欲达而达人”,蕴</a:t>
            </a:r>
            <a:r>
              <a:t/>
            </a:r>
            <a:br/>
            <a:r>
              <a:rPr lang="zh-CN" altLang="en-US" sz="1530" kern="0" dirty="0" smtClean="0">
                <a:solidFill>
                  <a:srgbClr val="000000"/>
                </a:solidFill>
                <a:latin typeface="Times New Roman" pitchFamily="65" charset="-122"/>
                <a:ea typeface="宋体" pitchFamily="65" charset="-122"/>
              </a:rPr>
              <a:t>含了丰富的人生智慧。请根据其中一句给你的启示,写出自己处理人际关系的想法和做法。</a:t>
            </a:r>
            <a:r>
              <a:t/>
            </a:r>
            <a:br/>
            <a:r>
              <a:rPr lang="zh-CN" altLang="en-US" sz="1530" kern="0" dirty="0" smtClean="0">
                <a:solidFill>
                  <a:srgbClr val="000000"/>
                </a:solidFill>
                <a:latin typeface="Times New Roman" pitchFamily="65" charset="-122"/>
                <a:ea typeface="宋体" pitchFamily="65" charset="-122"/>
              </a:rPr>
              <a:t>要求:①内容具体;②句式工整;③语言简明、得体;④60~80 字。</a:t>
            </a:r>
            <a:endParaRPr lang="zh-CN" altLang="en-US"/>
          </a:p>
        </p:txBody>
      </p:sp>
      <p:sp>
        <p:nvSpPr>
          <p:cNvPr id="3" name="TextBox 2"/>
          <p:cNvSpPr txBox="1"/>
          <p:nvPr/>
        </p:nvSpPr>
        <p:spPr>
          <a:xfrm>
            <a:off x="540000" y="2136822"/>
            <a:ext cx="8127000" cy="136800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(示例1)自己不想说的话,不强求他人说;自己不愿听的话,不强求他人听;自己不愿做的</a:t>
            </a:r>
            <a:r>
              <a:rPr dirty="0"/>
              <a:t/>
            </a:r>
            <a:br>
              <a:rPr dirty="0"/>
            </a:br>
            <a:r>
              <a:rPr lang="zh-CN" altLang="en-US" sz="1530" kern="0" dirty="0" smtClean="0">
                <a:solidFill>
                  <a:srgbClr val="000000"/>
                </a:solidFill>
                <a:latin typeface="Times New Roman" pitchFamily="65" charset="-122"/>
                <a:ea typeface="宋体" pitchFamily="65" charset="-122"/>
              </a:rPr>
              <a:t>事,不强求他人做。设身处地感受他人难处,推己及人避免强人所难。</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(示例2)为他人生活提供方便,为和谐相处创造条件;为他人成长贡献力量,为共同发展奉献智</a:t>
            </a:r>
            <a:r>
              <a:rPr dirty="0"/>
              <a:t/>
            </a:r>
            <a:br>
              <a:rPr dirty="0"/>
            </a:br>
            <a:r>
              <a:rPr lang="zh-CN" altLang="en-US" sz="1530" kern="0" dirty="0" smtClean="0">
                <a:solidFill>
                  <a:srgbClr val="000000"/>
                </a:solidFill>
                <a:latin typeface="Times New Roman" pitchFamily="65" charset="-122"/>
                <a:ea typeface="宋体" pitchFamily="65" charset="-122"/>
              </a:rPr>
              <a:t>慧。在成全他人中成就自我,在分享快乐中创造幸福。</a:t>
            </a:r>
            <a:endParaRPr lang="zh-CN" altLang="en-US" dirty="0"/>
          </a:p>
        </p:txBody>
      </p:sp>
      <p:sp>
        <p:nvSpPr>
          <p:cNvPr id="4" name="TextBox 3"/>
          <p:cNvSpPr txBox="1"/>
          <p:nvPr/>
        </p:nvSpPr>
        <p:spPr>
          <a:xfrm>
            <a:off x="540000" y="3554901"/>
            <a:ext cx="8127000" cy="136691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先要准确理解《论语》中这两句话的含意,揭示其人生智慧内涵。这两句话是儒家</a:t>
            </a:r>
            <a:r>
              <a:rPr dirty="0"/>
              <a:t/>
            </a:r>
            <a:br>
              <a:rPr dirty="0"/>
            </a:br>
            <a:r>
              <a:rPr lang="zh-CN" altLang="en-US" sz="1530" kern="0" dirty="0" smtClean="0">
                <a:solidFill>
                  <a:srgbClr val="000000"/>
                </a:solidFill>
                <a:latin typeface="Times New Roman" pitchFamily="65" charset="-122"/>
                <a:ea typeface="宋体" pitchFamily="65" charset="-122"/>
              </a:rPr>
              <a:t>“仁”的思想精髓,作为具有仁人之心的人应能够设身处地,为他人着想,尊重人,关怀人,与人</a:t>
            </a:r>
            <a:r>
              <a:rPr dirty="0"/>
              <a:t/>
            </a:r>
            <a:br>
              <a:rPr dirty="0"/>
            </a:br>
            <a:r>
              <a:rPr lang="zh-CN" altLang="en-US" sz="1530" kern="0" dirty="0" smtClean="0">
                <a:solidFill>
                  <a:srgbClr val="000000"/>
                </a:solidFill>
                <a:latin typeface="Times New Roman" pitchFamily="65" charset="-122"/>
                <a:ea typeface="宋体" pitchFamily="65" charset="-122"/>
              </a:rPr>
              <a:t>和谐相处。孔子的这个思想正是现代人文关怀、主体意识的早期渊源,是处理人际关系、消</a:t>
            </a:r>
            <a:r>
              <a:rPr dirty="0"/>
              <a:t/>
            </a:r>
            <a:br>
              <a:rPr dirty="0"/>
            </a:br>
            <a:r>
              <a:rPr lang="zh-CN" altLang="en-US" sz="1530" kern="0" dirty="0" smtClean="0">
                <a:solidFill>
                  <a:srgbClr val="000000"/>
                </a:solidFill>
                <a:latin typeface="Times New Roman" pitchFamily="65" charset="-122"/>
                <a:ea typeface="宋体" pitchFamily="65" charset="-122"/>
              </a:rPr>
              <a:t>除许多社会矛盾的一剂良药。再结合社会现实谈自己的想法和做法。</a:t>
            </a:r>
            <a:endParaRPr lang="zh-CN" altLang="en-US" dirty="0"/>
          </a:p>
        </p:txBody>
      </p:sp>
      <p:sp>
        <p:nvSpPr>
          <p:cNvPr id="5" name="TextBox 4"/>
          <p:cNvSpPr txBox="1"/>
          <p:nvPr/>
        </p:nvSpPr>
        <p:spPr>
          <a:xfrm>
            <a:off x="540000" y="4966476"/>
            <a:ext cx="8127000" cy="141269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答题技巧</a:t>
            </a:r>
            <a:r>
              <a:rPr lang="zh-CN" altLang="en-US" sz="1530" kern="0" dirty="0" smtClean="0">
                <a:solidFill>
                  <a:srgbClr val="000000"/>
                </a:solidFill>
                <a:latin typeface="Times New Roman" pitchFamily="65" charset="-122"/>
                <a:ea typeface="宋体" pitchFamily="65" charset="-122"/>
              </a:rPr>
              <a:t>　①确定扩展方向。既要从原有的语句或语段中发现其暗示的扩展范围和方向,又</a:t>
            </a:r>
            <a:r>
              <a:rPr dirty="0"/>
              <a:t/>
            </a:r>
            <a:br>
              <a:rPr dirty="0"/>
            </a:br>
            <a:r>
              <a:rPr lang="zh-CN" altLang="en-US" sz="1530" kern="0" dirty="0" smtClean="0">
                <a:solidFill>
                  <a:srgbClr val="000000"/>
                </a:solidFill>
                <a:latin typeface="Times New Roman" pitchFamily="65" charset="-122"/>
                <a:ea typeface="宋体" pitchFamily="65" charset="-122"/>
              </a:rPr>
              <a:t>要在原句或语段所限制的范围内尽量地发挥,使句子更丰富,表达更充分。②确定语段层次。</a:t>
            </a:r>
            <a:r>
              <a:rPr dirty="0"/>
              <a:t/>
            </a:r>
            <a:br>
              <a:rPr dirty="0"/>
            </a:br>
            <a:r>
              <a:rPr lang="zh-CN" altLang="en-US" sz="1530" kern="0" dirty="0" smtClean="0">
                <a:solidFill>
                  <a:srgbClr val="000000"/>
                </a:solidFill>
                <a:latin typeface="Times New Roman" pitchFamily="65" charset="-122"/>
                <a:ea typeface="宋体" pitchFamily="65" charset="-122"/>
              </a:rPr>
              <a:t>合理安排段落层次,与原句或语段衔接肛自然。③组织语言作答。选用恰当的修辞手法,借助事</a:t>
            </a:r>
            <a:r>
              <a:rPr dirty="0"/>
              <a:t/>
            </a:r>
            <a:br>
              <a:rPr dirty="0"/>
            </a:br>
            <a:r>
              <a:rPr lang="zh-CN" altLang="en-US" sz="1530" kern="0" dirty="0" smtClean="0">
                <a:solidFill>
                  <a:srgbClr val="000000"/>
                </a:solidFill>
                <a:latin typeface="Times New Roman" pitchFamily="65" charset="-122"/>
                <a:ea typeface="宋体" pitchFamily="65" charset="-122"/>
              </a:rPr>
              <a:t>例、对比手法、因果关系等来增强语言的表现力。④答案要突出话题(或中心)。</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Lst>
  </p:timing>
</p:sld>
</file>

<file path=ppt/theme/theme1.xml><?xml version="1.0" encoding="utf-8"?>
<a:theme xmlns:a="http://schemas.openxmlformats.org/drawingml/2006/main" name="主题1">
  <a:themeElements>
    <a:clrScheme name="自定义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381750"/>
      </a:hlink>
      <a:folHlink>
        <a:srgbClr val="7030A0"/>
      </a:folHlink>
    </a:clrScheme>
    <a:fontScheme name="默认设计模板">
      <a:majorFont>
        <a:latin typeface="Arial"/>
        <a:ea typeface="宋体"/>
        <a:cs typeface=""/>
      </a:majorFont>
      <a:minorFont>
        <a:latin typeface="Arial"/>
        <a:ea typeface="宋体"/>
        <a:cs typeface=""/>
      </a:minorFont>
    </a:fontScheme>
    <a:fmtScheme name="流畅">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Tx/>
          <a:buNone/>
          <a:defRPr kumimoji="0" lang="zh-CN" altLang="en-US" sz="1800" b="1"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Tx/>
          <a:buNone/>
          <a:defRPr kumimoji="0" lang="zh-CN" altLang="en-US" sz="1800" b="1"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C6EED8"/>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10.xml.rels><?xml version="1.0" encoding="UTF-8" standalone="yes"?>
<Relationships xmlns="http://schemas.openxmlformats.org/package/2006/relationships"><Relationship Id="rId1" Type="http://schemas.openxmlformats.org/officeDocument/2006/relationships/customXmlProps" Target="itemProps10.xml"/></Relationships>
</file>

<file path=customXml/_rels/item11.xml.rels><?xml version="1.0" encoding="UTF-8" standalone="yes"?>
<Relationships xmlns="http://schemas.openxmlformats.org/package/2006/relationships"><Relationship Id="rId1" Type="http://schemas.openxmlformats.org/officeDocument/2006/relationships/customXmlProps" Target="itemProps11.xml"/></Relationships>
</file>

<file path=customXml/_rels/item12.xml.rels><?xml version="1.0" encoding="UTF-8" standalone="yes"?>
<Relationships xmlns="http://schemas.openxmlformats.org/package/2006/relationships"><Relationship Id="rId1" Type="http://schemas.openxmlformats.org/officeDocument/2006/relationships/customXmlProps" Target="itemProps12.xml"/></Relationships>
</file>

<file path=customXml/_rels/item13.xml.rels><?xml version="1.0" encoding="UTF-8" standalone="yes"?>
<Relationships xmlns="http://schemas.openxmlformats.org/package/2006/relationships"><Relationship Id="rId1" Type="http://schemas.openxmlformats.org/officeDocument/2006/relationships/customXmlProps" Target="itemProps13.xml"/></Relationships>
</file>

<file path=customXml/_rels/item14.xml.rels><?xml version="1.0" encoding="UTF-8" standalone="yes"?>
<Relationships xmlns="http://schemas.openxmlformats.org/package/2006/relationships"><Relationship Id="rId1" Type="http://schemas.openxmlformats.org/officeDocument/2006/relationships/customXmlProps" Target="itemProps14.xml"/></Relationships>
</file>

<file path=customXml/_rels/item15.xml.rels><?xml version="1.0" encoding="UTF-8" standalone="yes"?>
<Relationships xmlns="http://schemas.openxmlformats.org/package/2006/relationships"><Relationship Id="rId1" Type="http://schemas.openxmlformats.org/officeDocument/2006/relationships/customXmlProps" Target="itemProps15.xml"/></Relationships>
</file>

<file path=customXml/_rels/item16.xml.rels><?xml version="1.0" encoding="UTF-8" standalone="yes"?>
<Relationships xmlns="http://schemas.openxmlformats.org/package/2006/relationships"><Relationship Id="rId1" Type="http://schemas.openxmlformats.org/officeDocument/2006/relationships/customXmlProps" Target="itemProps16.xml"/></Relationships>
</file>

<file path=customXml/_rels/item17.xml.rels><?xml version="1.0" encoding="UTF-8" standalone="yes"?>
<Relationships xmlns="http://schemas.openxmlformats.org/package/2006/relationships"><Relationship Id="rId1" Type="http://schemas.openxmlformats.org/officeDocument/2006/relationships/customXmlProps" Target="itemProps17.xml"/></Relationships>
</file>

<file path=customXml/_rels/item18.xml.rels><?xml version="1.0" encoding="UTF-8" standalone="yes"?>
<Relationships xmlns="http://schemas.openxmlformats.org/package/2006/relationships"><Relationship Id="rId1" Type="http://schemas.openxmlformats.org/officeDocument/2006/relationships/customXmlProps" Target="itemProps18.xml"/></Relationships>
</file>

<file path=customXml/_rels/item19.xml.rels><?xml version="1.0" encoding="UTF-8" standalone="yes"?>
<Relationships xmlns="http://schemas.openxmlformats.org/package/2006/relationships"><Relationship Id="rId1" Type="http://schemas.openxmlformats.org/officeDocument/2006/relationships/customXmlProps" Target="itemProps19.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20.xml.rels><?xml version="1.0" encoding="UTF-8" standalone="yes"?>
<Relationships xmlns="http://schemas.openxmlformats.org/package/2006/relationships"><Relationship Id="rId1" Type="http://schemas.openxmlformats.org/officeDocument/2006/relationships/customXmlProps" Target="itemProps20.xml"/></Relationships>
</file>

<file path=customXml/_rels/item21.xml.rels><?xml version="1.0" encoding="UTF-8" standalone="yes"?>
<Relationships xmlns="http://schemas.openxmlformats.org/package/2006/relationships"><Relationship Id="rId1" Type="http://schemas.openxmlformats.org/officeDocument/2006/relationships/customXmlProps" Target="itemProps21.xml"/></Relationships>
</file>

<file path=customXml/_rels/item22.xml.rels><?xml version="1.0" encoding="UTF-8" standalone="yes"?>
<Relationships xmlns="http://schemas.openxmlformats.org/package/2006/relationships"><Relationship Id="rId1" Type="http://schemas.openxmlformats.org/officeDocument/2006/relationships/customXmlProps" Target="itemProps22.xml"/></Relationships>
</file>

<file path=customXml/_rels/item23.xml.rels><?xml version="1.0" encoding="UTF-8" standalone="yes"?>
<Relationships xmlns="http://schemas.openxmlformats.org/package/2006/relationships"><Relationship Id="rId1" Type="http://schemas.openxmlformats.org/officeDocument/2006/relationships/customXmlProps" Target="itemProps23.xml"/></Relationships>
</file>

<file path=customXml/_rels/item24.xml.rels><?xml version="1.0" encoding="UTF-8" standalone="yes"?>
<Relationships xmlns="http://schemas.openxmlformats.org/package/2006/relationships"><Relationship Id="rId1" Type="http://schemas.openxmlformats.org/officeDocument/2006/relationships/customXmlProps" Target="itemProps24.xml"/></Relationships>
</file>

<file path=customXml/_rels/item25.xml.rels><?xml version="1.0" encoding="UTF-8" standalone="yes"?>
<Relationships xmlns="http://schemas.openxmlformats.org/package/2006/relationships"><Relationship Id="rId1" Type="http://schemas.openxmlformats.org/officeDocument/2006/relationships/customXmlProps" Target="itemProps25.xml"/></Relationships>
</file>

<file path=customXml/_rels/item26.xml.rels><?xml version="1.0" encoding="UTF-8" standalone="yes"?>
<Relationships xmlns="http://schemas.openxmlformats.org/package/2006/relationships"><Relationship Id="rId1" Type="http://schemas.openxmlformats.org/officeDocument/2006/relationships/customXmlProps" Target="itemProps26.xml"/></Relationships>
</file>

<file path=customXml/_rels/item27.xml.rels><?xml version="1.0" encoding="UTF-8" standalone="yes"?>
<Relationships xmlns="http://schemas.openxmlformats.org/package/2006/relationships"><Relationship Id="rId1" Type="http://schemas.openxmlformats.org/officeDocument/2006/relationships/customXmlProps" Target="itemProps27.xml"/></Relationships>
</file>

<file path=customXml/_rels/item28.xml.rels><?xml version="1.0" encoding="UTF-8" standalone="yes"?>
<Relationships xmlns="http://schemas.openxmlformats.org/package/2006/relationships"><Relationship Id="rId1" Type="http://schemas.openxmlformats.org/officeDocument/2006/relationships/customXmlProps" Target="itemProps28.xml"/></Relationships>
</file>

<file path=customXml/_rels/item29.xml.rels><?xml version="1.0" encoding="UTF-8" standalone="yes"?>
<Relationships xmlns="http://schemas.openxmlformats.org/package/2006/relationships"><Relationship Id="rId1" Type="http://schemas.openxmlformats.org/officeDocument/2006/relationships/customXmlProps" Target="itemProps29.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30.xml.rels><?xml version="1.0" encoding="UTF-8" standalone="yes"?>
<Relationships xmlns="http://schemas.openxmlformats.org/package/2006/relationships"><Relationship Id="rId1" Type="http://schemas.openxmlformats.org/officeDocument/2006/relationships/customXmlProps" Target="itemProps30.xml"/></Relationships>
</file>

<file path=customXml/_rels/item31.xml.rels><?xml version="1.0" encoding="UTF-8" standalone="yes"?>
<Relationships xmlns="http://schemas.openxmlformats.org/package/2006/relationships"><Relationship Id="rId1" Type="http://schemas.openxmlformats.org/officeDocument/2006/relationships/customXmlProps" Target="itemProps31.xml"/></Relationships>
</file>

<file path=customXml/_rels/item32.xml.rels><?xml version="1.0" encoding="UTF-8" standalone="yes"?>
<Relationships xmlns="http://schemas.openxmlformats.org/package/2006/relationships"><Relationship Id="rId1" Type="http://schemas.openxmlformats.org/officeDocument/2006/relationships/customXmlProps" Target="itemProps32.xml"/></Relationships>
</file>

<file path=customXml/_rels/item33.xml.rels><?xml version="1.0" encoding="UTF-8" standalone="yes"?>
<Relationships xmlns="http://schemas.openxmlformats.org/package/2006/relationships"><Relationship Id="rId1" Type="http://schemas.openxmlformats.org/officeDocument/2006/relationships/customXmlProps" Target="itemProps33.xml"/></Relationships>
</file>

<file path=customXml/_rels/item34.xml.rels><?xml version="1.0" encoding="UTF-8" standalone="yes"?>
<Relationships xmlns="http://schemas.openxmlformats.org/package/2006/relationships"><Relationship Id="rId1" Type="http://schemas.openxmlformats.org/officeDocument/2006/relationships/customXmlProps" Target="itemProps34.xml"/></Relationships>
</file>

<file path=customXml/_rels/item35.xml.rels><?xml version="1.0" encoding="UTF-8" standalone="yes"?>
<Relationships xmlns="http://schemas.openxmlformats.org/package/2006/relationships"><Relationship Id="rId1" Type="http://schemas.openxmlformats.org/officeDocument/2006/relationships/customXmlProps" Target="itemProps35.xml"/></Relationships>
</file>

<file path=customXml/_rels/item36.xml.rels><?xml version="1.0" encoding="UTF-8" standalone="yes"?>
<Relationships xmlns="http://schemas.openxmlformats.org/package/2006/relationships"><Relationship Id="rId1" Type="http://schemas.openxmlformats.org/officeDocument/2006/relationships/customXmlProps" Target="itemProps36.xml"/></Relationships>
</file>

<file path=customXml/_rels/item37.xml.rels><?xml version="1.0" encoding="UTF-8" standalone="yes"?>
<Relationships xmlns="http://schemas.openxmlformats.org/package/2006/relationships"><Relationship Id="rId1" Type="http://schemas.openxmlformats.org/officeDocument/2006/relationships/customXmlProps" Target="itemProps37.xml"/></Relationships>
</file>

<file path=customXml/_rels/item38.xml.rels><?xml version="1.0" encoding="UTF-8" standalone="yes"?>
<Relationships xmlns="http://schemas.openxmlformats.org/package/2006/relationships"><Relationship Id="rId1" Type="http://schemas.openxmlformats.org/officeDocument/2006/relationships/customXmlProps" Target="itemProps38.xml"/></Relationships>
</file>

<file path=customXml/_rels/item39.xml.rels><?xml version="1.0" encoding="UTF-8" standalone="yes"?>
<Relationships xmlns="http://schemas.openxmlformats.org/package/2006/relationships"><Relationship Id="rId1" Type="http://schemas.openxmlformats.org/officeDocument/2006/relationships/customXmlProps" Target="itemProps39.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_rels/item40.xml.rels><?xml version="1.0" encoding="UTF-8" standalone="yes"?>
<Relationships xmlns="http://schemas.openxmlformats.org/package/2006/relationships"><Relationship Id="rId1" Type="http://schemas.openxmlformats.org/officeDocument/2006/relationships/customXmlProps" Target="itemProps40.xml"/></Relationships>
</file>

<file path=customXml/_rels/item41.xml.rels><?xml version="1.0" encoding="UTF-8" standalone="yes"?>
<Relationships xmlns="http://schemas.openxmlformats.org/package/2006/relationships"><Relationship Id="rId1" Type="http://schemas.openxmlformats.org/officeDocument/2006/relationships/customXmlProps" Target="itemProps41.xml"/></Relationships>
</file>

<file path=customXml/_rels/item42.xml.rels><?xml version="1.0" encoding="UTF-8" standalone="yes"?>
<Relationships xmlns="http://schemas.openxmlformats.org/package/2006/relationships"><Relationship Id="rId1" Type="http://schemas.openxmlformats.org/officeDocument/2006/relationships/customXmlProps" Target="itemProps42.xml"/></Relationships>
</file>

<file path=customXml/_rels/item43.xml.rels><?xml version="1.0" encoding="UTF-8" standalone="yes"?>
<Relationships xmlns="http://schemas.openxmlformats.org/package/2006/relationships"><Relationship Id="rId1" Type="http://schemas.openxmlformats.org/officeDocument/2006/relationships/customXmlProps" Target="itemProps43.xml"/></Relationships>
</file>

<file path=customXml/_rels/item44.xml.rels><?xml version="1.0" encoding="UTF-8" standalone="yes"?>
<Relationships xmlns="http://schemas.openxmlformats.org/package/2006/relationships"><Relationship Id="rId1" Type="http://schemas.openxmlformats.org/officeDocument/2006/relationships/customXmlProps" Target="itemProps44.xml"/></Relationships>
</file>

<file path=customXml/_rels/item45.xml.rels><?xml version="1.0" encoding="UTF-8" standalone="yes"?>
<Relationships xmlns="http://schemas.openxmlformats.org/package/2006/relationships"><Relationship Id="rId1" Type="http://schemas.openxmlformats.org/officeDocument/2006/relationships/customXmlProps" Target="itemProps45.xml"/></Relationships>
</file>

<file path=customXml/_rels/item46.xml.rels><?xml version="1.0" encoding="UTF-8" standalone="yes"?>
<Relationships xmlns="http://schemas.openxmlformats.org/package/2006/relationships"><Relationship Id="rId1" Type="http://schemas.openxmlformats.org/officeDocument/2006/relationships/customXmlProps" Target="itemProps46.xml"/></Relationships>
</file>

<file path=customXml/_rels/item47.xml.rels><?xml version="1.0" encoding="UTF-8" standalone="yes"?>
<Relationships xmlns="http://schemas.openxmlformats.org/package/2006/relationships"><Relationship Id="rId1" Type="http://schemas.openxmlformats.org/officeDocument/2006/relationships/customXmlProps" Target="itemProps47.xml"/></Relationships>
</file>

<file path=customXml/_rels/item48.xml.rels><?xml version="1.0" encoding="UTF-8" standalone="yes"?>
<Relationships xmlns="http://schemas.openxmlformats.org/package/2006/relationships"><Relationship Id="rId1" Type="http://schemas.openxmlformats.org/officeDocument/2006/relationships/customXmlProps" Target="itemProps48.xml"/></Relationships>
</file>

<file path=customXml/_rels/item49.xml.rels><?xml version="1.0" encoding="UTF-8" standalone="yes"?>
<Relationships xmlns="http://schemas.openxmlformats.org/package/2006/relationships"><Relationship Id="rId1" Type="http://schemas.openxmlformats.org/officeDocument/2006/relationships/customXmlProps" Target="itemProps49.xml"/></Relationships>
</file>

<file path=customXml/_rels/item5.xml.rels><?xml version="1.0" encoding="UTF-8" standalone="yes"?>
<Relationships xmlns="http://schemas.openxmlformats.org/package/2006/relationships"><Relationship Id="rId1" Type="http://schemas.openxmlformats.org/officeDocument/2006/relationships/customXmlProps" Target="itemProps5.xml"/></Relationships>
</file>

<file path=customXml/_rels/item50.xml.rels><?xml version="1.0" encoding="UTF-8" standalone="yes"?>
<Relationships xmlns="http://schemas.openxmlformats.org/package/2006/relationships"><Relationship Id="rId1" Type="http://schemas.openxmlformats.org/officeDocument/2006/relationships/customXmlProps" Target="itemProps50.xml"/></Relationships>
</file>

<file path=customXml/_rels/item51.xml.rels><?xml version="1.0" encoding="UTF-8" standalone="yes"?>
<Relationships xmlns="http://schemas.openxmlformats.org/package/2006/relationships"><Relationship Id="rId1" Type="http://schemas.openxmlformats.org/officeDocument/2006/relationships/customXmlProps" Target="itemProps51.xml"/></Relationships>
</file>

<file path=customXml/_rels/item52.xml.rels><?xml version="1.0" encoding="UTF-8" standalone="yes"?>
<Relationships xmlns="http://schemas.openxmlformats.org/package/2006/relationships"><Relationship Id="rId1" Type="http://schemas.openxmlformats.org/officeDocument/2006/relationships/customXmlProps" Target="itemProps52.xml"/></Relationships>
</file>

<file path=customXml/_rels/item53.xml.rels><?xml version="1.0" encoding="UTF-8" standalone="yes"?>
<Relationships xmlns="http://schemas.openxmlformats.org/package/2006/relationships"><Relationship Id="rId1" Type="http://schemas.openxmlformats.org/officeDocument/2006/relationships/customXmlProps" Target="itemProps53.xml"/></Relationships>
</file>

<file path=customXml/_rels/item54.xml.rels><?xml version="1.0" encoding="UTF-8" standalone="yes"?>
<Relationships xmlns="http://schemas.openxmlformats.org/package/2006/relationships"><Relationship Id="rId1" Type="http://schemas.openxmlformats.org/officeDocument/2006/relationships/customXmlProps" Target="itemProps54.xml"/></Relationships>
</file>

<file path=customXml/_rels/item55.xml.rels><?xml version="1.0" encoding="UTF-8" standalone="yes"?>
<Relationships xmlns="http://schemas.openxmlformats.org/package/2006/relationships"><Relationship Id="rId1" Type="http://schemas.openxmlformats.org/officeDocument/2006/relationships/customXmlProps" Target="itemProps55.xml"/></Relationships>
</file>

<file path=customXml/_rels/item56.xml.rels><?xml version="1.0" encoding="UTF-8" standalone="yes"?>
<Relationships xmlns="http://schemas.openxmlformats.org/package/2006/relationships"><Relationship Id="rId1" Type="http://schemas.openxmlformats.org/officeDocument/2006/relationships/customXmlProps" Target="itemProps56.xml"/></Relationships>
</file>

<file path=customXml/_rels/item57.xml.rels><?xml version="1.0" encoding="UTF-8" standalone="yes"?>
<Relationships xmlns="http://schemas.openxmlformats.org/package/2006/relationships"><Relationship Id="rId1" Type="http://schemas.openxmlformats.org/officeDocument/2006/relationships/customXmlProps" Target="itemProps57.xml"/></Relationships>
</file>

<file path=customXml/_rels/item58.xml.rels><?xml version="1.0" encoding="UTF-8" standalone="yes"?>
<Relationships xmlns="http://schemas.openxmlformats.org/package/2006/relationships"><Relationship Id="rId1" Type="http://schemas.openxmlformats.org/officeDocument/2006/relationships/customXmlProps" Target="itemProps58.xml"/></Relationships>
</file>

<file path=customXml/_rels/item59.xml.rels><?xml version="1.0" encoding="UTF-8" standalone="yes"?>
<Relationships xmlns="http://schemas.openxmlformats.org/package/2006/relationships"><Relationship Id="rId1" Type="http://schemas.openxmlformats.org/officeDocument/2006/relationships/customXmlProps" Target="itemProps59.xml"/></Relationships>
</file>

<file path=customXml/_rels/item6.xml.rels><?xml version="1.0" encoding="UTF-8" standalone="yes"?>
<Relationships xmlns="http://schemas.openxmlformats.org/package/2006/relationships"><Relationship Id="rId1" Type="http://schemas.openxmlformats.org/officeDocument/2006/relationships/customXmlProps" Target="itemProps6.xml"/></Relationships>
</file>

<file path=customXml/_rels/item60.xml.rels><?xml version="1.0" encoding="UTF-8" standalone="yes"?>
<Relationships xmlns="http://schemas.openxmlformats.org/package/2006/relationships"><Relationship Id="rId1" Type="http://schemas.openxmlformats.org/officeDocument/2006/relationships/customXmlProps" Target="itemProps60.xml"/></Relationships>
</file>

<file path=customXml/_rels/item61.xml.rels><?xml version="1.0" encoding="UTF-8" standalone="yes"?>
<Relationships xmlns="http://schemas.openxmlformats.org/package/2006/relationships"><Relationship Id="rId1" Type="http://schemas.openxmlformats.org/officeDocument/2006/relationships/customXmlProps" Target="itemProps61.xml"/></Relationships>
</file>

<file path=customXml/_rels/item62.xml.rels><?xml version="1.0" encoding="UTF-8" standalone="yes"?>
<Relationships xmlns="http://schemas.openxmlformats.org/package/2006/relationships"><Relationship Id="rId1" Type="http://schemas.openxmlformats.org/officeDocument/2006/relationships/customXmlProps" Target="itemProps62.xml"/></Relationships>
</file>

<file path=customXml/_rels/item63.xml.rels><?xml version="1.0" encoding="UTF-8" standalone="yes"?>
<Relationships xmlns="http://schemas.openxmlformats.org/package/2006/relationships"><Relationship Id="rId1" Type="http://schemas.openxmlformats.org/officeDocument/2006/relationships/customXmlProps" Target="itemProps63.xml"/></Relationships>
</file>

<file path=customXml/_rels/item64.xml.rels><?xml version="1.0" encoding="UTF-8" standalone="yes"?>
<Relationships xmlns="http://schemas.openxmlformats.org/package/2006/relationships"><Relationship Id="rId1" Type="http://schemas.openxmlformats.org/officeDocument/2006/relationships/customXmlProps" Target="itemProps64.xml"/></Relationships>
</file>

<file path=customXml/_rels/item65.xml.rels><?xml version="1.0" encoding="UTF-8" standalone="yes"?>
<Relationships xmlns="http://schemas.openxmlformats.org/package/2006/relationships"><Relationship Id="rId1" Type="http://schemas.openxmlformats.org/officeDocument/2006/relationships/customXmlProps" Target="itemProps65.xml"/></Relationships>
</file>

<file path=customXml/_rels/item66.xml.rels><?xml version="1.0" encoding="UTF-8" standalone="yes"?>
<Relationships xmlns="http://schemas.openxmlformats.org/package/2006/relationships"><Relationship Id="rId1" Type="http://schemas.openxmlformats.org/officeDocument/2006/relationships/customXmlProps" Target="itemProps66.xml"/></Relationships>
</file>

<file path=customXml/_rels/item67.xml.rels><?xml version="1.0" encoding="UTF-8" standalone="yes"?>
<Relationships xmlns="http://schemas.openxmlformats.org/package/2006/relationships"><Relationship Id="rId1" Type="http://schemas.openxmlformats.org/officeDocument/2006/relationships/customXmlProps" Target="itemProps67.xml"/></Relationships>
</file>

<file path=customXml/_rels/item68.xml.rels><?xml version="1.0" encoding="UTF-8" standalone="yes"?>
<Relationships xmlns="http://schemas.openxmlformats.org/package/2006/relationships"><Relationship Id="rId1" Type="http://schemas.openxmlformats.org/officeDocument/2006/relationships/customXmlProps" Target="itemProps68.xml"/></Relationships>
</file>

<file path=customXml/_rels/item7.xml.rels><?xml version="1.0" encoding="UTF-8" standalone="yes"?>
<Relationships xmlns="http://schemas.openxmlformats.org/package/2006/relationships"><Relationship Id="rId1" Type="http://schemas.openxmlformats.org/officeDocument/2006/relationships/customXmlProps" Target="itemProps7.xml"/></Relationships>
</file>

<file path=customXml/_rels/item8.xml.rels><?xml version="1.0" encoding="UTF-8" standalone="yes"?>
<Relationships xmlns="http://schemas.openxmlformats.org/package/2006/relationships"><Relationship Id="rId1" Type="http://schemas.openxmlformats.org/officeDocument/2006/relationships/customXmlProps" Target="itemProps8.xml"/></Relationships>
</file>

<file path=customXml/_rels/item9.xml.rels><?xml version="1.0" encoding="UTF-8" standalone="yes"?>
<Relationships xmlns="http://schemas.openxmlformats.org/package/2006/relationships"><Relationship Id="rId1" Type="http://schemas.openxmlformats.org/officeDocument/2006/relationships/customXmlProps" Target="itemProps9.xml"/></Relationships>
</file>

<file path=customXml/item1.xml><?xml version="1.0" encoding="utf-8"?>
<CustomerInfo>
  <UserName>Administrator</UserName>
  <CompanyName>www.xjghost.com</CompanyName>
  <MachineID>A888</MachineID>
  <ToolID>ljRTAAAAKGU=</ToolID>
  <Data><![CDATA[bGpSVEFBQUFLR1U9]]></Data>
</CustomerInfo>
</file>

<file path=customXml/item10.xml><?xml version="1.0" encoding="utf-8"?>
<CustomerInfo>
  <UserName>Administrator</UserName>
  <CompanyName>www.xjghost.com</CompanyName>
  <MachineID>A888</MachineID>
  <ToolID>ljRTAAAAKGU=</ToolID>
  <Data><![CDATA[bGpSVEFBQUFLR1U9]]></Data>
</CustomerInfo>
</file>

<file path=customXml/item11.xml><?xml version="1.0" encoding="utf-8"?>
<CustomerInfo>
  <UserName>Administrator</UserName>
  <CompanyName>www.xjghost.com</CompanyName>
  <MachineID>A888</MachineID>
  <ToolID>ljRTAAAAKGU=</ToolID>
  <Data><![CDATA[bGpSVEFBQUFLR1U9]]></Data>
</CustomerInfo>
</file>

<file path=customXml/item12.xml><?xml version="1.0" encoding="utf-8"?>
<CustomerInfo>
  <UserName>Administrator</UserName>
  <CompanyName>www.xjghost.com</CompanyName>
  <MachineID>A888</MachineID>
  <ToolID>ljRTAAAAKGU=</ToolID>
  <Data><![CDATA[bGpSVEFBQUFLR1U9]]></Data>
</CustomerInfo>
</file>

<file path=customXml/item13.xml><?xml version="1.0" encoding="utf-8"?>
<CustomerInfo>
  <UserName>Administrator</UserName>
  <CompanyName>www.xjghost.com</CompanyName>
  <MachineID>A888</MachineID>
  <ToolID>ljRTAAAAKGU=</ToolID>
  <Data><![CDATA[bGpSVEFBQUFLR1U9]]></Data>
</CustomerInfo>
</file>

<file path=customXml/item14.xml><?xml version="1.0" encoding="utf-8"?>
<CustomerInfo>
  <UserName>Administrator</UserName>
  <CompanyName>www.xjghost.com</CompanyName>
  <MachineID>A888</MachineID>
  <ToolID>ljRTAAAAKGU=</ToolID>
  <Data><![CDATA[bGpSVEFBQUFLR1U9]]></Data>
</CustomerInfo>
</file>

<file path=customXml/item15.xml><?xml version="1.0" encoding="utf-8"?>
<CustomerInfo>
  <UserName>Administrator</UserName>
  <CompanyName>www.xjghost.com</CompanyName>
  <MachineID>A888</MachineID>
  <ToolID>ljRTAAAAKGU=</ToolID>
  <Data><![CDATA[bGpSVEFBQUFLR1U9]]></Data>
</CustomerInfo>
</file>

<file path=customXml/item16.xml><?xml version="1.0" encoding="utf-8"?>
<CustomerInfo>
  <UserName>Administrator</UserName>
  <CompanyName>www.xjghost.com</CompanyName>
  <MachineID>A888</MachineID>
  <ToolID>ljRTAAAAKGU=</ToolID>
  <Data><![CDATA[bGpSVEFBQUFLR1U9]]></Data>
</CustomerInfo>
</file>

<file path=customXml/item17.xml><?xml version="1.0" encoding="utf-8"?>
<CustomerInfo>
  <UserName>Administrator</UserName>
  <CompanyName>www.xjghost.com</CompanyName>
  <MachineID>A888</MachineID>
  <ToolID>ljRTAAAAKGU=</ToolID>
  <Data><![CDATA[bGpSVEFBQUFLR1U9]]></Data>
</CustomerInfo>
</file>

<file path=customXml/item18.xml><?xml version="1.0" encoding="utf-8"?>
<CustomerInfo>
  <UserName>Administrator</UserName>
  <CompanyName>www.xjghost.com</CompanyName>
  <MachineID>A888</MachineID>
  <ToolID>ljRTAAAAKGU=</ToolID>
  <Data><![CDATA[bGpSVEFBQUFLR1U9]]></Data>
</CustomerInfo>
</file>

<file path=customXml/item19.xml><?xml version="1.0" encoding="utf-8"?>
<CustomerInfo>
  <UserName>Administrator</UserName>
  <CompanyName>www.xjghost.com</CompanyName>
  <MachineID>A888</MachineID>
  <ToolID>ljRTAAAAKGU=</ToolID>
  <Data><![CDATA[bGpSVEFBQUFLR1U9]]></Data>
</CustomerInfo>
</file>

<file path=customXml/item2.xml><?xml version="1.0" encoding="utf-8"?>
<CustomerInfo>
  <UserName>Administrator</UserName>
  <CompanyName>www.xjghost.com</CompanyName>
  <MachineID>A888</MachineID>
  <ToolID>ljRTAAAAKGU=</ToolID>
  <Data><![CDATA[bGpSVEFBQUFLR1U9]]></Data>
</CustomerInfo>
</file>

<file path=customXml/item20.xml><?xml version="1.0" encoding="utf-8"?>
<CustomerInfo>
  <UserName>Administrator</UserName>
  <CompanyName>www.xjghost.com</CompanyName>
  <MachineID>A888</MachineID>
  <ToolID>ljRTAAAAKGU=</ToolID>
  <Data><![CDATA[bGpSVEFBQUFLR1U9]]></Data>
</CustomerInfo>
</file>

<file path=customXml/item21.xml><?xml version="1.0" encoding="utf-8"?>
<CustomerInfo>
  <UserName>Administrator</UserName>
  <CompanyName>www.xjghost.com</CompanyName>
  <MachineID>A888</MachineID>
  <ToolID>ljRTAAAAKGU=</ToolID>
  <Data><![CDATA[bGpSVEFBQUFLR1U9]]></Data>
</CustomerInfo>
</file>

<file path=customXml/item22.xml><?xml version="1.0" encoding="utf-8"?>
<CustomerInfo>
  <UserName>Administrator</UserName>
  <CompanyName>www.xjghost.com</CompanyName>
  <MachineID>A888</MachineID>
  <ToolID>ljRTAAAAKGU=</ToolID>
  <Data><![CDATA[bGpSVEFBQUFLR1U9]]></Data>
</CustomerInfo>
</file>

<file path=customXml/item23.xml><?xml version="1.0" encoding="utf-8"?>
<CustomerInfo>
  <UserName>Administrator</UserName>
  <CompanyName>www.xjghost.com</CompanyName>
  <MachineID>A888</MachineID>
  <ToolID>ljRTAAAAKGU=</ToolID>
  <Data><![CDATA[bGpSVEFBQUFLR1U9]]></Data>
</CustomerInfo>
</file>

<file path=customXml/item24.xml><?xml version="1.0" encoding="utf-8"?>
<CustomerInfo>
  <UserName>Administrator</UserName>
  <CompanyName>www.xjghost.com</CompanyName>
  <MachineID>A888</MachineID>
  <ToolID>ljRTAAAAKGU=</ToolID>
  <Data><![CDATA[bGpSVEFBQUFLR1U9]]></Data>
</CustomerInfo>
</file>

<file path=customXml/item25.xml><?xml version="1.0" encoding="utf-8"?>
<CustomerInfo>
  <UserName>Administrator</UserName>
  <CompanyName>www.xjghost.com</CompanyName>
  <MachineID>A888</MachineID>
  <ToolID>ljRTAAAAKGU=</ToolID>
  <Data><![CDATA[bGpSVEFBQUFLR1U9]]></Data>
</CustomerInfo>
</file>

<file path=customXml/item26.xml><?xml version="1.0" encoding="utf-8"?>
<CustomerInfo>
  <UserName>Administrator</UserName>
  <CompanyName>www.xjghost.com</CompanyName>
  <MachineID>A888</MachineID>
  <ToolID>ljRTAAAAKGU=</ToolID>
  <Data><![CDATA[bGpSVEFBQUFLR1U9]]></Data>
</CustomerInfo>
</file>

<file path=customXml/item27.xml><?xml version="1.0" encoding="utf-8"?>
<CustomerInfo>
  <UserName>Administrator</UserName>
  <CompanyName>www.xjghost.com</CompanyName>
  <MachineID>A888</MachineID>
  <ToolID>ljRTAAAAKGU=</ToolID>
  <Data><![CDATA[bGpSVEFBQUFLR1U9]]></Data>
</CustomerInfo>
</file>

<file path=customXml/item28.xml><?xml version="1.0" encoding="utf-8"?>
<CustomerInfo>
  <UserName>Administrator</UserName>
  <CompanyName>www.xjghost.com</CompanyName>
  <MachineID>A888</MachineID>
  <ToolID>ljRTAAAAKGU=</ToolID>
  <Data><![CDATA[bGpSVEFBQUFLR1U9]]></Data>
</CustomerInfo>
</file>

<file path=customXml/item29.xml><?xml version="1.0" encoding="utf-8"?>
<CustomerInfo>
  <UserName>Administrator</UserName>
  <CompanyName>www.xjghost.com</CompanyName>
  <MachineID>A888</MachineID>
  <ToolID>ljRTAAAAKGU=</ToolID>
  <Data><![CDATA[bGpSVEFBQUFLR1U9]]></Data>
</CustomerInfo>
</file>

<file path=customXml/item3.xml><?xml version="1.0" encoding="utf-8"?>
<CustomerInfo>
  <UserName>Administrator</UserName>
  <CompanyName>www.xjghost.com</CompanyName>
  <MachineID>A888</MachineID>
  <ToolID>ljRTAAAAKGU=</ToolID>
  <Data><![CDATA[bGpSVEFBQUFLR1U9]]></Data>
</CustomerInfo>
</file>

<file path=customXml/item30.xml><?xml version="1.0" encoding="utf-8"?>
<CustomerInfo>
  <UserName>Administrator</UserName>
  <CompanyName>www.xjghost.com</CompanyName>
  <MachineID>A888</MachineID>
  <ToolID>ljRTAAAAKGU=</ToolID>
  <Data><![CDATA[bGpSVEFBQUFLR1U9]]></Data>
</CustomerInfo>
</file>

<file path=customXml/item31.xml><?xml version="1.0" encoding="utf-8"?>
<CustomerInfo>
  <UserName>Administrator</UserName>
  <CompanyName>www.xjghost.com</CompanyName>
  <MachineID>A888</MachineID>
  <ToolID>ljRTAAAAKGU=</ToolID>
  <Data><![CDATA[bGpSVEFBQUFLR1U9]]></Data>
</CustomerInfo>
</file>

<file path=customXml/item32.xml><?xml version="1.0" encoding="utf-8"?>
<CustomerInfo>
  <UserName>Administrator</UserName>
  <CompanyName>www.xjghost.com</CompanyName>
  <MachineID>A888</MachineID>
  <ToolID>ljRTAAAAKGU=</ToolID>
  <Data><![CDATA[bGpSVEFBQUFLR1U9]]></Data>
</CustomerInfo>
</file>

<file path=customXml/item33.xml><?xml version="1.0" encoding="utf-8"?>
<CustomerInfo>
  <UserName>Administrator</UserName>
  <CompanyName>www.xjghost.com</CompanyName>
  <MachineID>A888</MachineID>
  <ToolID>ljRTAAAAKGU=</ToolID>
  <Data><![CDATA[bGpSVEFBQUFLR1U9]]></Data>
</CustomerInfo>
</file>

<file path=customXml/item34.xml><?xml version="1.0" encoding="utf-8"?>
<CustomerInfo>
  <UserName>Administrator</UserName>
  <CompanyName>www.xjghost.com</CompanyName>
  <MachineID>A888</MachineID>
  <ToolID>ljRTAAAAKGU=</ToolID>
  <Data><![CDATA[bGpSVEFBQUFLR1U9]]></Data>
</CustomerInfo>
</file>

<file path=customXml/item35.xml><?xml version="1.0" encoding="utf-8"?>
<CustomerInfo>
  <UserName>Administrator</UserName>
  <CompanyName>www.xjghost.com</CompanyName>
  <MachineID>A888</MachineID>
  <ToolID>ljRTAAAAKGU=</ToolID>
  <Data><![CDATA[bGpSVEFBQUFLR1U9]]></Data>
</CustomerInfo>
</file>

<file path=customXml/item36.xml><?xml version="1.0" encoding="utf-8"?>
<CustomerInfo>
  <UserName>Administrator</UserName>
  <CompanyName>www.xjghost.com</CompanyName>
  <MachineID>A888</MachineID>
  <ToolID>ljRTAAAAKGU=</ToolID>
  <Data><![CDATA[bGpSVEFBQUFLR1U9]]></Data>
</CustomerInfo>
</file>

<file path=customXml/item37.xml><?xml version="1.0" encoding="utf-8"?>
<CustomerInfo>
  <UserName>Administrator</UserName>
  <CompanyName>www.xjghost.com</CompanyName>
  <MachineID>A888</MachineID>
  <ToolID>ljRTAAAAKGU=</ToolID>
  <Data><![CDATA[bGpSVEFBQUFLR1U9]]></Data>
</CustomerInfo>
</file>

<file path=customXml/item38.xml><?xml version="1.0" encoding="utf-8"?>
<CustomerInfo>
  <UserName>Administrator</UserName>
  <CompanyName>www.xjghost.com</CompanyName>
  <MachineID>A888</MachineID>
  <ToolID>ljRTAAAAKGU=</ToolID>
  <Data><![CDATA[bGpSVEFBQUFLR1U9]]></Data>
</CustomerInfo>
</file>

<file path=customXml/item39.xml><?xml version="1.0" encoding="utf-8"?>
<CustomerInfo>
  <UserName>Administrator</UserName>
  <CompanyName>www.xjghost.com</CompanyName>
  <MachineID>A888</MachineID>
  <ToolID>ljRTAAAAKGU=</ToolID>
  <Data><![CDATA[bGpSVEFBQUFLR1U9]]></Data>
</CustomerInfo>
</file>

<file path=customXml/item4.xml><?xml version="1.0" encoding="utf-8"?>
<CustomerInfo>
  <UserName>Administrator</UserName>
  <CompanyName>www.xjghost.com</CompanyName>
  <MachineID>A888</MachineID>
  <ToolID>ljRTAAAAKGU=</ToolID>
  <Data><![CDATA[bGpSVEFBQUFLR1U9]]></Data>
</CustomerInfo>
</file>

<file path=customXml/item40.xml><?xml version="1.0" encoding="utf-8"?>
<CustomerInfo>
  <UserName>Administrator</UserName>
  <CompanyName>www.xjghost.com</CompanyName>
  <MachineID>A888</MachineID>
  <ToolID>ljRTAAAAKGU=</ToolID>
  <Data><![CDATA[bGpSVEFBQUFLR1U9]]></Data>
</CustomerInfo>
</file>

<file path=customXml/item41.xml><?xml version="1.0" encoding="utf-8"?>
<CustomerInfo>
  <UserName>Administrator</UserName>
  <CompanyName>www.xjghost.com</CompanyName>
  <MachineID>A888</MachineID>
  <ToolID>ljRTAAAAKGU=</ToolID>
  <Data><![CDATA[bGpSVEFBQUFLR1U9]]></Data>
</CustomerInfo>
</file>

<file path=customXml/item42.xml><?xml version="1.0" encoding="utf-8"?>
<CustomerInfo>
  <UserName>Administrator</UserName>
  <CompanyName>www.xjghost.com</CompanyName>
  <MachineID>A888</MachineID>
  <ToolID>ljRTAAAAKGU=</ToolID>
  <Data><![CDATA[bGpSVEFBQUFLR1U9]]></Data>
</CustomerInfo>
</file>

<file path=customXml/item43.xml><?xml version="1.0" encoding="utf-8"?>
<CustomerInfo>
  <UserName>Administrator</UserName>
  <CompanyName>www.xjghost.com</CompanyName>
  <MachineID>A888</MachineID>
  <ToolID>ljRTAAAAKGU=</ToolID>
  <Data><![CDATA[bGpSVEFBQUFLR1U9]]></Data>
</CustomerInfo>
</file>

<file path=customXml/item44.xml><?xml version="1.0" encoding="utf-8"?>
<CustomerInfo>
  <UserName>Administrator</UserName>
  <CompanyName>www.xjghost.com</CompanyName>
  <MachineID>A888</MachineID>
  <ToolID>ljRTAAAAKGU=</ToolID>
  <Data><![CDATA[bGpSVEFBQUFLR1U9]]></Data>
</CustomerInfo>
</file>

<file path=customXml/item45.xml><?xml version="1.0" encoding="utf-8"?>
<CustomerInfo>
  <UserName>Administrator</UserName>
  <CompanyName>www.xjghost.com</CompanyName>
  <MachineID>A888</MachineID>
  <ToolID>ljRTAAAAKGU=</ToolID>
  <Data><![CDATA[bGpSVEFBQUFLR1U9]]></Data>
</CustomerInfo>
</file>

<file path=customXml/item46.xml><?xml version="1.0" encoding="utf-8"?>
<CustomerInfo>
  <UserName>Administrator</UserName>
  <CompanyName>www.xjghost.com</CompanyName>
  <MachineID>A888</MachineID>
  <ToolID>ljRTAAAAKGU=</ToolID>
  <Data><![CDATA[bGpSVEFBQUFLR1U9]]></Data>
</CustomerInfo>
</file>

<file path=customXml/item47.xml><?xml version="1.0" encoding="utf-8"?>
<CustomerInfo>
  <UserName>Administrator</UserName>
  <CompanyName>www.xjghost.com</CompanyName>
  <MachineID>A888</MachineID>
  <ToolID>ljRTAAAAKGU=</ToolID>
  <Data><![CDATA[bGpSVEFBQUFLR1U9]]></Data>
</CustomerInfo>
</file>

<file path=customXml/item48.xml><?xml version="1.0" encoding="utf-8"?>
<CustomerInfo>
  <UserName>Administrator</UserName>
  <CompanyName>www.xjghost.com</CompanyName>
  <MachineID>A888</MachineID>
  <ToolID>ljRTAAAAKGU=</ToolID>
  <Data><![CDATA[bGpSVEFBQUFLR1U9]]></Data>
</CustomerInfo>
</file>

<file path=customXml/item49.xml><?xml version="1.0" encoding="utf-8"?>
<CustomerInfo>
  <UserName>Administrator</UserName>
  <CompanyName>www.xjghost.com</CompanyName>
  <MachineID>A888</MachineID>
  <ToolID>ljRTAAAAKGU=</ToolID>
  <Data><![CDATA[bGpSVEFBQUFLR1U9]]></Data>
</CustomerInfo>
</file>

<file path=customXml/item5.xml><?xml version="1.0" encoding="utf-8"?>
<CustomerInfo>
  <UserName>Administrator</UserName>
  <CompanyName>www.xjghost.com</CompanyName>
  <MachineID>A888</MachineID>
  <ToolID>ljRTAAAAKGU=</ToolID>
  <Data><![CDATA[bGpSVEFBQUFLR1U9]]></Data>
</CustomerInfo>
</file>

<file path=customXml/item50.xml><?xml version="1.0" encoding="utf-8"?>
<CustomerInfo>
  <UserName>Administrator</UserName>
  <CompanyName>www.xjghost.com</CompanyName>
  <MachineID>A888</MachineID>
  <ToolID>ljRTAAAAKGU=</ToolID>
  <Data><![CDATA[bGpSVEFBQUFLR1U9]]></Data>
</CustomerInfo>
</file>

<file path=customXml/item51.xml><?xml version="1.0" encoding="utf-8"?>
<CustomerInfo>
  <UserName>Administrator</UserName>
  <CompanyName>www.xjghost.com</CompanyName>
  <MachineID>A888</MachineID>
  <ToolID>ljRTAAAAKGU=</ToolID>
  <Data><![CDATA[bGpSVEFBQUFLR1U9]]></Data>
</CustomerInfo>
</file>

<file path=customXml/item52.xml><?xml version="1.0" encoding="utf-8"?>
<CustomerInfo>
  <UserName>Administrator</UserName>
  <CompanyName>www.xjghost.com</CompanyName>
  <MachineID>A888</MachineID>
  <ToolID>ljRTAAAAKGU=</ToolID>
  <Data><![CDATA[bGpSVEFBQUFLR1U9]]></Data>
</CustomerInfo>
</file>

<file path=customXml/item53.xml><?xml version="1.0" encoding="utf-8"?>
<CustomerInfo>
  <UserName>Administrator</UserName>
  <CompanyName>www.xjghost.com</CompanyName>
  <MachineID>A888</MachineID>
  <ToolID>ljRTAAAAKGU=</ToolID>
  <Data><![CDATA[bGpSVEFBQUFLR1U9]]></Data>
</CustomerInfo>
</file>

<file path=customXml/item54.xml><?xml version="1.0" encoding="utf-8"?>
<CustomerInfo>
  <UserName>Administrator</UserName>
  <CompanyName>www.xjghost.com</CompanyName>
  <MachineID>A888</MachineID>
  <ToolID>ljRTAAAAKGU=</ToolID>
  <Data><![CDATA[bGpSVEFBQUFLR1U9]]></Data>
</CustomerInfo>
</file>

<file path=customXml/item55.xml><?xml version="1.0" encoding="utf-8"?>
<CustomerInfo>
  <UserName>Administrator</UserName>
  <CompanyName>www.xjghost.com</CompanyName>
  <MachineID>A888</MachineID>
  <ToolID>ljRTAAAAKGU=</ToolID>
  <Data><![CDATA[bGpSVEFBQUFLR1U9]]></Data>
</CustomerInfo>
</file>

<file path=customXml/item56.xml><?xml version="1.0" encoding="utf-8"?>
<CustomerInfo>
  <UserName>Administrator</UserName>
  <CompanyName>www.xjghost.com</CompanyName>
  <MachineID>A888</MachineID>
  <ToolID>ljRTAAAAKGU=</ToolID>
  <Data><![CDATA[bGpSVEFBQUFLR1U9]]></Data>
</CustomerInfo>
</file>

<file path=customXml/item57.xml><?xml version="1.0" encoding="utf-8"?>
<CustomerInfo>
  <UserName>Administrator</UserName>
  <CompanyName>www.xjghost.com</CompanyName>
  <MachineID>A888</MachineID>
  <ToolID>ljRTAAAAKGU=</ToolID>
  <Data><![CDATA[bGpSVEFBQUFLR1U9]]></Data>
</CustomerInfo>
</file>

<file path=customXml/item58.xml><?xml version="1.0" encoding="utf-8"?>
<CustomerInfo>
  <UserName>Administrator</UserName>
  <CompanyName>www.xjghost.com</CompanyName>
  <MachineID>A888</MachineID>
  <ToolID>ljRTAAAAKGU=</ToolID>
  <Data><![CDATA[bGpSVEFBQUFLR1U9]]></Data>
</CustomerInfo>
</file>

<file path=customXml/item59.xml><?xml version="1.0" encoding="utf-8"?>
<CustomerInfo>
  <UserName>Administrator</UserName>
  <CompanyName>www.xjghost.com</CompanyName>
  <MachineID>A888</MachineID>
  <ToolID>ljRTAAAAKGU=</ToolID>
  <Data><![CDATA[bGpSVEFBQUFLR1U9]]></Data>
</CustomerInfo>
</file>

<file path=customXml/item6.xml><?xml version="1.0" encoding="utf-8"?>
<CustomerInfo>
  <UserName>Administrator</UserName>
  <CompanyName>www.xjghost.com</CompanyName>
  <MachineID>A888</MachineID>
  <ToolID>ljRTAAAAKGU=</ToolID>
  <Data><![CDATA[bGpSVEFBQUFLR1U9]]></Data>
</CustomerInfo>
</file>

<file path=customXml/item60.xml><?xml version="1.0" encoding="utf-8"?>
<CustomerInfo>
  <UserName>Administrator</UserName>
  <CompanyName>www.xjghost.com</CompanyName>
  <MachineID>A888</MachineID>
  <ToolID>ljRTAAAAKGU=</ToolID>
  <Data><![CDATA[bGpSVEFBQUFLR1U9]]></Data>
</CustomerInfo>
</file>

<file path=customXml/item61.xml><?xml version="1.0" encoding="utf-8"?>
<CustomerInfo>
  <UserName>Administrator</UserName>
  <CompanyName>www.xjghost.com</CompanyName>
  <MachineID>A888</MachineID>
  <ToolID>ljRTAAAAKGU=</ToolID>
  <Data><![CDATA[bGpSVEFBQUFLR1U9]]></Data>
</CustomerInfo>
</file>

<file path=customXml/item62.xml><?xml version="1.0" encoding="utf-8"?>
<CustomerInfo>
  <UserName>Administrator</UserName>
  <CompanyName>www.xjghost.com</CompanyName>
  <MachineID>A888</MachineID>
  <ToolID>ljRTAAAAKGU=</ToolID>
  <Data><![CDATA[bGpSVEFBQUFLR1U9]]></Data>
</CustomerInfo>
</file>

<file path=customXml/item63.xml><?xml version="1.0" encoding="utf-8"?>
<CustomerInfo>
  <UserName>Administrator</UserName>
  <CompanyName>www.xjghost.com</CompanyName>
  <MachineID>A888</MachineID>
  <ToolID>ljRTAAAAKGU=</ToolID>
  <Data><![CDATA[bGpSVEFBQUFLR1U9]]></Data>
</CustomerInfo>
</file>

<file path=customXml/item64.xml><?xml version="1.0" encoding="utf-8"?>
<CustomerInfo>
  <UserName>Administrator</UserName>
  <CompanyName>www.xjghost.com</CompanyName>
  <MachineID>A888</MachineID>
  <ToolID>ljRTAAAAKGU=</ToolID>
  <Data><![CDATA[bGpSVEFBQUFLR1U9]]></Data>
</CustomerInfo>
</file>

<file path=customXml/item65.xml><?xml version="1.0" encoding="utf-8"?>
<CustomerInfo>
  <UserName>Administrator</UserName>
  <CompanyName>www.xjghost.com</CompanyName>
  <MachineID>A888</MachineID>
  <ToolID>ljRTAAAAKGU=</ToolID>
  <Data><![CDATA[bGpSVEFBQUFLR1U9]]></Data>
</CustomerInfo>
</file>

<file path=customXml/item66.xml><?xml version="1.0" encoding="utf-8"?>
<CustomerInfo>
  <UserName>Administrator</UserName>
  <CompanyName>www.xjghost.com</CompanyName>
  <MachineID>A888</MachineID>
  <ToolID>ljRTAAAAKGU=</ToolID>
  <Data><![CDATA[bGpSVEFBQUFLR1U9]]></Data>
</CustomerInfo>
</file>

<file path=customXml/item67.xml><?xml version="1.0" encoding="utf-8"?>
<CustomerInfo>
  <UserName>Administrator</UserName>
  <CompanyName>www.xjghost.com</CompanyName>
  <MachineID>A888</MachineID>
  <ToolID>ljRTAAAAKGU=</ToolID>
  <Data><![CDATA[bGpSVEFBQUFLR1U9]]></Data>
</CustomerInfo>
</file>

<file path=customXml/item68.xml><?xml version="1.0" encoding="utf-8"?>
<CustomerInfo>
  <UserName>Administrator</UserName>
  <CompanyName>www.xjghost.com</CompanyName>
  <MachineID>A888</MachineID>
  <ToolID>ljRTAAAAKGU=</ToolID>
  <Data><![CDATA[bGpSVEFBQUFLR1U9]]></Data>
</CustomerInfo>
</file>

<file path=customXml/item7.xml><?xml version="1.0" encoding="utf-8"?>
<CustomerInfo>
  <UserName>Administrator</UserName>
  <CompanyName>www.xjghost.com</CompanyName>
  <MachineID>A888</MachineID>
  <ToolID>ljRTAAAAKGU=</ToolID>
  <Data><![CDATA[bGpSVEFBQUFLR1U9]]></Data>
</CustomerInfo>
</file>

<file path=customXml/item8.xml><?xml version="1.0" encoding="utf-8"?>
<CustomerInfo>
  <UserName>Administrator</UserName>
  <CompanyName>www.xjghost.com</CompanyName>
  <MachineID>A888</MachineID>
  <ToolID>ljRTAAAAKGU=</ToolID>
  <Data><![CDATA[bGpSVEFBQUFLR1U9]]></Data>
</CustomerInfo>
</file>

<file path=customXml/item9.xml><?xml version="1.0" encoding="utf-8"?>
<CustomerInfo>
  <UserName>Administrator</UserName>
  <CompanyName>www.xjghost.com</CompanyName>
  <MachineID>A888</MachineID>
  <ToolID>ljRTAAAAKGU=</ToolID>
  <Data><![CDATA[bGpSVEFBQUFLR1U9]]></Data>
</CustomerInfo>
</file>

<file path=customXml/itemProps1.xml><?xml version="1.0" encoding="utf-8"?>
<ds:datastoreItem xmlns:ds="http://schemas.openxmlformats.org/officeDocument/2006/customXml" ds:itemID="{78F09C9B-4B52-46FC-AB71-51D63416B93B}">
  <ds:schemaRefs/>
</ds:datastoreItem>
</file>

<file path=customXml/itemProps10.xml><?xml version="1.0" encoding="utf-8"?>
<ds:datastoreItem xmlns:ds="http://schemas.openxmlformats.org/officeDocument/2006/customXml" ds:itemID="{7DFB48E5-9669-4705-85E9-700B890B2EEE}">
  <ds:schemaRefs/>
</ds:datastoreItem>
</file>

<file path=customXml/itemProps11.xml><?xml version="1.0" encoding="utf-8"?>
<ds:datastoreItem xmlns:ds="http://schemas.openxmlformats.org/officeDocument/2006/customXml" ds:itemID="{CC361224-8C59-4D02-B123-15AA24855F1B}">
  <ds:schemaRefs/>
</ds:datastoreItem>
</file>

<file path=customXml/itemProps12.xml><?xml version="1.0" encoding="utf-8"?>
<ds:datastoreItem xmlns:ds="http://schemas.openxmlformats.org/officeDocument/2006/customXml" ds:itemID="{29C1DC91-FF21-4CD7-AF77-23255B043A20}">
  <ds:schemaRefs/>
</ds:datastoreItem>
</file>

<file path=customXml/itemProps13.xml><?xml version="1.0" encoding="utf-8"?>
<ds:datastoreItem xmlns:ds="http://schemas.openxmlformats.org/officeDocument/2006/customXml" ds:itemID="{24ACD017-2922-4AC9-9905-6C02EE4C3DD8}">
  <ds:schemaRefs/>
</ds:datastoreItem>
</file>

<file path=customXml/itemProps14.xml><?xml version="1.0" encoding="utf-8"?>
<ds:datastoreItem xmlns:ds="http://schemas.openxmlformats.org/officeDocument/2006/customXml" ds:itemID="{91E7209B-0ACB-4B2B-9166-4C7EFCFC58B6}">
  <ds:schemaRefs/>
</ds:datastoreItem>
</file>

<file path=customXml/itemProps15.xml><?xml version="1.0" encoding="utf-8"?>
<ds:datastoreItem xmlns:ds="http://schemas.openxmlformats.org/officeDocument/2006/customXml" ds:itemID="{4D6A70F6-D579-4A97-A513-1280C14536B2}">
  <ds:schemaRefs/>
</ds:datastoreItem>
</file>

<file path=customXml/itemProps16.xml><?xml version="1.0" encoding="utf-8"?>
<ds:datastoreItem xmlns:ds="http://schemas.openxmlformats.org/officeDocument/2006/customXml" ds:itemID="{962C6B6A-9753-4EB2-AFBB-8D1F2250B706}">
  <ds:schemaRefs/>
</ds:datastoreItem>
</file>

<file path=customXml/itemProps17.xml><?xml version="1.0" encoding="utf-8"?>
<ds:datastoreItem xmlns:ds="http://schemas.openxmlformats.org/officeDocument/2006/customXml" ds:itemID="{136C8484-8527-4B56-AF7D-058BF99B08B3}">
  <ds:schemaRefs/>
</ds:datastoreItem>
</file>

<file path=customXml/itemProps18.xml><?xml version="1.0" encoding="utf-8"?>
<ds:datastoreItem xmlns:ds="http://schemas.openxmlformats.org/officeDocument/2006/customXml" ds:itemID="{300FA852-8DCF-4B9D-9A21-F2AE63FE9F17}">
  <ds:schemaRefs/>
</ds:datastoreItem>
</file>

<file path=customXml/itemProps19.xml><?xml version="1.0" encoding="utf-8"?>
<ds:datastoreItem xmlns:ds="http://schemas.openxmlformats.org/officeDocument/2006/customXml" ds:itemID="{4C7AF438-67DE-4963-BE35-1A054EC67F63}">
  <ds:schemaRefs/>
</ds:datastoreItem>
</file>

<file path=customXml/itemProps2.xml><?xml version="1.0" encoding="utf-8"?>
<ds:datastoreItem xmlns:ds="http://schemas.openxmlformats.org/officeDocument/2006/customXml" ds:itemID="{F9D1472C-BBC8-47A8-9A85-01895AA92394}">
  <ds:schemaRefs/>
</ds:datastoreItem>
</file>

<file path=customXml/itemProps20.xml><?xml version="1.0" encoding="utf-8"?>
<ds:datastoreItem xmlns:ds="http://schemas.openxmlformats.org/officeDocument/2006/customXml" ds:itemID="{B1AD5B1F-F4E2-4208-8AF4-8BABC9369AF0}">
  <ds:schemaRefs/>
</ds:datastoreItem>
</file>

<file path=customXml/itemProps21.xml><?xml version="1.0" encoding="utf-8"?>
<ds:datastoreItem xmlns:ds="http://schemas.openxmlformats.org/officeDocument/2006/customXml" ds:itemID="{E6FD8002-BF7F-42D0-A859-2295DE7F66B1}">
  <ds:schemaRefs/>
</ds:datastoreItem>
</file>

<file path=customXml/itemProps22.xml><?xml version="1.0" encoding="utf-8"?>
<ds:datastoreItem xmlns:ds="http://schemas.openxmlformats.org/officeDocument/2006/customXml" ds:itemID="{5CF12E07-072A-400C-ACAC-22E0FD322471}">
  <ds:schemaRefs/>
</ds:datastoreItem>
</file>

<file path=customXml/itemProps23.xml><?xml version="1.0" encoding="utf-8"?>
<ds:datastoreItem xmlns:ds="http://schemas.openxmlformats.org/officeDocument/2006/customXml" ds:itemID="{D5CCDD02-29E2-4BBE-81F0-01A68E9712A2}">
  <ds:schemaRefs/>
</ds:datastoreItem>
</file>

<file path=customXml/itemProps24.xml><?xml version="1.0" encoding="utf-8"?>
<ds:datastoreItem xmlns:ds="http://schemas.openxmlformats.org/officeDocument/2006/customXml" ds:itemID="{78AADB85-2BB4-4BF2-AF85-F5D9BDC31AE2}">
  <ds:schemaRefs/>
</ds:datastoreItem>
</file>

<file path=customXml/itemProps25.xml><?xml version="1.0" encoding="utf-8"?>
<ds:datastoreItem xmlns:ds="http://schemas.openxmlformats.org/officeDocument/2006/customXml" ds:itemID="{9D0A8B4B-2386-4B25-A976-E236D629BD17}">
  <ds:schemaRefs/>
</ds:datastoreItem>
</file>

<file path=customXml/itemProps26.xml><?xml version="1.0" encoding="utf-8"?>
<ds:datastoreItem xmlns:ds="http://schemas.openxmlformats.org/officeDocument/2006/customXml" ds:itemID="{A4A26EC2-EF83-4EAB-92EA-C5C4104E4752}">
  <ds:schemaRefs/>
</ds:datastoreItem>
</file>

<file path=customXml/itemProps27.xml><?xml version="1.0" encoding="utf-8"?>
<ds:datastoreItem xmlns:ds="http://schemas.openxmlformats.org/officeDocument/2006/customXml" ds:itemID="{6B702920-A981-44F0-B829-1667D1D5169F}">
  <ds:schemaRefs/>
</ds:datastoreItem>
</file>

<file path=customXml/itemProps28.xml><?xml version="1.0" encoding="utf-8"?>
<ds:datastoreItem xmlns:ds="http://schemas.openxmlformats.org/officeDocument/2006/customXml" ds:itemID="{E9545925-B020-40A8-85C1-EDCC0BA8769E}">
  <ds:schemaRefs/>
</ds:datastoreItem>
</file>

<file path=customXml/itemProps29.xml><?xml version="1.0" encoding="utf-8"?>
<ds:datastoreItem xmlns:ds="http://schemas.openxmlformats.org/officeDocument/2006/customXml" ds:itemID="{A8A6E0DB-9249-4A5A-9196-5E961AEE268B}">
  <ds:schemaRefs/>
</ds:datastoreItem>
</file>

<file path=customXml/itemProps3.xml><?xml version="1.0" encoding="utf-8"?>
<ds:datastoreItem xmlns:ds="http://schemas.openxmlformats.org/officeDocument/2006/customXml" ds:itemID="{DC99C7C3-6253-481A-8305-B9F9CC87C7A5}">
  <ds:schemaRefs/>
</ds:datastoreItem>
</file>

<file path=customXml/itemProps30.xml><?xml version="1.0" encoding="utf-8"?>
<ds:datastoreItem xmlns:ds="http://schemas.openxmlformats.org/officeDocument/2006/customXml" ds:itemID="{7545C17E-0008-40D0-A9E8-B60FB5B04032}">
  <ds:schemaRefs/>
</ds:datastoreItem>
</file>

<file path=customXml/itemProps31.xml><?xml version="1.0" encoding="utf-8"?>
<ds:datastoreItem xmlns:ds="http://schemas.openxmlformats.org/officeDocument/2006/customXml" ds:itemID="{2A0CB262-893E-4ABF-842D-A8492E8A3271}">
  <ds:schemaRefs/>
</ds:datastoreItem>
</file>

<file path=customXml/itemProps32.xml><?xml version="1.0" encoding="utf-8"?>
<ds:datastoreItem xmlns:ds="http://schemas.openxmlformats.org/officeDocument/2006/customXml" ds:itemID="{43D67A6F-E248-4DC4-9D45-1B5181781FE8}">
  <ds:schemaRefs/>
</ds:datastoreItem>
</file>

<file path=customXml/itemProps33.xml><?xml version="1.0" encoding="utf-8"?>
<ds:datastoreItem xmlns:ds="http://schemas.openxmlformats.org/officeDocument/2006/customXml" ds:itemID="{F04E82D6-6AD9-4D55-8FD7-C5C3DD85C07E}">
  <ds:schemaRefs/>
</ds:datastoreItem>
</file>

<file path=customXml/itemProps34.xml><?xml version="1.0" encoding="utf-8"?>
<ds:datastoreItem xmlns:ds="http://schemas.openxmlformats.org/officeDocument/2006/customXml" ds:itemID="{09C3DE15-F4AE-4DC9-A607-EBFDC3986362}">
  <ds:schemaRefs/>
</ds:datastoreItem>
</file>

<file path=customXml/itemProps35.xml><?xml version="1.0" encoding="utf-8"?>
<ds:datastoreItem xmlns:ds="http://schemas.openxmlformats.org/officeDocument/2006/customXml" ds:itemID="{8B5B0AE6-DB5C-4826-96C2-277714E9FB4F}">
  <ds:schemaRefs/>
</ds:datastoreItem>
</file>

<file path=customXml/itemProps36.xml><?xml version="1.0" encoding="utf-8"?>
<ds:datastoreItem xmlns:ds="http://schemas.openxmlformats.org/officeDocument/2006/customXml" ds:itemID="{0AF9AE7B-D623-4507-B75A-2C994BC660E1}">
  <ds:schemaRefs/>
</ds:datastoreItem>
</file>

<file path=customXml/itemProps37.xml><?xml version="1.0" encoding="utf-8"?>
<ds:datastoreItem xmlns:ds="http://schemas.openxmlformats.org/officeDocument/2006/customXml" ds:itemID="{B9D93EAB-3D84-42D3-AC78-81A891FF901F}">
  <ds:schemaRefs/>
</ds:datastoreItem>
</file>

<file path=customXml/itemProps38.xml><?xml version="1.0" encoding="utf-8"?>
<ds:datastoreItem xmlns:ds="http://schemas.openxmlformats.org/officeDocument/2006/customXml" ds:itemID="{9FE26984-7F1A-4CDB-8037-5C3825DEAA2A}">
  <ds:schemaRefs/>
</ds:datastoreItem>
</file>

<file path=customXml/itemProps39.xml><?xml version="1.0" encoding="utf-8"?>
<ds:datastoreItem xmlns:ds="http://schemas.openxmlformats.org/officeDocument/2006/customXml" ds:itemID="{7EB981A5-81E7-4A97-9272-4EC763DB7D23}">
  <ds:schemaRefs/>
</ds:datastoreItem>
</file>

<file path=customXml/itemProps4.xml><?xml version="1.0" encoding="utf-8"?>
<ds:datastoreItem xmlns:ds="http://schemas.openxmlformats.org/officeDocument/2006/customXml" ds:itemID="{25B35E80-6BF9-432C-BDC6-3D73210B1C2C}">
  <ds:schemaRefs/>
</ds:datastoreItem>
</file>

<file path=customXml/itemProps40.xml><?xml version="1.0" encoding="utf-8"?>
<ds:datastoreItem xmlns:ds="http://schemas.openxmlformats.org/officeDocument/2006/customXml" ds:itemID="{50881860-02C5-48EB-ABCE-FAD74FA2258A}">
  <ds:schemaRefs/>
</ds:datastoreItem>
</file>

<file path=customXml/itemProps41.xml><?xml version="1.0" encoding="utf-8"?>
<ds:datastoreItem xmlns:ds="http://schemas.openxmlformats.org/officeDocument/2006/customXml" ds:itemID="{84D7F855-CFAD-430C-A9CE-54D57316FDEA}">
  <ds:schemaRefs/>
</ds:datastoreItem>
</file>

<file path=customXml/itemProps42.xml><?xml version="1.0" encoding="utf-8"?>
<ds:datastoreItem xmlns:ds="http://schemas.openxmlformats.org/officeDocument/2006/customXml" ds:itemID="{E1A65A5E-ADEC-44C0-859F-DA7022F50B69}">
  <ds:schemaRefs/>
</ds:datastoreItem>
</file>

<file path=customXml/itemProps43.xml><?xml version="1.0" encoding="utf-8"?>
<ds:datastoreItem xmlns:ds="http://schemas.openxmlformats.org/officeDocument/2006/customXml" ds:itemID="{902BB755-714A-4E8D-A4BB-5792D214E184}">
  <ds:schemaRefs/>
</ds:datastoreItem>
</file>

<file path=customXml/itemProps44.xml><?xml version="1.0" encoding="utf-8"?>
<ds:datastoreItem xmlns:ds="http://schemas.openxmlformats.org/officeDocument/2006/customXml" ds:itemID="{73DBE54F-C89F-47C7-9B6E-414E61743BE7}">
  <ds:schemaRefs/>
</ds:datastoreItem>
</file>

<file path=customXml/itemProps45.xml><?xml version="1.0" encoding="utf-8"?>
<ds:datastoreItem xmlns:ds="http://schemas.openxmlformats.org/officeDocument/2006/customXml" ds:itemID="{BD580CE0-ABED-4722-B6DC-92B380488681}">
  <ds:schemaRefs/>
</ds:datastoreItem>
</file>

<file path=customXml/itemProps46.xml><?xml version="1.0" encoding="utf-8"?>
<ds:datastoreItem xmlns:ds="http://schemas.openxmlformats.org/officeDocument/2006/customXml" ds:itemID="{FFD786EB-536C-4483-8FF7-6EB4D3BC9E80}">
  <ds:schemaRefs/>
</ds:datastoreItem>
</file>

<file path=customXml/itemProps47.xml><?xml version="1.0" encoding="utf-8"?>
<ds:datastoreItem xmlns:ds="http://schemas.openxmlformats.org/officeDocument/2006/customXml" ds:itemID="{AB337C25-EB58-4085-A897-FDC7F89919B2}">
  <ds:schemaRefs/>
</ds:datastoreItem>
</file>

<file path=customXml/itemProps48.xml><?xml version="1.0" encoding="utf-8"?>
<ds:datastoreItem xmlns:ds="http://schemas.openxmlformats.org/officeDocument/2006/customXml" ds:itemID="{23DB2ACB-C10A-4BC0-AE75-794E0E2808D9}">
  <ds:schemaRefs/>
</ds:datastoreItem>
</file>

<file path=customXml/itemProps49.xml><?xml version="1.0" encoding="utf-8"?>
<ds:datastoreItem xmlns:ds="http://schemas.openxmlformats.org/officeDocument/2006/customXml" ds:itemID="{15DE834E-D5CC-4307-B45B-C2C6E8FB8B8A}">
  <ds:schemaRefs/>
</ds:datastoreItem>
</file>

<file path=customXml/itemProps5.xml><?xml version="1.0" encoding="utf-8"?>
<ds:datastoreItem xmlns:ds="http://schemas.openxmlformats.org/officeDocument/2006/customXml" ds:itemID="{0A3D2C56-266A-43A4-AD97-2E4921874203}">
  <ds:schemaRefs/>
</ds:datastoreItem>
</file>

<file path=customXml/itemProps50.xml><?xml version="1.0" encoding="utf-8"?>
<ds:datastoreItem xmlns:ds="http://schemas.openxmlformats.org/officeDocument/2006/customXml" ds:itemID="{9049FC11-FB69-4CB2-B403-6421BF2895F7}">
  <ds:schemaRefs/>
</ds:datastoreItem>
</file>

<file path=customXml/itemProps51.xml><?xml version="1.0" encoding="utf-8"?>
<ds:datastoreItem xmlns:ds="http://schemas.openxmlformats.org/officeDocument/2006/customXml" ds:itemID="{9D8D70DD-BF70-4746-B117-4FE4D9B64B42}">
  <ds:schemaRefs/>
</ds:datastoreItem>
</file>

<file path=customXml/itemProps52.xml><?xml version="1.0" encoding="utf-8"?>
<ds:datastoreItem xmlns:ds="http://schemas.openxmlformats.org/officeDocument/2006/customXml" ds:itemID="{E9148B01-0E5D-4DC9-BEA3-98EE1B9C95E3}">
  <ds:schemaRefs/>
</ds:datastoreItem>
</file>

<file path=customXml/itemProps53.xml><?xml version="1.0" encoding="utf-8"?>
<ds:datastoreItem xmlns:ds="http://schemas.openxmlformats.org/officeDocument/2006/customXml" ds:itemID="{32C75F62-E8B4-443C-81CB-9D3D3508936A}">
  <ds:schemaRefs/>
</ds:datastoreItem>
</file>

<file path=customXml/itemProps54.xml><?xml version="1.0" encoding="utf-8"?>
<ds:datastoreItem xmlns:ds="http://schemas.openxmlformats.org/officeDocument/2006/customXml" ds:itemID="{1C18D328-A5D7-4C95-A1B1-0D53F5068626}">
  <ds:schemaRefs/>
</ds:datastoreItem>
</file>

<file path=customXml/itemProps55.xml><?xml version="1.0" encoding="utf-8"?>
<ds:datastoreItem xmlns:ds="http://schemas.openxmlformats.org/officeDocument/2006/customXml" ds:itemID="{D8813501-E756-4714-983B-FF30F6BEC3EA}">
  <ds:schemaRefs/>
</ds:datastoreItem>
</file>

<file path=customXml/itemProps56.xml><?xml version="1.0" encoding="utf-8"?>
<ds:datastoreItem xmlns:ds="http://schemas.openxmlformats.org/officeDocument/2006/customXml" ds:itemID="{59CF9F92-4A70-4B04-BF7C-F1F38DB20880}">
  <ds:schemaRefs/>
</ds:datastoreItem>
</file>

<file path=customXml/itemProps57.xml><?xml version="1.0" encoding="utf-8"?>
<ds:datastoreItem xmlns:ds="http://schemas.openxmlformats.org/officeDocument/2006/customXml" ds:itemID="{76DF742C-DD27-4872-BFF3-D3C1FB15469A}">
  <ds:schemaRefs/>
</ds:datastoreItem>
</file>

<file path=customXml/itemProps58.xml><?xml version="1.0" encoding="utf-8"?>
<ds:datastoreItem xmlns:ds="http://schemas.openxmlformats.org/officeDocument/2006/customXml" ds:itemID="{D76134FD-328F-47F7-8958-210DF2476778}">
  <ds:schemaRefs/>
</ds:datastoreItem>
</file>

<file path=customXml/itemProps59.xml><?xml version="1.0" encoding="utf-8"?>
<ds:datastoreItem xmlns:ds="http://schemas.openxmlformats.org/officeDocument/2006/customXml" ds:itemID="{8353CFF2-6E65-437A-B3A2-FE5D17C21887}">
  <ds:schemaRefs/>
</ds:datastoreItem>
</file>

<file path=customXml/itemProps6.xml><?xml version="1.0" encoding="utf-8"?>
<ds:datastoreItem xmlns:ds="http://schemas.openxmlformats.org/officeDocument/2006/customXml" ds:itemID="{4D4C6ABF-FB1C-4247-A8BD-1B081D1A5847}">
  <ds:schemaRefs/>
</ds:datastoreItem>
</file>

<file path=customXml/itemProps60.xml><?xml version="1.0" encoding="utf-8"?>
<ds:datastoreItem xmlns:ds="http://schemas.openxmlformats.org/officeDocument/2006/customXml" ds:itemID="{95C04D21-8548-405E-9109-2DB34E175F19}">
  <ds:schemaRefs/>
</ds:datastoreItem>
</file>

<file path=customXml/itemProps61.xml><?xml version="1.0" encoding="utf-8"?>
<ds:datastoreItem xmlns:ds="http://schemas.openxmlformats.org/officeDocument/2006/customXml" ds:itemID="{71CEDF0C-F44C-4A34-8F96-334F41A90389}">
  <ds:schemaRefs/>
</ds:datastoreItem>
</file>

<file path=customXml/itemProps62.xml><?xml version="1.0" encoding="utf-8"?>
<ds:datastoreItem xmlns:ds="http://schemas.openxmlformats.org/officeDocument/2006/customXml" ds:itemID="{99BA7BFF-987C-4D05-8D2C-A8D1E4084143}">
  <ds:schemaRefs/>
</ds:datastoreItem>
</file>

<file path=customXml/itemProps63.xml><?xml version="1.0" encoding="utf-8"?>
<ds:datastoreItem xmlns:ds="http://schemas.openxmlformats.org/officeDocument/2006/customXml" ds:itemID="{4AD0FC35-6CF1-462B-A0FD-F97ABABE86B6}">
  <ds:schemaRefs/>
</ds:datastoreItem>
</file>

<file path=customXml/itemProps64.xml><?xml version="1.0" encoding="utf-8"?>
<ds:datastoreItem xmlns:ds="http://schemas.openxmlformats.org/officeDocument/2006/customXml" ds:itemID="{E2B52ECD-44E5-4205-AFEF-5B5661C51573}">
  <ds:schemaRefs/>
</ds:datastoreItem>
</file>

<file path=customXml/itemProps65.xml><?xml version="1.0" encoding="utf-8"?>
<ds:datastoreItem xmlns:ds="http://schemas.openxmlformats.org/officeDocument/2006/customXml" ds:itemID="{B8FD1108-7881-4B62-83BD-FC97B1E6010B}">
  <ds:schemaRefs/>
</ds:datastoreItem>
</file>

<file path=customXml/itemProps66.xml><?xml version="1.0" encoding="utf-8"?>
<ds:datastoreItem xmlns:ds="http://schemas.openxmlformats.org/officeDocument/2006/customXml" ds:itemID="{1DE77C56-E171-43BF-A01F-E9271EEC9A33}">
  <ds:schemaRefs/>
</ds:datastoreItem>
</file>

<file path=customXml/itemProps67.xml><?xml version="1.0" encoding="utf-8"?>
<ds:datastoreItem xmlns:ds="http://schemas.openxmlformats.org/officeDocument/2006/customXml" ds:itemID="{02064C21-9A1A-494F-99EC-435BAF647FF3}">
  <ds:schemaRefs/>
</ds:datastoreItem>
</file>

<file path=customXml/itemProps68.xml><?xml version="1.0" encoding="utf-8"?>
<ds:datastoreItem xmlns:ds="http://schemas.openxmlformats.org/officeDocument/2006/customXml" ds:itemID="{32DE1091-AA7D-47E6-8800-7AE55EDABC7C}">
  <ds:schemaRefs/>
</ds:datastoreItem>
</file>

<file path=customXml/itemProps7.xml><?xml version="1.0" encoding="utf-8"?>
<ds:datastoreItem xmlns:ds="http://schemas.openxmlformats.org/officeDocument/2006/customXml" ds:itemID="{CE0F403C-33FC-4F75-B3E7-BD7DF0F76246}">
  <ds:schemaRefs/>
</ds:datastoreItem>
</file>

<file path=customXml/itemProps8.xml><?xml version="1.0" encoding="utf-8"?>
<ds:datastoreItem xmlns:ds="http://schemas.openxmlformats.org/officeDocument/2006/customXml" ds:itemID="{751040EB-59B3-4198-A951-62AF4CFAF0E2}">
  <ds:schemaRefs/>
</ds:datastoreItem>
</file>

<file path=customXml/itemProps9.xml><?xml version="1.0" encoding="utf-8"?>
<ds:datastoreItem xmlns:ds="http://schemas.openxmlformats.org/officeDocument/2006/customXml" ds:itemID="{8496EFF1-6084-4AA8-B10E-4435A9F156BD}">
  <ds:schemaRefs/>
</ds:datastoreItem>
</file>

<file path=docProps/app.xml><?xml version="1.0" encoding="utf-8"?>
<Properties xmlns="http://schemas.openxmlformats.org/officeDocument/2006/extended-properties" xmlns:vt="http://schemas.openxmlformats.org/officeDocument/2006/docPropsVTypes">
  <Template>主题1</Template>
  <TotalTime>37</TotalTime>
  <Words>2502</Words>
  <PresentationFormat>自定义</PresentationFormat>
  <Paragraphs>574</Paragraphs>
  <Slides>67</Slides>
  <Notes>66</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67</vt:i4>
      </vt:variant>
    </vt:vector>
  </HeadingPairs>
  <TitlesOfParts>
    <vt:vector size="69" baseType="lpstr">
      <vt:lpstr>主题1</vt:lpstr>
      <vt:lpstr>Equation</vt:lpstr>
      <vt:lpstr>高考语文 (课标Ⅲ专用)</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lpstr>幻灯片 42</vt:lpstr>
      <vt:lpstr>幻灯片 43</vt:lpstr>
      <vt:lpstr>幻灯片 44</vt:lpstr>
      <vt:lpstr>幻灯片 45</vt:lpstr>
      <vt:lpstr>幻灯片 46</vt:lpstr>
      <vt:lpstr>幻灯片 47</vt:lpstr>
      <vt:lpstr>幻灯片 48</vt:lpstr>
      <vt:lpstr>幻灯片 49</vt:lpstr>
      <vt:lpstr>幻灯片 50</vt:lpstr>
      <vt:lpstr>幻灯片 51</vt:lpstr>
      <vt:lpstr>幻灯片 52</vt:lpstr>
      <vt:lpstr>幻灯片 53</vt:lpstr>
      <vt:lpstr>幻灯片 54</vt:lpstr>
      <vt:lpstr>幻灯片 55</vt:lpstr>
      <vt:lpstr>幻灯片 56</vt:lpstr>
      <vt:lpstr>幻灯片 57</vt:lpstr>
      <vt:lpstr>幻灯片 58</vt:lpstr>
      <vt:lpstr>幻灯片 59</vt:lpstr>
      <vt:lpstr>幻灯片 60</vt:lpstr>
      <vt:lpstr>幻灯片 61</vt:lpstr>
      <vt:lpstr>幻灯片 62</vt:lpstr>
      <vt:lpstr>幻灯片 63</vt:lpstr>
      <vt:lpstr>幻灯片 64</vt:lpstr>
      <vt:lpstr>幻灯片 65</vt:lpstr>
      <vt:lpstr>幻灯片 66</vt:lpstr>
      <vt:lpstr>幻灯片 67</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title>
  <dc:subject>  </dc:subject>
  <dc:creator> </dc:creator>
  <cp:keywords> </cp:keywords>
  <dc:description> </dc:description>
  <cp:lastModifiedBy>User</cp:lastModifiedBy>
  <cp:revision>175</cp:revision>
  <dcterms:modified xsi:type="dcterms:W3CDTF">2019-03-06T08:34:31Z</dcterms:modified>
  <cp:category> </cp:category>
</cp:coreProperties>
</file>

<file path=docProps/custom.xml><?xml version="1.0" encoding="utf-8"?>
<Properties xmlns="http://schemas.openxmlformats.org/officeDocument/2006/custom-properties" xmlns:vt="http://schemas.openxmlformats.org/officeDocument/2006/docPropsVTypes">
  <property fmtid="{64440492-4C8B-11D1-8B70-080036B11A03}" pid="4">
    <vt:lpwstr> </vt:lpwstr>
  </property>
</Properties>
</file>