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294" r:id="rId6"/>
    <p:sldId id="425" r:id="rId7"/>
    <p:sldId id="428" r:id="rId8"/>
    <p:sldId id="427" r:id="rId9"/>
    <p:sldId id="303" r:id="rId10"/>
    <p:sldId id="418" r:id="rId11"/>
    <p:sldId id="417" r:id="rId12"/>
    <p:sldId id="300" r:id="rId13"/>
    <p:sldId id="415" r:id="rId14"/>
    <p:sldId id="420" r:id="rId15"/>
    <p:sldId id="309" r:id="rId16"/>
    <p:sldId id="459" r:id="rId17"/>
    <p:sldId id="461" r:id="rId18"/>
    <p:sldId id="460" r:id="rId19"/>
    <p:sldId id="394" r:id="rId20"/>
    <p:sldId id="462" r:id="rId21"/>
    <p:sldId id="463" r:id="rId22"/>
    <p:sldId id="421" r:id="rId23"/>
    <p:sldId id="464" r:id="rId24"/>
    <p:sldId id="465" r:id="rId25"/>
    <p:sldId id="466" r:id="rId26"/>
    <p:sldId id="422" r:id="rId27"/>
    <p:sldId id="467" r:id="rId28"/>
    <p:sldId id="468" r:id="rId29"/>
    <p:sldId id="423" r:id="rId30"/>
    <p:sldId id="469" r:id="rId31"/>
    <p:sldId id="470" r:id="rId32"/>
    <p:sldId id="324" r:id="rId33"/>
    <p:sldId id="393" r:id="rId34"/>
    <p:sldId id="313" r:id="rId35"/>
    <p:sldId id="319" r:id="rId36"/>
    <p:sldId id="419" r:id="rId37"/>
    <p:sldId id="416" r:id="rId38"/>
    <p:sldId id="377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0033CC"/>
    <a:srgbClr val="0066CC"/>
    <a:srgbClr val="3333FF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2160"/>
        <p:guide pos="2880"/>
        <p:guide orient="horz" pos="3996"/>
        <p:guide pos="5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9.GI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28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4.emf"/><Relationship Id="rId3" Type="http://schemas.openxmlformats.org/officeDocument/2006/relationships/image" Target="../media/image9.emf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7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9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那一定会很好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28"/>
          <p:cNvSpPr txBox="1"/>
          <p:nvPr/>
        </p:nvSpPr>
        <p:spPr>
          <a:xfrm>
            <a:off x="2162179" y="1084868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拂动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62377" y="1084868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吹动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62158" y="1772816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调皮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62356" y="176654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顽皮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62554" y="1766546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舒展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62752" y="176654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伸展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428879" y="2884939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高大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929077" y="2884939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矮小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43108" y="3710762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费力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43306" y="3710762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省力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143500" y="3710940"/>
            <a:ext cx="2162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暖洋洋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000875" y="3709670"/>
            <a:ext cx="15030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冷冰冰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7809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1520" y="2506688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50824" y="3194973"/>
            <a:ext cx="8641656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写的是一颗种子由一棵树，变成一辆推车，又变成一把椅子，最后变成阳台上的地板的故事。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825" y="2623552"/>
            <a:ext cx="8641655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自然段）：一颗种子，长成了大树。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4-7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自然段）：树想能跑来跑去，被农夫砍倒，做成了推车。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自然段）：手推车老了，被做成了一把椅子。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第四部分（第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10-12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自然段）：农夫的儿子，把椅子拆了，做成了地板。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249045" y="1953260"/>
            <a:ext cx="680275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那一定会很好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是谁的感受？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指什么？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75485" y="3604260"/>
            <a:ext cx="607631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这是种子的感受。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指的是种子一次次的梦想。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994410" y="1703705"/>
            <a:ext cx="765365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种子被泥土紧紧地包裹着，它不得不把身体缩成一团。“这真难受，”种子想，“我一定要站起来，大口大口地呼吸空气，那一定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会很好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。” 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93085" y="2660015"/>
            <a:ext cx="525081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云形 15"/>
          <p:cNvSpPr/>
          <p:nvPr/>
        </p:nvSpPr>
        <p:spPr>
          <a:xfrm>
            <a:off x="5692140" y="3465195"/>
            <a:ext cx="2651760" cy="1753235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舒服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2700" y="3465195"/>
            <a:ext cx="4246880" cy="31857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04545" y="1123315"/>
            <a:ext cx="6781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宋体" panose="02010600030101010101" pitchFamily="2" charset="-122"/>
              </a:rPr>
              <a:t>想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 bldLvl="0" animBg="1"/>
      <p:bldP spid="16" grpId="0" bldLvl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种子发芽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4120" y="2114550"/>
            <a:ext cx="6605270" cy="36995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26640" y="1275715"/>
            <a:ext cx="5059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种子</a:t>
            </a:r>
            <a:r>
              <a:rPr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一边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</a:t>
            </a:r>
            <a:r>
              <a:rPr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一边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努力生长。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804545" y="1123315"/>
            <a:ext cx="6781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宋体" panose="02010600030101010101" pitchFamily="2" charset="-122"/>
              </a:rPr>
              <a:t>做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994410" y="1703705"/>
            <a:ext cx="765365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过了些日子，它长出细细的根、茎和两片小叶子，钻出地面，站在阳光下。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4545" y="1123315"/>
            <a:ext cx="6781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宋体" panose="02010600030101010101" pitchFamily="2" charset="-122"/>
              </a:rPr>
              <a:t>做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2725" y="3025140"/>
            <a:ext cx="6266815" cy="3818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1710" y="1703705"/>
            <a:ext cx="68707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69970" y="2275840"/>
            <a:ext cx="68707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12130" y="2275840"/>
            <a:ext cx="68707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143000" y="1546860"/>
            <a:ext cx="675322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过了很多个日子，它长成了一棵高大的树。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5890" y="1819910"/>
            <a:ext cx="6766560" cy="474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42895" y="1546860"/>
            <a:ext cx="125349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云形 3"/>
          <p:cNvSpPr/>
          <p:nvPr/>
        </p:nvSpPr>
        <p:spPr>
          <a:xfrm>
            <a:off x="4096385" y="575945"/>
            <a:ext cx="1973580" cy="970915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漫长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630" y="5018405"/>
            <a:ext cx="2072005" cy="1669415"/>
          </a:xfrm>
          <a:prstGeom prst="rect">
            <a:avLst/>
          </a:prstGeom>
        </p:spPr>
      </p:pic>
      <p:sp>
        <p:nvSpPr>
          <p:cNvPr id="8" name="云形标注 7"/>
          <p:cNvSpPr/>
          <p:nvPr/>
        </p:nvSpPr>
        <p:spPr>
          <a:xfrm>
            <a:off x="683260" y="4565650"/>
            <a:ext cx="3988435" cy="1599565"/>
          </a:xfrm>
          <a:prstGeom prst="cloudCallout">
            <a:avLst>
              <a:gd name="adj1" fmla="val 54330"/>
              <a:gd name="adj2" fmla="val 2812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8500" y="1546860"/>
            <a:ext cx="830008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高大的树能看到很远的地方，它看见人和动物在山路上走来走去，跑来跑去。“做一棵会跑的树该多好啊，那一定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会很好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。”树这么想着。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65" y="2505710"/>
            <a:ext cx="170243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云形 3"/>
          <p:cNvSpPr/>
          <p:nvPr/>
        </p:nvSpPr>
        <p:spPr>
          <a:xfrm>
            <a:off x="4572000" y="3083560"/>
            <a:ext cx="1973580" cy="970915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舒服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4545" y="1123315"/>
            <a:ext cx="6781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宋体" panose="02010600030101010101" pitchFamily="2" charset="-122"/>
              </a:rPr>
              <a:t>想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71575" y="5018405"/>
            <a:ext cx="36150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树怎样才能跑呢？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/>
      <p:bldP spid="3" grpId="0" bldLvl="0" animBg="1"/>
      <p:bldP spid="4" grpId="0" bldLvl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84810" y="1905635"/>
            <a:ext cx="3827780" cy="3930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一天，一个农夫背了锯子和斧子来到树林里。</a:t>
            </a:r>
            <a:r>
              <a:rPr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这棵树的树叶向着农夫哗哗哗地拂动起来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，农夫把树砍倒了。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4545" y="1123315"/>
            <a:ext cx="6781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宋体" panose="02010600030101010101" pitchFamily="2" charset="-122"/>
              </a:rPr>
              <a:t>做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5620" y="1539240"/>
            <a:ext cx="4567555" cy="429704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43000" y="4933315"/>
            <a:ext cx="7082790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你每天是如何度过的呢？你觉得一切都还好吗？让我们跟随一颗小种子，来一场奇妙之旅吧！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8275" y="1328420"/>
            <a:ext cx="6266815" cy="344741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643308" y="608584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7306" y="621056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>
            <a:off x="323528" y="1916832"/>
            <a:ext cx="8424936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 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农夫把树拖到自家院子里，花了好些日子，做成了一辆手推车。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51305" y="2384425"/>
            <a:ext cx="203644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云形 15"/>
          <p:cNvSpPr/>
          <p:nvPr/>
        </p:nvSpPr>
        <p:spPr>
          <a:xfrm>
            <a:off x="652145" y="2993390"/>
            <a:ext cx="3343910" cy="1490345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大树跑起来了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对角圆角矩形 13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0760000">
            <a:off x="3889375" y="3109595"/>
            <a:ext cx="4571365" cy="305308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3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643308" y="608584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7306" y="621056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>
            <a:off x="336550" y="1400810"/>
            <a:ext cx="3775710" cy="403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 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农夫把谷子、土豆……，还有调皮的儿子放在手推车上，推着车在山路上跑来跑去。跑起来的时候，手推车听到耳边呼呼的风声，真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舒服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23950" y="3413760"/>
            <a:ext cx="162623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对角圆角矩形 13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8615" y="4338320"/>
            <a:ext cx="364744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83735" y="1122045"/>
            <a:ext cx="3175635" cy="5088255"/>
          </a:xfrm>
          <a:prstGeom prst="round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3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643308" y="608584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7306" y="621056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>
            <a:off x="709930" y="2567940"/>
            <a:ext cx="7724140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 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手推车为农夫服务了很多年，它慢慢变老了，跑起来的时候，骨头会吱吱嘎嘎地响。“要是我能停下来，坐着休息一会儿就好了，那一定会很好。”手推车一边这么想着，一边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费力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地跑来跑去。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20815" y="3067685"/>
            <a:ext cx="162623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对角圆角矩形 13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29660" y="3592830"/>
            <a:ext cx="451675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04545" y="1123315"/>
            <a:ext cx="6781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宋体" panose="02010600030101010101" pitchFamily="2" charset="-122"/>
              </a:rPr>
              <a:t>想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24" name="云形 23"/>
          <p:cNvSpPr/>
          <p:nvPr/>
        </p:nvSpPr>
        <p:spPr>
          <a:xfrm>
            <a:off x="4666615" y="680085"/>
            <a:ext cx="3767455" cy="167132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声音描写：手推车老了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3" grpId="0" bldLvl="0" animBg="1"/>
      <p:bldP spid="3" grpId="0" bldLvl="0" animBg="1"/>
      <p:bldP spid="2" grpId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643308" y="608584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7306" y="621056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>
            <a:off x="804545" y="2128520"/>
            <a:ext cx="371157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 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过 了 些 日 子，农夫和儿子一起把手推车拆了，用拆下来的旧木料做了把椅子。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对角圆角矩形 13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4545" y="1123315"/>
            <a:ext cx="6781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宋体" panose="02010600030101010101" pitchFamily="2" charset="-122"/>
              </a:rPr>
              <a:t>做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5995" y="1123315"/>
            <a:ext cx="3098165" cy="508635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>
            <a:off x="598225" y="1970784"/>
            <a:ext cx="835292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椅子一放又是好多年。“我真是老了。”椅子想。它越来越觉得挺直腰背坐着很吃力，“要是我能躺下，那一定会很好。”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23950" y="2935605"/>
            <a:ext cx="553847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4545" y="1123315"/>
            <a:ext cx="6781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宋体" panose="02010600030101010101" pitchFamily="2" charset="-122"/>
              </a:rPr>
              <a:t>想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2009775" y="3794760"/>
            <a:ext cx="3767455" cy="167132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椅子也老了。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2" grpId="0" bldLvl="0" animBg="1"/>
      <p:bldP spid="2" grpId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>
            <a:off x="141605" y="2425065"/>
            <a:ext cx="8835390" cy="1714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现在，农夫的儿子也已经长成了真正的农夫。他把坐上去会吱呀摇晃的椅子拆了，锯成小木片，拼成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的木地板，铺在了阳台上。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239645" y="2425065"/>
            <a:ext cx="645350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4545" y="1123315"/>
            <a:ext cx="67818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宋体" panose="02010600030101010101" pitchFamily="2" charset="-122"/>
              </a:rPr>
              <a:t>做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3708400" y="753745"/>
            <a:ext cx="3767455" cy="167132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椅子为大家服务了很久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2388870" y="4681220"/>
            <a:ext cx="3767455" cy="167132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椅子变成地板，躺下了。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2" grpId="0" bldLvl="0" animBg="1"/>
      <p:bldP spid="2" grpId="0" animBg="1"/>
      <p:bldP spid="3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7636" y="644678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>
            <a:off x="457835" y="1804670"/>
            <a:ext cx="3041650" cy="3338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木地板满意地舒展着身子，躺在阳台上，阳光照在身上，暖洋洋的，舒服极了。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72005" y="4006215"/>
            <a:ext cx="1428115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3010" y="1527175"/>
            <a:ext cx="4578350" cy="4314190"/>
          </a:xfrm>
          <a:prstGeom prst="round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796048" y="5280798"/>
            <a:ext cx="753693" cy="1480278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849261" y="1991742"/>
            <a:ext cx="7899203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为什么说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它觉得自己又变成了一棵树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7584" y="3284984"/>
            <a:ext cx="770485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木地板觉得自己现在的状态和做一棵树时一样：能够舒展着身子，享受阳光的照射，自由自在，舒服极了。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对角圆角矩形 20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849261" y="1991742"/>
            <a:ext cx="789920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从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种子到木地板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，它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经历了哪些变化？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210" y="3534410"/>
            <a:ext cx="87191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种子——树——手推车——椅子——木地板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对角圆角矩形 20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849261" y="1991742"/>
            <a:ext cx="789920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从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种子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的经历中，你明白了什么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97610" y="3137535"/>
            <a:ext cx="63881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有理想、有志向，并为之努力。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对角圆角矩形 20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86105" y="1052830"/>
            <a:ext cx="29686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木材的用途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09695" y="1741170"/>
            <a:ext cx="5099050" cy="3611245"/>
          </a:xfrm>
          <a:prstGeom prst="round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43535" y="1636395"/>
            <a:ext cx="345376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28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28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一粒树种成长为大树后，可以为人类遮风挡雨，也可以美化环境。根部可以抓紧泥土，避免土崩。树叶可以遮挡阳光，排放氧气，吸收二氧化碳。木材可以制成各种用具、家具、船只、地板等，也能用来造纸。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347864" y="111603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动作描写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0647" y="2098591"/>
            <a:ext cx="7151688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描写人物富有特征性的动作，以表现人物的性格、品质、身份、地位、处境、状态，叫做动作描写。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7916" y="205213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70576" y="3971379"/>
            <a:ext cx="7151688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文中有多处动作描写，如：“紧紧地包裹”“缩成一团”“钻出地面”“哗哗哗地拂动”“跑来跑去”等等，这些动作描写运用得恰到好处，反映了人物的内心活动，揭示了人物的性格品质。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7980" y="3971290"/>
            <a:ext cx="10321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701164" y="2666275"/>
            <a:ext cx="675005" cy="2529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那一定很舒服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2186918" y="1474366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种子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763688" y="1988840"/>
            <a:ext cx="216024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2186918" y="3014484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手推车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2186918" y="3768090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椅子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2186918" y="4598149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木地板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6771516" y="1988840"/>
            <a:ext cx="360040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7247255" y="2455545"/>
            <a:ext cx="164592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努力实现梦想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186918" y="2184296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991078" y="1474366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站起来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991078" y="2184296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跑来跑去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725035" y="3013710"/>
            <a:ext cx="226314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休息一会儿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140960" y="3768090"/>
            <a:ext cx="226314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躺下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animBg="1"/>
      <p:bldP spid="44" grpId="0"/>
      <p:bldP spid="45" grpId="0"/>
      <p:bldP spid="46" grpId="0"/>
      <p:bldP spid="47" grpId="0" bldLvl="0" animBg="1"/>
      <p:bldP spid="48" grpId="0"/>
      <p:bldP spid="3" grpId="0"/>
      <p:bldP spid="4" grpId="0"/>
      <p:bldP spid="5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39750" y="1851660"/>
            <a:ext cx="8065135" cy="34232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kumimoji="0" 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梦想无论怎样模糊，总潜伏在我们心底，使我们的心境永远得不到宁静，直到这些梦想成为事实才止；像种子在地下一样，一定要萌芽滋长，伸出地面来，寻找阳光。</a:t>
            </a:r>
            <a:endParaRPr kumimoji="0" 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            ——林语堂</a:t>
            </a:r>
            <a:b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097414" y="836712"/>
            <a:ext cx="4949172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和梦想有关的名言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1040" y="4815205"/>
            <a:ext cx="80772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一个人要实现自己的梦想，最重要的是要具备以下两个条件：勇气和行动。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——俞敏洪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1479550" y="3313430"/>
            <a:ext cx="56210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姐姐一边听音乐，一边画画。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536" y="105563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仿写句子。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79586" y="1914340"/>
            <a:ext cx="799288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种子</a:t>
            </a:r>
            <a:r>
              <a:rPr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一边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想</a:t>
            </a:r>
            <a:r>
              <a:rPr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一边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努力生长。</a:t>
            </a:r>
            <a:endParaRPr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84480" y="4526915"/>
            <a:ext cx="860869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我一边走路，一边想着今天老师上课提的问题。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build="p"/>
      <p:bldP spid="38" grpId="0"/>
      <p:bldP spid="4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78904" y="1476073"/>
            <a:ext cx="8229600" cy="576163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说一说，你从小种子身上学到了什么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97430" y="2362523"/>
            <a:ext cx="4246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有理想，并为之努力。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97430" y="3503618"/>
            <a:ext cx="5059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要做对大家有用处的事情。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1276985" y="2070735"/>
            <a:ext cx="6590030" cy="158432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写一写让你觉得很舒服的事情，并说说为什么。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缩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组词：缩小  收缩  缩成一团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suō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努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组词：努力  努嘴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84677" y="330647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nǔ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茎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组词：根茎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jīn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405" y="1917065"/>
            <a:ext cx="7056755" cy="2891155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推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组词：推车  推动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tuī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吱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组词：吱吱嘎嘎    咯吱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zhī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旧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组词：依旧  新旧  喜新厌旧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jiù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拆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组词：拆开  拆封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chāi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434912" y="5085184"/>
            <a:ext cx="719239" cy="1283358"/>
            <a:chOff x="5836357" y="4560894"/>
            <a:chExt cx="1327930" cy="2056092"/>
          </a:xfrm>
        </p:grpSpPr>
        <p:pic>
          <p:nvPicPr>
            <p:cNvPr id="34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圆角矩形 22"/>
          <p:cNvSpPr/>
          <p:nvPr/>
        </p:nvSpPr>
        <p:spPr>
          <a:xfrm>
            <a:off x="827584" y="1988840"/>
            <a:ext cx="7056784" cy="2664296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4" grpId="0"/>
      <p:bldP spid="25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504782" y="361138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308073" y="2227605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包裹：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包，包扎。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08073" y="2803669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拂动：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轻轻摇动。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08073" y="4027805"/>
            <a:ext cx="6050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舒展：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伸展，不卷缩 ；舒畅，舒适。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77293" y="4695041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暖洋洋：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温暖、舒适。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38069" y="3398897"/>
            <a:ext cx="6583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费力：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耗费力量，多指耗费较多的力量。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445" y="2060575"/>
            <a:ext cx="7982585" cy="182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微风轻轻（     ）着我的脸庞，太阳（       ）地照在身上，真是太（    ）了！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82958" y="2680271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暖洋洋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46828" y="267912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舒服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23005" y="2170430"/>
            <a:ext cx="1037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拂动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559" y="4149607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76592" y="1188041"/>
            <a:ext cx="38576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形容声音的四字词语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600" y="236541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吱吱嘎嘎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07904" y="241217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哗哗啦啦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7618" y="2412177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叮叮咚咚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1600" y="338465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滴滴答答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91314" y="338465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叮叮当当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90275" y="3392837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淅淅沥沥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2328</Words>
  <Application>WPS 演示</Application>
  <PresentationFormat>全屏显示(4:3)</PresentationFormat>
  <Paragraphs>352</Paragraphs>
  <Slides>36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6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1139</cp:revision>
  <dcterms:created xsi:type="dcterms:W3CDTF">2017-05-17T10:13:00Z</dcterms:created>
  <dcterms:modified xsi:type="dcterms:W3CDTF">2018-06-28T04:31:10Z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