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5" r:id="rId3"/>
    <p:sldId id="320" r:id="rId4"/>
    <p:sldId id="321" r:id="rId5"/>
    <p:sldId id="324" r:id="rId6"/>
    <p:sldId id="325" r:id="rId7"/>
    <p:sldId id="326" r:id="rId8"/>
    <p:sldId id="313" r:id="rId9"/>
    <p:sldId id="312" r:id="rId10"/>
    <p:sldId id="311" r:id="rId11"/>
    <p:sldId id="309" r:id="rId12"/>
    <p:sldId id="307" r:id="rId13"/>
    <p:sldId id="318" r:id="rId14"/>
    <p:sldId id="317" r:id="rId15"/>
    <p:sldId id="319" r:id="rId16"/>
    <p:sldId id="328" r:id="rId17"/>
    <p:sldId id="327" r:id="rId18"/>
    <p:sldId id="329" r:id="rId19"/>
    <p:sldId id="306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1124744"/>
            <a:ext cx="8170827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天下国家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 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----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单元综合性学习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6386" name="Picture 2" descr="C:\Users\Administrator\Desktop\t01fccf171164a6906e (1)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91680" y="2708920"/>
            <a:ext cx="5688632" cy="3384376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043608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分享成果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3" name="Picture 1" descr="C:\Users\Administrator\不常用\课件图片\花边\u=3978181591,1036556159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1196752"/>
            <a:ext cx="8280920" cy="4464496"/>
          </a:xfrm>
          <a:prstGeom prst="rect">
            <a:avLst/>
          </a:prstGeom>
          <a:noFill/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043608" y="1472405"/>
            <a:ext cx="7416824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于右任的临终诗。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国民党元老于右任临终前有诗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望大陆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葬我于高山之上兮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望我故乡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故乡不可见兮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永不能忘。葬我于高山之上兮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望我大陆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大陆不可见兮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只有痛哭。天苍苍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野茫茫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山之上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国有殇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诗作于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1964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年公开发表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立刻打动了无数中国人的心。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祖国的统一和强盛是华夏儿女永恒的愿望。于右任的临终诗之所以能打动无数人的心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就在于表达了这样的愿望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引起了人们的共鸣。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分享成果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169" name="Picture 1" descr="C:\Users\Administrator\不常用\课件图片\花边\u=966278545,439810070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196752"/>
            <a:ext cx="9144000" cy="4824536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395536" y="1340768"/>
            <a:ext cx="8064896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李宗仁的民族情。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1955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李宗仁在美国公开提出反对“台湾托管”和“台湾独立”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主张国共再度和谈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由中国人自己解决中国的事情。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1965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在周恩来总理亲自安排下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李宗仁冲破美国联邦调查局的干扰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摆脱国民党特务机关的暗杀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毅然返回祖国。他声明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期望追随我全国人民之后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参加社会主义建设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并欲对一切有关爱国反帝事业有所贡献。”他还希望留在台湾的国民党人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凛于民族大义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毅然回到祖国怀抱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为完成国家最后统一做出贡献。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为了祖国的和平统一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李宗仁先生敢为天下先的精神和民族大义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将永远激励着为统一大业而奋斗的人们。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分享成果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5" name="Picture 1" descr="C:\Users\Administrator\不常用\课件图片\花边\u=1960647474,3133247221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268760"/>
            <a:ext cx="8496944" cy="4752528"/>
          </a:xfrm>
          <a:prstGeom prst="rect">
            <a:avLst/>
          </a:prstGeom>
          <a:noFill/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403648" y="1196752"/>
            <a:ext cx="6336704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8.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肖邦的遗愿。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1830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费列德利克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肖邦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波兰作曲家、钢琴家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决定到外国深造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为祖国争光。出发前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朋友们为他举行了一个送别晚会。肖邦满怀感激之情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接受了朋友们赠送的装满祖国泥土的银杯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表示永远不会忘记可爱的祖国。肖邦辗转于维也纳、伦敦、巴黎等地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通过他的艺术活动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增进西欧人民对当时正在受难的波兰人民的同情和了解。可是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在辗转流离的生活中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他得了重病。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1849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年秋天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肖邦临终时告诉从华沙赶来的姐姐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波兰反动政府是不会允许把他的遗体运回华沙的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他要求至少把他的心脏带回去。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肖邦的心脏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按照他的遗愿被送到华沙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埋葬在曾哺育他成长的祖国大地中。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叶落归根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古今中外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概莫能外。对祖国的眷念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是每一个爱国者的共同情感。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分享成果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1" name="Picture 1" descr="C:\Users\Administrator\不常用\课件图片\花边\u=2056648911,2601001829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584" y="1340768"/>
            <a:ext cx="7704856" cy="4464496"/>
          </a:xfrm>
          <a:prstGeom prst="rect">
            <a:avLst/>
          </a:prstGeom>
          <a:noFill/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403648" y="1556792"/>
            <a:ext cx="6948264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9.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华罗庚立志回国。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著名数学家华罗庚早年在美国很受学术界器重。有人想和他签订合同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把他留在美国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给予优厚的待遇。但当他得知新中国成立的消息后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立即决定回国。途经香港时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他发表了一封给留美学生的公开信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满怀热情地呼吁他们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为了国家民族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我们应当回去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富贵不能淫”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物质再丰厚也不能阻挡爱国者回归祖国的脚步。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分享成果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Administrator\Desktop\课件图片\u=3057070125,2938803468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7504" y="1196752"/>
            <a:ext cx="8856984" cy="4896544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331640" y="692696"/>
            <a:ext cx="6984776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二、展示活动二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爱国诗词朗诵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整理教材中的诗词。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国耻未雪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何由成名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李白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独漉篇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匈奴不灭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无以家为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!——《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汉书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卫青霍去病传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大江歌罢掉头东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邃密群科济世穷。面壁十年图破壁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难酬蹈   海亦英雄。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周恩来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锦城虽乐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不如回故乡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乐园虽好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非久留之地。归去来兮。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华罗庚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苟利国家生死以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岂因祸福避趋之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林则徐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赴戍登程口占示家人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分享成果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827584" y="1916832"/>
            <a:ext cx="7704856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天下兴亡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匹夫有责。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顾炎武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日知录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男儿何不带吴钩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收取关山五十州。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李贺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南园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横眉冷对千夫指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俯首甘为孺子牛。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鲁迅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人生自古谁无死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留取丹心照汗青。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文天祥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过零丁洋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粉骨碎身浑不怕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要留清白在人间。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石灰吟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现代诗歌配乐朗诵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我和我的祖国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55576" y="1556792"/>
            <a:ext cx="7704856" cy="36004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分享成果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8673" name="Picture 1" descr="C:\Users\Administrator\Desktop\课件图片\u=2030948460,1449651431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908720"/>
            <a:ext cx="8208912" cy="11529900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907704" y="1052736"/>
            <a:ext cx="3647152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三、展示活动三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爱国名言展示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475656" y="1916832"/>
            <a:ext cx="576064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爱国主义就是千百年来巩固起来的对自己祖国的一种深厚的感情。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列宁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为中华之崛起而读书。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周恩来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一个人追求的目标越高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他的才能就发展得越快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对社会就越有益。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高尔基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我是中国人民的儿子。我深情地爱着我的祖国和人民。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邓小平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分享成果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698" name="Picture 2" descr="C:\Users\Administrator\Desktop\课件图片\u=2663265430,2760487303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268760"/>
            <a:ext cx="8280920" cy="4824536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755576" y="1499592"/>
            <a:ext cx="7488832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中国唯有民魂是最可宝贵的。唯有他发扬起来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中国才有真进步。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鲁迅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人民不仅有权爱国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而且爱国是个义务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是一种光荣。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徐特立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常思奋不顾身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而殉国家之急。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司马迁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科学没有国界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科学家却有国界。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巴甫洛夫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谁不属于自己的祖国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那么他也就不属于人类。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别林斯基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为祖国而死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那是最美的命运啊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!——(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大仲马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爱祖国高于一切。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波兰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肖邦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人类最高的道德是什么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那就是爱国之心。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拿破仑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9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作业布置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3" name="Picture 1" descr="C:\Users\Administrator\Desktop\课件图片\u=2693926952,3322823941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CFF"/>
              </a:clrFrom>
              <a:clrTo>
                <a:srgbClr val="FD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1340768"/>
            <a:ext cx="6912768" cy="432048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195736" y="2348880"/>
            <a:ext cx="4621778" cy="19552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以“天下国家”为核心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内容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把喜欢的内容做成手抄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报。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0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新课导入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 descr="C:\Users\Administrator\不常用\课件图片\花边\u=62006522,3492226000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196752"/>
            <a:ext cx="8208912" cy="4752528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1187624" y="1484784"/>
            <a:ext cx="68407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同学们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,2015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日的国庆大阅兵震撼人心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世人瞩目。提起这次阅兵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你是否还会滔滔不绝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骄傲依旧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面对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日“南海仲裁”做出的判决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你是否仍旧愤愤不平乃至气愤填膺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“天下兴亡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匹夫有责”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我们能做什么呢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唯一就是爱祖国的一切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关心国家的命运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并为之奋斗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为之牺牲。同学们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让我们带着这种使命感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开始今天的学习。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话题展示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C:\Users\Administrator\不常用\课件图片\花边\QQ截图2016092613041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1340768"/>
            <a:ext cx="8208912" cy="4464496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555776" y="2135876"/>
            <a:ext cx="5436096" cy="27970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爱国情操是一种高尚的道德情操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也是良好心理品质的结晶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它能促进人的精神趋于高尚。那么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我们的前辈是怎样来爱国的呢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请同学们快速整理自己准备的素材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同桌之间进行交流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活动安排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Administrator\不常用\课件图片\花边\u=3015473035,1695861978&amp;fm=21&amp;gp=0_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584" y="908720"/>
            <a:ext cx="7848872" cy="4680520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979712" y="1658813"/>
            <a:ext cx="5688632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明确活动内容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举行爱国人物故事会、爱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国诗词朗诵会和爱国名言展示会。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明确活动形式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根据每组的分工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分小组展示。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明确活动意义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谈感受后整理做成手抄报。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分享成果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289" name="Picture 1" descr="C:\Users\Administrator\不常用\课件图片\花边\u=2329765847,756964251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268760"/>
            <a:ext cx="8280920" cy="4896544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755576" y="898848"/>
            <a:ext cx="7596336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一、展示活动一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爱国人物故事会并谈感受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屈原以死报国。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屈原一生经历了楚威王、楚怀王、顷襄王三个时期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而主要活动于楚怀王时期。这个时期正是中国即将实现大一统的前夕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横则秦帝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纵则楚王”。屈原出身贵族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又明于治乱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娴于辞令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故而早年深受楚怀王的宠信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位为左徒、三闾大夫。屈原为实现楚国的统一大业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对内积极辅佐怀王变法图强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对外坚决主张联齐抗秦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使楚国一度出现了一个国富兵强、威震诸侯的局面。但是在内政外交的政策主张上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屈原与楚国腐朽贵族集团产生了尖锐的矛盾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由于上官大夫等人的嫉妒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屈原后来遭到群小的诬陷和楚怀王的疏远。他被流放至江南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辗转流浪于沅、湘二水之间。顷襄王二十一年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公元前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278),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秦将白起攻破郢都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屈原悲愤难抑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遂自沉汨罗江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以身殉国。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分析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为了国家和人民的利益而献出了自己的生命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崇高的品德和情操在屈原的身上体现得淋漓尽致。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分享成果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650" name="Picture 2" descr="C:\Users\Administrator\不常用\课件图片\花边\u=3912297302,2758400634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1412776"/>
            <a:ext cx="8064895" cy="4320480"/>
          </a:xfrm>
          <a:prstGeom prst="rect">
            <a:avLst/>
          </a:prstGeom>
          <a:noFill/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755576" y="1628800"/>
            <a:ext cx="7956376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岳飞“精忠报国”。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岳飞应募参军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因战功累累不断升职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宋高宗亲手写了“精忠岳飞”四个字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制成锦旗后赐给他。又召他到寝阁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对他说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中兴的大事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全部委托给你了。”金人攻打拱州、亳州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刘锜向朝廷告急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宋高宗命令岳飞火速增援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并在赐给岳飞的亲笔信中说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设施之事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一以委卿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朕不遥度。”岳飞于是调兵遣将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分路出战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自己率领轻装骑兵驻扎在郾城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兵锋锐气十足。但是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后来高宗和秦桧决定与金议和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向金称臣纳贡。就在岳飞积极准备渡过黄河收复失地的时候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高宗和秦桧却连发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道金字牌班师诏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命令岳飞退兵。后岳飞以“莫须有”的罪名被害于临安风波亭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时年仅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39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岁。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国家有难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匹夫有责”。岳飞的忠勇故事千百年来激励了一代又一代中国人。每当外侮当前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人们总是以岳飞为榜样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坚决抵抗。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分享成果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265" name="Picture 1" descr="C:\Users\Administrator\不常用\课件图片\花边\u=564957443,2708481174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0" y="1196752"/>
            <a:ext cx="8136904" cy="4608512"/>
          </a:xfrm>
          <a:prstGeom prst="rect">
            <a:avLst/>
          </a:prstGeom>
          <a:noFill/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187624" y="1700808"/>
            <a:ext cx="7128792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辛弃疾忧国忧民。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辛弃疾曾写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美芹十论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献给宋孝宗。论文前三篇详细分析了北方人民对女真统治者的怨恨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以及女真统治集团内部的尖锐矛盾。后七篇就南宋方面应如何充实国力、积极准备、及时完成统一中国的事业等问题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提出了一些具体的规划。但是当时宋金议和刚确定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朝廷没有采纳他的建议。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位卑未敢忘忧国”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为国分忧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是每一个华夏儿女义不容辞的义务。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分享成果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41" name="Picture 1" descr="C:\Users\Administrator\不常用\课件图片\花边\u=2056648911,2601001829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1124744"/>
            <a:ext cx="8136904" cy="4824536"/>
          </a:xfrm>
          <a:prstGeom prst="rect">
            <a:avLst/>
          </a:prstGeom>
          <a:noFill/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043608" y="1124744"/>
            <a:ext cx="7776864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宋庆龄的执着。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宋庆龄自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1913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年开始追随孙中山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致力于中国革命事业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谋求中华民族的独立解放。在近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年的漫长岁月里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经过护法运动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(1917)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、国民大革命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(1924—1927)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、国共对立十年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(1927—1937)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、抗日战争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(1937—1945)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、解放战争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(1945—1949),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她始终忠贞不渝地坚持孙中山的革命主张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坚定地和中国人民站在一起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为祖国的繁荣富强和人民生活的美满幸福而殚精竭虑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英勇奋斗。在中国现代历史上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她谱写了光辉的篇章。宋庆龄因此被誉为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世纪最伟大的女性之一。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没有一颗热忱的爱国之心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宋庆龄能七十年如一日为祖国的解放和富强而殚精竭虑吗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分享成果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217" name="Picture 1" descr="C:\Users\Administrator\不常用\课件图片\花边\u=1439033599,3948064444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1196752"/>
            <a:ext cx="8784976" cy="4752528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899592" y="1772816"/>
            <a:ext cx="7632848" cy="34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张伯苓的理想。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南开中学的创办者张伯苓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岁时以优异的成绩考入北洋水师学堂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学习驾驶。毕业后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他参加了“甲午海战”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但军舰一出海就被击沉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这对他触动很大。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1899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年英国强租我国威海卫军港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张伯苓亲眼看见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第一天在港口升起的清朝国旗第二天就降下来了。强烈的爱国心促使他毅然退出海军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回到天津筹办学校。他四处奔走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筹集资金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终于在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1907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年办起了南开中学。张伯苓一生全力办教育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为国家培养了大批的人才。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只有祖国富强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个人才有尊严。为此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张伯苓不余余力地创办学校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希望能以毕生精力教育培养振兴中华的人才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其爱国热忱让人感动。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3625</Words>
  <Application>Kingsoft Office WPP</Application>
  <PresentationFormat>全屏显示(4:3)</PresentationFormat>
  <Paragraphs>123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80</cp:revision>
  <dcterms:created xsi:type="dcterms:W3CDTF">2015-11-21T07:20:00Z</dcterms:created>
  <dcterms:modified xsi:type="dcterms:W3CDTF">2017-02-07T02:40:03Z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