
<file path=[Content_Types].xml><?xml version="1.0" encoding="utf-8"?>
<Types xmlns="http://schemas.openxmlformats.org/package/2006/content-types">
  <Default Extension="jpeg" ContentType="image/jpeg"/>
  <Default Extension="wdp" ContentType="image/vnd.ms-photo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31"/>
  </p:handoutMasterIdLst>
  <p:sldIdLst>
    <p:sldId id="334" r:id="rId3"/>
    <p:sldId id="335" r:id="rId5"/>
    <p:sldId id="336" r:id="rId6"/>
    <p:sldId id="337" r:id="rId7"/>
    <p:sldId id="338" r:id="rId8"/>
    <p:sldId id="339" r:id="rId9"/>
    <p:sldId id="340" r:id="rId10"/>
    <p:sldId id="341" r:id="rId11"/>
    <p:sldId id="342" r:id="rId12"/>
    <p:sldId id="343" r:id="rId13"/>
    <p:sldId id="344" r:id="rId14"/>
    <p:sldId id="345" r:id="rId15"/>
    <p:sldId id="346" r:id="rId16"/>
    <p:sldId id="347" r:id="rId17"/>
    <p:sldId id="348" r:id="rId18"/>
    <p:sldId id="349" r:id="rId19"/>
    <p:sldId id="350" r:id="rId20"/>
    <p:sldId id="351" r:id="rId21"/>
    <p:sldId id="352" r:id="rId22"/>
    <p:sldId id="353" r:id="rId23"/>
    <p:sldId id="354" r:id="rId24"/>
    <p:sldId id="355" r:id="rId25"/>
    <p:sldId id="356" r:id="rId26"/>
    <p:sldId id="357" r:id="rId27"/>
    <p:sldId id="358" r:id="rId28"/>
    <p:sldId id="359" r:id="rId29"/>
    <p:sldId id="360" r:id="rId3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68920"/>
    <a:srgbClr val="FFC800"/>
    <a:srgbClr val="5A8E2A"/>
    <a:srgbClr val="BED63A"/>
    <a:srgbClr val="BF9000"/>
    <a:srgbClr val="33CC33"/>
    <a:srgbClr val="B5DFE6"/>
    <a:srgbClr val="730003"/>
    <a:srgbClr val="EA6178"/>
    <a:srgbClr val="7B507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03" autoAdjust="0"/>
    <p:restoredTop sz="94414" autoAdjust="0"/>
  </p:normalViewPr>
  <p:slideViewPr>
    <p:cSldViewPr snapToGrid="0" showGuides="1">
      <p:cViewPr>
        <p:scale>
          <a:sx n="60" d="100"/>
          <a:sy n="60" d="100"/>
        </p:scale>
        <p:origin x="-1260" y="-606"/>
      </p:cViewPr>
      <p:guideLst>
        <p:guide orient="horz" pos="3067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A16C464-DC4F-43BD-82AC-BD87B759791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1180BA-5A68-4248-8FC2-276B7E79B5F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83068A-753F-47ED-95DE-D06E5578E57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F164E-D685-493E-AF07-0CE742DE1FD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F164E-D685-493E-AF07-0CE742DE1FD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7" Type="http://schemas.openxmlformats.org/officeDocument/2006/relationships/image" Target="../media/image6.png"/><Relationship Id="rId6" Type="http://schemas.openxmlformats.org/officeDocument/2006/relationships/image" Target="../media/image4.png"/><Relationship Id="rId5" Type="http://schemas.openxmlformats.org/officeDocument/2006/relationships/image" Target="../media/image2.png"/><Relationship Id="rId4" Type="http://schemas.openxmlformats.org/officeDocument/2006/relationships/image" Target="../media/image3.png"/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7" Type="http://schemas.openxmlformats.org/officeDocument/2006/relationships/image" Target="../media/image7.png"/><Relationship Id="rId6" Type="http://schemas.openxmlformats.org/officeDocument/2006/relationships/image" Target="../media/image4.png"/><Relationship Id="rId5" Type="http://schemas.openxmlformats.org/officeDocument/2006/relationships/image" Target="../media/image2.png"/><Relationship Id="rId4" Type="http://schemas.openxmlformats.org/officeDocument/2006/relationships/image" Target="../media/image3.png"/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6" Type="http://schemas.openxmlformats.org/officeDocument/2006/relationships/image" Target="../media/image4.png"/><Relationship Id="rId5" Type="http://schemas.openxmlformats.org/officeDocument/2006/relationships/image" Target="../media/image2.png"/><Relationship Id="rId4" Type="http://schemas.openxmlformats.org/officeDocument/2006/relationships/image" Target="../media/image3.png"/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6" Type="http://schemas.openxmlformats.org/officeDocument/2006/relationships/image" Target="../media/image4.png"/><Relationship Id="rId5" Type="http://schemas.openxmlformats.org/officeDocument/2006/relationships/image" Target="../media/image2.png"/><Relationship Id="rId4" Type="http://schemas.openxmlformats.org/officeDocument/2006/relationships/image" Target="../media/image3.png"/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6" Type="http://schemas.openxmlformats.org/officeDocument/2006/relationships/image" Target="../media/image4.png"/><Relationship Id="rId5" Type="http://schemas.openxmlformats.org/officeDocument/2006/relationships/image" Target="../media/image2.png"/><Relationship Id="rId4" Type="http://schemas.openxmlformats.org/officeDocument/2006/relationships/image" Target="../media/image3.png"/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6" Type="http://schemas.openxmlformats.org/officeDocument/2006/relationships/image" Target="../media/image4.png"/><Relationship Id="rId5" Type="http://schemas.openxmlformats.org/officeDocument/2006/relationships/image" Target="../media/image2.png"/><Relationship Id="rId4" Type="http://schemas.openxmlformats.org/officeDocument/2006/relationships/image" Target="../media/image3.png"/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2.png"/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image" Target="../media/image8.png"/><Relationship Id="rId5" Type="http://schemas.openxmlformats.org/officeDocument/2006/relationships/image" Target="../media/image4.png"/><Relationship Id="rId4" Type="http://schemas.openxmlformats.org/officeDocument/2006/relationships/image" Target="../media/image2.png"/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无图标有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63710" y="5997189"/>
            <a:ext cx="418935" cy="54317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320273" y="5772542"/>
            <a:ext cx="325664" cy="968472"/>
            <a:chOff x="162845" y="5707378"/>
            <a:chExt cx="325664" cy="968472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62845" y="5707378"/>
              <a:ext cx="325664" cy="968472"/>
              <a:chOff x="780804" y="4633491"/>
              <a:chExt cx="325664" cy="968472"/>
            </a:xfrm>
          </p:grpSpPr>
          <p:sp>
            <p:nvSpPr>
              <p:cNvPr id="9" name="矩形 88"/>
              <p:cNvSpPr/>
              <p:nvPr userDrawn="1"/>
            </p:nvSpPr>
            <p:spPr>
              <a:xfrm>
                <a:off x="832154" y="4902984"/>
                <a:ext cx="222964" cy="698979"/>
              </a:xfrm>
              <a:custGeom>
                <a:avLst/>
                <a:gdLst>
                  <a:gd name="connsiteX0" fmla="*/ 0 w 157649"/>
                  <a:gd name="connsiteY0" fmla="*/ 0 h 398534"/>
                  <a:gd name="connsiteX1" fmla="*/ 157649 w 157649"/>
                  <a:gd name="connsiteY1" fmla="*/ 0 h 398534"/>
                  <a:gd name="connsiteX2" fmla="*/ 157649 w 157649"/>
                  <a:gd name="connsiteY2" fmla="*/ 398534 h 398534"/>
                  <a:gd name="connsiteX3" fmla="*/ 0 w 157649"/>
                  <a:gd name="connsiteY3" fmla="*/ 398534 h 398534"/>
                  <a:gd name="connsiteX4" fmla="*/ 0 w 157649"/>
                  <a:gd name="connsiteY4" fmla="*/ 0 h 398534"/>
                  <a:gd name="connsiteX0-1" fmla="*/ 0 w 222964"/>
                  <a:gd name="connsiteY0-2" fmla="*/ 209005 h 607539"/>
                  <a:gd name="connsiteX1-3" fmla="*/ 222964 w 222964"/>
                  <a:gd name="connsiteY1-4" fmla="*/ 0 h 607539"/>
                  <a:gd name="connsiteX2-5" fmla="*/ 157649 w 222964"/>
                  <a:gd name="connsiteY2-6" fmla="*/ 607539 h 607539"/>
                  <a:gd name="connsiteX3-7" fmla="*/ 0 w 222964"/>
                  <a:gd name="connsiteY3-8" fmla="*/ 607539 h 607539"/>
                  <a:gd name="connsiteX4-9" fmla="*/ 0 w 222964"/>
                  <a:gd name="connsiteY4-10" fmla="*/ 209005 h 607539"/>
                  <a:gd name="connsiteX0-11" fmla="*/ 26125 w 222964"/>
                  <a:gd name="connsiteY0-12" fmla="*/ 0 h 698979"/>
                  <a:gd name="connsiteX1-13" fmla="*/ 222964 w 222964"/>
                  <a:gd name="connsiteY1-14" fmla="*/ 91440 h 698979"/>
                  <a:gd name="connsiteX2-15" fmla="*/ 157649 w 222964"/>
                  <a:gd name="connsiteY2-16" fmla="*/ 698979 h 698979"/>
                  <a:gd name="connsiteX3-17" fmla="*/ 0 w 222964"/>
                  <a:gd name="connsiteY3-18" fmla="*/ 698979 h 698979"/>
                  <a:gd name="connsiteX4-19" fmla="*/ 26125 w 222964"/>
                  <a:gd name="connsiteY4-20" fmla="*/ 0 h 6989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22964" h="698979">
                    <a:moveTo>
                      <a:pt x="26125" y="0"/>
                    </a:moveTo>
                    <a:lnTo>
                      <a:pt x="222964" y="91440"/>
                    </a:lnTo>
                    <a:lnTo>
                      <a:pt x="157649" y="698979"/>
                    </a:lnTo>
                    <a:lnTo>
                      <a:pt x="0" y="698979"/>
                    </a:lnTo>
                    <a:lnTo>
                      <a:pt x="26125" y="0"/>
                    </a:lnTo>
                    <a:close/>
                  </a:path>
                </a:pathLst>
              </a:custGeom>
              <a:solidFill>
                <a:srgbClr val="2CA03B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等腰三角形 9"/>
              <p:cNvSpPr/>
              <p:nvPr userDrawn="1"/>
            </p:nvSpPr>
            <p:spPr>
              <a:xfrm>
                <a:off x="780804" y="4633491"/>
                <a:ext cx="325664" cy="391158"/>
              </a:xfrm>
              <a:prstGeom prst="triangle">
                <a:avLst/>
              </a:prstGeom>
              <a:solidFill>
                <a:srgbClr val="EE7A24"/>
              </a:solidFill>
              <a:ln>
                <a:solidFill>
                  <a:srgbClr val="EE7A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弦形 10"/>
              <p:cNvSpPr/>
              <p:nvPr userDrawn="1"/>
            </p:nvSpPr>
            <p:spPr>
              <a:xfrm rot="5400000">
                <a:off x="823546" y="5129388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矩形 3"/>
              <p:cNvSpPr/>
              <p:nvPr userDrawn="1"/>
            </p:nvSpPr>
            <p:spPr>
              <a:xfrm>
                <a:off x="852060" y="5180748"/>
                <a:ext cx="165099" cy="45719"/>
              </a:xfrm>
              <a:custGeom>
                <a:avLst/>
                <a:gdLst>
                  <a:gd name="connsiteX0" fmla="*/ 0 w 156633"/>
                  <a:gd name="connsiteY0" fmla="*/ 0 h 46567"/>
                  <a:gd name="connsiteX1" fmla="*/ 156633 w 156633"/>
                  <a:gd name="connsiteY1" fmla="*/ 0 h 46567"/>
                  <a:gd name="connsiteX2" fmla="*/ 156633 w 156633"/>
                  <a:gd name="connsiteY2" fmla="*/ 46567 h 46567"/>
                  <a:gd name="connsiteX3" fmla="*/ 0 w 156633"/>
                  <a:gd name="connsiteY3" fmla="*/ 46567 h 46567"/>
                  <a:gd name="connsiteX4" fmla="*/ 0 w 156633"/>
                  <a:gd name="connsiteY4" fmla="*/ 0 h 46567"/>
                  <a:gd name="connsiteX0-1" fmla="*/ 8466 w 165099"/>
                  <a:gd name="connsiteY0-2" fmla="*/ 0 h 46567"/>
                  <a:gd name="connsiteX1-3" fmla="*/ 165099 w 165099"/>
                  <a:gd name="connsiteY1-4" fmla="*/ 0 h 46567"/>
                  <a:gd name="connsiteX2-5" fmla="*/ 165099 w 165099"/>
                  <a:gd name="connsiteY2-6" fmla="*/ 46567 h 46567"/>
                  <a:gd name="connsiteX3-7" fmla="*/ 0 w 165099"/>
                  <a:gd name="connsiteY3-8" fmla="*/ 25400 h 46567"/>
                  <a:gd name="connsiteX4-9" fmla="*/ 8466 w 165099"/>
                  <a:gd name="connsiteY4-10" fmla="*/ 0 h 465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5099" h="46567">
                    <a:moveTo>
                      <a:pt x="8466" y="0"/>
                    </a:moveTo>
                    <a:lnTo>
                      <a:pt x="165099" y="0"/>
                    </a:lnTo>
                    <a:lnTo>
                      <a:pt x="165099" y="46567"/>
                    </a:lnTo>
                    <a:lnTo>
                      <a:pt x="0" y="25400"/>
                    </a:lnTo>
                    <a:lnTo>
                      <a:pt x="846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弦形 12"/>
              <p:cNvSpPr/>
              <p:nvPr userDrawn="1"/>
            </p:nvSpPr>
            <p:spPr>
              <a:xfrm rot="5400000">
                <a:off x="813462" y="5318541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6" name="直接连接符 5"/>
            <p:cNvCxnSpPr>
              <a:stCxn id="10" idx="1"/>
              <a:endCxn id="10" idx="5"/>
            </p:cNvCxnSpPr>
            <p:nvPr userDrawn="1"/>
          </p:nvCxnSpPr>
          <p:spPr>
            <a:xfrm>
              <a:off x="244261" y="5902957"/>
              <a:ext cx="162832" cy="0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 userDrawn="1"/>
          </p:nvCxnSpPr>
          <p:spPr>
            <a:xfrm flipV="1">
              <a:off x="206782" y="5988807"/>
              <a:ext cx="216000" cy="12956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4" name="图片 13"/>
          <p:cNvPicPr>
            <a:picLocks noChangeAspect="1"/>
          </p:cNvPicPr>
          <p:nvPr userDrawn="1"/>
        </p:nvPicPr>
        <p:blipFill>
          <a:blip r:embed="rId3"/>
          <a:srcRect r="38168" b="53720"/>
          <a:stretch>
            <a:fillRect/>
          </a:stretch>
        </p:blipFill>
        <p:spPr>
          <a:xfrm>
            <a:off x="9697211" y="5940827"/>
            <a:ext cx="2494789" cy="929444"/>
          </a:xfrm>
          <a:custGeom>
            <a:avLst/>
            <a:gdLst>
              <a:gd name="connsiteX0" fmla="*/ 0 w 2229950"/>
              <a:gd name="connsiteY0" fmla="*/ 0 h 1102244"/>
              <a:gd name="connsiteX1" fmla="*/ 2229950 w 2229950"/>
              <a:gd name="connsiteY1" fmla="*/ 0 h 1102244"/>
              <a:gd name="connsiteX2" fmla="*/ 2229950 w 2229950"/>
              <a:gd name="connsiteY2" fmla="*/ 1102244 h 1102244"/>
              <a:gd name="connsiteX3" fmla="*/ 0 w 2229950"/>
              <a:gd name="connsiteY3" fmla="*/ 1102244 h 1102244"/>
              <a:gd name="connsiteX4" fmla="*/ 0 w 2229950"/>
              <a:gd name="connsiteY4" fmla="*/ 0 h 1102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9950" h="1102244">
                <a:moveTo>
                  <a:pt x="0" y="0"/>
                </a:moveTo>
                <a:lnTo>
                  <a:pt x="2229950" y="0"/>
                </a:lnTo>
                <a:lnTo>
                  <a:pt x="2229950" y="1102244"/>
                </a:lnTo>
                <a:lnTo>
                  <a:pt x="0" y="110224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4"/>
          <a:srcRect b="51495"/>
          <a:stretch>
            <a:fillRect/>
          </a:stretch>
        </p:blipFill>
        <p:spPr>
          <a:xfrm>
            <a:off x="-464734" y="6270980"/>
            <a:ext cx="12364823" cy="594408"/>
          </a:xfrm>
          <a:custGeom>
            <a:avLst/>
            <a:gdLst>
              <a:gd name="connsiteX0" fmla="*/ 0 w 11473666"/>
              <a:gd name="connsiteY0" fmla="*/ 0 h 845729"/>
              <a:gd name="connsiteX1" fmla="*/ 11473666 w 11473666"/>
              <a:gd name="connsiteY1" fmla="*/ 0 h 845729"/>
              <a:gd name="connsiteX2" fmla="*/ 11473666 w 11473666"/>
              <a:gd name="connsiteY2" fmla="*/ 845729 h 845729"/>
              <a:gd name="connsiteX3" fmla="*/ 401196 w 11473666"/>
              <a:gd name="connsiteY3" fmla="*/ 845729 h 845729"/>
              <a:gd name="connsiteX4" fmla="*/ 401196 w 11473666"/>
              <a:gd name="connsiteY4" fmla="*/ 440575 h 845729"/>
              <a:gd name="connsiteX5" fmla="*/ 0 w 11473666"/>
              <a:gd name="connsiteY5" fmla="*/ 440575 h 845729"/>
              <a:gd name="connsiteX6" fmla="*/ 0 w 11473666"/>
              <a:gd name="connsiteY6" fmla="*/ 0 h 845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73666" h="845729">
                <a:moveTo>
                  <a:pt x="0" y="0"/>
                </a:moveTo>
                <a:lnTo>
                  <a:pt x="11473666" y="0"/>
                </a:lnTo>
                <a:lnTo>
                  <a:pt x="11473666" y="845729"/>
                </a:lnTo>
                <a:lnTo>
                  <a:pt x="401196" y="845729"/>
                </a:lnTo>
                <a:lnTo>
                  <a:pt x="401196" y="440575"/>
                </a:lnTo>
                <a:lnTo>
                  <a:pt x="0" y="4405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16" name="图片 15"/>
          <p:cNvPicPr>
            <a:picLocks noChangeAspect="1"/>
          </p:cNvPicPr>
          <p:nvPr userDrawn="1"/>
        </p:nvPicPr>
        <p:blipFill>
          <a:blip r:embed="rId5"/>
          <a:srcRect b="61499"/>
          <a:stretch>
            <a:fillRect/>
          </a:stretch>
        </p:blipFill>
        <p:spPr>
          <a:xfrm>
            <a:off x="9583381" y="6271203"/>
            <a:ext cx="2424987" cy="594408"/>
          </a:xfrm>
          <a:custGeom>
            <a:avLst/>
            <a:gdLst>
              <a:gd name="connsiteX0" fmla="*/ 0 w 2468880"/>
              <a:gd name="connsiteY0" fmla="*/ 0 h 514039"/>
              <a:gd name="connsiteX1" fmla="*/ 2468880 w 2468880"/>
              <a:gd name="connsiteY1" fmla="*/ 0 h 514039"/>
              <a:gd name="connsiteX2" fmla="*/ 2468880 w 2468880"/>
              <a:gd name="connsiteY2" fmla="*/ 514039 h 514039"/>
              <a:gd name="connsiteX3" fmla="*/ 0 w 2468880"/>
              <a:gd name="connsiteY3" fmla="*/ 514039 h 514039"/>
              <a:gd name="connsiteX4" fmla="*/ 0 w 2468880"/>
              <a:gd name="connsiteY4" fmla="*/ 0 h 514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8880" h="514039">
                <a:moveTo>
                  <a:pt x="0" y="0"/>
                </a:moveTo>
                <a:lnTo>
                  <a:pt x="2468880" y="0"/>
                </a:lnTo>
                <a:lnTo>
                  <a:pt x="2468880" y="514039"/>
                </a:lnTo>
                <a:lnTo>
                  <a:pt x="0" y="514039"/>
                </a:lnTo>
                <a:lnTo>
                  <a:pt x="0" y="0"/>
                </a:lnTo>
                <a:close/>
              </a:path>
            </a:pathLst>
          </a:cu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直接连接符 14"/>
          <p:cNvCxnSpPr/>
          <p:nvPr userDrawn="1"/>
        </p:nvCxnSpPr>
        <p:spPr>
          <a:xfrm>
            <a:off x="0" y="761332"/>
            <a:ext cx="12192000" cy="0"/>
          </a:xfrm>
          <a:prstGeom prst="line">
            <a:avLst/>
          </a:prstGeom>
          <a:ln>
            <a:solidFill>
              <a:srgbClr val="9F7D6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椭圆 15"/>
          <p:cNvSpPr/>
          <p:nvPr userDrawn="1"/>
        </p:nvSpPr>
        <p:spPr>
          <a:xfrm>
            <a:off x="5933321" y="633664"/>
            <a:ext cx="258010" cy="258010"/>
          </a:xfrm>
          <a:prstGeom prst="ellipse">
            <a:avLst/>
          </a:prstGeom>
          <a:solidFill>
            <a:srgbClr val="865B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 userDrawn="1"/>
        </p:nvSpPr>
        <p:spPr>
          <a:xfrm>
            <a:off x="6307136" y="667419"/>
            <a:ext cx="190500" cy="190500"/>
          </a:xfrm>
          <a:prstGeom prst="ellipse">
            <a:avLst/>
          </a:prstGeom>
          <a:solidFill>
            <a:srgbClr val="865B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 userDrawn="1"/>
        </p:nvSpPr>
        <p:spPr>
          <a:xfrm>
            <a:off x="5627017" y="667419"/>
            <a:ext cx="190500" cy="190500"/>
          </a:xfrm>
          <a:prstGeom prst="ellipse">
            <a:avLst/>
          </a:prstGeom>
          <a:solidFill>
            <a:srgbClr val="865B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63710" y="5997189"/>
            <a:ext cx="418935" cy="543170"/>
          </a:xfrm>
          <a:prstGeom prst="rect">
            <a:avLst/>
          </a:prstGeom>
        </p:spPr>
      </p:pic>
      <p:grpSp>
        <p:nvGrpSpPr>
          <p:cNvPr id="9" name="组合 8"/>
          <p:cNvGrpSpPr/>
          <p:nvPr userDrawn="1"/>
        </p:nvGrpSpPr>
        <p:grpSpPr>
          <a:xfrm>
            <a:off x="320273" y="5772542"/>
            <a:ext cx="325664" cy="968472"/>
            <a:chOff x="162845" y="5707378"/>
            <a:chExt cx="325664" cy="968472"/>
          </a:xfrm>
        </p:grpSpPr>
        <p:grpSp>
          <p:nvGrpSpPr>
            <p:cNvPr id="10" name="组合 9"/>
            <p:cNvGrpSpPr/>
            <p:nvPr userDrawn="1"/>
          </p:nvGrpSpPr>
          <p:grpSpPr>
            <a:xfrm>
              <a:off x="162845" y="5707378"/>
              <a:ext cx="325664" cy="968472"/>
              <a:chOff x="780804" y="4633491"/>
              <a:chExt cx="325664" cy="968472"/>
            </a:xfrm>
          </p:grpSpPr>
          <p:sp>
            <p:nvSpPr>
              <p:cNvPr id="13" name="矩形 88"/>
              <p:cNvSpPr/>
              <p:nvPr userDrawn="1"/>
            </p:nvSpPr>
            <p:spPr>
              <a:xfrm>
                <a:off x="832154" y="4902984"/>
                <a:ext cx="222964" cy="698979"/>
              </a:xfrm>
              <a:custGeom>
                <a:avLst/>
                <a:gdLst>
                  <a:gd name="connsiteX0" fmla="*/ 0 w 157649"/>
                  <a:gd name="connsiteY0" fmla="*/ 0 h 398534"/>
                  <a:gd name="connsiteX1" fmla="*/ 157649 w 157649"/>
                  <a:gd name="connsiteY1" fmla="*/ 0 h 398534"/>
                  <a:gd name="connsiteX2" fmla="*/ 157649 w 157649"/>
                  <a:gd name="connsiteY2" fmla="*/ 398534 h 398534"/>
                  <a:gd name="connsiteX3" fmla="*/ 0 w 157649"/>
                  <a:gd name="connsiteY3" fmla="*/ 398534 h 398534"/>
                  <a:gd name="connsiteX4" fmla="*/ 0 w 157649"/>
                  <a:gd name="connsiteY4" fmla="*/ 0 h 398534"/>
                  <a:gd name="connsiteX0-1" fmla="*/ 0 w 222964"/>
                  <a:gd name="connsiteY0-2" fmla="*/ 209005 h 607539"/>
                  <a:gd name="connsiteX1-3" fmla="*/ 222964 w 222964"/>
                  <a:gd name="connsiteY1-4" fmla="*/ 0 h 607539"/>
                  <a:gd name="connsiteX2-5" fmla="*/ 157649 w 222964"/>
                  <a:gd name="connsiteY2-6" fmla="*/ 607539 h 607539"/>
                  <a:gd name="connsiteX3-7" fmla="*/ 0 w 222964"/>
                  <a:gd name="connsiteY3-8" fmla="*/ 607539 h 607539"/>
                  <a:gd name="connsiteX4-9" fmla="*/ 0 w 222964"/>
                  <a:gd name="connsiteY4-10" fmla="*/ 209005 h 607539"/>
                  <a:gd name="connsiteX0-11" fmla="*/ 26125 w 222964"/>
                  <a:gd name="connsiteY0-12" fmla="*/ 0 h 698979"/>
                  <a:gd name="connsiteX1-13" fmla="*/ 222964 w 222964"/>
                  <a:gd name="connsiteY1-14" fmla="*/ 91440 h 698979"/>
                  <a:gd name="connsiteX2-15" fmla="*/ 157649 w 222964"/>
                  <a:gd name="connsiteY2-16" fmla="*/ 698979 h 698979"/>
                  <a:gd name="connsiteX3-17" fmla="*/ 0 w 222964"/>
                  <a:gd name="connsiteY3-18" fmla="*/ 698979 h 698979"/>
                  <a:gd name="connsiteX4-19" fmla="*/ 26125 w 222964"/>
                  <a:gd name="connsiteY4-20" fmla="*/ 0 h 6989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22964" h="698979">
                    <a:moveTo>
                      <a:pt x="26125" y="0"/>
                    </a:moveTo>
                    <a:lnTo>
                      <a:pt x="222964" y="91440"/>
                    </a:lnTo>
                    <a:lnTo>
                      <a:pt x="157649" y="698979"/>
                    </a:lnTo>
                    <a:lnTo>
                      <a:pt x="0" y="698979"/>
                    </a:lnTo>
                    <a:lnTo>
                      <a:pt x="26125" y="0"/>
                    </a:lnTo>
                    <a:close/>
                  </a:path>
                </a:pathLst>
              </a:custGeom>
              <a:solidFill>
                <a:srgbClr val="2CA03B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等腰三角形 19"/>
              <p:cNvSpPr/>
              <p:nvPr userDrawn="1"/>
            </p:nvSpPr>
            <p:spPr>
              <a:xfrm>
                <a:off x="780804" y="4633491"/>
                <a:ext cx="325664" cy="391158"/>
              </a:xfrm>
              <a:prstGeom prst="triangle">
                <a:avLst/>
              </a:prstGeom>
              <a:solidFill>
                <a:srgbClr val="EE7A24"/>
              </a:solidFill>
              <a:ln>
                <a:solidFill>
                  <a:srgbClr val="EE7A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弦形 20"/>
              <p:cNvSpPr/>
              <p:nvPr userDrawn="1"/>
            </p:nvSpPr>
            <p:spPr>
              <a:xfrm rot="5400000">
                <a:off x="823546" y="5129388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矩形 3"/>
              <p:cNvSpPr/>
              <p:nvPr userDrawn="1"/>
            </p:nvSpPr>
            <p:spPr>
              <a:xfrm>
                <a:off x="852060" y="5180748"/>
                <a:ext cx="165099" cy="45719"/>
              </a:xfrm>
              <a:custGeom>
                <a:avLst/>
                <a:gdLst>
                  <a:gd name="connsiteX0" fmla="*/ 0 w 156633"/>
                  <a:gd name="connsiteY0" fmla="*/ 0 h 46567"/>
                  <a:gd name="connsiteX1" fmla="*/ 156633 w 156633"/>
                  <a:gd name="connsiteY1" fmla="*/ 0 h 46567"/>
                  <a:gd name="connsiteX2" fmla="*/ 156633 w 156633"/>
                  <a:gd name="connsiteY2" fmla="*/ 46567 h 46567"/>
                  <a:gd name="connsiteX3" fmla="*/ 0 w 156633"/>
                  <a:gd name="connsiteY3" fmla="*/ 46567 h 46567"/>
                  <a:gd name="connsiteX4" fmla="*/ 0 w 156633"/>
                  <a:gd name="connsiteY4" fmla="*/ 0 h 46567"/>
                  <a:gd name="connsiteX0-1" fmla="*/ 8466 w 165099"/>
                  <a:gd name="connsiteY0-2" fmla="*/ 0 h 46567"/>
                  <a:gd name="connsiteX1-3" fmla="*/ 165099 w 165099"/>
                  <a:gd name="connsiteY1-4" fmla="*/ 0 h 46567"/>
                  <a:gd name="connsiteX2-5" fmla="*/ 165099 w 165099"/>
                  <a:gd name="connsiteY2-6" fmla="*/ 46567 h 46567"/>
                  <a:gd name="connsiteX3-7" fmla="*/ 0 w 165099"/>
                  <a:gd name="connsiteY3-8" fmla="*/ 25400 h 46567"/>
                  <a:gd name="connsiteX4-9" fmla="*/ 8466 w 165099"/>
                  <a:gd name="connsiteY4-10" fmla="*/ 0 h 465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5099" h="46567">
                    <a:moveTo>
                      <a:pt x="8466" y="0"/>
                    </a:moveTo>
                    <a:lnTo>
                      <a:pt x="165099" y="0"/>
                    </a:lnTo>
                    <a:lnTo>
                      <a:pt x="165099" y="46567"/>
                    </a:lnTo>
                    <a:lnTo>
                      <a:pt x="0" y="25400"/>
                    </a:lnTo>
                    <a:lnTo>
                      <a:pt x="846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弦形 22"/>
              <p:cNvSpPr/>
              <p:nvPr userDrawn="1"/>
            </p:nvSpPr>
            <p:spPr>
              <a:xfrm rot="5400000">
                <a:off x="813462" y="5318541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11" name="直接连接符 10"/>
            <p:cNvCxnSpPr>
              <a:stCxn id="20" idx="1"/>
              <a:endCxn id="20" idx="5"/>
            </p:cNvCxnSpPr>
            <p:nvPr userDrawn="1"/>
          </p:nvCxnSpPr>
          <p:spPr>
            <a:xfrm>
              <a:off x="244261" y="5902957"/>
              <a:ext cx="162832" cy="0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 userDrawn="1"/>
          </p:nvCxnSpPr>
          <p:spPr>
            <a:xfrm flipV="1">
              <a:off x="206782" y="5988807"/>
              <a:ext cx="216000" cy="12956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4" name="图片 23"/>
          <p:cNvPicPr>
            <a:picLocks noChangeAspect="1"/>
          </p:cNvPicPr>
          <p:nvPr userDrawn="1"/>
        </p:nvPicPr>
        <p:blipFill>
          <a:blip r:embed="rId3"/>
          <a:srcRect r="38168" b="53720"/>
          <a:stretch>
            <a:fillRect/>
          </a:stretch>
        </p:blipFill>
        <p:spPr>
          <a:xfrm>
            <a:off x="9697211" y="5940827"/>
            <a:ext cx="2494789" cy="929444"/>
          </a:xfrm>
          <a:custGeom>
            <a:avLst/>
            <a:gdLst>
              <a:gd name="connsiteX0" fmla="*/ 0 w 2229950"/>
              <a:gd name="connsiteY0" fmla="*/ 0 h 1102244"/>
              <a:gd name="connsiteX1" fmla="*/ 2229950 w 2229950"/>
              <a:gd name="connsiteY1" fmla="*/ 0 h 1102244"/>
              <a:gd name="connsiteX2" fmla="*/ 2229950 w 2229950"/>
              <a:gd name="connsiteY2" fmla="*/ 1102244 h 1102244"/>
              <a:gd name="connsiteX3" fmla="*/ 0 w 2229950"/>
              <a:gd name="connsiteY3" fmla="*/ 1102244 h 1102244"/>
              <a:gd name="connsiteX4" fmla="*/ 0 w 2229950"/>
              <a:gd name="connsiteY4" fmla="*/ 0 h 1102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9950" h="1102244">
                <a:moveTo>
                  <a:pt x="0" y="0"/>
                </a:moveTo>
                <a:lnTo>
                  <a:pt x="2229950" y="0"/>
                </a:lnTo>
                <a:lnTo>
                  <a:pt x="2229950" y="1102244"/>
                </a:lnTo>
                <a:lnTo>
                  <a:pt x="0" y="110224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25" name="图片 24"/>
          <p:cNvPicPr>
            <a:picLocks noChangeAspect="1"/>
          </p:cNvPicPr>
          <p:nvPr userDrawn="1"/>
        </p:nvPicPr>
        <p:blipFill>
          <a:blip r:embed="rId4"/>
          <a:srcRect b="51495"/>
          <a:stretch>
            <a:fillRect/>
          </a:stretch>
        </p:blipFill>
        <p:spPr>
          <a:xfrm>
            <a:off x="-464734" y="6270980"/>
            <a:ext cx="12364823" cy="594408"/>
          </a:xfrm>
          <a:custGeom>
            <a:avLst/>
            <a:gdLst>
              <a:gd name="connsiteX0" fmla="*/ 0 w 11473666"/>
              <a:gd name="connsiteY0" fmla="*/ 0 h 845729"/>
              <a:gd name="connsiteX1" fmla="*/ 11473666 w 11473666"/>
              <a:gd name="connsiteY1" fmla="*/ 0 h 845729"/>
              <a:gd name="connsiteX2" fmla="*/ 11473666 w 11473666"/>
              <a:gd name="connsiteY2" fmla="*/ 845729 h 845729"/>
              <a:gd name="connsiteX3" fmla="*/ 401196 w 11473666"/>
              <a:gd name="connsiteY3" fmla="*/ 845729 h 845729"/>
              <a:gd name="connsiteX4" fmla="*/ 401196 w 11473666"/>
              <a:gd name="connsiteY4" fmla="*/ 440575 h 845729"/>
              <a:gd name="connsiteX5" fmla="*/ 0 w 11473666"/>
              <a:gd name="connsiteY5" fmla="*/ 440575 h 845729"/>
              <a:gd name="connsiteX6" fmla="*/ 0 w 11473666"/>
              <a:gd name="connsiteY6" fmla="*/ 0 h 845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73666" h="845729">
                <a:moveTo>
                  <a:pt x="0" y="0"/>
                </a:moveTo>
                <a:lnTo>
                  <a:pt x="11473666" y="0"/>
                </a:lnTo>
                <a:lnTo>
                  <a:pt x="11473666" y="845729"/>
                </a:lnTo>
                <a:lnTo>
                  <a:pt x="401196" y="845729"/>
                </a:lnTo>
                <a:lnTo>
                  <a:pt x="401196" y="440575"/>
                </a:lnTo>
                <a:lnTo>
                  <a:pt x="0" y="4405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26" name="图片 25"/>
          <p:cNvPicPr>
            <a:picLocks noChangeAspect="1"/>
          </p:cNvPicPr>
          <p:nvPr userDrawn="1"/>
        </p:nvPicPr>
        <p:blipFill>
          <a:blip r:embed="rId5"/>
          <a:srcRect b="61499"/>
          <a:stretch>
            <a:fillRect/>
          </a:stretch>
        </p:blipFill>
        <p:spPr>
          <a:xfrm>
            <a:off x="9583381" y="6271203"/>
            <a:ext cx="2424987" cy="594408"/>
          </a:xfrm>
          <a:custGeom>
            <a:avLst/>
            <a:gdLst>
              <a:gd name="connsiteX0" fmla="*/ 0 w 2468880"/>
              <a:gd name="connsiteY0" fmla="*/ 0 h 514039"/>
              <a:gd name="connsiteX1" fmla="*/ 2468880 w 2468880"/>
              <a:gd name="connsiteY1" fmla="*/ 0 h 514039"/>
              <a:gd name="connsiteX2" fmla="*/ 2468880 w 2468880"/>
              <a:gd name="connsiteY2" fmla="*/ 514039 h 514039"/>
              <a:gd name="connsiteX3" fmla="*/ 0 w 2468880"/>
              <a:gd name="connsiteY3" fmla="*/ 514039 h 514039"/>
              <a:gd name="connsiteX4" fmla="*/ 0 w 2468880"/>
              <a:gd name="connsiteY4" fmla="*/ 0 h 514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8880" h="514039">
                <a:moveTo>
                  <a:pt x="0" y="0"/>
                </a:moveTo>
                <a:lnTo>
                  <a:pt x="2468880" y="0"/>
                </a:lnTo>
                <a:lnTo>
                  <a:pt x="2468880" y="514039"/>
                </a:lnTo>
                <a:lnTo>
                  <a:pt x="0" y="514039"/>
                </a:lnTo>
                <a:lnTo>
                  <a:pt x="0" y="0"/>
                </a:lnTo>
                <a:close/>
              </a:path>
            </a:pathLst>
          </a:custGeom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黄色背景开头和结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26BC15-B161-4C75-9B3A-128C9125074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8B4E113-1DE2-475C-BE03-FB3C594330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三本书有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63710" y="5997189"/>
            <a:ext cx="418935" cy="54317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 userDrawn="1"/>
        </p:nvPicPr>
        <p:blipFill>
          <a:blip r:embed="rId3"/>
          <a:srcRect l="-420" t="-44884" r="95337" b="2492"/>
          <a:stretch>
            <a:fillRect/>
          </a:stretch>
        </p:blipFill>
        <p:spPr>
          <a:xfrm>
            <a:off x="-257137" y="1413671"/>
            <a:ext cx="582814" cy="2647701"/>
          </a:xfrm>
          <a:custGeom>
            <a:avLst/>
            <a:gdLst>
              <a:gd name="connsiteX0" fmla="*/ 0 w 582814"/>
              <a:gd name="connsiteY0" fmla="*/ 0 h 2647701"/>
              <a:gd name="connsiteX1" fmla="*/ 582814 w 582814"/>
              <a:gd name="connsiteY1" fmla="*/ 0 h 2647701"/>
              <a:gd name="connsiteX2" fmla="*/ 582814 w 582814"/>
              <a:gd name="connsiteY2" fmla="*/ 834598 h 2647701"/>
              <a:gd name="connsiteX3" fmla="*/ 48113 w 582814"/>
              <a:gd name="connsiteY3" fmla="*/ 834598 h 2647701"/>
              <a:gd name="connsiteX4" fmla="*/ 48113 w 582814"/>
              <a:gd name="connsiteY4" fmla="*/ 2647701 h 2647701"/>
              <a:gd name="connsiteX5" fmla="*/ 0 w 582814"/>
              <a:gd name="connsiteY5" fmla="*/ 2647701 h 2647701"/>
              <a:gd name="connsiteX6" fmla="*/ 0 w 582814"/>
              <a:gd name="connsiteY6" fmla="*/ 0 h 2647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2814" h="2647701">
                <a:moveTo>
                  <a:pt x="0" y="0"/>
                </a:moveTo>
                <a:lnTo>
                  <a:pt x="582814" y="0"/>
                </a:lnTo>
                <a:lnTo>
                  <a:pt x="582814" y="834598"/>
                </a:lnTo>
                <a:lnTo>
                  <a:pt x="48113" y="834598"/>
                </a:lnTo>
                <a:lnTo>
                  <a:pt x="48113" y="2647701"/>
                </a:lnTo>
                <a:lnTo>
                  <a:pt x="0" y="2647701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8" name="图片 57"/>
          <p:cNvPicPr>
            <a:picLocks noChangeAspect="1"/>
          </p:cNvPicPr>
          <p:nvPr userDrawn="1"/>
        </p:nvPicPr>
        <p:blipFill>
          <a:blip r:embed="rId4"/>
          <a:srcRect l="380" t="48505" r="-10112" b="-948"/>
          <a:stretch>
            <a:fillRect/>
          </a:stretch>
        </p:blipFill>
        <p:spPr>
          <a:xfrm>
            <a:off x="-345289" y="6761699"/>
            <a:ext cx="12590212" cy="914400"/>
          </a:xfrm>
          <a:custGeom>
            <a:avLst/>
            <a:gdLst>
              <a:gd name="connsiteX0" fmla="*/ 11430023 w 12590212"/>
              <a:gd name="connsiteY0" fmla="*/ 0 h 914400"/>
              <a:gd name="connsiteX1" fmla="*/ 12590212 w 12590212"/>
              <a:gd name="connsiteY1" fmla="*/ 0 h 914400"/>
              <a:gd name="connsiteX2" fmla="*/ 12590212 w 12590212"/>
              <a:gd name="connsiteY2" fmla="*/ 914400 h 914400"/>
              <a:gd name="connsiteX3" fmla="*/ 0 w 12590212"/>
              <a:gd name="connsiteY3" fmla="*/ 914400 h 914400"/>
              <a:gd name="connsiteX4" fmla="*/ 0 w 12590212"/>
              <a:gd name="connsiteY4" fmla="*/ 897878 h 914400"/>
              <a:gd name="connsiteX5" fmla="*/ 11430023 w 12590212"/>
              <a:gd name="connsiteY5" fmla="*/ 897878 h 914400"/>
              <a:gd name="connsiteX6" fmla="*/ 11430023 w 12590212"/>
              <a:gd name="connsiteY6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590212" h="914400">
                <a:moveTo>
                  <a:pt x="11430023" y="0"/>
                </a:moveTo>
                <a:lnTo>
                  <a:pt x="12590212" y="0"/>
                </a:lnTo>
                <a:lnTo>
                  <a:pt x="12590212" y="914400"/>
                </a:lnTo>
                <a:lnTo>
                  <a:pt x="0" y="914400"/>
                </a:lnTo>
                <a:lnTo>
                  <a:pt x="0" y="897878"/>
                </a:lnTo>
                <a:lnTo>
                  <a:pt x="11430023" y="897878"/>
                </a:lnTo>
                <a:lnTo>
                  <a:pt x="11430023" y="0"/>
                </a:lnTo>
                <a:close/>
              </a:path>
            </a:pathLst>
          </a:custGeom>
        </p:spPr>
      </p:pic>
      <p:pic>
        <p:nvPicPr>
          <p:cNvPr id="57" name="图片 56"/>
          <p:cNvPicPr>
            <a:picLocks noChangeAspect="1"/>
          </p:cNvPicPr>
          <p:nvPr userDrawn="1"/>
        </p:nvPicPr>
        <p:blipFill>
          <a:blip r:embed="rId4"/>
          <a:srcRect t="77711" r="99620"/>
          <a:stretch>
            <a:fillRect/>
          </a:stretch>
        </p:blipFill>
        <p:spPr>
          <a:xfrm>
            <a:off x="-388931" y="7270945"/>
            <a:ext cx="43643" cy="388632"/>
          </a:xfrm>
          <a:custGeom>
            <a:avLst/>
            <a:gdLst>
              <a:gd name="connsiteX0" fmla="*/ 0 w 43643"/>
              <a:gd name="connsiteY0" fmla="*/ 0 h 388632"/>
              <a:gd name="connsiteX1" fmla="*/ 43643 w 43643"/>
              <a:gd name="connsiteY1" fmla="*/ 0 h 388632"/>
              <a:gd name="connsiteX2" fmla="*/ 43643 w 43643"/>
              <a:gd name="connsiteY2" fmla="*/ 388632 h 388632"/>
              <a:gd name="connsiteX3" fmla="*/ 0 w 43643"/>
              <a:gd name="connsiteY3" fmla="*/ 388632 h 388632"/>
              <a:gd name="connsiteX4" fmla="*/ 0 w 43643"/>
              <a:gd name="connsiteY4" fmla="*/ 0 h 388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643" h="388632">
                <a:moveTo>
                  <a:pt x="0" y="0"/>
                </a:moveTo>
                <a:lnTo>
                  <a:pt x="43643" y="0"/>
                </a:lnTo>
                <a:lnTo>
                  <a:pt x="43643" y="388632"/>
                </a:lnTo>
                <a:lnTo>
                  <a:pt x="0" y="388632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4" name="图片 53"/>
          <p:cNvPicPr>
            <a:picLocks noChangeAspect="1"/>
          </p:cNvPicPr>
          <p:nvPr userDrawn="1"/>
        </p:nvPicPr>
        <p:blipFill>
          <a:blip r:embed="rId4"/>
          <a:srcRect l="-4473" t="25268" r="100000" b="22289"/>
          <a:stretch>
            <a:fillRect/>
          </a:stretch>
        </p:blipFill>
        <p:spPr>
          <a:xfrm>
            <a:off x="-902136" y="6356545"/>
            <a:ext cx="513204" cy="914400"/>
          </a:xfrm>
          <a:custGeom>
            <a:avLst/>
            <a:gdLst>
              <a:gd name="connsiteX0" fmla="*/ 0 w 513204"/>
              <a:gd name="connsiteY0" fmla="*/ 0 h 914400"/>
              <a:gd name="connsiteX1" fmla="*/ 513204 w 513204"/>
              <a:gd name="connsiteY1" fmla="*/ 0 h 914400"/>
              <a:gd name="connsiteX2" fmla="*/ 513204 w 513204"/>
              <a:gd name="connsiteY2" fmla="*/ 914400 h 914400"/>
              <a:gd name="connsiteX3" fmla="*/ 0 w 513204"/>
              <a:gd name="connsiteY3" fmla="*/ 914400 h 914400"/>
              <a:gd name="connsiteX4" fmla="*/ 0 w 513204"/>
              <a:gd name="connsiteY4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3204" h="914400">
                <a:moveTo>
                  <a:pt x="0" y="0"/>
                </a:moveTo>
                <a:lnTo>
                  <a:pt x="513204" y="0"/>
                </a:lnTo>
                <a:lnTo>
                  <a:pt x="513204" y="914400"/>
                </a:lnTo>
                <a:lnTo>
                  <a:pt x="0" y="914400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12" name="组合 11"/>
          <p:cNvGrpSpPr/>
          <p:nvPr userDrawn="1"/>
        </p:nvGrpSpPr>
        <p:grpSpPr>
          <a:xfrm>
            <a:off x="320273" y="5772542"/>
            <a:ext cx="325664" cy="968472"/>
            <a:chOff x="162845" y="5707378"/>
            <a:chExt cx="325664" cy="968472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62845" y="5707378"/>
              <a:ext cx="325664" cy="968472"/>
              <a:chOff x="780804" y="4633491"/>
              <a:chExt cx="325664" cy="968472"/>
            </a:xfrm>
          </p:grpSpPr>
          <p:sp>
            <p:nvSpPr>
              <p:cNvPr id="89" name="矩形 88"/>
              <p:cNvSpPr/>
              <p:nvPr userDrawn="1"/>
            </p:nvSpPr>
            <p:spPr>
              <a:xfrm>
                <a:off x="832154" y="4902984"/>
                <a:ext cx="222964" cy="698979"/>
              </a:xfrm>
              <a:custGeom>
                <a:avLst/>
                <a:gdLst>
                  <a:gd name="connsiteX0" fmla="*/ 0 w 157649"/>
                  <a:gd name="connsiteY0" fmla="*/ 0 h 398534"/>
                  <a:gd name="connsiteX1" fmla="*/ 157649 w 157649"/>
                  <a:gd name="connsiteY1" fmla="*/ 0 h 398534"/>
                  <a:gd name="connsiteX2" fmla="*/ 157649 w 157649"/>
                  <a:gd name="connsiteY2" fmla="*/ 398534 h 398534"/>
                  <a:gd name="connsiteX3" fmla="*/ 0 w 157649"/>
                  <a:gd name="connsiteY3" fmla="*/ 398534 h 398534"/>
                  <a:gd name="connsiteX4" fmla="*/ 0 w 157649"/>
                  <a:gd name="connsiteY4" fmla="*/ 0 h 398534"/>
                  <a:gd name="connsiteX0-1" fmla="*/ 0 w 222964"/>
                  <a:gd name="connsiteY0-2" fmla="*/ 209005 h 607539"/>
                  <a:gd name="connsiteX1-3" fmla="*/ 222964 w 222964"/>
                  <a:gd name="connsiteY1-4" fmla="*/ 0 h 607539"/>
                  <a:gd name="connsiteX2-5" fmla="*/ 157649 w 222964"/>
                  <a:gd name="connsiteY2-6" fmla="*/ 607539 h 607539"/>
                  <a:gd name="connsiteX3-7" fmla="*/ 0 w 222964"/>
                  <a:gd name="connsiteY3-8" fmla="*/ 607539 h 607539"/>
                  <a:gd name="connsiteX4-9" fmla="*/ 0 w 222964"/>
                  <a:gd name="connsiteY4-10" fmla="*/ 209005 h 607539"/>
                  <a:gd name="connsiteX0-11" fmla="*/ 26125 w 222964"/>
                  <a:gd name="connsiteY0-12" fmla="*/ 0 h 698979"/>
                  <a:gd name="connsiteX1-13" fmla="*/ 222964 w 222964"/>
                  <a:gd name="connsiteY1-14" fmla="*/ 91440 h 698979"/>
                  <a:gd name="connsiteX2-15" fmla="*/ 157649 w 222964"/>
                  <a:gd name="connsiteY2-16" fmla="*/ 698979 h 698979"/>
                  <a:gd name="connsiteX3-17" fmla="*/ 0 w 222964"/>
                  <a:gd name="connsiteY3-18" fmla="*/ 698979 h 698979"/>
                  <a:gd name="connsiteX4-19" fmla="*/ 26125 w 222964"/>
                  <a:gd name="connsiteY4-20" fmla="*/ 0 h 6989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22964" h="698979">
                    <a:moveTo>
                      <a:pt x="26125" y="0"/>
                    </a:moveTo>
                    <a:lnTo>
                      <a:pt x="222964" y="91440"/>
                    </a:lnTo>
                    <a:lnTo>
                      <a:pt x="157649" y="698979"/>
                    </a:lnTo>
                    <a:lnTo>
                      <a:pt x="0" y="698979"/>
                    </a:lnTo>
                    <a:lnTo>
                      <a:pt x="26125" y="0"/>
                    </a:lnTo>
                    <a:close/>
                  </a:path>
                </a:pathLst>
              </a:custGeom>
              <a:solidFill>
                <a:srgbClr val="2CA03B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等腰三角形 89"/>
              <p:cNvSpPr/>
              <p:nvPr userDrawn="1"/>
            </p:nvSpPr>
            <p:spPr>
              <a:xfrm>
                <a:off x="780804" y="4633491"/>
                <a:ext cx="325664" cy="391158"/>
              </a:xfrm>
              <a:prstGeom prst="triangle">
                <a:avLst/>
              </a:prstGeom>
              <a:solidFill>
                <a:srgbClr val="EE7A24"/>
              </a:solidFill>
              <a:ln>
                <a:solidFill>
                  <a:srgbClr val="EE7A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弦形 90"/>
              <p:cNvSpPr/>
              <p:nvPr userDrawn="1"/>
            </p:nvSpPr>
            <p:spPr>
              <a:xfrm rot="5400000">
                <a:off x="823546" y="5129388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矩形 3"/>
              <p:cNvSpPr/>
              <p:nvPr userDrawn="1"/>
            </p:nvSpPr>
            <p:spPr>
              <a:xfrm>
                <a:off x="852060" y="5180748"/>
                <a:ext cx="165099" cy="45719"/>
              </a:xfrm>
              <a:custGeom>
                <a:avLst/>
                <a:gdLst>
                  <a:gd name="connsiteX0" fmla="*/ 0 w 156633"/>
                  <a:gd name="connsiteY0" fmla="*/ 0 h 46567"/>
                  <a:gd name="connsiteX1" fmla="*/ 156633 w 156633"/>
                  <a:gd name="connsiteY1" fmla="*/ 0 h 46567"/>
                  <a:gd name="connsiteX2" fmla="*/ 156633 w 156633"/>
                  <a:gd name="connsiteY2" fmla="*/ 46567 h 46567"/>
                  <a:gd name="connsiteX3" fmla="*/ 0 w 156633"/>
                  <a:gd name="connsiteY3" fmla="*/ 46567 h 46567"/>
                  <a:gd name="connsiteX4" fmla="*/ 0 w 156633"/>
                  <a:gd name="connsiteY4" fmla="*/ 0 h 46567"/>
                  <a:gd name="connsiteX0-1" fmla="*/ 8466 w 165099"/>
                  <a:gd name="connsiteY0-2" fmla="*/ 0 h 46567"/>
                  <a:gd name="connsiteX1-3" fmla="*/ 165099 w 165099"/>
                  <a:gd name="connsiteY1-4" fmla="*/ 0 h 46567"/>
                  <a:gd name="connsiteX2-5" fmla="*/ 165099 w 165099"/>
                  <a:gd name="connsiteY2-6" fmla="*/ 46567 h 46567"/>
                  <a:gd name="connsiteX3-7" fmla="*/ 0 w 165099"/>
                  <a:gd name="connsiteY3-8" fmla="*/ 25400 h 46567"/>
                  <a:gd name="connsiteX4-9" fmla="*/ 8466 w 165099"/>
                  <a:gd name="connsiteY4-10" fmla="*/ 0 h 465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5099" h="46567">
                    <a:moveTo>
                      <a:pt x="8466" y="0"/>
                    </a:moveTo>
                    <a:lnTo>
                      <a:pt x="165099" y="0"/>
                    </a:lnTo>
                    <a:lnTo>
                      <a:pt x="165099" y="46567"/>
                    </a:lnTo>
                    <a:lnTo>
                      <a:pt x="0" y="25400"/>
                    </a:lnTo>
                    <a:lnTo>
                      <a:pt x="846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弦形 19"/>
              <p:cNvSpPr/>
              <p:nvPr userDrawn="1"/>
            </p:nvSpPr>
            <p:spPr>
              <a:xfrm rot="5400000">
                <a:off x="813462" y="5318541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7" name="直接连接符 6"/>
            <p:cNvCxnSpPr>
              <a:stCxn id="90" idx="1"/>
              <a:endCxn id="90" idx="5"/>
            </p:cNvCxnSpPr>
            <p:nvPr userDrawn="1"/>
          </p:nvCxnSpPr>
          <p:spPr>
            <a:xfrm>
              <a:off x="244261" y="5902957"/>
              <a:ext cx="162832" cy="0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flipV="1">
              <a:off x="206782" y="5988807"/>
              <a:ext cx="216000" cy="12956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6" name="图片 85"/>
          <p:cNvPicPr>
            <a:picLocks noChangeAspect="1"/>
          </p:cNvPicPr>
          <p:nvPr userDrawn="1"/>
        </p:nvPicPr>
        <p:blipFill>
          <a:blip r:embed="rId5"/>
          <a:srcRect r="38168" b="53720"/>
          <a:stretch>
            <a:fillRect/>
          </a:stretch>
        </p:blipFill>
        <p:spPr>
          <a:xfrm>
            <a:off x="9697211" y="5940827"/>
            <a:ext cx="2494789" cy="929444"/>
          </a:xfrm>
          <a:custGeom>
            <a:avLst/>
            <a:gdLst>
              <a:gd name="connsiteX0" fmla="*/ 0 w 2229950"/>
              <a:gd name="connsiteY0" fmla="*/ 0 h 1102244"/>
              <a:gd name="connsiteX1" fmla="*/ 2229950 w 2229950"/>
              <a:gd name="connsiteY1" fmla="*/ 0 h 1102244"/>
              <a:gd name="connsiteX2" fmla="*/ 2229950 w 2229950"/>
              <a:gd name="connsiteY2" fmla="*/ 1102244 h 1102244"/>
              <a:gd name="connsiteX3" fmla="*/ 0 w 2229950"/>
              <a:gd name="connsiteY3" fmla="*/ 1102244 h 1102244"/>
              <a:gd name="connsiteX4" fmla="*/ 0 w 2229950"/>
              <a:gd name="connsiteY4" fmla="*/ 0 h 1102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9950" h="1102244">
                <a:moveTo>
                  <a:pt x="0" y="0"/>
                </a:moveTo>
                <a:lnTo>
                  <a:pt x="2229950" y="0"/>
                </a:lnTo>
                <a:lnTo>
                  <a:pt x="2229950" y="1102244"/>
                </a:lnTo>
                <a:lnTo>
                  <a:pt x="0" y="110224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60" name="图片 59"/>
          <p:cNvPicPr>
            <a:picLocks noChangeAspect="1"/>
          </p:cNvPicPr>
          <p:nvPr userDrawn="1"/>
        </p:nvPicPr>
        <p:blipFill>
          <a:blip r:embed="rId4"/>
          <a:srcRect b="51495"/>
          <a:stretch>
            <a:fillRect/>
          </a:stretch>
        </p:blipFill>
        <p:spPr>
          <a:xfrm>
            <a:off x="-464734" y="6270980"/>
            <a:ext cx="12364823" cy="594408"/>
          </a:xfrm>
          <a:custGeom>
            <a:avLst/>
            <a:gdLst>
              <a:gd name="connsiteX0" fmla="*/ 0 w 11473666"/>
              <a:gd name="connsiteY0" fmla="*/ 0 h 845729"/>
              <a:gd name="connsiteX1" fmla="*/ 11473666 w 11473666"/>
              <a:gd name="connsiteY1" fmla="*/ 0 h 845729"/>
              <a:gd name="connsiteX2" fmla="*/ 11473666 w 11473666"/>
              <a:gd name="connsiteY2" fmla="*/ 845729 h 845729"/>
              <a:gd name="connsiteX3" fmla="*/ 401196 w 11473666"/>
              <a:gd name="connsiteY3" fmla="*/ 845729 h 845729"/>
              <a:gd name="connsiteX4" fmla="*/ 401196 w 11473666"/>
              <a:gd name="connsiteY4" fmla="*/ 440575 h 845729"/>
              <a:gd name="connsiteX5" fmla="*/ 0 w 11473666"/>
              <a:gd name="connsiteY5" fmla="*/ 440575 h 845729"/>
              <a:gd name="connsiteX6" fmla="*/ 0 w 11473666"/>
              <a:gd name="connsiteY6" fmla="*/ 0 h 845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73666" h="845729">
                <a:moveTo>
                  <a:pt x="0" y="0"/>
                </a:moveTo>
                <a:lnTo>
                  <a:pt x="11473666" y="0"/>
                </a:lnTo>
                <a:lnTo>
                  <a:pt x="11473666" y="845729"/>
                </a:lnTo>
                <a:lnTo>
                  <a:pt x="401196" y="845729"/>
                </a:lnTo>
                <a:lnTo>
                  <a:pt x="401196" y="440575"/>
                </a:lnTo>
                <a:lnTo>
                  <a:pt x="0" y="4405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82" name="图片 81"/>
          <p:cNvPicPr>
            <a:picLocks noChangeAspect="1"/>
          </p:cNvPicPr>
          <p:nvPr userDrawn="1"/>
        </p:nvPicPr>
        <p:blipFill>
          <a:blip r:embed="rId6"/>
          <a:srcRect b="61499"/>
          <a:stretch>
            <a:fillRect/>
          </a:stretch>
        </p:blipFill>
        <p:spPr>
          <a:xfrm>
            <a:off x="9583381" y="6271203"/>
            <a:ext cx="2424987" cy="594408"/>
          </a:xfrm>
          <a:custGeom>
            <a:avLst/>
            <a:gdLst>
              <a:gd name="connsiteX0" fmla="*/ 0 w 2468880"/>
              <a:gd name="connsiteY0" fmla="*/ 0 h 514039"/>
              <a:gd name="connsiteX1" fmla="*/ 2468880 w 2468880"/>
              <a:gd name="connsiteY1" fmla="*/ 0 h 514039"/>
              <a:gd name="connsiteX2" fmla="*/ 2468880 w 2468880"/>
              <a:gd name="connsiteY2" fmla="*/ 514039 h 514039"/>
              <a:gd name="connsiteX3" fmla="*/ 0 w 2468880"/>
              <a:gd name="connsiteY3" fmla="*/ 514039 h 514039"/>
              <a:gd name="connsiteX4" fmla="*/ 0 w 2468880"/>
              <a:gd name="connsiteY4" fmla="*/ 0 h 514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8880" h="514039">
                <a:moveTo>
                  <a:pt x="0" y="0"/>
                </a:moveTo>
                <a:lnTo>
                  <a:pt x="2468880" y="0"/>
                </a:lnTo>
                <a:lnTo>
                  <a:pt x="2468880" y="514039"/>
                </a:lnTo>
                <a:lnTo>
                  <a:pt x="0" y="514039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2" name="图片 1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357489" y="286227"/>
            <a:ext cx="698460" cy="69846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小喇叭有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63710" y="5997189"/>
            <a:ext cx="418935" cy="54317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 userDrawn="1"/>
        </p:nvPicPr>
        <p:blipFill>
          <a:blip r:embed="rId3"/>
          <a:srcRect l="-420" t="-44884" r="95337" b="2492"/>
          <a:stretch>
            <a:fillRect/>
          </a:stretch>
        </p:blipFill>
        <p:spPr>
          <a:xfrm>
            <a:off x="-257137" y="1413671"/>
            <a:ext cx="582814" cy="2647701"/>
          </a:xfrm>
          <a:custGeom>
            <a:avLst/>
            <a:gdLst>
              <a:gd name="connsiteX0" fmla="*/ 0 w 582814"/>
              <a:gd name="connsiteY0" fmla="*/ 0 h 2647701"/>
              <a:gd name="connsiteX1" fmla="*/ 582814 w 582814"/>
              <a:gd name="connsiteY1" fmla="*/ 0 h 2647701"/>
              <a:gd name="connsiteX2" fmla="*/ 582814 w 582814"/>
              <a:gd name="connsiteY2" fmla="*/ 834598 h 2647701"/>
              <a:gd name="connsiteX3" fmla="*/ 48113 w 582814"/>
              <a:gd name="connsiteY3" fmla="*/ 834598 h 2647701"/>
              <a:gd name="connsiteX4" fmla="*/ 48113 w 582814"/>
              <a:gd name="connsiteY4" fmla="*/ 2647701 h 2647701"/>
              <a:gd name="connsiteX5" fmla="*/ 0 w 582814"/>
              <a:gd name="connsiteY5" fmla="*/ 2647701 h 2647701"/>
              <a:gd name="connsiteX6" fmla="*/ 0 w 582814"/>
              <a:gd name="connsiteY6" fmla="*/ 0 h 2647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2814" h="2647701">
                <a:moveTo>
                  <a:pt x="0" y="0"/>
                </a:moveTo>
                <a:lnTo>
                  <a:pt x="582814" y="0"/>
                </a:lnTo>
                <a:lnTo>
                  <a:pt x="582814" y="834598"/>
                </a:lnTo>
                <a:lnTo>
                  <a:pt x="48113" y="834598"/>
                </a:lnTo>
                <a:lnTo>
                  <a:pt x="48113" y="2647701"/>
                </a:lnTo>
                <a:lnTo>
                  <a:pt x="0" y="2647701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8" name="图片 57"/>
          <p:cNvPicPr>
            <a:picLocks noChangeAspect="1"/>
          </p:cNvPicPr>
          <p:nvPr userDrawn="1"/>
        </p:nvPicPr>
        <p:blipFill>
          <a:blip r:embed="rId4"/>
          <a:srcRect l="380" t="48505" r="-10112" b="-948"/>
          <a:stretch>
            <a:fillRect/>
          </a:stretch>
        </p:blipFill>
        <p:spPr>
          <a:xfrm>
            <a:off x="-345289" y="6761699"/>
            <a:ext cx="12590212" cy="914400"/>
          </a:xfrm>
          <a:custGeom>
            <a:avLst/>
            <a:gdLst>
              <a:gd name="connsiteX0" fmla="*/ 11430023 w 12590212"/>
              <a:gd name="connsiteY0" fmla="*/ 0 h 914400"/>
              <a:gd name="connsiteX1" fmla="*/ 12590212 w 12590212"/>
              <a:gd name="connsiteY1" fmla="*/ 0 h 914400"/>
              <a:gd name="connsiteX2" fmla="*/ 12590212 w 12590212"/>
              <a:gd name="connsiteY2" fmla="*/ 914400 h 914400"/>
              <a:gd name="connsiteX3" fmla="*/ 0 w 12590212"/>
              <a:gd name="connsiteY3" fmla="*/ 914400 h 914400"/>
              <a:gd name="connsiteX4" fmla="*/ 0 w 12590212"/>
              <a:gd name="connsiteY4" fmla="*/ 897878 h 914400"/>
              <a:gd name="connsiteX5" fmla="*/ 11430023 w 12590212"/>
              <a:gd name="connsiteY5" fmla="*/ 897878 h 914400"/>
              <a:gd name="connsiteX6" fmla="*/ 11430023 w 12590212"/>
              <a:gd name="connsiteY6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590212" h="914400">
                <a:moveTo>
                  <a:pt x="11430023" y="0"/>
                </a:moveTo>
                <a:lnTo>
                  <a:pt x="12590212" y="0"/>
                </a:lnTo>
                <a:lnTo>
                  <a:pt x="12590212" y="914400"/>
                </a:lnTo>
                <a:lnTo>
                  <a:pt x="0" y="914400"/>
                </a:lnTo>
                <a:lnTo>
                  <a:pt x="0" y="897878"/>
                </a:lnTo>
                <a:lnTo>
                  <a:pt x="11430023" y="897878"/>
                </a:lnTo>
                <a:lnTo>
                  <a:pt x="11430023" y="0"/>
                </a:lnTo>
                <a:close/>
              </a:path>
            </a:pathLst>
          </a:custGeom>
        </p:spPr>
      </p:pic>
      <p:pic>
        <p:nvPicPr>
          <p:cNvPr id="57" name="图片 56"/>
          <p:cNvPicPr>
            <a:picLocks noChangeAspect="1"/>
          </p:cNvPicPr>
          <p:nvPr userDrawn="1"/>
        </p:nvPicPr>
        <p:blipFill>
          <a:blip r:embed="rId4"/>
          <a:srcRect t="77711" r="99620"/>
          <a:stretch>
            <a:fillRect/>
          </a:stretch>
        </p:blipFill>
        <p:spPr>
          <a:xfrm>
            <a:off x="-388931" y="7270945"/>
            <a:ext cx="43643" cy="388632"/>
          </a:xfrm>
          <a:custGeom>
            <a:avLst/>
            <a:gdLst>
              <a:gd name="connsiteX0" fmla="*/ 0 w 43643"/>
              <a:gd name="connsiteY0" fmla="*/ 0 h 388632"/>
              <a:gd name="connsiteX1" fmla="*/ 43643 w 43643"/>
              <a:gd name="connsiteY1" fmla="*/ 0 h 388632"/>
              <a:gd name="connsiteX2" fmla="*/ 43643 w 43643"/>
              <a:gd name="connsiteY2" fmla="*/ 388632 h 388632"/>
              <a:gd name="connsiteX3" fmla="*/ 0 w 43643"/>
              <a:gd name="connsiteY3" fmla="*/ 388632 h 388632"/>
              <a:gd name="connsiteX4" fmla="*/ 0 w 43643"/>
              <a:gd name="connsiteY4" fmla="*/ 0 h 388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643" h="388632">
                <a:moveTo>
                  <a:pt x="0" y="0"/>
                </a:moveTo>
                <a:lnTo>
                  <a:pt x="43643" y="0"/>
                </a:lnTo>
                <a:lnTo>
                  <a:pt x="43643" y="388632"/>
                </a:lnTo>
                <a:lnTo>
                  <a:pt x="0" y="388632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4" name="图片 53"/>
          <p:cNvPicPr>
            <a:picLocks noChangeAspect="1"/>
          </p:cNvPicPr>
          <p:nvPr userDrawn="1"/>
        </p:nvPicPr>
        <p:blipFill>
          <a:blip r:embed="rId4"/>
          <a:srcRect l="-4473" t="25268" r="100000" b="22289"/>
          <a:stretch>
            <a:fillRect/>
          </a:stretch>
        </p:blipFill>
        <p:spPr>
          <a:xfrm>
            <a:off x="-902136" y="6356545"/>
            <a:ext cx="513204" cy="914400"/>
          </a:xfrm>
          <a:custGeom>
            <a:avLst/>
            <a:gdLst>
              <a:gd name="connsiteX0" fmla="*/ 0 w 513204"/>
              <a:gd name="connsiteY0" fmla="*/ 0 h 914400"/>
              <a:gd name="connsiteX1" fmla="*/ 513204 w 513204"/>
              <a:gd name="connsiteY1" fmla="*/ 0 h 914400"/>
              <a:gd name="connsiteX2" fmla="*/ 513204 w 513204"/>
              <a:gd name="connsiteY2" fmla="*/ 914400 h 914400"/>
              <a:gd name="connsiteX3" fmla="*/ 0 w 513204"/>
              <a:gd name="connsiteY3" fmla="*/ 914400 h 914400"/>
              <a:gd name="connsiteX4" fmla="*/ 0 w 513204"/>
              <a:gd name="connsiteY4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3204" h="914400">
                <a:moveTo>
                  <a:pt x="0" y="0"/>
                </a:moveTo>
                <a:lnTo>
                  <a:pt x="513204" y="0"/>
                </a:lnTo>
                <a:lnTo>
                  <a:pt x="513204" y="914400"/>
                </a:lnTo>
                <a:lnTo>
                  <a:pt x="0" y="914400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12" name="组合 11"/>
          <p:cNvGrpSpPr/>
          <p:nvPr userDrawn="1"/>
        </p:nvGrpSpPr>
        <p:grpSpPr>
          <a:xfrm>
            <a:off x="320273" y="5772542"/>
            <a:ext cx="325664" cy="968472"/>
            <a:chOff x="162845" y="5707378"/>
            <a:chExt cx="325664" cy="968472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62845" y="5707378"/>
              <a:ext cx="325664" cy="968472"/>
              <a:chOff x="780804" y="4633491"/>
              <a:chExt cx="325664" cy="968472"/>
            </a:xfrm>
          </p:grpSpPr>
          <p:sp>
            <p:nvSpPr>
              <p:cNvPr id="89" name="矩形 88"/>
              <p:cNvSpPr/>
              <p:nvPr userDrawn="1"/>
            </p:nvSpPr>
            <p:spPr>
              <a:xfrm>
                <a:off x="832154" y="4902984"/>
                <a:ext cx="222964" cy="698979"/>
              </a:xfrm>
              <a:custGeom>
                <a:avLst/>
                <a:gdLst>
                  <a:gd name="connsiteX0" fmla="*/ 0 w 157649"/>
                  <a:gd name="connsiteY0" fmla="*/ 0 h 398534"/>
                  <a:gd name="connsiteX1" fmla="*/ 157649 w 157649"/>
                  <a:gd name="connsiteY1" fmla="*/ 0 h 398534"/>
                  <a:gd name="connsiteX2" fmla="*/ 157649 w 157649"/>
                  <a:gd name="connsiteY2" fmla="*/ 398534 h 398534"/>
                  <a:gd name="connsiteX3" fmla="*/ 0 w 157649"/>
                  <a:gd name="connsiteY3" fmla="*/ 398534 h 398534"/>
                  <a:gd name="connsiteX4" fmla="*/ 0 w 157649"/>
                  <a:gd name="connsiteY4" fmla="*/ 0 h 398534"/>
                  <a:gd name="connsiteX0-1" fmla="*/ 0 w 222964"/>
                  <a:gd name="connsiteY0-2" fmla="*/ 209005 h 607539"/>
                  <a:gd name="connsiteX1-3" fmla="*/ 222964 w 222964"/>
                  <a:gd name="connsiteY1-4" fmla="*/ 0 h 607539"/>
                  <a:gd name="connsiteX2-5" fmla="*/ 157649 w 222964"/>
                  <a:gd name="connsiteY2-6" fmla="*/ 607539 h 607539"/>
                  <a:gd name="connsiteX3-7" fmla="*/ 0 w 222964"/>
                  <a:gd name="connsiteY3-8" fmla="*/ 607539 h 607539"/>
                  <a:gd name="connsiteX4-9" fmla="*/ 0 w 222964"/>
                  <a:gd name="connsiteY4-10" fmla="*/ 209005 h 607539"/>
                  <a:gd name="connsiteX0-11" fmla="*/ 26125 w 222964"/>
                  <a:gd name="connsiteY0-12" fmla="*/ 0 h 698979"/>
                  <a:gd name="connsiteX1-13" fmla="*/ 222964 w 222964"/>
                  <a:gd name="connsiteY1-14" fmla="*/ 91440 h 698979"/>
                  <a:gd name="connsiteX2-15" fmla="*/ 157649 w 222964"/>
                  <a:gd name="connsiteY2-16" fmla="*/ 698979 h 698979"/>
                  <a:gd name="connsiteX3-17" fmla="*/ 0 w 222964"/>
                  <a:gd name="connsiteY3-18" fmla="*/ 698979 h 698979"/>
                  <a:gd name="connsiteX4-19" fmla="*/ 26125 w 222964"/>
                  <a:gd name="connsiteY4-20" fmla="*/ 0 h 6989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22964" h="698979">
                    <a:moveTo>
                      <a:pt x="26125" y="0"/>
                    </a:moveTo>
                    <a:lnTo>
                      <a:pt x="222964" y="91440"/>
                    </a:lnTo>
                    <a:lnTo>
                      <a:pt x="157649" y="698979"/>
                    </a:lnTo>
                    <a:lnTo>
                      <a:pt x="0" y="698979"/>
                    </a:lnTo>
                    <a:lnTo>
                      <a:pt x="26125" y="0"/>
                    </a:lnTo>
                    <a:close/>
                  </a:path>
                </a:pathLst>
              </a:custGeom>
              <a:solidFill>
                <a:srgbClr val="2CA03B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等腰三角形 89"/>
              <p:cNvSpPr/>
              <p:nvPr userDrawn="1"/>
            </p:nvSpPr>
            <p:spPr>
              <a:xfrm>
                <a:off x="780804" y="4633491"/>
                <a:ext cx="325664" cy="391158"/>
              </a:xfrm>
              <a:prstGeom prst="triangle">
                <a:avLst/>
              </a:prstGeom>
              <a:solidFill>
                <a:srgbClr val="EE7A24"/>
              </a:solidFill>
              <a:ln>
                <a:solidFill>
                  <a:srgbClr val="EE7A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弦形 90"/>
              <p:cNvSpPr/>
              <p:nvPr userDrawn="1"/>
            </p:nvSpPr>
            <p:spPr>
              <a:xfrm rot="5400000">
                <a:off x="823546" y="5129388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矩形 3"/>
              <p:cNvSpPr/>
              <p:nvPr userDrawn="1"/>
            </p:nvSpPr>
            <p:spPr>
              <a:xfrm>
                <a:off x="852060" y="5180748"/>
                <a:ext cx="165099" cy="45719"/>
              </a:xfrm>
              <a:custGeom>
                <a:avLst/>
                <a:gdLst>
                  <a:gd name="connsiteX0" fmla="*/ 0 w 156633"/>
                  <a:gd name="connsiteY0" fmla="*/ 0 h 46567"/>
                  <a:gd name="connsiteX1" fmla="*/ 156633 w 156633"/>
                  <a:gd name="connsiteY1" fmla="*/ 0 h 46567"/>
                  <a:gd name="connsiteX2" fmla="*/ 156633 w 156633"/>
                  <a:gd name="connsiteY2" fmla="*/ 46567 h 46567"/>
                  <a:gd name="connsiteX3" fmla="*/ 0 w 156633"/>
                  <a:gd name="connsiteY3" fmla="*/ 46567 h 46567"/>
                  <a:gd name="connsiteX4" fmla="*/ 0 w 156633"/>
                  <a:gd name="connsiteY4" fmla="*/ 0 h 46567"/>
                  <a:gd name="connsiteX0-1" fmla="*/ 8466 w 165099"/>
                  <a:gd name="connsiteY0-2" fmla="*/ 0 h 46567"/>
                  <a:gd name="connsiteX1-3" fmla="*/ 165099 w 165099"/>
                  <a:gd name="connsiteY1-4" fmla="*/ 0 h 46567"/>
                  <a:gd name="connsiteX2-5" fmla="*/ 165099 w 165099"/>
                  <a:gd name="connsiteY2-6" fmla="*/ 46567 h 46567"/>
                  <a:gd name="connsiteX3-7" fmla="*/ 0 w 165099"/>
                  <a:gd name="connsiteY3-8" fmla="*/ 25400 h 46567"/>
                  <a:gd name="connsiteX4-9" fmla="*/ 8466 w 165099"/>
                  <a:gd name="connsiteY4-10" fmla="*/ 0 h 465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5099" h="46567">
                    <a:moveTo>
                      <a:pt x="8466" y="0"/>
                    </a:moveTo>
                    <a:lnTo>
                      <a:pt x="165099" y="0"/>
                    </a:lnTo>
                    <a:lnTo>
                      <a:pt x="165099" y="46567"/>
                    </a:lnTo>
                    <a:lnTo>
                      <a:pt x="0" y="25400"/>
                    </a:lnTo>
                    <a:lnTo>
                      <a:pt x="846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弦形 19"/>
              <p:cNvSpPr/>
              <p:nvPr userDrawn="1"/>
            </p:nvSpPr>
            <p:spPr>
              <a:xfrm rot="5400000">
                <a:off x="813462" y="5318541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7" name="直接连接符 6"/>
            <p:cNvCxnSpPr>
              <a:stCxn id="90" idx="1"/>
              <a:endCxn id="90" idx="5"/>
            </p:cNvCxnSpPr>
            <p:nvPr userDrawn="1"/>
          </p:nvCxnSpPr>
          <p:spPr>
            <a:xfrm>
              <a:off x="244261" y="5902957"/>
              <a:ext cx="162832" cy="0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flipV="1">
              <a:off x="206782" y="5988807"/>
              <a:ext cx="216000" cy="12956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6" name="图片 85"/>
          <p:cNvPicPr>
            <a:picLocks noChangeAspect="1"/>
          </p:cNvPicPr>
          <p:nvPr userDrawn="1"/>
        </p:nvPicPr>
        <p:blipFill>
          <a:blip r:embed="rId5"/>
          <a:srcRect r="38168" b="53720"/>
          <a:stretch>
            <a:fillRect/>
          </a:stretch>
        </p:blipFill>
        <p:spPr>
          <a:xfrm>
            <a:off x="9697211" y="5940827"/>
            <a:ext cx="2494789" cy="929444"/>
          </a:xfrm>
          <a:custGeom>
            <a:avLst/>
            <a:gdLst>
              <a:gd name="connsiteX0" fmla="*/ 0 w 2229950"/>
              <a:gd name="connsiteY0" fmla="*/ 0 h 1102244"/>
              <a:gd name="connsiteX1" fmla="*/ 2229950 w 2229950"/>
              <a:gd name="connsiteY1" fmla="*/ 0 h 1102244"/>
              <a:gd name="connsiteX2" fmla="*/ 2229950 w 2229950"/>
              <a:gd name="connsiteY2" fmla="*/ 1102244 h 1102244"/>
              <a:gd name="connsiteX3" fmla="*/ 0 w 2229950"/>
              <a:gd name="connsiteY3" fmla="*/ 1102244 h 1102244"/>
              <a:gd name="connsiteX4" fmla="*/ 0 w 2229950"/>
              <a:gd name="connsiteY4" fmla="*/ 0 h 1102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9950" h="1102244">
                <a:moveTo>
                  <a:pt x="0" y="0"/>
                </a:moveTo>
                <a:lnTo>
                  <a:pt x="2229950" y="0"/>
                </a:lnTo>
                <a:lnTo>
                  <a:pt x="2229950" y="1102244"/>
                </a:lnTo>
                <a:lnTo>
                  <a:pt x="0" y="110224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60" name="图片 59"/>
          <p:cNvPicPr>
            <a:picLocks noChangeAspect="1"/>
          </p:cNvPicPr>
          <p:nvPr userDrawn="1"/>
        </p:nvPicPr>
        <p:blipFill>
          <a:blip r:embed="rId4"/>
          <a:srcRect b="51495"/>
          <a:stretch>
            <a:fillRect/>
          </a:stretch>
        </p:blipFill>
        <p:spPr>
          <a:xfrm>
            <a:off x="-464734" y="6270980"/>
            <a:ext cx="12364823" cy="594408"/>
          </a:xfrm>
          <a:custGeom>
            <a:avLst/>
            <a:gdLst>
              <a:gd name="connsiteX0" fmla="*/ 0 w 11473666"/>
              <a:gd name="connsiteY0" fmla="*/ 0 h 845729"/>
              <a:gd name="connsiteX1" fmla="*/ 11473666 w 11473666"/>
              <a:gd name="connsiteY1" fmla="*/ 0 h 845729"/>
              <a:gd name="connsiteX2" fmla="*/ 11473666 w 11473666"/>
              <a:gd name="connsiteY2" fmla="*/ 845729 h 845729"/>
              <a:gd name="connsiteX3" fmla="*/ 401196 w 11473666"/>
              <a:gd name="connsiteY3" fmla="*/ 845729 h 845729"/>
              <a:gd name="connsiteX4" fmla="*/ 401196 w 11473666"/>
              <a:gd name="connsiteY4" fmla="*/ 440575 h 845729"/>
              <a:gd name="connsiteX5" fmla="*/ 0 w 11473666"/>
              <a:gd name="connsiteY5" fmla="*/ 440575 h 845729"/>
              <a:gd name="connsiteX6" fmla="*/ 0 w 11473666"/>
              <a:gd name="connsiteY6" fmla="*/ 0 h 845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73666" h="845729">
                <a:moveTo>
                  <a:pt x="0" y="0"/>
                </a:moveTo>
                <a:lnTo>
                  <a:pt x="11473666" y="0"/>
                </a:lnTo>
                <a:lnTo>
                  <a:pt x="11473666" y="845729"/>
                </a:lnTo>
                <a:lnTo>
                  <a:pt x="401196" y="845729"/>
                </a:lnTo>
                <a:lnTo>
                  <a:pt x="401196" y="440575"/>
                </a:lnTo>
                <a:lnTo>
                  <a:pt x="0" y="4405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82" name="图片 81"/>
          <p:cNvPicPr>
            <a:picLocks noChangeAspect="1"/>
          </p:cNvPicPr>
          <p:nvPr userDrawn="1"/>
        </p:nvPicPr>
        <p:blipFill>
          <a:blip r:embed="rId6"/>
          <a:srcRect b="61499"/>
          <a:stretch>
            <a:fillRect/>
          </a:stretch>
        </p:blipFill>
        <p:spPr>
          <a:xfrm>
            <a:off x="9583381" y="6271203"/>
            <a:ext cx="2424987" cy="594408"/>
          </a:xfrm>
          <a:custGeom>
            <a:avLst/>
            <a:gdLst>
              <a:gd name="connsiteX0" fmla="*/ 0 w 2468880"/>
              <a:gd name="connsiteY0" fmla="*/ 0 h 514039"/>
              <a:gd name="connsiteX1" fmla="*/ 2468880 w 2468880"/>
              <a:gd name="connsiteY1" fmla="*/ 0 h 514039"/>
              <a:gd name="connsiteX2" fmla="*/ 2468880 w 2468880"/>
              <a:gd name="connsiteY2" fmla="*/ 514039 h 514039"/>
              <a:gd name="connsiteX3" fmla="*/ 0 w 2468880"/>
              <a:gd name="connsiteY3" fmla="*/ 514039 h 514039"/>
              <a:gd name="connsiteX4" fmla="*/ 0 w 2468880"/>
              <a:gd name="connsiteY4" fmla="*/ 0 h 514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8880" h="514039">
                <a:moveTo>
                  <a:pt x="0" y="0"/>
                </a:moveTo>
                <a:lnTo>
                  <a:pt x="2468880" y="0"/>
                </a:lnTo>
                <a:lnTo>
                  <a:pt x="2468880" y="514039"/>
                </a:lnTo>
                <a:lnTo>
                  <a:pt x="0" y="514039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347780" y="386088"/>
            <a:ext cx="761830" cy="52037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小黄鸟有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63710" y="5997189"/>
            <a:ext cx="418935" cy="54317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 userDrawn="1"/>
        </p:nvPicPr>
        <p:blipFill>
          <a:blip r:embed="rId3"/>
          <a:srcRect l="-420" t="-44884" r="95337" b="2492"/>
          <a:stretch>
            <a:fillRect/>
          </a:stretch>
        </p:blipFill>
        <p:spPr>
          <a:xfrm>
            <a:off x="-257137" y="1413671"/>
            <a:ext cx="582814" cy="2647701"/>
          </a:xfrm>
          <a:custGeom>
            <a:avLst/>
            <a:gdLst>
              <a:gd name="connsiteX0" fmla="*/ 0 w 582814"/>
              <a:gd name="connsiteY0" fmla="*/ 0 h 2647701"/>
              <a:gd name="connsiteX1" fmla="*/ 582814 w 582814"/>
              <a:gd name="connsiteY1" fmla="*/ 0 h 2647701"/>
              <a:gd name="connsiteX2" fmla="*/ 582814 w 582814"/>
              <a:gd name="connsiteY2" fmla="*/ 834598 h 2647701"/>
              <a:gd name="connsiteX3" fmla="*/ 48113 w 582814"/>
              <a:gd name="connsiteY3" fmla="*/ 834598 h 2647701"/>
              <a:gd name="connsiteX4" fmla="*/ 48113 w 582814"/>
              <a:gd name="connsiteY4" fmla="*/ 2647701 h 2647701"/>
              <a:gd name="connsiteX5" fmla="*/ 0 w 582814"/>
              <a:gd name="connsiteY5" fmla="*/ 2647701 h 2647701"/>
              <a:gd name="connsiteX6" fmla="*/ 0 w 582814"/>
              <a:gd name="connsiteY6" fmla="*/ 0 h 2647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2814" h="2647701">
                <a:moveTo>
                  <a:pt x="0" y="0"/>
                </a:moveTo>
                <a:lnTo>
                  <a:pt x="582814" y="0"/>
                </a:lnTo>
                <a:lnTo>
                  <a:pt x="582814" y="834598"/>
                </a:lnTo>
                <a:lnTo>
                  <a:pt x="48113" y="834598"/>
                </a:lnTo>
                <a:lnTo>
                  <a:pt x="48113" y="2647701"/>
                </a:lnTo>
                <a:lnTo>
                  <a:pt x="0" y="2647701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8" name="图片 57"/>
          <p:cNvPicPr>
            <a:picLocks noChangeAspect="1"/>
          </p:cNvPicPr>
          <p:nvPr userDrawn="1"/>
        </p:nvPicPr>
        <p:blipFill>
          <a:blip r:embed="rId4"/>
          <a:srcRect l="380" t="48505" r="-10112" b="-948"/>
          <a:stretch>
            <a:fillRect/>
          </a:stretch>
        </p:blipFill>
        <p:spPr>
          <a:xfrm>
            <a:off x="-345289" y="6761699"/>
            <a:ext cx="12590212" cy="914400"/>
          </a:xfrm>
          <a:custGeom>
            <a:avLst/>
            <a:gdLst>
              <a:gd name="connsiteX0" fmla="*/ 11430023 w 12590212"/>
              <a:gd name="connsiteY0" fmla="*/ 0 h 914400"/>
              <a:gd name="connsiteX1" fmla="*/ 12590212 w 12590212"/>
              <a:gd name="connsiteY1" fmla="*/ 0 h 914400"/>
              <a:gd name="connsiteX2" fmla="*/ 12590212 w 12590212"/>
              <a:gd name="connsiteY2" fmla="*/ 914400 h 914400"/>
              <a:gd name="connsiteX3" fmla="*/ 0 w 12590212"/>
              <a:gd name="connsiteY3" fmla="*/ 914400 h 914400"/>
              <a:gd name="connsiteX4" fmla="*/ 0 w 12590212"/>
              <a:gd name="connsiteY4" fmla="*/ 897878 h 914400"/>
              <a:gd name="connsiteX5" fmla="*/ 11430023 w 12590212"/>
              <a:gd name="connsiteY5" fmla="*/ 897878 h 914400"/>
              <a:gd name="connsiteX6" fmla="*/ 11430023 w 12590212"/>
              <a:gd name="connsiteY6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590212" h="914400">
                <a:moveTo>
                  <a:pt x="11430023" y="0"/>
                </a:moveTo>
                <a:lnTo>
                  <a:pt x="12590212" y="0"/>
                </a:lnTo>
                <a:lnTo>
                  <a:pt x="12590212" y="914400"/>
                </a:lnTo>
                <a:lnTo>
                  <a:pt x="0" y="914400"/>
                </a:lnTo>
                <a:lnTo>
                  <a:pt x="0" y="897878"/>
                </a:lnTo>
                <a:lnTo>
                  <a:pt x="11430023" y="897878"/>
                </a:lnTo>
                <a:lnTo>
                  <a:pt x="11430023" y="0"/>
                </a:lnTo>
                <a:close/>
              </a:path>
            </a:pathLst>
          </a:custGeom>
        </p:spPr>
      </p:pic>
      <p:pic>
        <p:nvPicPr>
          <p:cNvPr id="57" name="图片 56"/>
          <p:cNvPicPr>
            <a:picLocks noChangeAspect="1"/>
          </p:cNvPicPr>
          <p:nvPr userDrawn="1"/>
        </p:nvPicPr>
        <p:blipFill>
          <a:blip r:embed="rId4"/>
          <a:srcRect t="77711" r="99620"/>
          <a:stretch>
            <a:fillRect/>
          </a:stretch>
        </p:blipFill>
        <p:spPr>
          <a:xfrm>
            <a:off x="-388931" y="7270945"/>
            <a:ext cx="43643" cy="388632"/>
          </a:xfrm>
          <a:custGeom>
            <a:avLst/>
            <a:gdLst>
              <a:gd name="connsiteX0" fmla="*/ 0 w 43643"/>
              <a:gd name="connsiteY0" fmla="*/ 0 h 388632"/>
              <a:gd name="connsiteX1" fmla="*/ 43643 w 43643"/>
              <a:gd name="connsiteY1" fmla="*/ 0 h 388632"/>
              <a:gd name="connsiteX2" fmla="*/ 43643 w 43643"/>
              <a:gd name="connsiteY2" fmla="*/ 388632 h 388632"/>
              <a:gd name="connsiteX3" fmla="*/ 0 w 43643"/>
              <a:gd name="connsiteY3" fmla="*/ 388632 h 388632"/>
              <a:gd name="connsiteX4" fmla="*/ 0 w 43643"/>
              <a:gd name="connsiteY4" fmla="*/ 0 h 388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643" h="388632">
                <a:moveTo>
                  <a:pt x="0" y="0"/>
                </a:moveTo>
                <a:lnTo>
                  <a:pt x="43643" y="0"/>
                </a:lnTo>
                <a:lnTo>
                  <a:pt x="43643" y="388632"/>
                </a:lnTo>
                <a:lnTo>
                  <a:pt x="0" y="388632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4" name="图片 53"/>
          <p:cNvPicPr>
            <a:picLocks noChangeAspect="1"/>
          </p:cNvPicPr>
          <p:nvPr userDrawn="1"/>
        </p:nvPicPr>
        <p:blipFill>
          <a:blip r:embed="rId4"/>
          <a:srcRect l="-4473" t="25268" r="100000" b="22289"/>
          <a:stretch>
            <a:fillRect/>
          </a:stretch>
        </p:blipFill>
        <p:spPr>
          <a:xfrm>
            <a:off x="-902136" y="6356545"/>
            <a:ext cx="513204" cy="914400"/>
          </a:xfrm>
          <a:custGeom>
            <a:avLst/>
            <a:gdLst>
              <a:gd name="connsiteX0" fmla="*/ 0 w 513204"/>
              <a:gd name="connsiteY0" fmla="*/ 0 h 914400"/>
              <a:gd name="connsiteX1" fmla="*/ 513204 w 513204"/>
              <a:gd name="connsiteY1" fmla="*/ 0 h 914400"/>
              <a:gd name="connsiteX2" fmla="*/ 513204 w 513204"/>
              <a:gd name="connsiteY2" fmla="*/ 914400 h 914400"/>
              <a:gd name="connsiteX3" fmla="*/ 0 w 513204"/>
              <a:gd name="connsiteY3" fmla="*/ 914400 h 914400"/>
              <a:gd name="connsiteX4" fmla="*/ 0 w 513204"/>
              <a:gd name="connsiteY4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3204" h="914400">
                <a:moveTo>
                  <a:pt x="0" y="0"/>
                </a:moveTo>
                <a:lnTo>
                  <a:pt x="513204" y="0"/>
                </a:lnTo>
                <a:lnTo>
                  <a:pt x="513204" y="914400"/>
                </a:lnTo>
                <a:lnTo>
                  <a:pt x="0" y="914400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12" name="组合 11"/>
          <p:cNvGrpSpPr/>
          <p:nvPr userDrawn="1"/>
        </p:nvGrpSpPr>
        <p:grpSpPr>
          <a:xfrm>
            <a:off x="320273" y="5772542"/>
            <a:ext cx="325664" cy="968472"/>
            <a:chOff x="162845" y="5707378"/>
            <a:chExt cx="325664" cy="968472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62845" y="5707378"/>
              <a:ext cx="325664" cy="968472"/>
              <a:chOff x="780804" y="4633491"/>
              <a:chExt cx="325664" cy="968472"/>
            </a:xfrm>
          </p:grpSpPr>
          <p:sp>
            <p:nvSpPr>
              <p:cNvPr id="89" name="矩形 88"/>
              <p:cNvSpPr/>
              <p:nvPr userDrawn="1"/>
            </p:nvSpPr>
            <p:spPr>
              <a:xfrm>
                <a:off x="832154" y="4902984"/>
                <a:ext cx="222964" cy="698979"/>
              </a:xfrm>
              <a:custGeom>
                <a:avLst/>
                <a:gdLst>
                  <a:gd name="connsiteX0" fmla="*/ 0 w 157649"/>
                  <a:gd name="connsiteY0" fmla="*/ 0 h 398534"/>
                  <a:gd name="connsiteX1" fmla="*/ 157649 w 157649"/>
                  <a:gd name="connsiteY1" fmla="*/ 0 h 398534"/>
                  <a:gd name="connsiteX2" fmla="*/ 157649 w 157649"/>
                  <a:gd name="connsiteY2" fmla="*/ 398534 h 398534"/>
                  <a:gd name="connsiteX3" fmla="*/ 0 w 157649"/>
                  <a:gd name="connsiteY3" fmla="*/ 398534 h 398534"/>
                  <a:gd name="connsiteX4" fmla="*/ 0 w 157649"/>
                  <a:gd name="connsiteY4" fmla="*/ 0 h 398534"/>
                  <a:gd name="connsiteX0-1" fmla="*/ 0 w 222964"/>
                  <a:gd name="connsiteY0-2" fmla="*/ 209005 h 607539"/>
                  <a:gd name="connsiteX1-3" fmla="*/ 222964 w 222964"/>
                  <a:gd name="connsiteY1-4" fmla="*/ 0 h 607539"/>
                  <a:gd name="connsiteX2-5" fmla="*/ 157649 w 222964"/>
                  <a:gd name="connsiteY2-6" fmla="*/ 607539 h 607539"/>
                  <a:gd name="connsiteX3-7" fmla="*/ 0 w 222964"/>
                  <a:gd name="connsiteY3-8" fmla="*/ 607539 h 607539"/>
                  <a:gd name="connsiteX4-9" fmla="*/ 0 w 222964"/>
                  <a:gd name="connsiteY4-10" fmla="*/ 209005 h 607539"/>
                  <a:gd name="connsiteX0-11" fmla="*/ 26125 w 222964"/>
                  <a:gd name="connsiteY0-12" fmla="*/ 0 h 698979"/>
                  <a:gd name="connsiteX1-13" fmla="*/ 222964 w 222964"/>
                  <a:gd name="connsiteY1-14" fmla="*/ 91440 h 698979"/>
                  <a:gd name="connsiteX2-15" fmla="*/ 157649 w 222964"/>
                  <a:gd name="connsiteY2-16" fmla="*/ 698979 h 698979"/>
                  <a:gd name="connsiteX3-17" fmla="*/ 0 w 222964"/>
                  <a:gd name="connsiteY3-18" fmla="*/ 698979 h 698979"/>
                  <a:gd name="connsiteX4-19" fmla="*/ 26125 w 222964"/>
                  <a:gd name="connsiteY4-20" fmla="*/ 0 h 6989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22964" h="698979">
                    <a:moveTo>
                      <a:pt x="26125" y="0"/>
                    </a:moveTo>
                    <a:lnTo>
                      <a:pt x="222964" y="91440"/>
                    </a:lnTo>
                    <a:lnTo>
                      <a:pt x="157649" y="698979"/>
                    </a:lnTo>
                    <a:lnTo>
                      <a:pt x="0" y="698979"/>
                    </a:lnTo>
                    <a:lnTo>
                      <a:pt x="26125" y="0"/>
                    </a:lnTo>
                    <a:close/>
                  </a:path>
                </a:pathLst>
              </a:custGeom>
              <a:solidFill>
                <a:srgbClr val="2CA03B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等腰三角形 89"/>
              <p:cNvSpPr/>
              <p:nvPr userDrawn="1"/>
            </p:nvSpPr>
            <p:spPr>
              <a:xfrm>
                <a:off x="780804" y="4633491"/>
                <a:ext cx="325664" cy="391158"/>
              </a:xfrm>
              <a:prstGeom prst="triangle">
                <a:avLst/>
              </a:prstGeom>
              <a:solidFill>
                <a:srgbClr val="EE7A24"/>
              </a:solidFill>
              <a:ln>
                <a:solidFill>
                  <a:srgbClr val="EE7A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弦形 90"/>
              <p:cNvSpPr/>
              <p:nvPr userDrawn="1"/>
            </p:nvSpPr>
            <p:spPr>
              <a:xfrm rot="5400000">
                <a:off x="823546" y="5129388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矩形 3"/>
              <p:cNvSpPr/>
              <p:nvPr userDrawn="1"/>
            </p:nvSpPr>
            <p:spPr>
              <a:xfrm>
                <a:off x="852060" y="5180748"/>
                <a:ext cx="165099" cy="45719"/>
              </a:xfrm>
              <a:custGeom>
                <a:avLst/>
                <a:gdLst>
                  <a:gd name="connsiteX0" fmla="*/ 0 w 156633"/>
                  <a:gd name="connsiteY0" fmla="*/ 0 h 46567"/>
                  <a:gd name="connsiteX1" fmla="*/ 156633 w 156633"/>
                  <a:gd name="connsiteY1" fmla="*/ 0 h 46567"/>
                  <a:gd name="connsiteX2" fmla="*/ 156633 w 156633"/>
                  <a:gd name="connsiteY2" fmla="*/ 46567 h 46567"/>
                  <a:gd name="connsiteX3" fmla="*/ 0 w 156633"/>
                  <a:gd name="connsiteY3" fmla="*/ 46567 h 46567"/>
                  <a:gd name="connsiteX4" fmla="*/ 0 w 156633"/>
                  <a:gd name="connsiteY4" fmla="*/ 0 h 46567"/>
                  <a:gd name="connsiteX0-1" fmla="*/ 8466 w 165099"/>
                  <a:gd name="connsiteY0-2" fmla="*/ 0 h 46567"/>
                  <a:gd name="connsiteX1-3" fmla="*/ 165099 w 165099"/>
                  <a:gd name="connsiteY1-4" fmla="*/ 0 h 46567"/>
                  <a:gd name="connsiteX2-5" fmla="*/ 165099 w 165099"/>
                  <a:gd name="connsiteY2-6" fmla="*/ 46567 h 46567"/>
                  <a:gd name="connsiteX3-7" fmla="*/ 0 w 165099"/>
                  <a:gd name="connsiteY3-8" fmla="*/ 25400 h 46567"/>
                  <a:gd name="connsiteX4-9" fmla="*/ 8466 w 165099"/>
                  <a:gd name="connsiteY4-10" fmla="*/ 0 h 465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5099" h="46567">
                    <a:moveTo>
                      <a:pt x="8466" y="0"/>
                    </a:moveTo>
                    <a:lnTo>
                      <a:pt x="165099" y="0"/>
                    </a:lnTo>
                    <a:lnTo>
                      <a:pt x="165099" y="46567"/>
                    </a:lnTo>
                    <a:lnTo>
                      <a:pt x="0" y="25400"/>
                    </a:lnTo>
                    <a:lnTo>
                      <a:pt x="846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弦形 19"/>
              <p:cNvSpPr/>
              <p:nvPr userDrawn="1"/>
            </p:nvSpPr>
            <p:spPr>
              <a:xfrm rot="5400000">
                <a:off x="813462" y="5318541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7" name="直接连接符 6"/>
            <p:cNvCxnSpPr>
              <a:stCxn id="90" idx="1"/>
              <a:endCxn id="90" idx="5"/>
            </p:cNvCxnSpPr>
            <p:nvPr userDrawn="1"/>
          </p:nvCxnSpPr>
          <p:spPr>
            <a:xfrm>
              <a:off x="244261" y="5902957"/>
              <a:ext cx="162832" cy="0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flipV="1">
              <a:off x="206782" y="5988807"/>
              <a:ext cx="216000" cy="12956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6" name="图片 85"/>
          <p:cNvPicPr>
            <a:picLocks noChangeAspect="1"/>
          </p:cNvPicPr>
          <p:nvPr userDrawn="1"/>
        </p:nvPicPr>
        <p:blipFill>
          <a:blip r:embed="rId5"/>
          <a:srcRect r="38168" b="53720"/>
          <a:stretch>
            <a:fillRect/>
          </a:stretch>
        </p:blipFill>
        <p:spPr>
          <a:xfrm>
            <a:off x="9697211" y="5940827"/>
            <a:ext cx="2494789" cy="929444"/>
          </a:xfrm>
          <a:custGeom>
            <a:avLst/>
            <a:gdLst>
              <a:gd name="connsiteX0" fmla="*/ 0 w 2229950"/>
              <a:gd name="connsiteY0" fmla="*/ 0 h 1102244"/>
              <a:gd name="connsiteX1" fmla="*/ 2229950 w 2229950"/>
              <a:gd name="connsiteY1" fmla="*/ 0 h 1102244"/>
              <a:gd name="connsiteX2" fmla="*/ 2229950 w 2229950"/>
              <a:gd name="connsiteY2" fmla="*/ 1102244 h 1102244"/>
              <a:gd name="connsiteX3" fmla="*/ 0 w 2229950"/>
              <a:gd name="connsiteY3" fmla="*/ 1102244 h 1102244"/>
              <a:gd name="connsiteX4" fmla="*/ 0 w 2229950"/>
              <a:gd name="connsiteY4" fmla="*/ 0 h 1102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9950" h="1102244">
                <a:moveTo>
                  <a:pt x="0" y="0"/>
                </a:moveTo>
                <a:lnTo>
                  <a:pt x="2229950" y="0"/>
                </a:lnTo>
                <a:lnTo>
                  <a:pt x="2229950" y="1102244"/>
                </a:lnTo>
                <a:lnTo>
                  <a:pt x="0" y="110224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60" name="图片 59"/>
          <p:cNvPicPr>
            <a:picLocks noChangeAspect="1"/>
          </p:cNvPicPr>
          <p:nvPr userDrawn="1"/>
        </p:nvPicPr>
        <p:blipFill>
          <a:blip r:embed="rId4"/>
          <a:srcRect b="51495"/>
          <a:stretch>
            <a:fillRect/>
          </a:stretch>
        </p:blipFill>
        <p:spPr>
          <a:xfrm>
            <a:off x="-464734" y="6270980"/>
            <a:ext cx="12364823" cy="594408"/>
          </a:xfrm>
          <a:custGeom>
            <a:avLst/>
            <a:gdLst>
              <a:gd name="connsiteX0" fmla="*/ 0 w 11473666"/>
              <a:gd name="connsiteY0" fmla="*/ 0 h 845729"/>
              <a:gd name="connsiteX1" fmla="*/ 11473666 w 11473666"/>
              <a:gd name="connsiteY1" fmla="*/ 0 h 845729"/>
              <a:gd name="connsiteX2" fmla="*/ 11473666 w 11473666"/>
              <a:gd name="connsiteY2" fmla="*/ 845729 h 845729"/>
              <a:gd name="connsiteX3" fmla="*/ 401196 w 11473666"/>
              <a:gd name="connsiteY3" fmla="*/ 845729 h 845729"/>
              <a:gd name="connsiteX4" fmla="*/ 401196 w 11473666"/>
              <a:gd name="connsiteY4" fmla="*/ 440575 h 845729"/>
              <a:gd name="connsiteX5" fmla="*/ 0 w 11473666"/>
              <a:gd name="connsiteY5" fmla="*/ 440575 h 845729"/>
              <a:gd name="connsiteX6" fmla="*/ 0 w 11473666"/>
              <a:gd name="connsiteY6" fmla="*/ 0 h 845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73666" h="845729">
                <a:moveTo>
                  <a:pt x="0" y="0"/>
                </a:moveTo>
                <a:lnTo>
                  <a:pt x="11473666" y="0"/>
                </a:lnTo>
                <a:lnTo>
                  <a:pt x="11473666" y="845729"/>
                </a:lnTo>
                <a:lnTo>
                  <a:pt x="401196" y="845729"/>
                </a:lnTo>
                <a:lnTo>
                  <a:pt x="401196" y="440575"/>
                </a:lnTo>
                <a:lnTo>
                  <a:pt x="0" y="4405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82" name="图片 81"/>
          <p:cNvPicPr>
            <a:picLocks noChangeAspect="1"/>
          </p:cNvPicPr>
          <p:nvPr userDrawn="1"/>
        </p:nvPicPr>
        <p:blipFill>
          <a:blip r:embed="rId6"/>
          <a:srcRect b="61499"/>
          <a:stretch>
            <a:fillRect/>
          </a:stretch>
        </p:blipFill>
        <p:spPr>
          <a:xfrm>
            <a:off x="9583381" y="6271203"/>
            <a:ext cx="2424987" cy="594408"/>
          </a:xfrm>
          <a:custGeom>
            <a:avLst/>
            <a:gdLst>
              <a:gd name="connsiteX0" fmla="*/ 0 w 2468880"/>
              <a:gd name="connsiteY0" fmla="*/ 0 h 514039"/>
              <a:gd name="connsiteX1" fmla="*/ 2468880 w 2468880"/>
              <a:gd name="connsiteY1" fmla="*/ 0 h 514039"/>
              <a:gd name="connsiteX2" fmla="*/ 2468880 w 2468880"/>
              <a:gd name="connsiteY2" fmla="*/ 514039 h 514039"/>
              <a:gd name="connsiteX3" fmla="*/ 0 w 2468880"/>
              <a:gd name="connsiteY3" fmla="*/ 514039 h 514039"/>
              <a:gd name="connsiteX4" fmla="*/ 0 w 2468880"/>
              <a:gd name="connsiteY4" fmla="*/ 0 h 514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8880" h="514039">
                <a:moveTo>
                  <a:pt x="0" y="0"/>
                </a:moveTo>
                <a:lnTo>
                  <a:pt x="2468880" y="0"/>
                </a:lnTo>
                <a:lnTo>
                  <a:pt x="2468880" y="514039"/>
                </a:lnTo>
                <a:lnTo>
                  <a:pt x="0" y="514039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14" name="组合 13"/>
          <p:cNvGrpSpPr/>
          <p:nvPr userDrawn="1"/>
        </p:nvGrpSpPr>
        <p:grpSpPr>
          <a:xfrm rot="1215844">
            <a:off x="405166" y="268079"/>
            <a:ext cx="637122" cy="604076"/>
            <a:chOff x="343893" y="269257"/>
            <a:chExt cx="637122" cy="604076"/>
          </a:xfrm>
        </p:grpSpPr>
        <p:sp>
          <p:nvSpPr>
            <p:cNvPr id="217" name="Freeform 1235"/>
            <p:cNvSpPr/>
            <p:nvPr userDrawn="1"/>
          </p:nvSpPr>
          <p:spPr bwMode="auto">
            <a:xfrm>
              <a:off x="343893" y="303625"/>
              <a:ext cx="536663" cy="569708"/>
            </a:xfrm>
            <a:custGeom>
              <a:avLst/>
              <a:gdLst>
                <a:gd name="T0" fmla="*/ 404 w 404"/>
                <a:gd name="T1" fmla="*/ 214 h 429"/>
                <a:gd name="T2" fmla="*/ 376 w 404"/>
                <a:gd name="T3" fmla="*/ 301 h 429"/>
                <a:gd name="T4" fmla="*/ 376 w 404"/>
                <a:gd name="T5" fmla="*/ 302 h 429"/>
                <a:gd name="T6" fmla="*/ 247 w 404"/>
                <a:gd name="T7" fmla="*/ 405 h 429"/>
                <a:gd name="T8" fmla="*/ 35 w 404"/>
                <a:gd name="T9" fmla="*/ 311 h 429"/>
                <a:gd name="T10" fmla="*/ 153 w 404"/>
                <a:gd name="T11" fmla="*/ 276 h 429"/>
                <a:gd name="T12" fmla="*/ 31 w 404"/>
                <a:gd name="T13" fmla="*/ 106 h 429"/>
                <a:gd name="T14" fmla="*/ 56 w 404"/>
                <a:gd name="T15" fmla="*/ 132 h 429"/>
                <a:gd name="T16" fmla="*/ 85 w 404"/>
                <a:gd name="T17" fmla="*/ 0 h 429"/>
                <a:gd name="T18" fmla="*/ 266 w 404"/>
                <a:gd name="T19" fmla="*/ 124 h 429"/>
                <a:gd name="T20" fmla="*/ 266 w 404"/>
                <a:gd name="T21" fmla="*/ 124 h 429"/>
                <a:gd name="T22" fmla="*/ 376 w 404"/>
                <a:gd name="T23" fmla="*/ 145 h 429"/>
                <a:gd name="T24" fmla="*/ 404 w 404"/>
                <a:gd name="T25" fmla="*/ 214 h 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04" h="429">
                  <a:moveTo>
                    <a:pt x="404" y="214"/>
                  </a:moveTo>
                  <a:cubicBezTo>
                    <a:pt x="404" y="242"/>
                    <a:pt x="395" y="273"/>
                    <a:pt x="376" y="301"/>
                  </a:cubicBezTo>
                  <a:cubicBezTo>
                    <a:pt x="376" y="301"/>
                    <a:pt x="376" y="301"/>
                    <a:pt x="376" y="302"/>
                  </a:cubicBezTo>
                  <a:cubicBezTo>
                    <a:pt x="344" y="361"/>
                    <a:pt x="297" y="393"/>
                    <a:pt x="247" y="405"/>
                  </a:cubicBezTo>
                  <a:cubicBezTo>
                    <a:pt x="154" y="429"/>
                    <a:pt x="53" y="381"/>
                    <a:pt x="35" y="311"/>
                  </a:cubicBezTo>
                  <a:cubicBezTo>
                    <a:pt x="129" y="359"/>
                    <a:pt x="153" y="276"/>
                    <a:pt x="153" y="276"/>
                  </a:cubicBezTo>
                  <a:cubicBezTo>
                    <a:pt x="0" y="267"/>
                    <a:pt x="31" y="106"/>
                    <a:pt x="31" y="106"/>
                  </a:cubicBezTo>
                  <a:cubicBezTo>
                    <a:pt x="41" y="130"/>
                    <a:pt x="56" y="132"/>
                    <a:pt x="56" y="132"/>
                  </a:cubicBezTo>
                  <a:cubicBezTo>
                    <a:pt x="56" y="132"/>
                    <a:pt x="24" y="45"/>
                    <a:pt x="85" y="0"/>
                  </a:cubicBezTo>
                  <a:cubicBezTo>
                    <a:pt x="117" y="132"/>
                    <a:pt x="202" y="124"/>
                    <a:pt x="266" y="124"/>
                  </a:cubicBezTo>
                  <a:cubicBezTo>
                    <a:pt x="266" y="124"/>
                    <a:pt x="266" y="124"/>
                    <a:pt x="266" y="124"/>
                  </a:cubicBezTo>
                  <a:cubicBezTo>
                    <a:pt x="307" y="112"/>
                    <a:pt x="349" y="118"/>
                    <a:pt x="376" y="145"/>
                  </a:cubicBezTo>
                  <a:cubicBezTo>
                    <a:pt x="394" y="163"/>
                    <a:pt x="403" y="188"/>
                    <a:pt x="404" y="214"/>
                  </a:cubicBezTo>
                  <a:close/>
                </a:path>
              </a:pathLst>
            </a:custGeom>
            <a:solidFill>
              <a:srgbClr val="FFC8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18" name="Freeform 1236"/>
            <p:cNvSpPr/>
            <p:nvPr userDrawn="1"/>
          </p:nvSpPr>
          <p:spPr bwMode="auto">
            <a:xfrm>
              <a:off x="415272" y="372360"/>
              <a:ext cx="216780" cy="247182"/>
            </a:xfrm>
            <a:custGeom>
              <a:avLst/>
              <a:gdLst>
                <a:gd name="T0" fmla="*/ 77 w 163"/>
                <a:gd name="T1" fmla="*/ 186 h 186"/>
                <a:gd name="T2" fmla="*/ 22 w 163"/>
                <a:gd name="T3" fmla="*/ 164 h 186"/>
                <a:gd name="T4" fmla="*/ 0 w 163"/>
                <a:gd name="T5" fmla="*/ 104 h 186"/>
                <a:gd name="T6" fmla="*/ 39 w 163"/>
                <a:gd name="T7" fmla="*/ 108 h 186"/>
                <a:gd name="T8" fmla="*/ 26 w 163"/>
                <a:gd name="T9" fmla="*/ 71 h 186"/>
                <a:gd name="T10" fmla="*/ 23 w 163"/>
                <a:gd name="T11" fmla="*/ 0 h 186"/>
                <a:gd name="T12" fmla="*/ 163 w 163"/>
                <a:gd name="T13" fmla="*/ 97 h 186"/>
                <a:gd name="T14" fmla="*/ 99 w 163"/>
                <a:gd name="T15" fmla="*/ 184 h 186"/>
                <a:gd name="T16" fmla="*/ 77 w 163"/>
                <a:gd name="T17" fmla="*/ 186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3" h="186">
                  <a:moveTo>
                    <a:pt x="77" y="186"/>
                  </a:moveTo>
                  <a:cubicBezTo>
                    <a:pt x="53" y="186"/>
                    <a:pt x="33" y="178"/>
                    <a:pt x="22" y="164"/>
                  </a:cubicBezTo>
                  <a:cubicBezTo>
                    <a:pt x="8" y="146"/>
                    <a:pt x="2" y="123"/>
                    <a:pt x="0" y="104"/>
                  </a:cubicBezTo>
                  <a:cubicBezTo>
                    <a:pt x="39" y="108"/>
                    <a:pt x="39" y="108"/>
                    <a:pt x="39" y="108"/>
                  </a:cubicBezTo>
                  <a:cubicBezTo>
                    <a:pt x="26" y="71"/>
                    <a:pt x="26" y="71"/>
                    <a:pt x="26" y="71"/>
                  </a:cubicBezTo>
                  <a:cubicBezTo>
                    <a:pt x="25" y="70"/>
                    <a:pt x="12" y="33"/>
                    <a:pt x="23" y="0"/>
                  </a:cubicBezTo>
                  <a:cubicBezTo>
                    <a:pt x="61" y="90"/>
                    <a:pt x="118" y="97"/>
                    <a:pt x="163" y="97"/>
                  </a:cubicBezTo>
                  <a:cubicBezTo>
                    <a:pt x="156" y="121"/>
                    <a:pt x="135" y="177"/>
                    <a:pt x="99" y="184"/>
                  </a:cubicBezTo>
                  <a:cubicBezTo>
                    <a:pt x="92" y="185"/>
                    <a:pt x="85" y="186"/>
                    <a:pt x="77" y="186"/>
                  </a:cubicBezTo>
                  <a:close/>
                </a:path>
              </a:pathLst>
            </a:custGeom>
            <a:solidFill>
              <a:srgbClr val="F6892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19" name="Freeform 1237"/>
            <p:cNvSpPr/>
            <p:nvPr userDrawn="1"/>
          </p:nvSpPr>
          <p:spPr bwMode="auto">
            <a:xfrm>
              <a:off x="651880" y="553451"/>
              <a:ext cx="228676" cy="288159"/>
            </a:xfrm>
            <a:custGeom>
              <a:avLst/>
              <a:gdLst>
                <a:gd name="T0" fmla="*/ 173 w 173"/>
                <a:gd name="T1" fmla="*/ 26 h 217"/>
                <a:gd name="T2" fmla="*/ 145 w 173"/>
                <a:gd name="T3" fmla="*/ 113 h 217"/>
                <a:gd name="T4" fmla="*/ 145 w 173"/>
                <a:gd name="T5" fmla="*/ 114 h 217"/>
                <a:gd name="T6" fmla="*/ 16 w 173"/>
                <a:gd name="T7" fmla="*/ 217 h 217"/>
                <a:gd name="T8" fmla="*/ 31 w 173"/>
                <a:gd name="T9" fmla="*/ 90 h 217"/>
                <a:gd name="T10" fmla="*/ 168 w 173"/>
                <a:gd name="T11" fmla="*/ 23 h 217"/>
                <a:gd name="T12" fmla="*/ 173 w 173"/>
                <a:gd name="T13" fmla="*/ 26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3" h="217">
                  <a:moveTo>
                    <a:pt x="173" y="26"/>
                  </a:moveTo>
                  <a:cubicBezTo>
                    <a:pt x="173" y="54"/>
                    <a:pt x="164" y="85"/>
                    <a:pt x="145" y="113"/>
                  </a:cubicBezTo>
                  <a:cubicBezTo>
                    <a:pt x="145" y="113"/>
                    <a:pt x="145" y="113"/>
                    <a:pt x="145" y="114"/>
                  </a:cubicBezTo>
                  <a:cubicBezTo>
                    <a:pt x="113" y="173"/>
                    <a:pt x="66" y="205"/>
                    <a:pt x="16" y="217"/>
                  </a:cubicBezTo>
                  <a:cubicBezTo>
                    <a:pt x="0" y="185"/>
                    <a:pt x="4" y="135"/>
                    <a:pt x="31" y="90"/>
                  </a:cubicBezTo>
                  <a:cubicBezTo>
                    <a:pt x="66" y="29"/>
                    <a:pt x="128" y="0"/>
                    <a:pt x="168" y="23"/>
                  </a:cubicBezTo>
                  <a:cubicBezTo>
                    <a:pt x="170" y="24"/>
                    <a:pt x="171" y="25"/>
                    <a:pt x="173" y="26"/>
                  </a:cubicBezTo>
                  <a:close/>
                </a:path>
              </a:pathLst>
            </a:custGeom>
            <a:solidFill>
              <a:srgbClr val="F6892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20" name="Freeform 1238"/>
            <p:cNvSpPr/>
            <p:nvPr userDrawn="1"/>
          </p:nvSpPr>
          <p:spPr bwMode="auto">
            <a:xfrm>
              <a:off x="903027" y="324774"/>
              <a:ext cx="77988" cy="55517"/>
            </a:xfrm>
            <a:custGeom>
              <a:avLst/>
              <a:gdLst>
                <a:gd name="T0" fmla="*/ 0 w 59"/>
                <a:gd name="T1" fmla="*/ 0 h 42"/>
                <a:gd name="T2" fmla="*/ 59 w 59"/>
                <a:gd name="T3" fmla="*/ 4 h 42"/>
                <a:gd name="T4" fmla="*/ 10 w 59"/>
                <a:gd name="T5" fmla="*/ 42 h 42"/>
                <a:gd name="T6" fmla="*/ 0 w 59"/>
                <a:gd name="T7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9" h="42">
                  <a:moveTo>
                    <a:pt x="0" y="0"/>
                  </a:moveTo>
                  <a:lnTo>
                    <a:pt x="59" y="4"/>
                  </a:lnTo>
                  <a:lnTo>
                    <a:pt x="10" y="4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6892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21" name="Oval 1239"/>
            <p:cNvSpPr>
              <a:spLocks noChangeArrowheads="1"/>
            </p:cNvSpPr>
            <p:nvPr userDrawn="1"/>
          </p:nvSpPr>
          <p:spPr bwMode="auto">
            <a:xfrm>
              <a:off x="675673" y="269257"/>
              <a:ext cx="247182" cy="248504"/>
            </a:xfrm>
            <a:prstGeom prst="ellipse">
              <a:avLst/>
            </a:prstGeom>
            <a:solidFill>
              <a:srgbClr val="FFC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22" name="Oval 1240"/>
            <p:cNvSpPr>
              <a:spLocks noChangeArrowheads="1"/>
            </p:cNvSpPr>
            <p:nvPr userDrawn="1"/>
          </p:nvSpPr>
          <p:spPr bwMode="auto">
            <a:xfrm>
              <a:off x="844867" y="312878"/>
              <a:ext cx="40976" cy="3965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绿色书笔有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63710" y="5997189"/>
            <a:ext cx="418935" cy="54317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 userDrawn="1"/>
        </p:nvPicPr>
        <p:blipFill>
          <a:blip r:embed="rId3"/>
          <a:srcRect l="-420" t="-44884" r="95337" b="2492"/>
          <a:stretch>
            <a:fillRect/>
          </a:stretch>
        </p:blipFill>
        <p:spPr>
          <a:xfrm>
            <a:off x="-257137" y="1413671"/>
            <a:ext cx="582814" cy="2647701"/>
          </a:xfrm>
          <a:custGeom>
            <a:avLst/>
            <a:gdLst>
              <a:gd name="connsiteX0" fmla="*/ 0 w 582814"/>
              <a:gd name="connsiteY0" fmla="*/ 0 h 2647701"/>
              <a:gd name="connsiteX1" fmla="*/ 582814 w 582814"/>
              <a:gd name="connsiteY1" fmla="*/ 0 h 2647701"/>
              <a:gd name="connsiteX2" fmla="*/ 582814 w 582814"/>
              <a:gd name="connsiteY2" fmla="*/ 834598 h 2647701"/>
              <a:gd name="connsiteX3" fmla="*/ 48113 w 582814"/>
              <a:gd name="connsiteY3" fmla="*/ 834598 h 2647701"/>
              <a:gd name="connsiteX4" fmla="*/ 48113 w 582814"/>
              <a:gd name="connsiteY4" fmla="*/ 2647701 h 2647701"/>
              <a:gd name="connsiteX5" fmla="*/ 0 w 582814"/>
              <a:gd name="connsiteY5" fmla="*/ 2647701 h 2647701"/>
              <a:gd name="connsiteX6" fmla="*/ 0 w 582814"/>
              <a:gd name="connsiteY6" fmla="*/ 0 h 2647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2814" h="2647701">
                <a:moveTo>
                  <a:pt x="0" y="0"/>
                </a:moveTo>
                <a:lnTo>
                  <a:pt x="582814" y="0"/>
                </a:lnTo>
                <a:lnTo>
                  <a:pt x="582814" y="834598"/>
                </a:lnTo>
                <a:lnTo>
                  <a:pt x="48113" y="834598"/>
                </a:lnTo>
                <a:lnTo>
                  <a:pt x="48113" y="2647701"/>
                </a:lnTo>
                <a:lnTo>
                  <a:pt x="0" y="2647701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8" name="图片 57"/>
          <p:cNvPicPr>
            <a:picLocks noChangeAspect="1"/>
          </p:cNvPicPr>
          <p:nvPr userDrawn="1"/>
        </p:nvPicPr>
        <p:blipFill>
          <a:blip r:embed="rId4"/>
          <a:srcRect l="380" t="48505" r="-10112" b="-948"/>
          <a:stretch>
            <a:fillRect/>
          </a:stretch>
        </p:blipFill>
        <p:spPr>
          <a:xfrm>
            <a:off x="-345289" y="6761699"/>
            <a:ext cx="12590212" cy="914400"/>
          </a:xfrm>
          <a:custGeom>
            <a:avLst/>
            <a:gdLst>
              <a:gd name="connsiteX0" fmla="*/ 11430023 w 12590212"/>
              <a:gd name="connsiteY0" fmla="*/ 0 h 914400"/>
              <a:gd name="connsiteX1" fmla="*/ 12590212 w 12590212"/>
              <a:gd name="connsiteY1" fmla="*/ 0 h 914400"/>
              <a:gd name="connsiteX2" fmla="*/ 12590212 w 12590212"/>
              <a:gd name="connsiteY2" fmla="*/ 914400 h 914400"/>
              <a:gd name="connsiteX3" fmla="*/ 0 w 12590212"/>
              <a:gd name="connsiteY3" fmla="*/ 914400 h 914400"/>
              <a:gd name="connsiteX4" fmla="*/ 0 w 12590212"/>
              <a:gd name="connsiteY4" fmla="*/ 897878 h 914400"/>
              <a:gd name="connsiteX5" fmla="*/ 11430023 w 12590212"/>
              <a:gd name="connsiteY5" fmla="*/ 897878 h 914400"/>
              <a:gd name="connsiteX6" fmla="*/ 11430023 w 12590212"/>
              <a:gd name="connsiteY6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590212" h="914400">
                <a:moveTo>
                  <a:pt x="11430023" y="0"/>
                </a:moveTo>
                <a:lnTo>
                  <a:pt x="12590212" y="0"/>
                </a:lnTo>
                <a:lnTo>
                  <a:pt x="12590212" y="914400"/>
                </a:lnTo>
                <a:lnTo>
                  <a:pt x="0" y="914400"/>
                </a:lnTo>
                <a:lnTo>
                  <a:pt x="0" y="897878"/>
                </a:lnTo>
                <a:lnTo>
                  <a:pt x="11430023" y="897878"/>
                </a:lnTo>
                <a:lnTo>
                  <a:pt x="11430023" y="0"/>
                </a:lnTo>
                <a:close/>
              </a:path>
            </a:pathLst>
          </a:custGeom>
        </p:spPr>
      </p:pic>
      <p:pic>
        <p:nvPicPr>
          <p:cNvPr id="57" name="图片 56"/>
          <p:cNvPicPr>
            <a:picLocks noChangeAspect="1"/>
          </p:cNvPicPr>
          <p:nvPr userDrawn="1"/>
        </p:nvPicPr>
        <p:blipFill>
          <a:blip r:embed="rId4"/>
          <a:srcRect t="77711" r="99620"/>
          <a:stretch>
            <a:fillRect/>
          </a:stretch>
        </p:blipFill>
        <p:spPr>
          <a:xfrm>
            <a:off x="-388931" y="7270945"/>
            <a:ext cx="43643" cy="388632"/>
          </a:xfrm>
          <a:custGeom>
            <a:avLst/>
            <a:gdLst>
              <a:gd name="connsiteX0" fmla="*/ 0 w 43643"/>
              <a:gd name="connsiteY0" fmla="*/ 0 h 388632"/>
              <a:gd name="connsiteX1" fmla="*/ 43643 w 43643"/>
              <a:gd name="connsiteY1" fmla="*/ 0 h 388632"/>
              <a:gd name="connsiteX2" fmla="*/ 43643 w 43643"/>
              <a:gd name="connsiteY2" fmla="*/ 388632 h 388632"/>
              <a:gd name="connsiteX3" fmla="*/ 0 w 43643"/>
              <a:gd name="connsiteY3" fmla="*/ 388632 h 388632"/>
              <a:gd name="connsiteX4" fmla="*/ 0 w 43643"/>
              <a:gd name="connsiteY4" fmla="*/ 0 h 388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643" h="388632">
                <a:moveTo>
                  <a:pt x="0" y="0"/>
                </a:moveTo>
                <a:lnTo>
                  <a:pt x="43643" y="0"/>
                </a:lnTo>
                <a:lnTo>
                  <a:pt x="43643" y="388632"/>
                </a:lnTo>
                <a:lnTo>
                  <a:pt x="0" y="388632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4" name="图片 53"/>
          <p:cNvPicPr>
            <a:picLocks noChangeAspect="1"/>
          </p:cNvPicPr>
          <p:nvPr userDrawn="1"/>
        </p:nvPicPr>
        <p:blipFill>
          <a:blip r:embed="rId4"/>
          <a:srcRect l="-4473" t="25268" r="100000" b="22289"/>
          <a:stretch>
            <a:fillRect/>
          </a:stretch>
        </p:blipFill>
        <p:spPr>
          <a:xfrm>
            <a:off x="-902136" y="6356545"/>
            <a:ext cx="513204" cy="914400"/>
          </a:xfrm>
          <a:custGeom>
            <a:avLst/>
            <a:gdLst>
              <a:gd name="connsiteX0" fmla="*/ 0 w 513204"/>
              <a:gd name="connsiteY0" fmla="*/ 0 h 914400"/>
              <a:gd name="connsiteX1" fmla="*/ 513204 w 513204"/>
              <a:gd name="connsiteY1" fmla="*/ 0 h 914400"/>
              <a:gd name="connsiteX2" fmla="*/ 513204 w 513204"/>
              <a:gd name="connsiteY2" fmla="*/ 914400 h 914400"/>
              <a:gd name="connsiteX3" fmla="*/ 0 w 513204"/>
              <a:gd name="connsiteY3" fmla="*/ 914400 h 914400"/>
              <a:gd name="connsiteX4" fmla="*/ 0 w 513204"/>
              <a:gd name="connsiteY4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3204" h="914400">
                <a:moveTo>
                  <a:pt x="0" y="0"/>
                </a:moveTo>
                <a:lnTo>
                  <a:pt x="513204" y="0"/>
                </a:lnTo>
                <a:lnTo>
                  <a:pt x="513204" y="914400"/>
                </a:lnTo>
                <a:lnTo>
                  <a:pt x="0" y="91440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67" name="图片 66"/>
          <p:cNvPicPr>
            <a:picLocks noChangeAspect="1"/>
          </p:cNvPicPr>
          <p:nvPr userDrawn="1"/>
        </p:nvPicPr>
        <p:blipFill>
          <a:blip r:embed="rId5"/>
          <a:srcRect l="61832" t="-220742" r="14023" b="100000"/>
          <a:stretch>
            <a:fillRect/>
          </a:stretch>
        </p:blipFill>
        <p:spPr>
          <a:xfrm>
            <a:off x="12257870" y="1569060"/>
            <a:ext cx="914400" cy="4413729"/>
          </a:xfrm>
          <a:custGeom>
            <a:avLst/>
            <a:gdLst>
              <a:gd name="connsiteX0" fmla="*/ 0 w 914400"/>
              <a:gd name="connsiteY0" fmla="*/ 0 h 4413729"/>
              <a:gd name="connsiteX1" fmla="*/ 914400 w 914400"/>
              <a:gd name="connsiteY1" fmla="*/ 0 h 4413729"/>
              <a:gd name="connsiteX2" fmla="*/ 914400 w 914400"/>
              <a:gd name="connsiteY2" fmla="*/ 4413729 h 4413729"/>
              <a:gd name="connsiteX3" fmla="*/ 0 w 914400"/>
              <a:gd name="connsiteY3" fmla="*/ 4413729 h 4413729"/>
              <a:gd name="connsiteX4" fmla="*/ 0 w 914400"/>
              <a:gd name="connsiteY4" fmla="*/ 0 h 4413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4400" h="4413729">
                <a:moveTo>
                  <a:pt x="0" y="0"/>
                </a:moveTo>
                <a:lnTo>
                  <a:pt x="914400" y="0"/>
                </a:lnTo>
                <a:lnTo>
                  <a:pt x="914400" y="4413729"/>
                </a:lnTo>
                <a:lnTo>
                  <a:pt x="0" y="4413729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12" name="组合 11"/>
          <p:cNvGrpSpPr/>
          <p:nvPr userDrawn="1"/>
        </p:nvGrpSpPr>
        <p:grpSpPr>
          <a:xfrm>
            <a:off x="320273" y="5772542"/>
            <a:ext cx="325664" cy="968472"/>
            <a:chOff x="162845" y="5707378"/>
            <a:chExt cx="325664" cy="968472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62845" y="5707378"/>
              <a:ext cx="325664" cy="968472"/>
              <a:chOff x="780804" y="4633491"/>
              <a:chExt cx="325664" cy="968472"/>
            </a:xfrm>
          </p:grpSpPr>
          <p:sp>
            <p:nvSpPr>
              <p:cNvPr id="89" name="矩形 88"/>
              <p:cNvSpPr/>
              <p:nvPr userDrawn="1"/>
            </p:nvSpPr>
            <p:spPr>
              <a:xfrm>
                <a:off x="832154" y="4902984"/>
                <a:ext cx="222964" cy="698979"/>
              </a:xfrm>
              <a:custGeom>
                <a:avLst/>
                <a:gdLst>
                  <a:gd name="connsiteX0" fmla="*/ 0 w 157649"/>
                  <a:gd name="connsiteY0" fmla="*/ 0 h 398534"/>
                  <a:gd name="connsiteX1" fmla="*/ 157649 w 157649"/>
                  <a:gd name="connsiteY1" fmla="*/ 0 h 398534"/>
                  <a:gd name="connsiteX2" fmla="*/ 157649 w 157649"/>
                  <a:gd name="connsiteY2" fmla="*/ 398534 h 398534"/>
                  <a:gd name="connsiteX3" fmla="*/ 0 w 157649"/>
                  <a:gd name="connsiteY3" fmla="*/ 398534 h 398534"/>
                  <a:gd name="connsiteX4" fmla="*/ 0 w 157649"/>
                  <a:gd name="connsiteY4" fmla="*/ 0 h 398534"/>
                  <a:gd name="connsiteX0-1" fmla="*/ 0 w 222964"/>
                  <a:gd name="connsiteY0-2" fmla="*/ 209005 h 607539"/>
                  <a:gd name="connsiteX1-3" fmla="*/ 222964 w 222964"/>
                  <a:gd name="connsiteY1-4" fmla="*/ 0 h 607539"/>
                  <a:gd name="connsiteX2-5" fmla="*/ 157649 w 222964"/>
                  <a:gd name="connsiteY2-6" fmla="*/ 607539 h 607539"/>
                  <a:gd name="connsiteX3-7" fmla="*/ 0 w 222964"/>
                  <a:gd name="connsiteY3-8" fmla="*/ 607539 h 607539"/>
                  <a:gd name="connsiteX4-9" fmla="*/ 0 w 222964"/>
                  <a:gd name="connsiteY4-10" fmla="*/ 209005 h 607539"/>
                  <a:gd name="connsiteX0-11" fmla="*/ 26125 w 222964"/>
                  <a:gd name="connsiteY0-12" fmla="*/ 0 h 698979"/>
                  <a:gd name="connsiteX1-13" fmla="*/ 222964 w 222964"/>
                  <a:gd name="connsiteY1-14" fmla="*/ 91440 h 698979"/>
                  <a:gd name="connsiteX2-15" fmla="*/ 157649 w 222964"/>
                  <a:gd name="connsiteY2-16" fmla="*/ 698979 h 698979"/>
                  <a:gd name="connsiteX3-17" fmla="*/ 0 w 222964"/>
                  <a:gd name="connsiteY3-18" fmla="*/ 698979 h 698979"/>
                  <a:gd name="connsiteX4-19" fmla="*/ 26125 w 222964"/>
                  <a:gd name="connsiteY4-20" fmla="*/ 0 h 6989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22964" h="698979">
                    <a:moveTo>
                      <a:pt x="26125" y="0"/>
                    </a:moveTo>
                    <a:lnTo>
                      <a:pt x="222964" y="91440"/>
                    </a:lnTo>
                    <a:lnTo>
                      <a:pt x="157649" y="698979"/>
                    </a:lnTo>
                    <a:lnTo>
                      <a:pt x="0" y="698979"/>
                    </a:lnTo>
                    <a:lnTo>
                      <a:pt x="26125" y="0"/>
                    </a:lnTo>
                    <a:close/>
                  </a:path>
                </a:pathLst>
              </a:custGeom>
              <a:solidFill>
                <a:srgbClr val="2CA03B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等腰三角形 89"/>
              <p:cNvSpPr/>
              <p:nvPr userDrawn="1"/>
            </p:nvSpPr>
            <p:spPr>
              <a:xfrm>
                <a:off x="780804" y="4633491"/>
                <a:ext cx="325664" cy="391158"/>
              </a:xfrm>
              <a:prstGeom prst="triangle">
                <a:avLst/>
              </a:prstGeom>
              <a:solidFill>
                <a:srgbClr val="EE7A24"/>
              </a:solidFill>
              <a:ln>
                <a:solidFill>
                  <a:srgbClr val="EE7A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弦形 90"/>
              <p:cNvSpPr/>
              <p:nvPr userDrawn="1"/>
            </p:nvSpPr>
            <p:spPr>
              <a:xfrm rot="5400000">
                <a:off x="823546" y="5129388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矩形 3"/>
              <p:cNvSpPr/>
              <p:nvPr userDrawn="1"/>
            </p:nvSpPr>
            <p:spPr>
              <a:xfrm>
                <a:off x="852060" y="5180748"/>
                <a:ext cx="165099" cy="45719"/>
              </a:xfrm>
              <a:custGeom>
                <a:avLst/>
                <a:gdLst>
                  <a:gd name="connsiteX0" fmla="*/ 0 w 156633"/>
                  <a:gd name="connsiteY0" fmla="*/ 0 h 46567"/>
                  <a:gd name="connsiteX1" fmla="*/ 156633 w 156633"/>
                  <a:gd name="connsiteY1" fmla="*/ 0 h 46567"/>
                  <a:gd name="connsiteX2" fmla="*/ 156633 w 156633"/>
                  <a:gd name="connsiteY2" fmla="*/ 46567 h 46567"/>
                  <a:gd name="connsiteX3" fmla="*/ 0 w 156633"/>
                  <a:gd name="connsiteY3" fmla="*/ 46567 h 46567"/>
                  <a:gd name="connsiteX4" fmla="*/ 0 w 156633"/>
                  <a:gd name="connsiteY4" fmla="*/ 0 h 46567"/>
                  <a:gd name="connsiteX0-1" fmla="*/ 8466 w 165099"/>
                  <a:gd name="connsiteY0-2" fmla="*/ 0 h 46567"/>
                  <a:gd name="connsiteX1-3" fmla="*/ 165099 w 165099"/>
                  <a:gd name="connsiteY1-4" fmla="*/ 0 h 46567"/>
                  <a:gd name="connsiteX2-5" fmla="*/ 165099 w 165099"/>
                  <a:gd name="connsiteY2-6" fmla="*/ 46567 h 46567"/>
                  <a:gd name="connsiteX3-7" fmla="*/ 0 w 165099"/>
                  <a:gd name="connsiteY3-8" fmla="*/ 25400 h 46567"/>
                  <a:gd name="connsiteX4-9" fmla="*/ 8466 w 165099"/>
                  <a:gd name="connsiteY4-10" fmla="*/ 0 h 465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5099" h="46567">
                    <a:moveTo>
                      <a:pt x="8466" y="0"/>
                    </a:moveTo>
                    <a:lnTo>
                      <a:pt x="165099" y="0"/>
                    </a:lnTo>
                    <a:lnTo>
                      <a:pt x="165099" y="46567"/>
                    </a:lnTo>
                    <a:lnTo>
                      <a:pt x="0" y="25400"/>
                    </a:lnTo>
                    <a:lnTo>
                      <a:pt x="846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弦形 19"/>
              <p:cNvSpPr/>
              <p:nvPr userDrawn="1"/>
            </p:nvSpPr>
            <p:spPr>
              <a:xfrm rot="5400000">
                <a:off x="813462" y="5318541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7" name="直接连接符 6"/>
            <p:cNvCxnSpPr>
              <a:stCxn id="90" idx="1"/>
              <a:endCxn id="90" idx="5"/>
            </p:cNvCxnSpPr>
            <p:nvPr userDrawn="1"/>
          </p:nvCxnSpPr>
          <p:spPr>
            <a:xfrm>
              <a:off x="244261" y="5902957"/>
              <a:ext cx="162832" cy="0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flipV="1">
              <a:off x="206782" y="5988807"/>
              <a:ext cx="216000" cy="12956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6" name="图片 85"/>
          <p:cNvPicPr>
            <a:picLocks noChangeAspect="1"/>
          </p:cNvPicPr>
          <p:nvPr userDrawn="1"/>
        </p:nvPicPr>
        <p:blipFill>
          <a:blip r:embed="rId5"/>
          <a:srcRect r="38168" b="53720"/>
          <a:stretch>
            <a:fillRect/>
          </a:stretch>
        </p:blipFill>
        <p:spPr>
          <a:xfrm>
            <a:off x="9697211" y="5940827"/>
            <a:ext cx="2494789" cy="929444"/>
          </a:xfrm>
          <a:custGeom>
            <a:avLst/>
            <a:gdLst>
              <a:gd name="connsiteX0" fmla="*/ 0 w 2229950"/>
              <a:gd name="connsiteY0" fmla="*/ 0 h 1102244"/>
              <a:gd name="connsiteX1" fmla="*/ 2229950 w 2229950"/>
              <a:gd name="connsiteY1" fmla="*/ 0 h 1102244"/>
              <a:gd name="connsiteX2" fmla="*/ 2229950 w 2229950"/>
              <a:gd name="connsiteY2" fmla="*/ 1102244 h 1102244"/>
              <a:gd name="connsiteX3" fmla="*/ 0 w 2229950"/>
              <a:gd name="connsiteY3" fmla="*/ 1102244 h 1102244"/>
              <a:gd name="connsiteX4" fmla="*/ 0 w 2229950"/>
              <a:gd name="connsiteY4" fmla="*/ 0 h 1102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9950" h="1102244">
                <a:moveTo>
                  <a:pt x="0" y="0"/>
                </a:moveTo>
                <a:lnTo>
                  <a:pt x="2229950" y="0"/>
                </a:lnTo>
                <a:lnTo>
                  <a:pt x="2229950" y="1102244"/>
                </a:lnTo>
                <a:lnTo>
                  <a:pt x="0" y="110224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60" name="图片 59"/>
          <p:cNvPicPr>
            <a:picLocks noChangeAspect="1"/>
          </p:cNvPicPr>
          <p:nvPr userDrawn="1"/>
        </p:nvPicPr>
        <p:blipFill>
          <a:blip r:embed="rId4"/>
          <a:srcRect b="51495"/>
          <a:stretch>
            <a:fillRect/>
          </a:stretch>
        </p:blipFill>
        <p:spPr>
          <a:xfrm>
            <a:off x="-464734" y="6270980"/>
            <a:ext cx="12364823" cy="594408"/>
          </a:xfrm>
          <a:custGeom>
            <a:avLst/>
            <a:gdLst>
              <a:gd name="connsiteX0" fmla="*/ 0 w 11473666"/>
              <a:gd name="connsiteY0" fmla="*/ 0 h 845729"/>
              <a:gd name="connsiteX1" fmla="*/ 11473666 w 11473666"/>
              <a:gd name="connsiteY1" fmla="*/ 0 h 845729"/>
              <a:gd name="connsiteX2" fmla="*/ 11473666 w 11473666"/>
              <a:gd name="connsiteY2" fmla="*/ 845729 h 845729"/>
              <a:gd name="connsiteX3" fmla="*/ 401196 w 11473666"/>
              <a:gd name="connsiteY3" fmla="*/ 845729 h 845729"/>
              <a:gd name="connsiteX4" fmla="*/ 401196 w 11473666"/>
              <a:gd name="connsiteY4" fmla="*/ 440575 h 845729"/>
              <a:gd name="connsiteX5" fmla="*/ 0 w 11473666"/>
              <a:gd name="connsiteY5" fmla="*/ 440575 h 845729"/>
              <a:gd name="connsiteX6" fmla="*/ 0 w 11473666"/>
              <a:gd name="connsiteY6" fmla="*/ 0 h 845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73666" h="845729">
                <a:moveTo>
                  <a:pt x="0" y="0"/>
                </a:moveTo>
                <a:lnTo>
                  <a:pt x="11473666" y="0"/>
                </a:lnTo>
                <a:lnTo>
                  <a:pt x="11473666" y="845729"/>
                </a:lnTo>
                <a:lnTo>
                  <a:pt x="401196" y="845729"/>
                </a:lnTo>
                <a:lnTo>
                  <a:pt x="401196" y="440575"/>
                </a:lnTo>
                <a:lnTo>
                  <a:pt x="0" y="4405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82" name="图片 81"/>
          <p:cNvPicPr>
            <a:picLocks noChangeAspect="1"/>
          </p:cNvPicPr>
          <p:nvPr userDrawn="1"/>
        </p:nvPicPr>
        <p:blipFill>
          <a:blip r:embed="rId6"/>
          <a:srcRect b="61499"/>
          <a:stretch>
            <a:fillRect/>
          </a:stretch>
        </p:blipFill>
        <p:spPr>
          <a:xfrm>
            <a:off x="9583381" y="6271203"/>
            <a:ext cx="2424987" cy="594408"/>
          </a:xfrm>
          <a:custGeom>
            <a:avLst/>
            <a:gdLst>
              <a:gd name="connsiteX0" fmla="*/ 0 w 2468880"/>
              <a:gd name="connsiteY0" fmla="*/ 0 h 514039"/>
              <a:gd name="connsiteX1" fmla="*/ 2468880 w 2468880"/>
              <a:gd name="connsiteY1" fmla="*/ 0 h 514039"/>
              <a:gd name="connsiteX2" fmla="*/ 2468880 w 2468880"/>
              <a:gd name="connsiteY2" fmla="*/ 514039 h 514039"/>
              <a:gd name="connsiteX3" fmla="*/ 0 w 2468880"/>
              <a:gd name="connsiteY3" fmla="*/ 514039 h 514039"/>
              <a:gd name="connsiteX4" fmla="*/ 0 w 2468880"/>
              <a:gd name="connsiteY4" fmla="*/ 0 h 514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8880" h="514039">
                <a:moveTo>
                  <a:pt x="0" y="0"/>
                </a:moveTo>
                <a:lnTo>
                  <a:pt x="2468880" y="0"/>
                </a:lnTo>
                <a:lnTo>
                  <a:pt x="2468880" y="514039"/>
                </a:lnTo>
                <a:lnTo>
                  <a:pt x="0" y="514039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21" name="组合 20"/>
          <p:cNvGrpSpPr/>
          <p:nvPr userDrawn="1"/>
        </p:nvGrpSpPr>
        <p:grpSpPr>
          <a:xfrm rot="433303">
            <a:off x="342729" y="215338"/>
            <a:ext cx="811066" cy="643813"/>
            <a:chOff x="5254626" y="922338"/>
            <a:chExt cx="528638" cy="420688"/>
          </a:xfrm>
        </p:grpSpPr>
        <p:sp>
          <p:nvSpPr>
            <p:cNvPr id="22" name="Freeform 35"/>
            <p:cNvSpPr/>
            <p:nvPr/>
          </p:nvSpPr>
          <p:spPr bwMode="auto">
            <a:xfrm>
              <a:off x="5280026" y="922338"/>
              <a:ext cx="503238" cy="336550"/>
            </a:xfrm>
            <a:custGeom>
              <a:avLst/>
              <a:gdLst>
                <a:gd name="T0" fmla="*/ 185 w 185"/>
                <a:gd name="T1" fmla="*/ 37 h 123"/>
                <a:gd name="T2" fmla="*/ 183 w 185"/>
                <a:gd name="T3" fmla="*/ 35 h 123"/>
                <a:gd name="T4" fmla="*/ 90 w 185"/>
                <a:gd name="T5" fmla="*/ 1 h 123"/>
                <a:gd name="T6" fmla="*/ 86 w 185"/>
                <a:gd name="T7" fmla="*/ 2 h 123"/>
                <a:gd name="T8" fmla="*/ 2 w 185"/>
                <a:gd name="T9" fmla="*/ 74 h 123"/>
                <a:gd name="T10" fmla="*/ 1 w 185"/>
                <a:gd name="T11" fmla="*/ 77 h 123"/>
                <a:gd name="T12" fmla="*/ 3 w 185"/>
                <a:gd name="T13" fmla="*/ 80 h 123"/>
                <a:gd name="T14" fmla="*/ 99 w 185"/>
                <a:gd name="T15" fmla="*/ 123 h 123"/>
                <a:gd name="T16" fmla="*/ 101 w 185"/>
                <a:gd name="T17" fmla="*/ 123 h 123"/>
                <a:gd name="T18" fmla="*/ 104 w 185"/>
                <a:gd name="T19" fmla="*/ 122 h 123"/>
                <a:gd name="T20" fmla="*/ 184 w 185"/>
                <a:gd name="T21" fmla="*/ 41 h 123"/>
                <a:gd name="T22" fmla="*/ 185 w 185"/>
                <a:gd name="T23" fmla="*/ 37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5" h="123">
                  <a:moveTo>
                    <a:pt x="185" y="37"/>
                  </a:moveTo>
                  <a:cubicBezTo>
                    <a:pt x="185" y="36"/>
                    <a:pt x="184" y="35"/>
                    <a:pt x="183" y="35"/>
                  </a:cubicBezTo>
                  <a:cubicBezTo>
                    <a:pt x="90" y="1"/>
                    <a:pt x="90" y="1"/>
                    <a:pt x="90" y="1"/>
                  </a:cubicBezTo>
                  <a:cubicBezTo>
                    <a:pt x="88" y="0"/>
                    <a:pt x="87" y="1"/>
                    <a:pt x="86" y="2"/>
                  </a:cubicBezTo>
                  <a:cubicBezTo>
                    <a:pt x="2" y="74"/>
                    <a:pt x="2" y="74"/>
                    <a:pt x="2" y="74"/>
                  </a:cubicBezTo>
                  <a:cubicBezTo>
                    <a:pt x="1" y="75"/>
                    <a:pt x="0" y="76"/>
                    <a:pt x="1" y="77"/>
                  </a:cubicBezTo>
                  <a:cubicBezTo>
                    <a:pt x="1" y="79"/>
                    <a:pt x="2" y="80"/>
                    <a:pt x="3" y="80"/>
                  </a:cubicBezTo>
                  <a:cubicBezTo>
                    <a:pt x="99" y="123"/>
                    <a:pt x="99" y="123"/>
                    <a:pt x="99" y="123"/>
                  </a:cubicBezTo>
                  <a:cubicBezTo>
                    <a:pt x="100" y="123"/>
                    <a:pt x="101" y="123"/>
                    <a:pt x="101" y="123"/>
                  </a:cubicBezTo>
                  <a:cubicBezTo>
                    <a:pt x="102" y="123"/>
                    <a:pt x="103" y="123"/>
                    <a:pt x="104" y="122"/>
                  </a:cubicBezTo>
                  <a:cubicBezTo>
                    <a:pt x="184" y="41"/>
                    <a:pt x="184" y="41"/>
                    <a:pt x="184" y="41"/>
                  </a:cubicBezTo>
                  <a:cubicBezTo>
                    <a:pt x="185" y="40"/>
                    <a:pt x="185" y="39"/>
                    <a:pt x="185" y="37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solidFill>
                <a:schemeClr val="accent6">
                  <a:lumMod val="5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23" name="Freeform 36"/>
            <p:cNvSpPr/>
            <p:nvPr/>
          </p:nvSpPr>
          <p:spPr bwMode="auto">
            <a:xfrm>
              <a:off x="5254626" y="1119188"/>
              <a:ext cx="512763" cy="223838"/>
            </a:xfrm>
            <a:custGeom>
              <a:avLst/>
              <a:gdLst>
                <a:gd name="T0" fmla="*/ 111 w 188"/>
                <a:gd name="T1" fmla="*/ 82 h 82"/>
                <a:gd name="T2" fmla="*/ 109 w 188"/>
                <a:gd name="T3" fmla="*/ 82 h 82"/>
                <a:gd name="T4" fmla="*/ 16 w 188"/>
                <a:gd name="T5" fmla="*/ 42 h 82"/>
                <a:gd name="T6" fmla="*/ 0 w 188"/>
                <a:gd name="T7" fmla="*/ 20 h 82"/>
                <a:gd name="T8" fmla="*/ 12 w 188"/>
                <a:gd name="T9" fmla="*/ 1 h 82"/>
                <a:gd name="T10" fmla="*/ 17 w 188"/>
                <a:gd name="T11" fmla="*/ 3 h 82"/>
                <a:gd name="T12" fmla="*/ 15 w 188"/>
                <a:gd name="T13" fmla="*/ 8 h 82"/>
                <a:gd name="T14" fmla="*/ 8 w 188"/>
                <a:gd name="T15" fmla="*/ 20 h 82"/>
                <a:gd name="T16" fmla="*/ 19 w 188"/>
                <a:gd name="T17" fmla="*/ 34 h 82"/>
                <a:gd name="T18" fmla="*/ 110 w 188"/>
                <a:gd name="T19" fmla="*/ 73 h 82"/>
                <a:gd name="T20" fmla="*/ 180 w 188"/>
                <a:gd name="T21" fmla="*/ 2 h 82"/>
                <a:gd name="T22" fmla="*/ 186 w 188"/>
                <a:gd name="T23" fmla="*/ 2 h 82"/>
                <a:gd name="T24" fmla="*/ 186 w 188"/>
                <a:gd name="T25" fmla="*/ 7 h 82"/>
                <a:gd name="T26" fmla="*/ 114 w 188"/>
                <a:gd name="T27" fmla="*/ 81 h 82"/>
                <a:gd name="T28" fmla="*/ 111 w 188"/>
                <a:gd name="T29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8" h="82">
                  <a:moveTo>
                    <a:pt x="111" y="82"/>
                  </a:moveTo>
                  <a:cubicBezTo>
                    <a:pt x="110" y="82"/>
                    <a:pt x="110" y="82"/>
                    <a:pt x="109" y="82"/>
                  </a:cubicBezTo>
                  <a:cubicBezTo>
                    <a:pt x="109" y="82"/>
                    <a:pt x="44" y="54"/>
                    <a:pt x="16" y="42"/>
                  </a:cubicBezTo>
                  <a:cubicBezTo>
                    <a:pt x="2" y="36"/>
                    <a:pt x="0" y="25"/>
                    <a:pt x="0" y="20"/>
                  </a:cubicBezTo>
                  <a:cubicBezTo>
                    <a:pt x="1" y="11"/>
                    <a:pt x="7" y="3"/>
                    <a:pt x="12" y="1"/>
                  </a:cubicBezTo>
                  <a:cubicBezTo>
                    <a:pt x="14" y="0"/>
                    <a:pt x="17" y="1"/>
                    <a:pt x="17" y="3"/>
                  </a:cubicBezTo>
                  <a:cubicBezTo>
                    <a:pt x="18" y="6"/>
                    <a:pt x="17" y="8"/>
                    <a:pt x="15" y="8"/>
                  </a:cubicBezTo>
                  <a:cubicBezTo>
                    <a:pt x="13" y="9"/>
                    <a:pt x="9" y="14"/>
                    <a:pt x="8" y="20"/>
                  </a:cubicBezTo>
                  <a:cubicBezTo>
                    <a:pt x="8" y="26"/>
                    <a:pt x="12" y="31"/>
                    <a:pt x="19" y="34"/>
                  </a:cubicBezTo>
                  <a:cubicBezTo>
                    <a:pt x="44" y="45"/>
                    <a:pt x="98" y="68"/>
                    <a:pt x="110" y="73"/>
                  </a:cubicBezTo>
                  <a:cubicBezTo>
                    <a:pt x="180" y="2"/>
                    <a:pt x="180" y="2"/>
                    <a:pt x="180" y="2"/>
                  </a:cubicBezTo>
                  <a:cubicBezTo>
                    <a:pt x="182" y="0"/>
                    <a:pt x="184" y="0"/>
                    <a:pt x="186" y="2"/>
                  </a:cubicBezTo>
                  <a:cubicBezTo>
                    <a:pt x="188" y="3"/>
                    <a:pt x="188" y="6"/>
                    <a:pt x="186" y="7"/>
                  </a:cubicBezTo>
                  <a:cubicBezTo>
                    <a:pt x="114" y="81"/>
                    <a:pt x="114" y="81"/>
                    <a:pt x="114" y="81"/>
                  </a:cubicBezTo>
                  <a:cubicBezTo>
                    <a:pt x="113" y="82"/>
                    <a:pt x="112" y="82"/>
                    <a:pt x="111" y="82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 w="9525">
              <a:solidFill>
                <a:schemeClr val="accent6">
                  <a:lumMod val="50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25" name="Freeform 37"/>
            <p:cNvSpPr/>
            <p:nvPr/>
          </p:nvSpPr>
          <p:spPr bwMode="auto">
            <a:xfrm>
              <a:off x="5705476" y="1047750"/>
              <a:ext cx="50800" cy="106363"/>
            </a:xfrm>
            <a:custGeom>
              <a:avLst/>
              <a:gdLst>
                <a:gd name="T0" fmla="*/ 14 w 19"/>
                <a:gd name="T1" fmla="*/ 39 h 39"/>
                <a:gd name="T2" fmla="*/ 11 w 19"/>
                <a:gd name="T3" fmla="*/ 37 h 39"/>
                <a:gd name="T4" fmla="*/ 10 w 19"/>
                <a:gd name="T5" fmla="*/ 3 h 39"/>
                <a:gd name="T6" fmla="*/ 15 w 19"/>
                <a:gd name="T7" fmla="*/ 1 h 39"/>
                <a:gd name="T8" fmla="*/ 17 w 19"/>
                <a:gd name="T9" fmla="*/ 6 h 39"/>
                <a:gd name="T10" fmla="*/ 17 w 19"/>
                <a:gd name="T11" fmla="*/ 6 h 39"/>
                <a:gd name="T12" fmla="*/ 17 w 19"/>
                <a:gd name="T13" fmla="*/ 33 h 39"/>
                <a:gd name="T14" fmla="*/ 16 w 19"/>
                <a:gd name="T15" fmla="*/ 38 h 39"/>
                <a:gd name="T16" fmla="*/ 14 w 19"/>
                <a:gd name="T17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39">
                  <a:moveTo>
                    <a:pt x="14" y="39"/>
                  </a:moveTo>
                  <a:cubicBezTo>
                    <a:pt x="13" y="39"/>
                    <a:pt x="12" y="38"/>
                    <a:pt x="11" y="37"/>
                  </a:cubicBezTo>
                  <a:cubicBezTo>
                    <a:pt x="0" y="22"/>
                    <a:pt x="10" y="3"/>
                    <a:pt x="10" y="3"/>
                  </a:cubicBezTo>
                  <a:cubicBezTo>
                    <a:pt x="11" y="1"/>
                    <a:pt x="14" y="0"/>
                    <a:pt x="15" y="1"/>
                  </a:cubicBezTo>
                  <a:cubicBezTo>
                    <a:pt x="17" y="2"/>
                    <a:pt x="18" y="4"/>
                    <a:pt x="17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9" y="21"/>
                    <a:pt x="17" y="33"/>
                  </a:cubicBezTo>
                  <a:cubicBezTo>
                    <a:pt x="19" y="34"/>
                    <a:pt x="18" y="37"/>
                    <a:pt x="16" y="38"/>
                  </a:cubicBezTo>
                  <a:cubicBezTo>
                    <a:pt x="16" y="39"/>
                    <a:pt x="15" y="39"/>
                    <a:pt x="14" y="39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26" name="Freeform 38"/>
            <p:cNvSpPr/>
            <p:nvPr/>
          </p:nvSpPr>
          <p:spPr bwMode="auto">
            <a:xfrm>
              <a:off x="5516563" y="1241425"/>
              <a:ext cx="52388" cy="96838"/>
            </a:xfrm>
            <a:custGeom>
              <a:avLst/>
              <a:gdLst>
                <a:gd name="T0" fmla="*/ 14 w 19"/>
                <a:gd name="T1" fmla="*/ 35 h 35"/>
                <a:gd name="T2" fmla="*/ 11 w 19"/>
                <a:gd name="T3" fmla="*/ 34 h 35"/>
                <a:gd name="T4" fmla="*/ 10 w 19"/>
                <a:gd name="T5" fmla="*/ 3 h 35"/>
                <a:gd name="T6" fmla="*/ 16 w 19"/>
                <a:gd name="T7" fmla="*/ 1 h 35"/>
                <a:gd name="T8" fmla="*/ 17 w 19"/>
                <a:gd name="T9" fmla="*/ 7 h 35"/>
                <a:gd name="T10" fmla="*/ 17 w 19"/>
                <a:gd name="T11" fmla="*/ 29 h 35"/>
                <a:gd name="T12" fmla="*/ 17 w 19"/>
                <a:gd name="T13" fmla="*/ 34 h 35"/>
                <a:gd name="T14" fmla="*/ 14 w 19"/>
                <a:gd name="T15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" h="35">
                  <a:moveTo>
                    <a:pt x="14" y="35"/>
                  </a:moveTo>
                  <a:cubicBezTo>
                    <a:pt x="13" y="35"/>
                    <a:pt x="12" y="35"/>
                    <a:pt x="11" y="34"/>
                  </a:cubicBezTo>
                  <a:cubicBezTo>
                    <a:pt x="0" y="20"/>
                    <a:pt x="10" y="3"/>
                    <a:pt x="10" y="3"/>
                  </a:cubicBezTo>
                  <a:cubicBezTo>
                    <a:pt x="11" y="1"/>
                    <a:pt x="14" y="0"/>
                    <a:pt x="16" y="1"/>
                  </a:cubicBezTo>
                  <a:cubicBezTo>
                    <a:pt x="18" y="2"/>
                    <a:pt x="18" y="5"/>
                    <a:pt x="17" y="7"/>
                  </a:cubicBezTo>
                  <a:cubicBezTo>
                    <a:pt x="17" y="7"/>
                    <a:pt x="10" y="19"/>
                    <a:pt x="17" y="29"/>
                  </a:cubicBezTo>
                  <a:cubicBezTo>
                    <a:pt x="19" y="31"/>
                    <a:pt x="18" y="33"/>
                    <a:pt x="17" y="34"/>
                  </a:cubicBezTo>
                  <a:cubicBezTo>
                    <a:pt x="16" y="35"/>
                    <a:pt x="15" y="35"/>
                    <a:pt x="14" y="35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</p:grpSp>
      <p:grpSp>
        <p:nvGrpSpPr>
          <p:cNvPr id="27" name="组合 26"/>
          <p:cNvGrpSpPr/>
          <p:nvPr userDrawn="1"/>
        </p:nvGrpSpPr>
        <p:grpSpPr>
          <a:xfrm rot="18091546">
            <a:off x="591757" y="244001"/>
            <a:ext cx="273257" cy="273257"/>
            <a:chOff x="8914858" y="1139028"/>
            <a:chExt cx="622925" cy="622925"/>
          </a:xfrm>
        </p:grpSpPr>
        <p:sp>
          <p:nvSpPr>
            <p:cNvPr id="28" name="Freeform 127"/>
            <p:cNvSpPr/>
            <p:nvPr/>
          </p:nvSpPr>
          <p:spPr bwMode="auto">
            <a:xfrm>
              <a:off x="8914858" y="1532403"/>
              <a:ext cx="229550" cy="229550"/>
            </a:xfrm>
            <a:custGeom>
              <a:avLst/>
              <a:gdLst>
                <a:gd name="T0" fmla="*/ 131 w 297"/>
                <a:gd name="T1" fmla="*/ 0 h 297"/>
                <a:gd name="T2" fmla="*/ 80 w 297"/>
                <a:gd name="T3" fmla="*/ 52 h 297"/>
                <a:gd name="T4" fmla="*/ 3 w 297"/>
                <a:gd name="T5" fmla="*/ 282 h 297"/>
                <a:gd name="T6" fmla="*/ 15 w 297"/>
                <a:gd name="T7" fmla="*/ 294 h 297"/>
                <a:gd name="T8" fmla="*/ 245 w 297"/>
                <a:gd name="T9" fmla="*/ 217 h 297"/>
                <a:gd name="T10" fmla="*/ 297 w 297"/>
                <a:gd name="T11" fmla="*/ 166 h 297"/>
                <a:gd name="T12" fmla="*/ 131 w 297"/>
                <a:gd name="T13" fmla="*/ 0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7" h="297">
                  <a:moveTo>
                    <a:pt x="131" y="0"/>
                  </a:moveTo>
                  <a:cubicBezTo>
                    <a:pt x="80" y="52"/>
                    <a:pt x="80" y="52"/>
                    <a:pt x="80" y="52"/>
                  </a:cubicBezTo>
                  <a:cubicBezTo>
                    <a:pt x="3" y="282"/>
                    <a:pt x="3" y="282"/>
                    <a:pt x="3" y="282"/>
                  </a:cubicBezTo>
                  <a:cubicBezTo>
                    <a:pt x="0" y="291"/>
                    <a:pt x="6" y="297"/>
                    <a:pt x="15" y="294"/>
                  </a:cubicBezTo>
                  <a:cubicBezTo>
                    <a:pt x="245" y="217"/>
                    <a:pt x="245" y="217"/>
                    <a:pt x="245" y="217"/>
                  </a:cubicBezTo>
                  <a:cubicBezTo>
                    <a:pt x="297" y="166"/>
                    <a:pt x="297" y="166"/>
                    <a:pt x="297" y="166"/>
                  </a:cubicBezTo>
                  <a:lnTo>
                    <a:pt x="131" y="0"/>
                  </a:lnTo>
                  <a:close/>
                </a:path>
              </a:pathLst>
            </a:custGeom>
            <a:solidFill>
              <a:srgbClr val="FFE2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0" name="Freeform 128"/>
            <p:cNvSpPr/>
            <p:nvPr/>
          </p:nvSpPr>
          <p:spPr bwMode="auto">
            <a:xfrm>
              <a:off x="9350742" y="1139028"/>
              <a:ext cx="187041" cy="187041"/>
            </a:xfrm>
            <a:custGeom>
              <a:avLst/>
              <a:gdLst>
                <a:gd name="T0" fmla="*/ 165 w 242"/>
                <a:gd name="T1" fmla="*/ 242 h 242"/>
                <a:gd name="T2" fmla="*/ 0 w 242"/>
                <a:gd name="T3" fmla="*/ 77 h 242"/>
                <a:gd name="T4" fmla="*/ 60 w 242"/>
                <a:gd name="T5" fmla="*/ 17 h 242"/>
                <a:gd name="T6" fmla="*/ 121 w 242"/>
                <a:gd name="T7" fmla="*/ 17 h 242"/>
                <a:gd name="T8" fmla="*/ 225 w 242"/>
                <a:gd name="T9" fmla="*/ 121 h 242"/>
                <a:gd name="T10" fmla="*/ 225 w 242"/>
                <a:gd name="T11" fmla="*/ 182 h 242"/>
                <a:gd name="T12" fmla="*/ 165 w 242"/>
                <a:gd name="T13" fmla="*/ 242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2" h="242">
                  <a:moveTo>
                    <a:pt x="165" y="242"/>
                  </a:moveTo>
                  <a:cubicBezTo>
                    <a:pt x="0" y="77"/>
                    <a:pt x="0" y="77"/>
                    <a:pt x="0" y="77"/>
                  </a:cubicBezTo>
                  <a:cubicBezTo>
                    <a:pt x="60" y="17"/>
                    <a:pt x="60" y="17"/>
                    <a:pt x="60" y="17"/>
                  </a:cubicBezTo>
                  <a:cubicBezTo>
                    <a:pt x="77" y="0"/>
                    <a:pt x="104" y="0"/>
                    <a:pt x="121" y="17"/>
                  </a:cubicBezTo>
                  <a:cubicBezTo>
                    <a:pt x="225" y="121"/>
                    <a:pt x="225" y="121"/>
                    <a:pt x="225" y="121"/>
                  </a:cubicBezTo>
                  <a:cubicBezTo>
                    <a:pt x="242" y="138"/>
                    <a:pt x="242" y="165"/>
                    <a:pt x="225" y="182"/>
                  </a:cubicBezTo>
                  <a:lnTo>
                    <a:pt x="165" y="242"/>
                  </a:lnTo>
                  <a:close/>
                </a:path>
              </a:pathLst>
            </a:custGeom>
            <a:solidFill>
              <a:srgbClr val="3CAE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1" name="Freeform 129"/>
            <p:cNvSpPr/>
            <p:nvPr/>
          </p:nvSpPr>
          <p:spPr bwMode="auto">
            <a:xfrm>
              <a:off x="9306598" y="1191020"/>
              <a:ext cx="179193" cy="179193"/>
            </a:xfrm>
            <a:custGeom>
              <a:avLst/>
              <a:gdLst>
                <a:gd name="T0" fmla="*/ 392 w 548"/>
                <a:gd name="T1" fmla="*/ 548 h 548"/>
                <a:gd name="T2" fmla="*/ 0 w 548"/>
                <a:gd name="T3" fmla="*/ 156 h 548"/>
                <a:gd name="T4" fmla="*/ 158 w 548"/>
                <a:gd name="T5" fmla="*/ 0 h 548"/>
                <a:gd name="T6" fmla="*/ 548 w 548"/>
                <a:gd name="T7" fmla="*/ 389 h 548"/>
                <a:gd name="T8" fmla="*/ 392 w 548"/>
                <a:gd name="T9" fmla="*/ 548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8" h="548">
                  <a:moveTo>
                    <a:pt x="392" y="548"/>
                  </a:moveTo>
                  <a:lnTo>
                    <a:pt x="0" y="156"/>
                  </a:lnTo>
                  <a:lnTo>
                    <a:pt x="158" y="0"/>
                  </a:lnTo>
                  <a:lnTo>
                    <a:pt x="548" y="389"/>
                  </a:lnTo>
                  <a:lnTo>
                    <a:pt x="392" y="548"/>
                  </a:lnTo>
                  <a:close/>
                </a:path>
              </a:pathLst>
            </a:custGeom>
            <a:solidFill>
              <a:srgbClr val="DBDB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2" name="Freeform 130"/>
            <p:cNvSpPr/>
            <p:nvPr/>
          </p:nvSpPr>
          <p:spPr bwMode="auto">
            <a:xfrm>
              <a:off x="8976660" y="1239743"/>
              <a:ext cx="460409" cy="460409"/>
            </a:xfrm>
            <a:custGeom>
              <a:avLst/>
              <a:gdLst>
                <a:gd name="T0" fmla="*/ 1016 w 1408"/>
                <a:gd name="T1" fmla="*/ 0 h 1408"/>
                <a:gd name="T2" fmla="*/ 0 w 1408"/>
                <a:gd name="T3" fmla="*/ 1018 h 1408"/>
                <a:gd name="T4" fmla="*/ 208 w 1408"/>
                <a:gd name="T5" fmla="*/ 1004 h 1408"/>
                <a:gd name="T6" fmla="*/ 196 w 1408"/>
                <a:gd name="T7" fmla="*/ 1212 h 1408"/>
                <a:gd name="T8" fmla="*/ 404 w 1408"/>
                <a:gd name="T9" fmla="*/ 1200 h 1408"/>
                <a:gd name="T10" fmla="*/ 390 w 1408"/>
                <a:gd name="T11" fmla="*/ 1408 h 1408"/>
                <a:gd name="T12" fmla="*/ 1408 w 1408"/>
                <a:gd name="T13" fmla="*/ 392 h 1408"/>
                <a:gd name="T14" fmla="*/ 1016 w 1408"/>
                <a:gd name="T15" fmla="*/ 0 h 1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08" h="1408">
                  <a:moveTo>
                    <a:pt x="1016" y="0"/>
                  </a:moveTo>
                  <a:lnTo>
                    <a:pt x="0" y="1018"/>
                  </a:lnTo>
                  <a:lnTo>
                    <a:pt x="208" y="1004"/>
                  </a:lnTo>
                  <a:lnTo>
                    <a:pt x="196" y="1212"/>
                  </a:lnTo>
                  <a:lnTo>
                    <a:pt x="404" y="1200"/>
                  </a:lnTo>
                  <a:lnTo>
                    <a:pt x="390" y="1408"/>
                  </a:lnTo>
                  <a:lnTo>
                    <a:pt x="1408" y="392"/>
                  </a:lnTo>
                  <a:lnTo>
                    <a:pt x="1016" y="0"/>
                  </a:lnTo>
                  <a:close/>
                </a:path>
              </a:pathLst>
            </a:custGeom>
            <a:solidFill>
              <a:srgbClr val="F8B1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3" name="Freeform 131"/>
            <p:cNvSpPr/>
            <p:nvPr/>
          </p:nvSpPr>
          <p:spPr bwMode="auto">
            <a:xfrm>
              <a:off x="8976660" y="1239743"/>
              <a:ext cx="364926" cy="332881"/>
            </a:xfrm>
            <a:custGeom>
              <a:avLst/>
              <a:gdLst>
                <a:gd name="T0" fmla="*/ 1116 w 1116"/>
                <a:gd name="T1" fmla="*/ 99 h 1018"/>
                <a:gd name="T2" fmla="*/ 1016 w 1116"/>
                <a:gd name="T3" fmla="*/ 0 h 1018"/>
                <a:gd name="T4" fmla="*/ 0 w 1116"/>
                <a:gd name="T5" fmla="*/ 1018 h 1018"/>
                <a:gd name="T6" fmla="*/ 208 w 1116"/>
                <a:gd name="T7" fmla="*/ 1004 h 1018"/>
                <a:gd name="T8" fmla="*/ 1116 w 1116"/>
                <a:gd name="T9" fmla="*/ 99 h 10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6" h="1018">
                  <a:moveTo>
                    <a:pt x="1116" y="99"/>
                  </a:moveTo>
                  <a:lnTo>
                    <a:pt x="1016" y="0"/>
                  </a:lnTo>
                  <a:lnTo>
                    <a:pt x="0" y="1018"/>
                  </a:lnTo>
                  <a:lnTo>
                    <a:pt x="208" y="1004"/>
                  </a:lnTo>
                  <a:lnTo>
                    <a:pt x="1116" y="99"/>
                  </a:lnTo>
                  <a:close/>
                </a:path>
              </a:pathLst>
            </a:custGeom>
            <a:solidFill>
              <a:srgbClr val="FFD0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4" name="Freeform 132"/>
            <p:cNvSpPr/>
            <p:nvPr/>
          </p:nvSpPr>
          <p:spPr bwMode="auto">
            <a:xfrm>
              <a:off x="9104188" y="1335225"/>
              <a:ext cx="332881" cy="364926"/>
            </a:xfrm>
            <a:custGeom>
              <a:avLst/>
              <a:gdLst>
                <a:gd name="T0" fmla="*/ 919 w 1018"/>
                <a:gd name="T1" fmla="*/ 0 h 1116"/>
                <a:gd name="T2" fmla="*/ 1018 w 1018"/>
                <a:gd name="T3" fmla="*/ 100 h 1116"/>
                <a:gd name="T4" fmla="*/ 0 w 1018"/>
                <a:gd name="T5" fmla="*/ 1116 h 1116"/>
                <a:gd name="T6" fmla="*/ 14 w 1018"/>
                <a:gd name="T7" fmla="*/ 908 h 1116"/>
                <a:gd name="T8" fmla="*/ 919 w 1018"/>
                <a:gd name="T9" fmla="*/ 0 h 1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8" h="1116">
                  <a:moveTo>
                    <a:pt x="919" y="0"/>
                  </a:moveTo>
                  <a:lnTo>
                    <a:pt x="1018" y="100"/>
                  </a:lnTo>
                  <a:lnTo>
                    <a:pt x="0" y="1116"/>
                  </a:lnTo>
                  <a:lnTo>
                    <a:pt x="14" y="908"/>
                  </a:lnTo>
                  <a:lnTo>
                    <a:pt x="919" y="0"/>
                  </a:lnTo>
                  <a:close/>
                </a:path>
              </a:pathLst>
            </a:custGeom>
            <a:solidFill>
              <a:srgbClr val="C981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5" name="Freeform 133"/>
            <p:cNvSpPr/>
            <p:nvPr/>
          </p:nvSpPr>
          <p:spPr bwMode="auto">
            <a:xfrm>
              <a:off x="8914858" y="1692957"/>
              <a:ext cx="68996" cy="68996"/>
            </a:xfrm>
            <a:custGeom>
              <a:avLst/>
              <a:gdLst>
                <a:gd name="T0" fmla="*/ 27 w 89"/>
                <a:gd name="T1" fmla="*/ 0 h 89"/>
                <a:gd name="T2" fmla="*/ 3 w 89"/>
                <a:gd name="T3" fmla="*/ 74 h 89"/>
                <a:gd name="T4" fmla="*/ 15 w 89"/>
                <a:gd name="T5" fmla="*/ 86 h 89"/>
                <a:gd name="T6" fmla="*/ 89 w 89"/>
                <a:gd name="T7" fmla="*/ 62 h 89"/>
                <a:gd name="T8" fmla="*/ 66 w 89"/>
                <a:gd name="T9" fmla="*/ 23 h 89"/>
                <a:gd name="T10" fmla="*/ 27 w 89"/>
                <a:gd name="T11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" h="89">
                  <a:moveTo>
                    <a:pt x="27" y="0"/>
                  </a:moveTo>
                  <a:cubicBezTo>
                    <a:pt x="3" y="74"/>
                    <a:pt x="3" y="74"/>
                    <a:pt x="3" y="74"/>
                  </a:cubicBezTo>
                  <a:cubicBezTo>
                    <a:pt x="0" y="83"/>
                    <a:pt x="6" y="89"/>
                    <a:pt x="15" y="86"/>
                  </a:cubicBezTo>
                  <a:cubicBezTo>
                    <a:pt x="89" y="62"/>
                    <a:pt x="89" y="62"/>
                    <a:pt x="89" y="62"/>
                  </a:cubicBezTo>
                  <a:cubicBezTo>
                    <a:pt x="84" y="47"/>
                    <a:pt x="77" y="34"/>
                    <a:pt x="66" y="23"/>
                  </a:cubicBezTo>
                  <a:cubicBezTo>
                    <a:pt x="55" y="12"/>
                    <a:pt x="42" y="5"/>
                    <a:pt x="27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黄色书笔有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63710" y="5997189"/>
            <a:ext cx="418935" cy="54317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 userDrawn="1"/>
        </p:nvPicPr>
        <p:blipFill>
          <a:blip r:embed="rId3"/>
          <a:srcRect l="-420" t="-44884" r="95337" b="2492"/>
          <a:stretch>
            <a:fillRect/>
          </a:stretch>
        </p:blipFill>
        <p:spPr>
          <a:xfrm>
            <a:off x="-257137" y="1413671"/>
            <a:ext cx="582814" cy="2647701"/>
          </a:xfrm>
          <a:custGeom>
            <a:avLst/>
            <a:gdLst>
              <a:gd name="connsiteX0" fmla="*/ 0 w 582814"/>
              <a:gd name="connsiteY0" fmla="*/ 0 h 2647701"/>
              <a:gd name="connsiteX1" fmla="*/ 582814 w 582814"/>
              <a:gd name="connsiteY1" fmla="*/ 0 h 2647701"/>
              <a:gd name="connsiteX2" fmla="*/ 582814 w 582814"/>
              <a:gd name="connsiteY2" fmla="*/ 834598 h 2647701"/>
              <a:gd name="connsiteX3" fmla="*/ 48113 w 582814"/>
              <a:gd name="connsiteY3" fmla="*/ 834598 h 2647701"/>
              <a:gd name="connsiteX4" fmla="*/ 48113 w 582814"/>
              <a:gd name="connsiteY4" fmla="*/ 2647701 h 2647701"/>
              <a:gd name="connsiteX5" fmla="*/ 0 w 582814"/>
              <a:gd name="connsiteY5" fmla="*/ 2647701 h 2647701"/>
              <a:gd name="connsiteX6" fmla="*/ 0 w 582814"/>
              <a:gd name="connsiteY6" fmla="*/ 0 h 2647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2814" h="2647701">
                <a:moveTo>
                  <a:pt x="0" y="0"/>
                </a:moveTo>
                <a:lnTo>
                  <a:pt x="582814" y="0"/>
                </a:lnTo>
                <a:lnTo>
                  <a:pt x="582814" y="834598"/>
                </a:lnTo>
                <a:lnTo>
                  <a:pt x="48113" y="834598"/>
                </a:lnTo>
                <a:lnTo>
                  <a:pt x="48113" y="2647701"/>
                </a:lnTo>
                <a:lnTo>
                  <a:pt x="0" y="2647701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8" name="图片 57"/>
          <p:cNvPicPr>
            <a:picLocks noChangeAspect="1"/>
          </p:cNvPicPr>
          <p:nvPr userDrawn="1"/>
        </p:nvPicPr>
        <p:blipFill>
          <a:blip r:embed="rId4"/>
          <a:srcRect l="380" t="48505" r="-10112" b="-948"/>
          <a:stretch>
            <a:fillRect/>
          </a:stretch>
        </p:blipFill>
        <p:spPr>
          <a:xfrm>
            <a:off x="-345289" y="6761699"/>
            <a:ext cx="12590212" cy="914400"/>
          </a:xfrm>
          <a:custGeom>
            <a:avLst/>
            <a:gdLst>
              <a:gd name="connsiteX0" fmla="*/ 11430023 w 12590212"/>
              <a:gd name="connsiteY0" fmla="*/ 0 h 914400"/>
              <a:gd name="connsiteX1" fmla="*/ 12590212 w 12590212"/>
              <a:gd name="connsiteY1" fmla="*/ 0 h 914400"/>
              <a:gd name="connsiteX2" fmla="*/ 12590212 w 12590212"/>
              <a:gd name="connsiteY2" fmla="*/ 914400 h 914400"/>
              <a:gd name="connsiteX3" fmla="*/ 0 w 12590212"/>
              <a:gd name="connsiteY3" fmla="*/ 914400 h 914400"/>
              <a:gd name="connsiteX4" fmla="*/ 0 w 12590212"/>
              <a:gd name="connsiteY4" fmla="*/ 897878 h 914400"/>
              <a:gd name="connsiteX5" fmla="*/ 11430023 w 12590212"/>
              <a:gd name="connsiteY5" fmla="*/ 897878 h 914400"/>
              <a:gd name="connsiteX6" fmla="*/ 11430023 w 12590212"/>
              <a:gd name="connsiteY6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590212" h="914400">
                <a:moveTo>
                  <a:pt x="11430023" y="0"/>
                </a:moveTo>
                <a:lnTo>
                  <a:pt x="12590212" y="0"/>
                </a:lnTo>
                <a:lnTo>
                  <a:pt x="12590212" y="914400"/>
                </a:lnTo>
                <a:lnTo>
                  <a:pt x="0" y="914400"/>
                </a:lnTo>
                <a:lnTo>
                  <a:pt x="0" y="897878"/>
                </a:lnTo>
                <a:lnTo>
                  <a:pt x="11430023" y="897878"/>
                </a:lnTo>
                <a:lnTo>
                  <a:pt x="11430023" y="0"/>
                </a:lnTo>
                <a:close/>
              </a:path>
            </a:pathLst>
          </a:custGeom>
        </p:spPr>
      </p:pic>
      <p:pic>
        <p:nvPicPr>
          <p:cNvPr id="57" name="图片 56"/>
          <p:cNvPicPr>
            <a:picLocks noChangeAspect="1"/>
          </p:cNvPicPr>
          <p:nvPr userDrawn="1"/>
        </p:nvPicPr>
        <p:blipFill>
          <a:blip r:embed="rId4"/>
          <a:srcRect t="77711" r="99620"/>
          <a:stretch>
            <a:fillRect/>
          </a:stretch>
        </p:blipFill>
        <p:spPr>
          <a:xfrm>
            <a:off x="-388931" y="7270945"/>
            <a:ext cx="43643" cy="388632"/>
          </a:xfrm>
          <a:custGeom>
            <a:avLst/>
            <a:gdLst>
              <a:gd name="connsiteX0" fmla="*/ 0 w 43643"/>
              <a:gd name="connsiteY0" fmla="*/ 0 h 388632"/>
              <a:gd name="connsiteX1" fmla="*/ 43643 w 43643"/>
              <a:gd name="connsiteY1" fmla="*/ 0 h 388632"/>
              <a:gd name="connsiteX2" fmla="*/ 43643 w 43643"/>
              <a:gd name="connsiteY2" fmla="*/ 388632 h 388632"/>
              <a:gd name="connsiteX3" fmla="*/ 0 w 43643"/>
              <a:gd name="connsiteY3" fmla="*/ 388632 h 388632"/>
              <a:gd name="connsiteX4" fmla="*/ 0 w 43643"/>
              <a:gd name="connsiteY4" fmla="*/ 0 h 388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643" h="388632">
                <a:moveTo>
                  <a:pt x="0" y="0"/>
                </a:moveTo>
                <a:lnTo>
                  <a:pt x="43643" y="0"/>
                </a:lnTo>
                <a:lnTo>
                  <a:pt x="43643" y="388632"/>
                </a:lnTo>
                <a:lnTo>
                  <a:pt x="0" y="388632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4" name="图片 53"/>
          <p:cNvPicPr>
            <a:picLocks noChangeAspect="1"/>
          </p:cNvPicPr>
          <p:nvPr userDrawn="1"/>
        </p:nvPicPr>
        <p:blipFill>
          <a:blip r:embed="rId4"/>
          <a:srcRect l="-4473" t="25268" r="100000" b="22289"/>
          <a:stretch>
            <a:fillRect/>
          </a:stretch>
        </p:blipFill>
        <p:spPr>
          <a:xfrm>
            <a:off x="-902136" y="6356545"/>
            <a:ext cx="513204" cy="914400"/>
          </a:xfrm>
          <a:custGeom>
            <a:avLst/>
            <a:gdLst>
              <a:gd name="connsiteX0" fmla="*/ 0 w 513204"/>
              <a:gd name="connsiteY0" fmla="*/ 0 h 914400"/>
              <a:gd name="connsiteX1" fmla="*/ 513204 w 513204"/>
              <a:gd name="connsiteY1" fmla="*/ 0 h 914400"/>
              <a:gd name="connsiteX2" fmla="*/ 513204 w 513204"/>
              <a:gd name="connsiteY2" fmla="*/ 914400 h 914400"/>
              <a:gd name="connsiteX3" fmla="*/ 0 w 513204"/>
              <a:gd name="connsiteY3" fmla="*/ 914400 h 914400"/>
              <a:gd name="connsiteX4" fmla="*/ 0 w 513204"/>
              <a:gd name="connsiteY4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3204" h="914400">
                <a:moveTo>
                  <a:pt x="0" y="0"/>
                </a:moveTo>
                <a:lnTo>
                  <a:pt x="513204" y="0"/>
                </a:lnTo>
                <a:lnTo>
                  <a:pt x="513204" y="914400"/>
                </a:lnTo>
                <a:lnTo>
                  <a:pt x="0" y="914400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12" name="组合 11"/>
          <p:cNvGrpSpPr/>
          <p:nvPr userDrawn="1"/>
        </p:nvGrpSpPr>
        <p:grpSpPr>
          <a:xfrm>
            <a:off x="320273" y="5772542"/>
            <a:ext cx="325664" cy="968472"/>
            <a:chOff x="162845" y="5707378"/>
            <a:chExt cx="325664" cy="968472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62845" y="5707378"/>
              <a:ext cx="325664" cy="968472"/>
              <a:chOff x="780804" y="4633491"/>
              <a:chExt cx="325664" cy="968472"/>
            </a:xfrm>
          </p:grpSpPr>
          <p:sp>
            <p:nvSpPr>
              <p:cNvPr id="89" name="矩形 88"/>
              <p:cNvSpPr/>
              <p:nvPr userDrawn="1"/>
            </p:nvSpPr>
            <p:spPr>
              <a:xfrm>
                <a:off x="832154" y="4902984"/>
                <a:ext cx="222964" cy="698979"/>
              </a:xfrm>
              <a:custGeom>
                <a:avLst/>
                <a:gdLst>
                  <a:gd name="connsiteX0" fmla="*/ 0 w 157649"/>
                  <a:gd name="connsiteY0" fmla="*/ 0 h 398534"/>
                  <a:gd name="connsiteX1" fmla="*/ 157649 w 157649"/>
                  <a:gd name="connsiteY1" fmla="*/ 0 h 398534"/>
                  <a:gd name="connsiteX2" fmla="*/ 157649 w 157649"/>
                  <a:gd name="connsiteY2" fmla="*/ 398534 h 398534"/>
                  <a:gd name="connsiteX3" fmla="*/ 0 w 157649"/>
                  <a:gd name="connsiteY3" fmla="*/ 398534 h 398534"/>
                  <a:gd name="connsiteX4" fmla="*/ 0 w 157649"/>
                  <a:gd name="connsiteY4" fmla="*/ 0 h 398534"/>
                  <a:gd name="connsiteX0-1" fmla="*/ 0 w 222964"/>
                  <a:gd name="connsiteY0-2" fmla="*/ 209005 h 607539"/>
                  <a:gd name="connsiteX1-3" fmla="*/ 222964 w 222964"/>
                  <a:gd name="connsiteY1-4" fmla="*/ 0 h 607539"/>
                  <a:gd name="connsiteX2-5" fmla="*/ 157649 w 222964"/>
                  <a:gd name="connsiteY2-6" fmla="*/ 607539 h 607539"/>
                  <a:gd name="connsiteX3-7" fmla="*/ 0 w 222964"/>
                  <a:gd name="connsiteY3-8" fmla="*/ 607539 h 607539"/>
                  <a:gd name="connsiteX4-9" fmla="*/ 0 w 222964"/>
                  <a:gd name="connsiteY4-10" fmla="*/ 209005 h 607539"/>
                  <a:gd name="connsiteX0-11" fmla="*/ 26125 w 222964"/>
                  <a:gd name="connsiteY0-12" fmla="*/ 0 h 698979"/>
                  <a:gd name="connsiteX1-13" fmla="*/ 222964 w 222964"/>
                  <a:gd name="connsiteY1-14" fmla="*/ 91440 h 698979"/>
                  <a:gd name="connsiteX2-15" fmla="*/ 157649 w 222964"/>
                  <a:gd name="connsiteY2-16" fmla="*/ 698979 h 698979"/>
                  <a:gd name="connsiteX3-17" fmla="*/ 0 w 222964"/>
                  <a:gd name="connsiteY3-18" fmla="*/ 698979 h 698979"/>
                  <a:gd name="connsiteX4-19" fmla="*/ 26125 w 222964"/>
                  <a:gd name="connsiteY4-20" fmla="*/ 0 h 6989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22964" h="698979">
                    <a:moveTo>
                      <a:pt x="26125" y="0"/>
                    </a:moveTo>
                    <a:lnTo>
                      <a:pt x="222964" y="91440"/>
                    </a:lnTo>
                    <a:lnTo>
                      <a:pt x="157649" y="698979"/>
                    </a:lnTo>
                    <a:lnTo>
                      <a:pt x="0" y="698979"/>
                    </a:lnTo>
                    <a:lnTo>
                      <a:pt x="26125" y="0"/>
                    </a:lnTo>
                    <a:close/>
                  </a:path>
                </a:pathLst>
              </a:custGeom>
              <a:solidFill>
                <a:srgbClr val="2CA03B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等腰三角形 89"/>
              <p:cNvSpPr/>
              <p:nvPr userDrawn="1"/>
            </p:nvSpPr>
            <p:spPr>
              <a:xfrm>
                <a:off x="780804" y="4633491"/>
                <a:ext cx="325664" cy="391158"/>
              </a:xfrm>
              <a:prstGeom prst="triangle">
                <a:avLst/>
              </a:prstGeom>
              <a:solidFill>
                <a:srgbClr val="EE7A24"/>
              </a:solidFill>
              <a:ln>
                <a:solidFill>
                  <a:srgbClr val="EE7A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弦形 90"/>
              <p:cNvSpPr/>
              <p:nvPr userDrawn="1"/>
            </p:nvSpPr>
            <p:spPr>
              <a:xfrm rot="5400000">
                <a:off x="823546" y="5129388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矩形 3"/>
              <p:cNvSpPr/>
              <p:nvPr userDrawn="1"/>
            </p:nvSpPr>
            <p:spPr>
              <a:xfrm>
                <a:off x="852060" y="5180748"/>
                <a:ext cx="165099" cy="45719"/>
              </a:xfrm>
              <a:custGeom>
                <a:avLst/>
                <a:gdLst>
                  <a:gd name="connsiteX0" fmla="*/ 0 w 156633"/>
                  <a:gd name="connsiteY0" fmla="*/ 0 h 46567"/>
                  <a:gd name="connsiteX1" fmla="*/ 156633 w 156633"/>
                  <a:gd name="connsiteY1" fmla="*/ 0 h 46567"/>
                  <a:gd name="connsiteX2" fmla="*/ 156633 w 156633"/>
                  <a:gd name="connsiteY2" fmla="*/ 46567 h 46567"/>
                  <a:gd name="connsiteX3" fmla="*/ 0 w 156633"/>
                  <a:gd name="connsiteY3" fmla="*/ 46567 h 46567"/>
                  <a:gd name="connsiteX4" fmla="*/ 0 w 156633"/>
                  <a:gd name="connsiteY4" fmla="*/ 0 h 46567"/>
                  <a:gd name="connsiteX0-1" fmla="*/ 8466 w 165099"/>
                  <a:gd name="connsiteY0-2" fmla="*/ 0 h 46567"/>
                  <a:gd name="connsiteX1-3" fmla="*/ 165099 w 165099"/>
                  <a:gd name="connsiteY1-4" fmla="*/ 0 h 46567"/>
                  <a:gd name="connsiteX2-5" fmla="*/ 165099 w 165099"/>
                  <a:gd name="connsiteY2-6" fmla="*/ 46567 h 46567"/>
                  <a:gd name="connsiteX3-7" fmla="*/ 0 w 165099"/>
                  <a:gd name="connsiteY3-8" fmla="*/ 25400 h 46567"/>
                  <a:gd name="connsiteX4-9" fmla="*/ 8466 w 165099"/>
                  <a:gd name="connsiteY4-10" fmla="*/ 0 h 465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5099" h="46567">
                    <a:moveTo>
                      <a:pt x="8466" y="0"/>
                    </a:moveTo>
                    <a:lnTo>
                      <a:pt x="165099" y="0"/>
                    </a:lnTo>
                    <a:lnTo>
                      <a:pt x="165099" y="46567"/>
                    </a:lnTo>
                    <a:lnTo>
                      <a:pt x="0" y="25400"/>
                    </a:lnTo>
                    <a:lnTo>
                      <a:pt x="846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弦形 19"/>
              <p:cNvSpPr/>
              <p:nvPr userDrawn="1"/>
            </p:nvSpPr>
            <p:spPr>
              <a:xfrm rot="5400000">
                <a:off x="813462" y="5318541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7" name="直接连接符 6"/>
            <p:cNvCxnSpPr>
              <a:stCxn id="90" idx="1"/>
              <a:endCxn id="90" idx="5"/>
            </p:cNvCxnSpPr>
            <p:nvPr userDrawn="1"/>
          </p:nvCxnSpPr>
          <p:spPr>
            <a:xfrm>
              <a:off x="244261" y="5902957"/>
              <a:ext cx="162832" cy="0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flipV="1">
              <a:off x="206782" y="5988807"/>
              <a:ext cx="216000" cy="12956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6" name="图片 85"/>
          <p:cNvPicPr>
            <a:picLocks noChangeAspect="1"/>
          </p:cNvPicPr>
          <p:nvPr userDrawn="1"/>
        </p:nvPicPr>
        <p:blipFill>
          <a:blip r:embed="rId5"/>
          <a:srcRect r="38168" b="53720"/>
          <a:stretch>
            <a:fillRect/>
          </a:stretch>
        </p:blipFill>
        <p:spPr>
          <a:xfrm>
            <a:off x="9697211" y="5940827"/>
            <a:ext cx="2494789" cy="929444"/>
          </a:xfrm>
          <a:custGeom>
            <a:avLst/>
            <a:gdLst>
              <a:gd name="connsiteX0" fmla="*/ 0 w 2229950"/>
              <a:gd name="connsiteY0" fmla="*/ 0 h 1102244"/>
              <a:gd name="connsiteX1" fmla="*/ 2229950 w 2229950"/>
              <a:gd name="connsiteY1" fmla="*/ 0 h 1102244"/>
              <a:gd name="connsiteX2" fmla="*/ 2229950 w 2229950"/>
              <a:gd name="connsiteY2" fmla="*/ 1102244 h 1102244"/>
              <a:gd name="connsiteX3" fmla="*/ 0 w 2229950"/>
              <a:gd name="connsiteY3" fmla="*/ 1102244 h 1102244"/>
              <a:gd name="connsiteX4" fmla="*/ 0 w 2229950"/>
              <a:gd name="connsiteY4" fmla="*/ 0 h 1102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9950" h="1102244">
                <a:moveTo>
                  <a:pt x="0" y="0"/>
                </a:moveTo>
                <a:lnTo>
                  <a:pt x="2229950" y="0"/>
                </a:lnTo>
                <a:lnTo>
                  <a:pt x="2229950" y="1102244"/>
                </a:lnTo>
                <a:lnTo>
                  <a:pt x="0" y="110224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60" name="图片 59"/>
          <p:cNvPicPr>
            <a:picLocks noChangeAspect="1"/>
          </p:cNvPicPr>
          <p:nvPr userDrawn="1"/>
        </p:nvPicPr>
        <p:blipFill>
          <a:blip r:embed="rId4"/>
          <a:srcRect b="51495"/>
          <a:stretch>
            <a:fillRect/>
          </a:stretch>
        </p:blipFill>
        <p:spPr>
          <a:xfrm>
            <a:off x="-464734" y="6270980"/>
            <a:ext cx="12364823" cy="594408"/>
          </a:xfrm>
          <a:custGeom>
            <a:avLst/>
            <a:gdLst>
              <a:gd name="connsiteX0" fmla="*/ 0 w 11473666"/>
              <a:gd name="connsiteY0" fmla="*/ 0 h 845729"/>
              <a:gd name="connsiteX1" fmla="*/ 11473666 w 11473666"/>
              <a:gd name="connsiteY1" fmla="*/ 0 h 845729"/>
              <a:gd name="connsiteX2" fmla="*/ 11473666 w 11473666"/>
              <a:gd name="connsiteY2" fmla="*/ 845729 h 845729"/>
              <a:gd name="connsiteX3" fmla="*/ 401196 w 11473666"/>
              <a:gd name="connsiteY3" fmla="*/ 845729 h 845729"/>
              <a:gd name="connsiteX4" fmla="*/ 401196 w 11473666"/>
              <a:gd name="connsiteY4" fmla="*/ 440575 h 845729"/>
              <a:gd name="connsiteX5" fmla="*/ 0 w 11473666"/>
              <a:gd name="connsiteY5" fmla="*/ 440575 h 845729"/>
              <a:gd name="connsiteX6" fmla="*/ 0 w 11473666"/>
              <a:gd name="connsiteY6" fmla="*/ 0 h 845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73666" h="845729">
                <a:moveTo>
                  <a:pt x="0" y="0"/>
                </a:moveTo>
                <a:lnTo>
                  <a:pt x="11473666" y="0"/>
                </a:lnTo>
                <a:lnTo>
                  <a:pt x="11473666" y="845729"/>
                </a:lnTo>
                <a:lnTo>
                  <a:pt x="401196" y="845729"/>
                </a:lnTo>
                <a:lnTo>
                  <a:pt x="401196" y="440575"/>
                </a:lnTo>
                <a:lnTo>
                  <a:pt x="0" y="4405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82" name="图片 81"/>
          <p:cNvPicPr>
            <a:picLocks noChangeAspect="1"/>
          </p:cNvPicPr>
          <p:nvPr userDrawn="1"/>
        </p:nvPicPr>
        <p:blipFill>
          <a:blip r:embed="rId6"/>
          <a:srcRect b="61499"/>
          <a:stretch>
            <a:fillRect/>
          </a:stretch>
        </p:blipFill>
        <p:spPr>
          <a:xfrm>
            <a:off x="9583381" y="6271203"/>
            <a:ext cx="2424987" cy="594408"/>
          </a:xfrm>
          <a:custGeom>
            <a:avLst/>
            <a:gdLst>
              <a:gd name="connsiteX0" fmla="*/ 0 w 2468880"/>
              <a:gd name="connsiteY0" fmla="*/ 0 h 514039"/>
              <a:gd name="connsiteX1" fmla="*/ 2468880 w 2468880"/>
              <a:gd name="connsiteY1" fmla="*/ 0 h 514039"/>
              <a:gd name="connsiteX2" fmla="*/ 2468880 w 2468880"/>
              <a:gd name="connsiteY2" fmla="*/ 514039 h 514039"/>
              <a:gd name="connsiteX3" fmla="*/ 0 w 2468880"/>
              <a:gd name="connsiteY3" fmla="*/ 514039 h 514039"/>
              <a:gd name="connsiteX4" fmla="*/ 0 w 2468880"/>
              <a:gd name="connsiteY4" fmla="*/ 0 h 514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8880" h="514039">
                <a:moveTo>
                  <a:pt x="0" y="0"/>
                </a:moveTo>
                <a:lnTo>
                  <a:pt x="2468880" y="0"/>
                </a:lnTo>
                <a:lnTo>
                  <a:pt x="2468880" y="514039"/>
                </a:lnTo>
                <a:lnTo>
                  <a:pt x="0" y="514039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21" name="组合 20"/>
          <p:cNvGrpSpPr/>
          <p:nvPr userDrawn="1"/>
        </p:nvGrpSpPr>
        <p:grpSpPr>
          <a:xfrm rot="433303">
            <a:off x="348834" y="216116"/>
            <a:ext cx="691651" cy="549023"/>
            <a:chOff x="5254626" y="922338"/>
            <a:chExt cx="528638" cy="420688"/>
          </a:xfrm>
        </p:grpSpPr>
        <p:sp>
          <p:nvSpPr>
            <p:cNvPr id="22" name="Freeform 35"/>
            <p:cNvSpPr/>
            <p:nvPr/>
          </p:nvSpPr>
          <p:spPr bwMode="auto">
            <a:xfrm>
              <a:off x="5280026" y="922338"/>
              <a:ext cx="503238" cy="336550"/>
            </a:xfrm>
            <a:custGeom>
              <a:avLst/>
              <a:gdLst>
                <a:gd name="T0" fmla="*/ 185 w 185"/>
                <a:gd name="T1" fmla="*/ 37 h 123"/>
                <a:gd name="T2" fmla="*/ 183 w 185"/>
                <a:gd name="T3" fmla="*/ 35 h 123"/>
                <a:gd name="T4" fmla="*/ 90 w 185"/>
                <a:gd name="T5" fmla="*/ 1 h 123"/>
                <a:gd name="T6" fmla="*/ 86 w 185"/>
                <a:gd name="T7" fmla="*/ 2 h 123"/>
                <a:gd name="T8" fmla="*/ 2 w 185"/>
                <a:gd name="T9" fmla="*/ 74 h 123"/>
                <a:gd name="T10" fmla="*/ 1 w 185"/>
                <a:gd name="T11" fmla="*/ 77 h 123"/>
                <a:gd name="T12" fmla="*/ 3 w 185"/>
                <a:gd name="T13" fmla="*/ 80 h 123"/>
                <a:gd name="T14" fmla="*/ 99 w 185"/>
                <a:gd name="T15" fmla="*/ 123 h 123"/>
                <a:gd name="T16" fmla="*/ 101 w 185"/>
                <a:gd name="T17" fmla="*/ 123 h 123"/>
                <a:gd name="T18" fmla="*/ 104 w 185"/>
                <a:gd name="T19" fmla="*/ 122 h 123"/>
                <a:gd name="T20" fmla="*/ 184 w 185"/>
                <a:gd name="T21" fmla="*/ 41 h 123"/>
                <a:gd name="T22" fmla="*/ 185 w 185"/>
                <a:gd name="T23" fmla="*/ 37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5" h="123">
                  <a:moveTo>
                    <a:pt x="185" y="37"/>
                  </a:moveTo>
                  <a:cubicBezTo>
                    <a:pt x="185" y="36"/>
                    <a:pt x="184" y="35"/>
                    <a:pt x="183" y="35"/>
                  </a:cubicBezTo>
                  <a:cubicBezTo>
                    <a:pt x="90" y="1"/>
                    <a:pt x="90" y="1"/>
                    <a:pt x="90" y="1"/>
                  </a:cubicBezTo>
                  <a:cubicBezTo>
                    <a:pt x="88" y="0"/>
                    <a:pt x="87" y="1"/>
                    <a:pt x="86" y="2"/>
                  </a:cubicBezTo>
                  <a:cubicBezTo>
                    <a:pt x="2" y="74"/>
                    <a:pt x="2" y="74"/>
                    <a:pt x="2" y="74"/>
                  </a:cubicBezTo>
                  <a:cubicBezTo>
                    <a:pt x="1" y="75"/>
                    <a:pt x="0" y="76"/>
                    <a:pt x="1" y="77"/>
                  </a:cubicBezTo>
                  <a:cubicBezTo>
                    <a:pt x="1" y="79"/>
                    <a:pt x="2" y="80"/>
                    <a:pt x="3" y="80"/>
                  </a:cubicBezTo>
                  <a:cubicBezTo>
                    <a:pt x="99" y="123"/>
                    <a:pt x="99" y="123"/>
                    <a:pt x="99" y="123"/>
                  </a:cubicBezTo>
                  <a:cubicBezTo>
                    <a:pt x="100" y="123"/>
                    <a:pt x="101" y="123"/>
                    <a:pt x="101" y="123"/>
                  </a:cubicBezTo>
                  <a:cubicBezTo>
                    <a:pt x="102" y="123"/>
                    <a:pt x="103" y="123"/>
                    <a:pt x="104" y="122"/>
                  </a:cubicBezTo>
                  <a:cubicBezTo>
                    <a:pt x="184" y="41"/>
                    <a:pt x="184" y="41"/>
                    <a:pt x="184" y="41"/>
                  </a:cubicBezTo>
                  <a:cubicBezTo>
                    <a:pt x="185" y="40"/>
                    <a:pt x="185" y="39"/>
                    <a:pt x="185" y="37"/>
                  </a:cubicBezTo>
                  <a:close/>
                </a:path>
              </a:pathLst>
            </a:custGeom>
            <a:solidFill>
              <a:srgbClr val="865B3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23" name="Freeform 36"/>
            <p:cNvSpPr/>
            <p:nvPr/>
          </p:nvSpPr>
          <p:spPr bwMode="auto">
            <a:xfrm>
              <a:off x="5254626" y="1119188"/>
              <a:ext cx="512763" cy="223838"/>
            </a:xfrm>
            <a:custGeom>
              <a:avLst/>
              <a:gdLst>
                <a:gd name="T0" fmla="*/ 111 w 188"/>
                <a:gd name="T1" fmla="*/ 82 h 82"/>
                <a:gd name="T2" fmla="*/ 109 w 188"/>
                <a:gd name="T3" fmla="*/ 82 h 82"/>
                <a:gd name="T4" fmla="*/ 16 w 188"/>
                <a:gd name="T5" fmla="*/ 42 h 82"/>
                <a:gd name="T6" fmla="*/ 0 w 188"/>
                <a:gd name="T7" fmla="*/ 20 h 82"/>
                <a:gd name="T8" fmla="*/ 12 w 188"/>
                <a:gd name="T9" fmla="*/ 1 h 82"/>
                <a:gd name="T10" fmla="*/ 17 w 188"/>
                <a:gd name="T11" fmla="*/ 3 h 82"/>
                <a:gd name="T12" fmla="*/ 15 w 188"/>
                <a:gd name="T13" fmla="*/ 8 h 82"/>
                <a:gd name="T14" fmla="*/ 8 w 188"/>
                <a:gd name="T15" fmla="*/ 20 h 82"/>
                <a:gd name="T16" fmla="*/ 19 w 188"/>
                <a:gd name="T17" fmla="*/ 34 h 82"/>
                <a:gd name="T18" fmla="*/ 110 w 188"/>
                <a:gd name="T19" fmla="*/ 73 h 82"/>
                <a:gd name="T20" fmla="*/ 180 w 188"/>
                <a:gd name="T21" fmla="*/ 2 h 82"/>
                <a:gd name="T22" fmla="*/ 186 w 188"/>
                <a:gd name="T23" fmla="*/ 2 h 82"/>
                <a:gd name="T24" fmla="*/ 186 w 188"/>
                <a:gd name="T25" fmla="*/ 7 h 82"/>
                <a:gd name="T26" fmla="*/ 114 w 188"/>
                <a:gd name="T27" fmla="*/ 81 h 82"/>
                <a:gd name="T28" fmla="*/ 111 w 188"/>
                <a:gd name="T29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8" h="82">
                  <a:moveTo>
                    <a:pt x="111" y="82"/>
                  </a:moveTo>
                  <a:cubicBezTo>
                    <a:pt x="110" y="82"/>
                    <a:pt x="110" y="82"/>
                    <a:pt x="109" y="82"/>
                  </a:cubicBezTo>
                  <a:cubicBezTo>
                    <a:pt x="109" y="82"/>
                    <a:pt x="44" y="54"/>
                    <a:pt x="16" y="42"/>
                  </a:cubicBezTo>
                  <a:cubicBezTo>
                    <a:pt x="2" y="36"/>
                    <a:pt x="0" y="25"/>
                    <a:pt x="0" y="20"/>
                  </a:cubicBezTo>
                  <a:cubicBezTo>
                    <a:pt x="1" y="11"/>
                    <a:pt x="7" y="3"/>
                    <a:pt x="12" y="1"/>
                  </a:cubicBezTo>
                  <a:cubicBezTo>
                    <a:pt x="14" y="0"/>
                    <a:pt x="17" y="1"/>
                    <a:pt x="17" y="3"/>
                  </a:cubicBezTo>
                  <a:cubicBezTo>
                    <a:pt x="18" y="6"/>
                    <a:pt x="17" y="8"/>
                    <a:pt x="15" y="8"/>
                  </a:cubicBezTo>
                  <a:cubicBezTo>
                    <a:pt x="13" y="9"/>
                    <a:pt x="9" y="14"/>
                    <a:pt x="8" y="20"/>
                  </a:cubicBezTo>
                  <a:cubicBezTo>
                    <a:pt x="8" y="26"/>
                    <a:pt x="12" y="31"/>
                    <a:pt x="19" y="34"/>
                  </a:cubicBezTo>
                  <a:cubicBezTo>
                    <a:pt x="44" y="45"/>
                    <a:pt x="98" y="68"/>
                    <a:pt x="110" y="73"/>
                  </a:cubicBezTo>
                  <a:cubicBezTo>
                    <a:pt x="180" y="2"/>
                    <a:pt x="180" y="2"/>
                    <a:pt x="180" y="2"/>
                  </a:cubicBezTo>
                  <a:cubicBezTo>
                    <a:pt x="182" y="0"/>
                    <a:pt x="184" y="0"/>
                    <a:pt x="186" y="2"/>
                  </a:cubicBezTo>
                  <a:cubicBezTo>
                    <a:pt x="188" y="3"/>
                    <a:pt x="188" y="6"/>
                    <a:pt x="186" y="7"/>
                  </a:cubicBezTo>
                  <a:cubicBezTo>
                    <a:pt x="114" y="81"/>
                    <a:pt x="114" y="81"/>
                    <a:pt x="114" y="81"/>
                  </a:cubicBezTo>
                  <a:cubicBezTo>
                    <a:pt x="113" y="82"/>
                    <a:pt x="112" y="82"/>
                    <a:pt x="111" y="82"/>
                  </a:cubicBezTo>
                  <a:close/>
                </a:path>
              </a:pathLst>
            </a:custGeom>
            <a:solidFill>
              <a:srgbClr val="865B3E"/>
            </a:solidFill>
            <a:ln w="9525">
              <a:solidFill>
                <a:srgbClr val="000000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25" name="Freeform 37"/>
            <p:cNvSpPr/>
            <p:nvPr/>
          </p:nvSpPr>
          <p:spPr bwMode="auto">
            <a:xfrm>
              <a:off x="5705476" y="1047750"/>
              <a:ext cx="50800" cy="106363"/>
            </a:xfrm>
            <a:custGeom>
              <a:avLst/>
              <a:gdLst>
                <a:gd name="T0" fmla="*/ 14 w 19"/>
                <a:gd name="T1" fmla="*/ 39 h 39"/>
                <a:gd name="T2" fmla="*/ 11 w 19"/>
                <a:gd name="T3" fmla="*/ 37 h 39"/>
                <a:gd name="T4" fmla="*/ 10 w 19"/>
                <a:gd name="T5" fmla="*/ 3 h 39"/>
                <a:gd name="T6" fmla="*/ 15 w 19"/>
                <a:gd name="T7" fmla="*/ 1 h 39"/>
                <a:gd name="T8" fmla="*/ 17 w 19"/>
                <a:gd name="T9" fmla="*/ 6 h 39"/>
                <a:gd name="T10" fmla="*/ 17 w 19"/>
                <a:gd name="T11" fmla="*/ 6 h 39"/>
                <a:gd name="T12" fmla="*/ 17 w 19"/>
                <a:gd name="T13" fmla="*/ 33 h 39"/>
                <a:gd name="T14" fmla="*/ 16 w 19"/>
                <a:gd name="T15" fmla="*/ 38 h 39"/>
                <a:gd name="T16" fmla="*/ 14 w 19"/>
                <a:gd name="T17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39">
                  <a:moveTo>
                    <a:pt x="14" y="39"/>
                  </a:moveTo>
                  <a:cubicBezTo>
                    <a:pt x="13" y="39"/>
                    <a:pt x="12" y="38"/>
                    <a:pt x="11" y="37"/>
                  </a:cubicBezTo>
                  <a:cubicBezTo>
                    <a:pt x="0" y="22"/>
                    <a:pt x="10" y="3"/>
                    <a:pt x="10" y="3"/>
                  </a:cubicBezTo>
                  <a:cubicBezTo>
                    <a:pt x="11" y="1"/>
                    <a:pt x="14" y="0"/>
                    <a:pt x="15" y="1"/>
                  </a:cubicBezTo>
                  <a:cubicBezTo>
                    <a:pt x="17" y="2"/>
                    <a:pt x="18" y="4"/>
                    <a:pt x="17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9" y="21"/>
                    <a:pt x="17" y="33"/>
                  </a:cubicBezTo>
                  <a:cubicBezTo>
                    <a:pt x="19" y="34"/>
                    <a:pt x="18" y="37"/>
                    <a:pt x="16" y="38"/>
                  </a:cubicBezTo>
                  <a:cubicBezTo>
                    <a:pt x="16" y="39"/>
                    <a:pt x="15" y="39"/>
                    <a:pt x="14" y="39"/>
                  </a:cubicBezTo>
                  <a:close/>
                </a:path>
              </a:pathLst>
            </a:custGeom>
            <a:solidFill>
              <a:srgbClr val="865B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26" name="Freeform 38"/>
            <p:cNvSpPr/>
            <p:nvPr/>
          </p:nvSpPr>
          <p:spPr bwMode="auto">
            <a:xfrm>
              <a:off x="5516563" y="1241425"/>
              <a:ext cx="52388" cy="96838"/>
            </a:xfrm>
            <a:custGeom>
              <a:avLst/>
              <a:gdLst>
                <a:gd name="T0" fmla="*/ 14 w 19"/>
                <a:gd name="T1" fmla="*/ 35 h 35"/>
                <a:gd name="T2" fmla="*/ 11 w 19"/>
                <a:gd name="T3" fmla="*/ 34 h 35"/>
                <a:gd name="T4" fmla="*/ 10 w 19"/>
                <a:gd name="T5" fmla="*/ 3 h 35"/>
                <a:gd name="T6" fmla="*/ 16 w 19"/>
                <a:gd name="T7" fmla="*/ 1 h 35"/>
                <a:gd name="T8" fmla="*/ 17 w 19"/>
                <a:gd name="T9" fmla="*/ 7 h 35"/>
                <a:gd name="T10" fmla="*/ 17 w 19"/>
                <a:gd name="T11" fmla="*/ 29 h 35"/>
                <a:gd name="T12" fmla="*/ 17 w 19"/>
                <a:gd name="T13" fmla="*/ 34 h 35"/>
                <a:gd name="T14" fmla="*/ 14 w 19"/>
                <a:gd name="T15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" h="35">
                  <a:moveTo>
                    <a:pt x="14" y="35"/>
                  </a:moveTo>
                  <a:cubicBezTo>
                    <a:pt x="13" y="35"/>
                    <a:pt x="12" y="35"/>
                    <a:pt x="11" y="34"/>
                  </a:cubicBezTo>
                  <a:cubicBezTo>
                    <a:pt x="0" y="20"/>
                    <a:pt x="10" y="3"/>
                    <a:pt x="10" y="3"/>
                  </a:cubicBezTo>
                  <a:cubicBezTo>
                    <a:pt x="11" y="1"/>
                    <a:pt x="14" y="0"/>
                    <a:pt x="16" y="1"/>
                  </a:cubicBezTo>
                  <a:cubicBezTo>
                    <a:pt x="18" y="2"/>
                    <a:pt x="18" y="5"/>
                    <a:pt x="17" y="7"/>
                  </a:cubicBezTo>
                  <a:cubicBezTo>
                    <a:pt x="17" y="7"/>
                    <a:pt x="10" y="19"/>
                    <a:pt x="17" y="29"/>
                  </a:cubicBezTo>
                  <a:cubicBezTo>
                    <a:pt x="19" y="31"/>
                    <a:pt x="18" y="33"/>
                    <a:pt x="17" y="34"/>
                  </a:cubicBezTo>
                  <a:cubicBezTo>
                    <a:pt x="16" y="35"/>
                    <a:pt x="15" y="35"/>
                    <a:pt x="14" y="35"/>
                  </a:cubicBezTo>
                  <a:close/>
                </a:path>
              </a:pathLst>
            </a:custGeom>
            <a:solidFill>
              <a:srgbClr val="865B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7" name="组合 26"/>
          <p:cNvGrpSpPr/>
          <p:nvPr userDrawn="1"/>
        </p:nvGrpSpPr>
        <p:grpSpPr>
          <a:xfrm rot="18091546">
            <a:off x="509307" y="236184"/>
            <a:ext cx="273257" cy="273257"/>
            <a:chOff x="8914858" y="1139028"/>
            <a:chExt cx="622925" cy="622925"/>
          </a:xfrm>
        </p:grpSpPr>
        <p:sp>
          <p:nvSpPr>
            <p:cNvPr id="28" name="Freeform 127"/>
            <p:cNvSpPr/>
            <p:nvPr/>
          </p:nvSpPr>
          <p:spPr bwMode="auto">
            <a:xfrm>
              <a:off x="8914858" y="1532403"/>
              <a:ext cx="229550" cy="229550"/>
            </a:xfrm>
            <a:custGeom>
              <a:avLst/>
              <a:gdLst>
                <a:gd name="T0" fmla="*/ 131 w 297"/>
                <a:gd name="T1" fmla="*/ 0 h 297"/>
                <a:gd name="T2" fmla="*/ 80 w 297"/>
                <a:gd name="T3" fmla="*/ 52 h 297"/>
                <a:gd name="T4" fmla="*/ 3 w 297"/>
                <a:gd name="T5" fmla="*/ 282 h 297"/>
                <a:gd name="T6" fmla="*/ 15 w 297"/>
                <a:gd name="T7" fmla="*/ 294 h 297"/>
                <a:gd name="T8" fmla="*/ 245 w 297"/>
                <a:gd name="T9" fmla="*/ 217 h 297"/>
                <a:gd name="T10" fmla="*/ 297 w 297"/>
                <a:gd name="T11" fmla="*/ 166 h 297"/>
                <a:gd name="T12" fmla="*/ 131 w 297"/>
                <a:gd name="T13" fmla="*/ 0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7" h="297">
                  <a:moveTo>
                    <a:pt x="131" y="0"/>
                  </a:moveTo>
                  <a:cubicBezTo>
                    <a:pt x="80" y="52"/>
                    <a:pt x="80" y="52"/>
                    <a:pt x="80" y="52"/>
                  </a:cubicBezTo>
                  <a:cubicBezTo>
                    <a:pt x="3" y="282"/>
                    <a:pt x="3" y="282"/>
                    <a:pt x="3" y="282"/>
                  </a:cubicBezTo>
                  <a:cubicBezTo>
                    <a:pt x="0" y="291"/>
                    <a:pt x="6" y="297"/>
                    <a:pt x="15" y="294"/>
                  </a:cubicBezTo>
                  <a:cubicBezTo>
                    <a:pt x="245" y="217"/>
                    <a:pt x="245" y="217"/>
                    <a:pt x="245" y="217"/>
                  </a:cubicBezTo>
                  <a:cubicBezTo>
                    <a:pt x="297" y="166"/>
                    <a:pt x="297" y="166"/>
                    <a:pt x="297" y="166"/>
                  </a:cubicBezTo>
                  <a:lnTo>
                    <a:pt x="131" y="0"/>
                  </a:lnTo>
                  <a:close/>
                </a:path>
              </a:pathLst>
            </a:custGeom>
            <a:solidFill>
              <a:srgbClr val="FFE2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0" name="Freeform 128"/>
            <p:cNvSpPr/>
            <p:nvPr/>
          </p:nvSpPr>
          <p:spPr bwMode="auto">
            <a:xfrm>
              <a:off x="9350742" y="1139028"/>
              <a:ext cx="187041" cy="187041"/>
            </a:xfrm>
            <a:custGeom>
              <a:avLst/>
              <a:gdLst>
                <a:gd name="T0" fmla="*/ 165 w 242"/>
                <a:gd name="T1" fmla="*/ 242 h 242"/>
                <a:gd name="T2" fmla="*/ 0 w 242"/>
                <a:gd name="T3" fmla="*/ 77 h 242"/>
                <a:gd name="T4" fmla="*/ 60 w 242"/>
                <a:gd name="T5" fmla="*/ 17 h 242"/>
                <a:gd name="T6" fmla="*/ 121 w 242"/>
                <a:gd name="T7" fmla="*/ 17 h 242"/>
                <a:gd name="T8" fmla="*/ 225 w 242"/>
                <a:gd name="T9" fmla="*/ 121 h 242"/>
                <a:gd name="T10" fmla="*/ 225 w 242"/>
                <a:gd name="T11" fmla="*/ 182 h 242"/>
                <a:gd name="T12" fmla="*/ 165 w 242"/>
                <a:gd name="T13" fmla="*/ 242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2" h="242">
                  <a:moveTo>
                    <a:pt x="165" y="242"/>
                  </a:moveTo>
                  <a:cubicBezTo>
                    <a:pt x="0" y="77"/>
                    <a:pt x="0" y="77"/>
                    <a:pt x="0" y="77"/>
                  </a:cubicBezTo>
                  <a:cubicBezTo>
                    <a:pt x="60" y="17"/>
                    <a:pt x="60" y="17"/>
                    <a:pt x="60" y="17"/>
                  </a:cubicBezTo>
                  <a:cubicBezTo>
                    <a:pt x="77" y="0"/>
                    <a:pt x="104" y="0"/>
                    <a:pt x="121" y="17"/>
                  </a:cubicBezTo>
                  <a:cubicBezTo>
                    <a:pt x="225" y="121"/>
                    <a:pt x="225" y="121"/>
                    <a:pt x="225" y="121"/>
                  </a:cubicBezTo>
                  <a:cubicBezTo>
                    <a:pt x="242" y="138"/>
                    <a:pt x="242" y="165"/>
                    <a:pt x="225" y="182"/>
                  </a:cubicBezTo>
                  <a:lnTo>
                    <a:pt x="165" y="242"/>
                  </a:lnTo>
                  <a:close/>
                </a:path>
              </a:pathLst>
            </a:custGeom>
            <a:solidFill>
              <a:srgbClr val="3CAE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1" name="Freeform 129"/>
            <p:cNvSpPr/>
            <p:nvPr/>
          </p:nvSpPr>
          <p:spPr bwMode="auto">
            <a:xfrm>
              <a:off x="9306598" y="1191020"/>
              <a:ext cx="179193" cy="179193"/>
            </a:xfrm>
            <a:custGeom>
              <a:avLst/>
              <a:gdLst>
                <a:gd name="T0" fmla="*/ 392 w 548"/>
                <a:gd name="T1" fmla="*/ 548 h 548"/>
                <a:gd name="T2" fmla="*/ 0 w 548"/>
                <a:gd name="T3" fmla="*/ 156 h 548"/>
                <a:gd name="T4" fmla="*/ 158 w 548"/>
                <a:gd name="T5" fmla="*/ 0 h 548"/>
                <a:gd name="T6" fmla="*/ 548 w 548"/>
                <a:gd name="T7" fmla="*/ 389 h 548"/>
                <a:gd name="T8" fmla="*/ 392 w 548"/>
                <a:gd name="T9" fmla="*/ 548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8" h="548">
                  <a:moveTo>
                    <a:pt x="392" y="548"/>
                  </a:moveTo>
                  <a:lnTo>
                    <a:pt x="0" y="156"/>
                  </a:lnTo>
                  <a:lnTo>
                    <a:pt x="158" y="0"/>
                  </a:lnTo>
                  <a:lnTo>
                    <a:pt x="548" y="389"/>
                  </a:lnTo>
                  <a:lnTo>
                    <a:pt x="392" y="548"/>
                  </a:lnTo>
                  <a:close/>
                </a:path>
              </a:pathLst>
            </a:custGeom>
            <a:solidFill>
              <a:srgbClr val="DBDB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2" name="Freeform 130"/>
            <p:cNvSpPr/>
            <p:nvPr/>
          </p:nvSpPr>
          <p:spPr bwMode="auto">
            <a:xfrm>
              <a:off x="8976660" y="1239743"/>
              <a:ext cx="460409" cy="460409"/>
            </a:xfrm>
            <a:custGeom>
              <a:avLst/>
              <a:gdLst>
                <a:gd name="T0" fmla="*/ 1016 w 1408"/>
                <a:gd name="T1" fmla="*/ 0 h 1408"/>
                <a:gd name="T2" fmla="*/ 0 w 1408"/>
                <a:gd name="T3" fmla="*/ 1018 h 1408"/>
                <a:gd name="T4" fmla="*/ 208 w 1408"/>
                <a:gd name="T5" fmla="*/ 1004 h 1408"/>
                <a:gd name="T6" fmla="*/ 196 w 1408"/>
                <a:gd name="T7" fmla="*/ 1212 h 1408"/>
                <a:gd name="T8" fmla="*/ 404 w 1408"/>
                <a:gd name="T9" fmla="*/ 1200 h 1408"/>
                <a:gd name="T10" fmla="*/ 390 w 1408"/>
                <a:gd name="T11" fmla="*/ 1408 h 1408"/>
                <a:gd name="T12" fmla="*/ 1408 w 1408"/>
                <a:gd name="T13" fmla="*/ 392 h 1408"/>
                <a:gd name="T14" fmla="*/ 1016 w 1408"/>
                <a:gd name="T15" fmla="*/ 0 h 1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08" h="1408">
                  <a:moveTo>
                    <a:pt x="1016" y="0"/>
                  </a:moveTo>
                  <a:lnTo>
                    <a:pt x="0" y="1018"/>
                  </a:lnTo>
                  <a:lnTo>
                    <a:pt x="208" y="1004"/>
                  </a:lnTo>
                  <a:lnTo>
                    <a:pt x="196" y="1212"/>
                  </a:lnTo>
                  <a:lnTo>
                    <a:pt x="404" y="1200"/>
                  </a:lnTo>
                  <a:lnTo>
                    <a:pt x="390" y="1408"/>
                  </a:lnTo>
                  <a:lnTo>
                    <a:pt x="1408" y="392"/>
                  </a:lnTo>
                  <a:lnTo>
                    <a:pt x="1016" y="0"/>
                  </a:lnTo>
                  <a:close/>
                </a:path>
              </a:pathLst>
            </a:custGeom>
            <a:solidFill>
              <a:srgbClr val="F8B1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3" name="Freeform 131"/>
            <p:cNvSpPr/>
            <p:nvPr/>
          </p:nvSpPr>
          <p:spPr bwMode="auto">
            <a:xfrm>
              <a:off x="8976660" y="1239743"/>
              <a:ext cx="364926" cy="332881"/>
            </a:xfrm>
            <a:custGeom>
              <a:avLst/>
              <a:gdLst>
                <a:gd name="T0" fmla="*/ 1116 w 1116"/>
                <a:gd name="T1" fmla="*/ 99 h 1018"/>
                <a:gd name="T2" fmla="*/ 1016 w 1116"/>
                <a:gd name="T3" fmla="*/ 0 h 1018"/>
                <a:gd name="T4" fmla="*/ 0 w 1116"/>
                <a:gd name="T5" fmla="*/ 1018 h 1018"/>
                <a:gd name="T6" fmla="*/ 208 w 1116"/>
                <a:gd name="T7" fmla="*/ 1004 h 1018"/>
                <a:gd name="T8" fmla="*/ 1116 w 1116"/>
                <a:gd name="T9" fmla="*/ 99 h 10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6" h="1018">
                  <a:moveTo>
                    <a:pt x="1116" y="99"/>
                  </a:moveTo>
                  <a:lnTo>
                    <a:pt x="1016" y="0"/>
                  </a:lnTo>
                  <a:lnTo>
                    <a:pt x="0" y="1018"/>
                  </a:lnTo>
                  <a:lnTo>
                    <a:pt x="208" y="1004"/>
                  </a:lnTo>
                  <a:lnTo>
                    <a:pt x="1116" y="99"/>
                  </a:lnTo>
                  <a:close/>
                </a:path>
              </a:pathLst>
            </a:custGeom>
            <a:solidFill>
              <a:srgbClr val="FFD0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4" name="Freeform 132"/>
            <p:cNvSpPr/>
            <p:nvPr/>
          </p:nvSpPr>
          <p:spPr bwMode="auto">
            <a:xfrm>
              <a:off x="9104188" y="1335225"/>
              <a:ext cx="332881" cy="364926"/>
            </a:xfrm>
            <a:custGeom>
              <a:avLst/>
              <a:gdLst>
                <a:gd name="T0" fmla="*/ 919 w 1018"/>
                <a:gd name="T1" fmla="*/ 0 h 1116"/>
                <a:gd name="T2" fmla="*/ 1018 w 1018"/>
                <a:gd name="T3" fmla="*/ 100 h 1116"/>
                <a:gd name="T4" fmla="*/ 0 w 1018"/>
                <a:gd name="T5" fmla="*/ 1116 h 1116"/>
                <a:gd name="T6" fmla="*/ 14 w 1018"/>
                <a:gd name="T7" fmla="*/ 908 h 1116"/>
                <a:gd name="T8" fmla="*/ 919 w 1018"/>
                <a:gd name="T9" fmla="*/ 0 h 1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8" h="1116">
                  <a:moveTo>
                    <a:pt x="919" y="0"/>
                  </a:moveTo>
                  <a:lnTo>
                    <a:pt x="1018" y="100"/>
                  </a:lnTo>
                  <a:lnTo>
                    <a:pt x="0" y="1116"/>
                  </a:lnTo>
                  <a:lnTo>
                    <a:pt x="14" y="908"/>
                  </a:lnTo>
                  <a:lnTo>
                    <a:pt x="919" y="0"/>
                  </a:lnTo>
                  <a:close/>
                </a:path>
              </a:pathLst>
            </a:custGeom>
            <a:solidFill>
              <a:srgbClr val="C981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5" name="Freeform 133"/>
            <p:cNvSpPr/>
            <p:nvPr/>
          </p:nvSpPr>
          <p:spPr bwMode="auto">
            <a:xfrm>
              <a:off x="8914858" y="1692957"/>
              <a:ext cx="68996" cy="68996"/>
            </a:xfrm>
            <a:custGeom>
              <a:avLst/>
              <a:gdLst>
                <a:gd name="T0" fmla="*/ 27 w 89"/>
                <a:gd name="T1" fmla="*/ 0 h 89"/>
                <a:gd name="T2" fmla="*/ 3 w 89"/>
                <a:gd name="T3" fmla="*/ 74 h 89"/>
                <a:gd name="T4" fmla="*/ 15 w 89"/>
                <a:gd name="T5" fmla="*/ 86 h 89"/>
                <a:gd name="T6" fmla="*/ 89 w 89"/>
                <a:gd name="T7" fmla="*/ 62 h 89"/>
                <a:gd name="T8" fmla="*/ 66 w 89"/>
                <a:gd name="T9" fmla="*/ 23 h 89"/>
                <a:gd name="T10" fmla="*/ 27 w 89"/>
                <a:gd name="T11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" h="89">
                  <a:moveTo>
                    <a:pt x="27" y="0"/>
                  </a:moveTo>
                  <a:cubicBezTo>
                    <a:pt x="3" y="74"/>
                    <a:pt x="3" y="74"/>
                    <a:pt x="3" y="74"/>
                  </a:cubicBezTo>
                  <a:cubicBezTo>
                    <a:pt x="0" y="83"/>
                    <a:pt x="6" y="89"/>
                    <a:pt x="15" y="86"/>
                  </a:cubicBezTo>
                  <a:cubicBezTo>
                    <a:pt x="89" y="62"/>
                    <a:pt x="89" y="62"/>
                    <a:pt x="89" y="62"/>
                  </a:cubicBezTo>
                  <a:cubicBezTo>
                    <a:pt x="84" y="47"/>
                    <a:pt x="77" y="34"/>
                    <a:pt x="66" y="23"/>
                  </a:cubicBezTo>
                  <a:cubicBezTo>
                    <a:pt x="55" y="12"/>
                    <a:pt x="42" y="5"/>
                    <a:pt x="27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蓝色的书笔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63710" y="5997189"/>
            <a:ext cx="418935" cy="54317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 userDrawn="1"/>
        </p:nvPicPr>
        <p:blipFill>
          <a:blip r:embed="rId3"/>
          <a:srcRect l="-420" t="-44884" r="95337" b="2492"/>
          <a:stretch>
            <a:fillRect/>
          </a:stretch>
        </p:blipFill>
        <p:spPr>
          <a:xfrm>
            <a:off x="-257137" y="1413671"/>
            <a:ext cx="582814" cy="2647701"/>
          </a:xfrm>
          <a:custGeom>
            <a:avLst/>
            <a:gdLst>
              <a:gd name="connsiteX0" fmla="*/ 0 w 582814"/>
              <a:gd name="connsiteY0" fmla="*/ 0 h 2647701"/>
              <a:gd name="connsiteX1" fmla="*/ 582814 w 582814"/>
              <a:gd name="connsiteY1" fmla="*/ 0 h 2647701"/>
              <a:gd name="connsiteX2" fmla="*/ 582814 w 582814"/>
              <a:gd name="connsiteY2" fmla="*/ 834598 h 2647701"/>
              <a:gd name="connsiteX3" fmla="*/ 48113 w 582814"/>
              <a:gd name="connsiteY3" fmla="*/ 834598 h 2647701"/>
              <a:gd name="connsiteX4" fmla="*/ 48113 w 582814"/>
              <a:gd name="connsiteY4" fmla="*/ 2647701 h 2647701"/>
              <a:gd name="connsiteX5" fmla="*/ 0 w 582814"/>
              <a:gd name="connsiteY5" fmla="*/ 2647701 h 2647701"/>
              <a:gd name="connsiteX6" fmla="*/ 0 w 582814"/>
              <a:gd name="connsiteY6" fmla="*/ 0 h 2647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2814" h="2647701">
                <a:moveTo>
                  <a:pt x="0" y="0"/>
                </a:moveTo>
                <a:lnTo>
                  <a:pt x="582814" y="0"/>
                </a:lnTo>
                <a:lnTo>
                  <a:pt x="582814" y="834598"/>
                </a:lnTo>
                <a:lnTo>
                  <a:pt x="48113" y="834598"/>
                </a:lnTo>
                <a:lnTo>
                  <a:pt x="48113" y="2647701"/>
                </a:lnTo>
                <a:lnTo>
                  <a:pt x="0" y="2647701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8" name="图片 57"/>
          <p:cNvPicPr>
            <a:picLocks noChangeAspect="1"/>
          </p:cNvPicPr>
          <p:nvPr userDrawn="1"/>
        </p:nvPicPr>
        <p:blipFill>
          <a:blip r:embed="rId4"/>
          <a:srcRect l="380" t="48505" r="-10112" b="-948"/>
          <a:stretch>
            <a:fillRect/>
          </a:stretch>
        </p:blipFill>
        <p:spPr>
          <a:xfrm>
            <a:off x="-345289" y="6761699"/>
            <a:ext cx="12590212" cy="914400"/>
          </a:xfrm>
          <a:custGeom>
            <a:avLst/>
            <a:gdLst>
              <a:gd name="connsiteX0" fmla="*/ 11430023 w 12590212"/>
              <a:gd name="connsiteY0" fmla="*/ 0 h 914400"/>
              <a:gd name="connsiteX1" fmla="*/ 12590212 w 12590212"/>
              <a:gd name="connsiteY1" fmla="*/ 0 h 914400"/>
              <a:gd name="connsiteX2" fmla="*/ 12590212 w 12590212"/>
              <a:gd name="connsiteY2" fmla="*/ 914400 h 914400"/>
              <a:gd name="connsiteX3" fmla="*/ 0 w 12590212"/>
              <a:gd name="connsiteY3" fmla="*/ 914400 h 914400"/>
              <a:gd name="connsiteX4" fmla="*/ 0 w 12590212"/>
              <a:gd name="connsiteY4" fmla="*/ 897878 h 914400"/>
              <a:gd name="connsiteX5" fmla="*/ 11430023 w 12590212"/>
              <a:gd name="connsiteY5" fmla="*/ 897878 h 914400"/>
              <a:gd name="connsiteX6" fmla="*/ 11430023 w 12590212"/>
              <a:gd name="connsiteY6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590212" h="914400">
                <a:moveTo>
                  <a:pt x="11430023" y="0"/>
                </a:moveTo>
                <a:lnTo>
                  <a:pt x="12590212" y="0"/>
                </a:lnTo>
                <a:lnTo>
                  <a:pt x="12590212" y="914400"/>
                </a:lnTo>
                <a:lnTo>
                  <a:pt x="0" y="914400"/>
                </a:lnTo>
                <a:lnTo>
                  <a:pt x="0" y="897878"/>
                </a:lnTo>
                <a:lnTo>
                  <a:pt x="11430023" y="897878"/>
                </a:lnTo>
                <a:lnTo>
                  <a:pt x="11430023" y="0"/>
                </a:lnTo>
                <a:close/>
              </a:path>
            </a:pathLst>
          </a:custGeom>
        </p:spPr>
      </p:pic>
      <p:pic>
        <p:nvPicPr>
          <p:cNvPr id="57" name="图片 56"/>
          <p:cNvPicPr>
            <a:picLocks noChangeAspect="1"/>
          </p:cNvPicPr>
          <p:nvPr userDrawn="1"/>
        </p:nvPicPr>
        <p:blipFill>
          <a:blip r:embed="rId4"/>
          <a:srcRect t="77711" r="99620"/>
          <a:stretch>
            <a:fillRect/>
          </a:stretch>
        </p:blipFill>
        <p:spPr>
          <a:xfrm>
            <a:off x="-388931" y="7270945"/>
            <a:ext cx="43643" cy="388632"/>
          </a:xfrm>
          <a:custGeom>
            <a:avLst/>
            <a:gdLst>
              <a:gd name="connsiteX0" fmla="*/ 0 w 43643"/>
              <a:gd name="connsiteY0" fmla="*/ 0 h 388632"/>
              <a:gd name="connsiteX1" fmla="*/ 43643 w 43643"/>
              <a:gd name="connsiteY1" fmla="*/ 0 h 388632"/>
              <a:gd name="connsiteX2" fmla="*/ 43643 w 43643"/>
              <a:gd name="connsiteY2" fmla="*/ 388632 h 388632"/>
              <a:gd name="connsiteX3" fmla="*/ 0 w 43643"/>
              <a:gd name="connsiteY3" fmla="*/ 388632 h 388632"/>
              <a:gd name="connsiteX4" fmla="*/ 0 w 43643"/>
              <a:gd name="connsiteY4" fmla="*/ 0 h 388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643" h="388632">
                <a:moveTo>
                  <a:pt x="0" y="0"/>
                </a:moveTo>
                <a:lnTo>
                  <a:pt x="43643" y="0"/>
                </a:lnTo>
                <a:lnTo>
                  <a:pt x="43643" y="388632"/>
                </a:lnTo>
                <a:lnTo>
                  <a:pt x="0" y="388632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4" name="图片 53"/>
          <p:cNvPicPr>
            <a:picLocks noChangeAspect="1"/>
          </p:cNvPicPr>
          <p:nvPr userDrawn="1"/>
        </p:nvPicPr>
        <p:blipFill>
          <a:blip r:embed="rId4"/>
          <a:srcRect l="-4473" t="25268" r="100000" b="22289"/>
          <a:stretch>
            <a:fillRect/>
          </a:stretch>
        </p:blipFill>
        <p:spPr>
          <a:xfrm>
            <a:off x="-902136" y="6356545"/>
            <a:ext cx="513204" cy="914400"/>
          </a:xfrm>
          <a:custGeom>
            <a:avLst/>
            <a:gdLst>
              <a:gd name="connsiteX0" fmla="*/ 0 w 513204"/>
              <a:gd name="connsiteY0" fmla="*/ 0 h 914400"/>
              <a:gd name="connsiteX1" fmla="*/ 513204 w 513204"/>
              <a:gd name="connsiteY1" fmla="*/ 0 h 914400"/>
              <a:gd name="connsiteX2" fmla="*/ 513204 w 513204"/>
              <a:gd name="connsiteY2" fmla="*/ 914400 h 914400"/>
              <a:gd name="connsiteX3" fmla="*/ 0 w 513204"/>
              <a:gd name="connsiteY3" fmla="*/ 914400 h 914400"/>
              <a:gd name="connsiteX4" fmla="*/ 0 w 513204"/>
              <a:gd name="connsiteY4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3204" h="914400">
                <a:moveTo>
                  <a:pt x="0" y="0"/>
                </a:moveTo>
                <a:lnTo>
                  <a:pt x="513204" y="0"/>
                </a:lnTo>
                <a:lnTo>
                  <a:pt x="513204" y="914400"/>
                </a:lnTo>
                <a:lnTo>
                  <a:pt x="0" y="914400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12" name="组合 11"/>
          <p:cNvGrpSpPr/>
          <p:nvPr userDrawn="1"/>
        </p:nvGrpSpPr>
        <p:grpSpPr>
          <a:xfrm>
            <a:off x="320273" y="5772542"/>
            <a:ext cx="325664" cy="968472"/>
            <a:chOff x="162845" y="5707378"/>
            <a:chExt cx="325664" cy="968472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62845" y="5707378"/>
              <a:ext cx="325664" cy="968472"/>
              <a:chOff x="780804" y="4633491"/>
              <a:chExt cx="325664" cy="968472"/>
            </a:xfrm>
          </p:grpSpPr>
          <p:sp>
            <p:nvSpPr>
              <p:cNvPr id="89" name="矩形 88"/>
              <p:cNvSpPr/>
              <p:nvPr userDrawn="1"/>
            </p:nvSpPr>
            <p:spPr>
              <a:xfrm>
                <a:off x="832154" y="4902984"/>
                <a:ext cx="222964" cy="698979"/>
              </a:xfrm>
              <a:custGeom>
                <a:avLst/>
                <a:gdLst>
                  <a:gd name="connsiteX0" fmla="*/ 0 w 157649"/>
                  <a:gd name="connsiteY0" fmla="*/ 0 h 398534"/>
                  <a:gd name="connsiteX1" fmla="*/ 157649 w 157649"/>
                  <a:gd name="connsiteY1" fmla="*/ 0 h 398534"/>
                  <a:gd name="connsiteX2" fmla="*/ 157649 w 157649"/>
                  <a:gd name="connsiteY2" fmla="*/ 398534 h 398534"/>
                  <a:gd name="connsiteX3" fmla="*/ 0 w 157649"/>
                  <a:gd name="connsiteY3" fmla="*/ 398534 h 398534"/>
                  <a:gd name="connsiteX4" fmla="*/ 0 w 157649"/>
                  <a:gd name="connsiteY4" fmla="*/ 0 h 398534"/>
                  <a:gd name="connsiteX0-1" fmla="*/ 0 w 222964"/>
                  <a:gd name="connsiteY0-2" fmla="*/ 209005 h 607539"/>
                  <a:gd name="connsiteX1-3" fmla="*/ 222964 w 222964"/>
                  <a:gd name="connsiteY1-4" fmla="*/ 0 h 607539"/>
                  <a:gd name="connsiteX2-5" fmla="*/ 157649 w 222964"/>
                  <a:gd name="connsiteY2-6" fmla="*/ 607539 h 607539"/>
                  <a:gd name="connsiteX3-7" fmla="*/ 0 w 222964"/>
                  <a:gd name="connsiteY3-8" fmla="*/ 607539 h 607539"/>
                  <a:gd name="connsiteX4-9" fmla="*/ 0 w 222964"/>
                  <a:gd name="connsiteY4-10" fmla="*/ 209005 h 607539"/>
                  <a:gd name="connsiteX0-11" fmla="*/ 26125 w 222964"/>
                  <a:gd name="connsiteY0-12" fmla="*/ 0 h 698979"/>
                  <a:gd name="connsiteX1-13" fmla="*/ 222964 w 222964"/>
                  <a:gd name="connsiteY1-14" fmla="*/ 91440 h 698979"/>
                  <a:gd name="connsiteX2-15" fmla="*/ 157649 w 222964"/>
                  <a:gd name="connsiteY2-16" fmla="*/ 698979 h 698979"/>
                  <a:gd name="connsiteX3-17" fmla="*/ 0 w 222964"/>
                  <a:gd name="connsiteY3-18" fmla="*/ 698979 h 698979"/>
                  <a:gd name="connsiteX4-19" fmla="*/ 26125 w 222964"/>
                  <a:gd name="connsiteY4-20" fmla="*/ 0 h 6989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22964" h="698979">
                    <a:moveTo>
                      <a:pt x="26125" y="0"/>
                    </a:moveTo>
                    <a:lnTo>
                      <a:pt x="222964" y="91440"/>
                    </a:lnTo>
                    <a:lnTo>
                      <a:pt x="157649" y="698979"/>
                    </a:lnTo>
                    <a:lnTo>
                      <a:pt x="0" y="698979"/>
                    </a:lnTo>
                    <a:lnTo>
                      <a:pt x="26125" y="0"/>
                    </a:lnTo>
                    <a:close/>
                  </a:path>
                </a:pathLst>
              </a:custGeom>
              <a:solidFill>
                <a:srgbClr val="2CA03B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等腰三角形 89"/>
              <p:cNvSpPr/>
              <p:nvPr userDrawn="1"/>
            </p:nvSpPr>
            <p:spPr>
              <a:xfrm>
                <a:off x="780804" y="4633491"/>
                <a:ext cx="325664" cy="391158"/>
              </a:xfrm>
              <a:prstGeom prst="triangle">
                <a:avLst/>
              </a:prstGeom>
              <a:solidFill>
                <a:srgbClr val="EE7A24"/>
              </a:solidFill>
              <a:ln>
                <a:solidFill>
                  <a:srgbClr val="EE7A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弦形 90"/>
              <p:cNvSpPr/>
              <p:nvPr userDrawn="1"/>
            </p:nvSpPr>
            <p:spPr>
              <a:xfrm rot="5400000">
                <a:off x="823546" y="5129388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矩形 3"/>
              <p:cNvSpPr/>
              <p:nvPr userDrawn="1"/>
            </p:nvSpPr>
            <p:spPr>
              <a:xfrm>
                <a:off x="852060" y="5180748"/>
                <a:ext cx="165099" cy="45719"/>
              </a:xfrm>
              <a:custGeom>
                <a:avLst/>
                <a:gdLst>
                  <a:gd name="connsiteX0" fmla="*/ 0 w 156633"/>
                  <a:gd name="connsiteY0" fmla="*/ 0 h 46567"/>
                  <a:gd name="connsiteX1" fmla="*/ 156633 w 156633"/>
                  <a:gd name="connsiteY1" fmla="*/ 0 h 46567"/>
                  <a:gd name="connsiteX2" fmla="*/ 156633 w 156633"/>
                  <a:gd name="connsiteY2" fmla="*/ 46567 h 46567"/>
                  <a:gd name="connsiteX3" fmla="*/ 0 w 156633"/>
                  <a:gd name="connsiteY3" fmla="*/ 46567 h 46567"/>
                  <a:gd name="connsiteX4" fmla="*/ 0 w 156633"/>
                  <a:gd name="connsiteY4" fmla="*/ 0 h 46567"/>
                  <a:gd name="connsiteX0-1" fmla="*/ 8466 w 165099"/>
                  <a:gd name="connsiteY0-2" fmla="*/ 0 h 46567"/>
                  <a:gd name="connsiteX1-3" fmla="*/ 165099 w 165099"/>
                  <a:gd name="connsiteY1-4" fmla="*/ 0 h 46567"/>
                  <a:gd name="connsiteX2-5" fmla="*/ 165099 w 165099"/>
                  <a:gd name="connsiteY2-6" fmla="*/ 46567 h 46567"/>
                  <a:gd name="connsiteX3-7" fmla="*/ 0 w 165099"/>
                  <a:gd name="connsiteY3-8" fmla="*/ 25400 h 46567"/>
                  <a:gd name="connsiteX4-9" fmla="*/ 8466 w 165099"/>
                  <a:gd name="connsiteY4-10" fmla="*/ 0 h 465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5099" h="46567">
                    <a:moveTo>
                      <a:pt x="8466" y="0"/>
                    </a:moveTo>
                    <a:lnTo>
                      <a:pt x="165099" y="0"/>
                    </a:lnTo>
                    <a:lnTo>
                      <a:pt x="165099" y="46567"/>
                    </a:lnTo>
                    <a:lnTo>
                      <a:pt x="0" y="25400"/>
                    </a:lnTo>
                    <a:lnTo>
                      <a:pt x="846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弦形 19"/>
              <p:cNvSpPr/>
              <p:nvPr userDrawn="1"/>
            </p:nvSpPr>
            <p:spPr>
              <a:xfrm rot="5400000">
                <a:off x="813462" y="5318541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7" name="直接连接符 6"/>
            <p:cNvCxnSpPr>
              <a:stCxn id="90" idx="1"/>
              <a:endCxn id="90" idx="5"/>
            </p:cNvCxnSpPr>
            <p:nvPr userDrawn="1"/>
          </p:nvCxnSpPr>
          <p:spPr>
            <a:xfrm>
              <a:off x="244261" y="5902957"/>
              <a:ext cx="162832" cy="0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flipV="1">
              <a:off x="206782" y="5988807"/>
              <a:ext cx="216000" cy="12956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6" name="图片 85"/>
          <p:cNvPicPr>
            <a:picLocks noChangeAspect="1"/>
          </p:cNvPicPr>
          <p:nvPr userDrawn="1"/>
        </p:nvPicPr>
        <p:blipFill>
          <a:blip r:embed="rId5"/>
          <a:srcRect r="38168" b="53720"/>
          <a:stretch>
            <a:fillRect/>
          </a:stretch>
        </p:blipFill>
        <p:spPr>
          <a:xfrm>
            <a:off x="9697211" y="5940827"/>
            <a:ext cx="2494789" cy="929444"/>
          </a:xfrm>
          <a:custGeom>
            <a:avLst/>
            <a:gdLst>
              <a:gd name="connsiteX0" fmla="*/ 0 w 2229950"/>
              <a:gd name="connsiteY0" fmla="*/ 0 h 1102244"/>
              <a:gd name="connsiteX1" fmla="*/ 2229950 w 2229950"/>
              <a:gd name="connsiteY1" fmla="*/ 0 h 1102244"/>
              <a:gd name="connsiteX2" fmla="*/ 2229950 w 2229950"/>
              <a:gd name="connsiteY2" fmla="*/ 1102244 h 1102244"/>
              <a:gd name="connsiteX3" fmla="*/ 0 w 2229950"/>
              <a:gd name="connsiteY3" fmla="*/ 1102244 h 1102244"/>
              <a:gd name="connsiteX4" fmla="*/ 0 w 2229950"/>
              <a:gd name="connsiteY4" fmla="*/ 0 h 1102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9950" h="1102244">
                <a:moveTo>
                  <a:pt x="0" y="0"/>
                </a:moveTo>
                <a:lnTo>
                  <a:pt x="2229950" y="0"/>
                </a:lnTo>
                <a:lnTo>
                  <a:pt x="2229950" y="1102244"/>
                </a:lnTo>
                <a:lnTo>
                  <a:pt x="0" y="110224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60" name="图片 59"/>
          <p:cNvPicPr>
            <a:picLocks noChangeAspect="1"/>
          </p:cNvPicPr>
          <p:nvPr userDrawn="1"/>
        </p:nvPicPr>
        <p:blipFill>
          <a:blip r:embed="rId4"/>
          <a:srcRect b="51495"/>
          <a:stretch>
            <a:fillRect/>
          </a:stretch>
        </p:blipFill>
        <p:spPr>
          <a:xfrm>
            <a:off x="-464734" y="6270980"/>
            <a:ext cx="12364823" cy="594408"/>
          </a:xfrm>
          <a:custGeom>
            <a:avLst/>
            <a:gdLst>
              <a:gd name="connsiteX0" fmla="*/ 0 w 11473666"/>
              <a:gd name="connsiteY0" fmla="*/ 0 h 845729"/>
              <a:gd name="connsiteX1" fmla="*/ 11473666 w 11473666"/>
              <a:gd name="connsiteY1" fmla="*/ 0 h 845729"/>
              <a:gd name="connsiteX2" fmla="*/ 11473666 w 11473666"/>
              <a:gd name="connsiteY2" fmla="*/ 845729 h 845729"/>
              <a:gd name="connsiteX3" fmla="*/ 401196 w 11473666"/>
              <a:gd name="connsiteY3" fmla="*/ 845729 h 845729"/>
              <a:gd name="connsiteX4" fmla="*/ 401196 w 11473666"/>
              <a:gd name="connsiteY4" fmla="*/ 440575 h 845729"/>
              <a:gd name="connsiteX5" fmla="*/ 0 w 11473666"/>
              <a:gd name="connsiteY5" fmla="*/ 440575 h 845729"/>
              <a:gd name="connsiteX6" fmla="*/ 0 w 11473666"/>
              <a:gd name="connsiteY6" fmla="*/ 0 h 845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73666" h="845729">
                <a:moveTo>
                  <a:pt x="0" y="0"/>
                </a:moveTo>
                <a:lnTo>
                  <a:pt x="11473666" y="0"/>
                </a:lnTo>
                <a:lnTo>
                  <a:pt x="11473666" y="845729"/>
                </a:lnTo>
                <a:lnTo>
                  <a:pt x="401196" y="845729"/>
                </a:lnTo>
                <a:lnTo>
                  <a:pt x="401196" y="440575"/>
                </a:lnTo>
                <a:lnTo>
                  <a:pt x="0" y="4405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82" name="图片 81"/>
          <p:cNvPicPr>
            <a:picLocks noChangeAspect="1"/>
          </p:cNvPicPr>
          <p:nvPr userDrawn="1"/>
        </p:nvPicPr>
        <p:blipFill>
          <a:blip r:embed="rId6"/>
          <a:srcRect b="61499"/>
          <a:stretch>
            <a:fillRect/>
          </a:stretch>
        </p:blipFill>
        <p:spPr>
          <a:xfrm>
            <a:off x="9583381" y="6271203"/>
            <a:ext cx="2424987" cy="594408"/>
          </a:xfrm>
          <a:custGeom>
            <a:avLst/>
            <a:gdLst>
              <a:gd name="connsiteX0" fmla="*/ 0 w 2468880"/>
              <a:gd name="connsiteY0" fmla="*/ 0 h 514039"/>
              <a:gd name="connsiteX1" fmla="*/ 2468880 w 2468880"/>
              <a:gd name="connsiteY1" fmla="*/ 0 h 514039"/>
              <a:gd name="connsiteX2" fmla="*/ 2468880 w 2468880"/>
              <a:gd name="connsiteY2" fmla="*/ 514039 h 514039"/>
              <a:gd name="connsiteX3" fmla="*/ 0 w 2468880"/>
              <a:gd name="connsiteY3" fmla="*/ 514039 h 514039"/>
              <a:gd name="connsiteX4" fmla="*/ 0 w 2468880"/>
              <a:gd name="connsiteY4" fmla="*/ 0 h 514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8880" h="514039">
                <a:moveTo>
                  <a:pt x="0" y="0"/>
                </a:moveTo>
                <a:lnTo>
                  <a:pt x="2468880" y="0"/>
                </a:lnTo>
                <a:lnTo>
                  <a:pt x="2468880" y="514039"/>
                </a:lnTo>
                <a:lnTo>
                  <a:pt x="0" y="514039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34" name="组合 33"/>
          <p:cNvGrpSpPr/>
          <p:nvPr userDrawn="1"/>
        </p:nvGrpSpPr>
        <p:grpSpPr>
          <a:xfrm>
            <a:off x="351609" y="308448"/>
            <a:ext cx="548654" cy="523338"/>
            <a:chOff x="9711059" y="3356906"/>
            <a:chExt cx="597654" cy="597654"/>
          </a:xfrm>
        </p:grpSpPr>
        <p:sp>
          <p:nvSpPr>
            <p:cNvPr id="35" name="Freeform 442"/>
            <p:cNvSpPr/>
            <p:nvPr userDrawn="1"/>
          </p:nvSpPr>
          <p:spPr bwMode="auto">
            <a:xfrm>
              <a:off x="9711059" y="3356906"/>
              <a:ext cx="597654" cy="597654"/>
            </a:xfrm>
            <a:custGeom>
              <a:avLst/>
              <a:gdLst>
                <a:gd name="T0" fmla="*/ 128 w 128"/>
                <a:gd name="T1" fmla="*/ 120 h 128"/>
                <a:gd name="T2" fmla="*/ 120 w 128"/>
                <a:gd name="T3" fmla="*/ 128 h 128"/>
                <a:gd name="T4" fmla="*/ 8 w 128"/>
                <a:gd name="T5" fmla="*/ 128 h 128"/>
                <a:gd name="T6" fmla="*/ 0 w 128"/>
                <a:gd name="T7" fmla="*/ 120 h 128"/>
                <a:gd name="T8" fmla="*/ 0 w 128"/>
                <a:gd name="T9" fmla="*/ 8 h 128"/>
                <a:gd name="T10" fmla="*/ 8 w 128"/>
                <a:gd name="T11" fmla="*/ 0 h 128"/>
                <a:gd name="T12" fmla="*/ 120 w 128"/>
                <a:gd name="T13" fmla="*/ 0 h 128"/>
                <a:gd name="T14" fmla="*/ 128 w 128"/>
                <a:gd name="T15" fmla="*/ 8 h 128"/>
                <a:gd name="T16" fmla="*/ 128 w 128"/>
                <a:gd name="T17" fmla="*/ 12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28" y="120"/>
                  </a:moveTo>
                  <a:cubicBezTo>
                    <a:pt x="128" y="124"/>
                    <a:pt x="124" y="128"/>
                    <a:pt x="120" y="128"/>
                  </a:cubicBezTo>
                  <a:cubicBezTo>
                    <a:pt x="8" y="128"/>
                    <a:pt x="8" y="128"/>
                    <a:pt x="8" y="128"/>
                  </a:cubicBezTo>
                  <a:cubicBezTo>
                    <a:pt x="4" y="128"/>
                    <a:pt x="0" y="124"/>
                    <a:pt x="0" y="12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20" y="0"/>
                    <a:pt x="120" y="0"/>
                    <a:pt x="120" y="0"/>
                  </a:cubicBezTo>
                  <a:cubicBezTo>
                    <a:pt x="124" y="0"/>
                    <a:pt x="128" y="4"/>
                    <a:pt x="128" y="8"/>
                  </a:cubicBezTo>
                  <a:cubicBezTo>
                    <a:pt x="128" y="120"/>
                    <a:pt x="128" y="120"/>
                    <a:pt x="128" y="120"/>
                  </a:cubicBezTo>
                </a:path>
              </a:pathLst>
            </a:custGeom>
            <a:solidFill>
              <a:srgbClr val="3449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6" name="Freeform 443"/>
            <p:cNvSpPr>
              <a:spLocks noEditPoints="1"/>
            </p:cNvSpPr>
            <p:nvPr userDrawn="1"/>
          </p:nvSpPr>
          <p:spPr bwMode="auto">
            <a:xfrm>
              <a:off x="9748536" y="3899331"/>
              <a:ext cx="522701" cy="37477"/>
            </a:xfrm>
            <a:custGeom>
              <a:avLst/>
              <a:gdLst>
                <a:gd name="T0" fmla="*/ 0 w 112"/>
                <a:gd name="T1" fmla="*/ 0 h 8"/>
                <a:gd name="T2" fmla="*/ 2 w 112"/>
                <a:gd name="T3" fmla="*/ 6 h 8"/>
                <a:gd name="T4" fmla="*/ 4 w 112"/>
                <a:gd name="T5" fmla="*/ 4 h 8"/>
                <a:gd name="T6" fmla="*/ 0 w 112"/>
                <a:gd name="T7" fmla="*/ 0 h 8"/>
                <a:gd name="T8" fmla="*/ 112 w 112"/>
                <a:gd name="T9" fmla="*/ 0 h 8"/>
                <a:gd name="T10" fmla="*/ 108 w 112"/>
                <a:gd name="T11" fmla="*/ 4 h 8"/>
                <a:gd name="T12" fmla="*/ 56 w 112"/>
                <a:gd name="T13" fmla="*/ 4 h 8"/>
                <a:gd name="T14" fmla="*/ 56 w 112"/>
                <a:gd name="T15" fmla="*/ 0 h 8"/>
                <a:gd name="T16" fmla="*/ 56 w 112"/>
                <a:gd name="T17" fmla="*/ 4 h 8"/>
                <a:gd name="T18" fmla="*/ 52 w 112"/>
                <a:gd name="T19" fmla="*/ 4 h 8"/>
                <a:gd name="T20" fmla="*/ 48 w 112"/>
                <a:gd name="T21" fmla="*/ 8 h 8"/>
                <a:gd name="T22" fmla="*/ 104 w 112"/>
                <a:gd name="T23" fmla="*/ 8 h 8"/>
                <a:gd name="T24" fmla="*/ 112 w 112"/>
                <a:gd name="T25" fmla="*/ 0 h 8"/>
                <a:gd name="T26" fmla="*/ 112 w 112"/>
                <a:gd name="T2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2" h="8">
                  <a:moveTo>
                    <a:pt x="0" y="0"/>
                  </a:moveTo>
                  <a:cubicBezTo>
                    <a:pt x="0" y="2"/>
                    <a:pt x="1" y="4"/>
                    <a:pt x="2" y="6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2" y="4"/>
                    <a:pt x="0" y="2"/>
                    <a:pt x="0" y="0"/>
                  </a:cubicBezTo>
                  <a:moveTo>
                    <a:pt x="112" y="0"/>
                  </a:moveTo>
                  <a:cubicBezTo>
                    <a:pt x="112" y="2"/>
                    <a:pt x="110" y="4"/>
                    <a:pt x="108" y="4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2" y="4"/>
                    <a:pt x="52" y="4"/>
                    <a:pt x="52" y="4"/>
                  </a:cubicBezTo>
                  <a:cubicBezTo>
                    <a:pt x="48" y="8"/>
                    <a:pt x="48" y="8"/>
                    <a:pt x="48" y="8"/>
                  </a:cubicBezTo>
                  <a:cubicBezTo>
                    <a:pt x="104" y="8"/>
                    <a:pt x="104" y="8"/>
                    <a:pt x="104" y="8"/>
                  </a:cubicBezTo>
                  <a:cubicBezTo>
                    <a:pt x="108" y="8"/>
                    <a:pt x="112" y="4"/>
                    <a:pt x="112" y="0"/>
                  </a:cubicBezTo>
                  <a:cubicBezTo>
                    <a:pt x="112" y="0"/>
                    <a:pt x="112" y="0"/>
                    <a:pt x="112" y="0"/>
                  </a:cubicBezTo>
                </a:path>
              </a:pathLst>
            </a:custGeom>
            <a:solidFill>
              <a:srgbClr val="2433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7" name="Freeform 444"/>
            <p:cNvSpPr/>
            <p:nvPr userDrawn="1"/>
          </p:nvSpPr>
          <p:spPr bwMode="auto">
            <a:xfrm>
              <a:off x="9748536" y="3356906"/>
              <a:ext cx="262336" cy="560177"/>
            </a:xfrm>
            <a:custGeom>
              <a:avLst/>
              <a:gdLst>
                <a:gd name="T0" fmla="*/ 56 w 56"/>
                <a:gd name="T1" fmla="*/ 0 h 120"/>
                <a:gd name="T2" fmla="*/ 4 w 56"/>
                <a:gd name="T3" fmla="*/ 0 h 120"/>
                <a:gd name="T4" fmla="*/ 0 w 56"/>
                <a:gd name="T5" fmla="*/ 4 h 120"/>
                <a:gd name="T6" fmla="*/ 0 w 56"/>
                <a:gd name="T7" fmla="*/ 116 h 120"/>
                <a:gd name="T8" fmla="*/ 4 w 56"/>
                <a:gd name="T9" fmla="*/ 120 h 120"/>
                <a:gd name="T10" fmla="*/ 56 w 56"/>
                <a:gd name="T11" fmla="*/ 120 h 120"/>
                <a:gd name="T12" fmla="*/ 56 w 56"/>
                <a:gd name="T13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120">
                  <a:moveTo>
                    <a:pt x="56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0" y="118"/>
                    <a:pt x="2" y="120"/>
                    <a:pt x="4" y="120"/>
                  </a:cubicBezTo>
                  <a:cubicBezTo>
                    <a:pt x="56" y="120"/>
                    <a:pt x="56" y="120"/>
                    <a:pt x="56" y="120"/>
                  </a:cubicBezTo>
                  <a:cubicBezTo>
                    <a:pt x="56" y="0"/>
                    <a:pt x="56" y="0"/>
                    <a:pt x="56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8" name="Freeform 445"/>
            <p:cNvSpPr/>
            <p:nvPr userDrawn="1"/>
          </p:nvSpPr>
          <p:spPr bwMode="auto">
            <a:xfrm>
              <a:off x="10010872" y="3356906"/>
              <a:ext cx="260364" cy="560177"/>
            </a:xfrm>
            <a:custGeom>
              <a:avLst/>
              <a:gdLst>
                <a:gd name="T0" fmla="*/ 0 w 56"/>
                <a:gd name="T1" fmla="*/ 120 h 120"/>
                <a:gd name="T2" fmla="*/ 52 w 56"/>
                <a:gd name="T3" fmla="*/ 120 h 120"/>
                <a:gd name="T4" fmla="*/ 56 w 56"/>
                <a:gd name="T5" fmla="*/ 116 h 120"/>
                <a:gd name="T6" fmla="*/ 56 w 56"/>
                <a:gd name="T7" fmla="*/ 4 h 120"/>
                <a:gd name="T8" fmla="*/ 52 w 56"/>
                <a:gd name="T9" fmla="*/ 0 h 120"/>
                <a:gd name="T10" fmla="*/ 0 w 56"/>
                <a:gd name="T11" fmla="*/ 0 h 120"/>
                <a:gd name="T12" fmla="*/ 0 w 56"/>
                <a:gd name="T13" fmla="*/ 12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120">
                  <a:moveTo>
                    <a:pt x="0" y="120"/>
                  </a:moveTo>
                  <a:cubicBezTo>
                    <a:pt x="52" y="120"/>
                    <a:pt x="52" y="120"/>
                    <a:pt x="52" y="120"/>
                  </a:cubicBezTo>
                  <a:cubicBezTo>
                    <a:pt x="54" y="120"/>
                    <a:pt x="56" y="118"/>
                    <a:pt x="56" y="116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6" y="2"/>
                    <a:pt x="54" y="0"/>
                    <a:pt x="5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20"/>
                    <a:pt x="0" y="120"/>
                    <a:pt x="0" y="120"/>
                  </a:cubicBezTo>
                </a:path>
              </a:pathLst>
            </a:custGeom>
            <a:solidFill>
              <a:srgbClr val="EEEE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9" name="Rectangle 446"/>
            <p:cNvSpPr>
              <a:spLocks noChangeArrowheads="1"/>
            </p:cNvSpPr>
            <p:nvPr userDrawn="1"/>
          </p:nvSpPr>
          <p:spPr bwMode="auto">
            <a:xfrm>
              <a:off x="9786012" y="3431860"/>
              <a:ext cx="187383" cy="130182"/>
            </a:xfrm>
            <a:prstGeom prst="rect">
              <a:avLst/>
            </a:prstGeom>
            <a:solidFill>
              <a:srgbClr val="119B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0" name="Rectangle 447"/>
            <p:cNvSpPr>
              <a:spLocks noChangeArrowheads="1"/>
            </p:cNvSpPr>
            <p:nvPr userDrawn="1"/>
          </p:nvSpPr>
          <p:spPr bwMode="auto">
            <a:xfrm>
              <a:off x="9786012" y="3656719"/>
              <a:ext cx="187383" cy="17752"/>
            </a:xfrm>
            <a:prstGeom prst="rect">
              <a:avLst/>
            </a:pr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1" name="Rectangle 448"/>
            <p:cNvSpPr>
              <a:spLocks noChangeArrowheads="1"/>
            </p:cNvSpPr>
            <p:nvPr userDrawn="1"/>
          </p:nvSpPr>
          <p:spPr bwMode="auto">
            <a:xfrm>
              <a:off x="9786012" y="3656719"/>
              <a:ext cx="187383" cy="17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2" name="Rectangle 449"/>
            <p:cNvSpPr>
              <a:spLocks noChangeArrowheads="1"/>
            </p:cNvSpPr>
            <p:nvPr userDrawn="1"/>
          </p:nvSpPr>
          <p:spPr bwMode="auto">
            <a:xfrm>
              <a:off x="9786012" y="3599518"/>
              <a:ext cx="187383" cy="19725"/>
            </a:xfrm>
            <a:prstGeom prst="rect">
              <a:avLst/>
            </a:pr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3" name="Rectangle 450"/>
            <p:cNvSpPr>
              <a:spLocks noChangeArrowheads="1"/>
            </p:cNvSpPr>
            <p:nvPr userDrawn="1"/>
          </p:nvSpPr>
          <p:spPr bwMode="auto">
            <a:xfrm>
              <a:off x="9786012" y="3599518"/>
              <a:ext cx="187383" cy="19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4" name="Freeform 451"/>
            <p:cNvSpPr/>
            <p:nvPr userDrawn="1"/>
          </p:nvSpPr>
          <p:spPr bwMode="auto">
            <a:xfrm>
              <a:off x="9786012" y="3711948"/>
              <a:ext cx="187383" cy="19725"/>
            </a:xfrm>
            <a:custGeom>
              <a:avLst/>
              <a:gdLst>
                <a:gd name="T0" fmla="*/ 95 w 95"/>
                <a:gd name="T1" fmla="*/ 0 h 10"/>
                <a:gd name="T2" fmla="*/ 0 w 95"/>
                <a:gd name="T3" fmla="*/ 0 h 10"/>
                <a:gd name="T4" fmla="*/ 0 w 95"/>
                <a:gd name="T5" fmla="*/ 10 h 10"/>
                <a:gd name="T6" fmla="*/ 85 w 95"/>
                <a:gd name="T7" fmla="*/ 10 h 10"/>
                <a:gd name="T8" fmla="*/ 95 w 95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10">
                  <a:moveTo>
                    <a:pt x="95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85" y="10"/>
                  </a:lnTo>
                  <a:lnTo>
                    <a:pt x="95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5" name="Freeform 452"/>
            <p:cNvSpPr/>
            <p:nvPr userDrawn="1"/>
          </p:nvSpPr>
          <p:spPr bwMode="auto">
            <a:xfrm>
              <a:off x="9786012" y="3711948"/>
              <a:ext cx="187383" cy="19725"/>
            </a:xfrm>
            <a:custGeom>
              <a:avLst/>
              <a:gdLst>
                <a:gd name="T0" fmla="*/ 95 w 95"/>
                <a:gd name="T1" fmla="*/ 0 h 10"/>
                <a:gd name="T2" fmla="*/ 0 w 95"/>
                <a:gd name="T3" fmla="*/ 0 h 10"/>
                <a:gd name="T4" fmla="*/ 0 w 95"/>
                <a:gd name="T5" fmla="*/ 10 h 10"/>
                <a:gd name="T6" fmla="*/ 85 w 95"/>
                <a:gd name="T7" fmla="*/ 10 h 10"/>
                <a:gd name="T8" fmla="*/ 95 w 95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10">
                  <a:moveTo>
                    <a:pt x="95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85" y="10"/>
                  </a:lnTo>
                  <a:lnTo>
                    <a:pt x="9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6" name="Freeform 453"/>
            <p:cNvSpPr/>
            <p:nvPr userDrawn="1"/>
          </p:nvSpPr>
          <p:spPr bwMode="auto">
            <a:xfrm>
              <a:off x="9786012" y="3769149"/>
              <a:ext cx="130182" cy="17752"/>
            </a:xfrm>
            <a:custGeom>
              <a:avLst/>
              <a:gdLst>
                <a:gd name="T0" fmla="*/ 66 w 66"/>
                <a:gd name="T1" fmla="*/ 0 h 9"/>
                <a:gd name="T2" fmla="*/ 0 w 66"/>
                <a:gd name="T3" fmla="*/ 0 h 9"/>
                <a:gd name="T4" fmla="*/ 0 w 66"/>
                <a:gd name="T5" fmla="*/ 9 h 9"/>
                <a:gd name="T6" fmla="*/ 57 w 66"/>
                <a:gd name="T7" fmla="*/ 9 h 9"/>
                <a:gd name="T8" fmla="*/ 66 w 66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9">
                  <a:moveTo>
                    <a:pt x="66" y="0"/>
                  </a:moveTo>
                  <a:lnTo>
                    <a:pt x="0" y="0"/>
                  </a:lnTo>
                  <a:lnTo>
                    <a:pt x="0" y="9"/>
                  </a:lnTo>
                  <a:lnTo>
                    <a:pt x="57" y="9"/>
                  </a:lnTo>
                  <a:lnTo>
                    <a:pt x="66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7" name="Freeform 454"/>
            <p:cNvSpPr/>
            <p:nvPr userDrawn="1"/>
          </p:nvSpPr>
          <p:spPr bwMode="auto">
            <a:xfrm>
              <a:off x="9786012" y="3769149"/>
              <a:ext cx="130182" cy="17752"/>
            </a:xfrm>
            <a:custGeom>
              <a:avLst/>
              <a:gdLst>
                <a:gd name="T0" fmla="*/ 66 w 66"/>
                <a:gd name="T1" fmla="*/ 0 h 9"/>
                <a:gd name="T2" fmla="*/ 0 w 66"/>
                <a:gd name="T3" fmla="*/ 0 h 9"/>
                <a:gd name="T4" fmla="*/ 0 w 66"/>
                <a:gd name="T5" fmla="*/ 9 h 9"/>
                <a:gd name="T6" fmla="*/ 57 w 66"/>
                <a:gd name="T7" fmla="*/ 9 h 9"/>
                <a:gd name="T8" fmla="*/ 66 w 66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9">
                  <a:moveTo>
                    <a:pt x="66" y="0"/>
                  </a:moveTo>
                  <a:lnTo>
                    <a:pt x="0" y="0"/>
                  </a:lnTo>
                  <a:lnTo>
                    <a:pt x="0" y="9"/>
                  </a:lnTo>
                  <a:lnTo>
                    <a:pt x="57" y="9"/>
                  </a:lnTo>
                  <a:lnTo>
                    <a:pt x="6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8" name="Rectangle 455"/>
            <p:cNvSpPr>
              <a:spLocks noChangeArrowheads="1"/>
            </p:cNvSpPr>
            <p:nvPr userDrawn="1"/>
          </p:nvSpPr>
          <p:spPr bwMode="auto">
            <a:xfrm>
              <a:off x="10048349" y="3431860"/>
              <a:ext cx="185411" cy="19725"/>
            </a:xfrm>
            <a:prstGeom prst="rect">
              <a:avLst/>
            </a:prstGeom>
            <a:solidFill>
              <a:srgbClr val="BEBE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9" name="Rectangle 456"/>
            <p:cNvSpPr>
              <a:spLocks noChangeArrowheads="1"/>
            </p:cNvSpPr>
            <p:nvPr userDrawn="1"/>
          </p:nvSpPr>
          <p:spPr bwMode="auto">
            <a:xfrm>
              <a:off x="10048349" y="3431860"/>
              <a:ext cx="185411" cy="19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0" name="Freeform 457"/>
            <p:cNvSpPr>
              <a:spLocks noEditPoints="1"/>
            </p:cNvSpPr>
            <p:nvPr userDrawn="1"/>
          </p:nvSpPr>
          <p:spPr bwMode="auto">
            <a:xfrm>
              <a:off x="10048349" y="3487088"/>
              <a:ext cx="185411" cy="19725"/>
            </a:xfrm>
            <a:custGeom>
              <a:avLst/>
              <a:gdLst>
                <a:gd name="T0" fmla="*/ 75 w 94"/>
                <a:gd name="T1" fmla="*/ 0 h 10"/>
                <a:gd name="T2" fmla="*/ 0 w 94"/>
                <a:gd name="T3" fmla="*/ 0 h 10"/>
                <a:gd name="T4" fmla="*/ 0 w 94"/>
                <a:gd name="T5" fmla="*/ 10 h 10"/>
                <a:gd name="T6" fmla="*/ 66 w 94"/>
                <a:gd name="T7" fmla="*/ 10 h 10"/>
                <a:gd name="T8" fmla="*/ 75 w 94"/>
                <a:gd name="T9" fmla="*/ 0 h 10"/>
                <a:gd name="T10" fmla="*/ 94 w 94"/>
                <a:gd name="T11" fmla="*/ 0 h 10"/>
                <a:gd name="T12" fmla="*/ 75 w 94"/>
                <a:gd name="T13" fmla="*/ 0 h 10"/>
                <a:gd name="T14" fmla="*/ 85 w 94"/>
                <a:gd name="T15" fmla="*/ 10 h 10"/>
                <a:gd name="T16" fmla="*/ 94 w 94"/>
                <a:gd name="T17" fmla="*/ 10 h 10"/>
                <a:gd name="T18" fmla="*/ 94 w 94"/>
                <a:gd name="T1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4" h="10">
                  <a:moveTo>
                    <a:pt x="75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66" y="10"/>
                  </a:lnTo>
                  <a:lnTo>
                    <a:pt x="75" y="0"/>
                  </a:lnTo>
                  <a:close/>
                  <a:moveTo>
                    <a:pt x="94" y="0"/>
                  </a:moveTo>
                  <a:lnTo>
                    <a:pt x="75" y="0"/>
                  </a:lnTo>
                  <a:lnTo>
                    <a:pt x="85" y="10"/>
                  </a:lnTo>
                  <a:lnTo>
                    <a:pt x="94" y="10"/>
                  </a:lnTo>
                  <a:lnTo>
                    <a:pt x="94" y="0"/>
                  </a:lnTo>
                  <a:close/>
                </a:path>
              </a:pathLst>
            </a:custGeom>
            <a:solidFill>
              <a:srgbClr val="BEBE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1" name="Freeform 458"/>
            <p:cNvSpPr>
              <a:spLocks noEditPoints="1"/>
            </p:cNvSpPr>
            <p:nvPr userDrawn="1"/>
          </p:nvSpPr>
          <p:spPr bwMode="auto">
            <a:xfrm>
              <a:off x="10048349" y="3487088"/>
              <a:ext cx="185411" cy="19725"/>
            </a:xfrm>
            <a:custGeom>
              <a:avLst/>
              <a:gdLst>
                <a:gd name="T0" fmla="*/ 75 w 94"/>
                <a:gd name="T1" fmla="*/ 0 h 10"/>
                <a:gd name="T2" fmla="*/ 0 w 94"/>
                <a:gd name="T3" fmla="*/ 0 h 10"/>
                <a:gd name="T4" fmla="*/ 0 w 94"/>
                <a:gd name="T5" fmla="*/ 10 h 10"/>
                <a:gd name="T6" fmla="*/ 66 w 94"/>
                <a:gd name="T7" fmla="*/ 10 h 10"/>
                <a:gd name="T8" fmla="*/ 75 w 94"/>
                <a:gd name="T9" fmla="*/ 0 h 10"/>
                <a:gd name="T10" fmla="*/ 94 w 94"/>
                <a:gd name="T11" fmla="*/ 0 h 10"/>
                <a:gd name="T12" fmla="*/ 75 w 94"/>
                <a:gd name="T13" fmla="*/ 0 h 10"/>
                <a:gd name="T14" fmla="*/ 85 w 94"/>
                <a:gd name="T15" fmla="*/ 10 h 10"/>
                <a:gd name="T16" fmla="*/ 94 w 94"/>
                <a:gd name="T17" fmla="*/ 10 h 10"/>
                <a:gd name="T18" fmla="*/ 94 w 94"/>
                <a:gd name="T1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4" h="10">
                  <a:moveTo>
                    <a:pt x="75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66" y="10"/>
                  </a:lnTo>
                  <a:lnTo>
                    <a:pt x="75" y="0"/>
                  </a:lnTo>
                  <a:moveTo>
                    <a:pt x="94" y="0"/>
                  </a:moveTo>
                  <a:lnTo>
                    <a:pt x="75" y="0"/>
                  </a:lnTo>
                  <a:lnTo>
                    <a:pt x="85" y="10"/>
                  </a:lnTo>
                  <a:lnTo>
                    <a:pt x="94" y="10"/>
                  </a:lnTo>
                  <a:lnTo>
                    <a:pt x="9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2" name="Freeform 459"/>
            <p:cNvSpPr/>
            <p:nvPr userDrawn="1"/>
          </p:nvSpPr>
          <p:spPr bwMode="auto">
            <a:xfrm>
              <a:off x="10048349" y="3544290"/>
              <a:ext cx="92705" cy="17752"/>
            </a:xfrm>
            <a:custGeom>
              <a:avLst/>
              <a:gdLst>
                <a:gd name="T0" fmla="*/ 47 w 47"/>
                <a:gd name="T1" fmla="*/ 0 h 9"/>
                <a:gd name="T2" fmla="*/ 0 w 47"/>
                <a:gd name="T3" fmla="*/ 0 h 9"/>
                <a:gd name="T4" fmla="*/ 0 w 47"/>
                <a:gd name="T5" fmla="*/ 9 h 9"/>
                <a:gd name="T6" fmla="*/ 37 w 47"/>
                <a:gd name="T7" fmla="*/ 9 h 9"/>
                <a:gd name="T8" fmla="*/ 47 w 47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9">
                  <a:moveTo>
                    <a:pt x="47" y="0"/>
                  </a:moveTo>
                  <a:lnTo>
                    <a:pt x="0" y="0"/>
                  </a:lnTo>
                  <a:lnTo>
                    <a:pt x="0" y="9"/>
                  </a:lnTo>
                  <a:lnTo>
                    <a:pt x="37" y="9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BEBE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3" name="Freeform 460"/>
            <p:cNvSpPr/>
            <p:nvPr userDrawn="1"/>
          </p:nvSpPr>
          <p:spPr bwMode="auto">
            <a:xfrm>
              <a:off x="10048349" y="3544290"/>
              <a:ext cx="92705" cy="17752"/>
            </a:xfrm>
            <a:custGeom>
              <a:avLst/>
              <a:gdLst>
                <a:gd name="T0" fmla="*/ 47 w 47"/>
                <a:gd name="T1" fmla="*/ 0 h 9"/>
                <a:gd name="T2" fmla="*/ 0 w 47"/>
                <a:gd name="T3" fmla="*/ 0 h 9"/>
                <a:gd name="T4" fmla="*/ 0 w 47"/>
                <a:gd name="T5" fmla="*/ 9 h 9"/>
                <a:gd name="T6" fmla="*/ 37 w 47"/>
                <a:gd name="T7" fmla="*/ 9 h 9"/>
                <a:gd name="T8" fmla="*/ 47 w 47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9">
                  <a:moveTo>
                    <a:pt x="47" y="0"/>
                  </a:moveTo>
                  <a:lnTo>
                    <a:pt x="0" y="0"/>
                  </a:lnTo>
                  <a:lnTo>
                    <a:pt x="0" y="9"/>
                  </a:lnTo>
                  <a:lnTo>
                    <a:pt x="37" y="9"/>
                  </a:lnTo>
                  <a:lnTo>
                    <a:pt x="4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5" name="Freeform 461"/>
            <p:cNvSpPr/>
            <p:nvPr userDrawn="1"/>
          </p:nvSpPr>
          <p:spPr bwMode="auto">
            <a:xfrm>
              <a:off x="10048349" y="3599518"/>
              <a:ext cx="35504" cy="19725"/>
            </a:xfrm>
            <a:custGeom>
              <a:avLst/>
              <a:gdLst>
                <a:gd name="T0" fmla="*/ 18 w 18"/>
                <a:gd name="T1" fmla="*/ 0 h 10"/>
                <a:gd name="T2" fmla="*/ 0 w 18"/>
                <a:gd name="T3" fmla="*/ 0 h 10"/>
                <a:gd name="T4" fmla="*/ 0 w 18"/>
                <a:gd name="T5" fmla="*/ 10 h 10"/>
                <a:gd name="T6" fmla="*/ 9 w 18"/>
                <a:gd name="T7" fmla="*/ 10 h 10"/>
                <a:gd name="T8" fmla="*/ 18 w 18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0">
                  <a:moveTo>
                    <a:pt x="18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9" y="10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BEBE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6" name="Freeform 462"/>
            <p:cNvSpPr/>
            <p:nvPr userDrawn="1"/>
          </p:nvSpPr>
          <p:spPr bwMode="auto">
            <a:xfrm>
              <a:off x="10048349" y="3599518"/>
              <a:ext cx="35504" cy="19725"/>
            </a:xfrm>
            <a:custGeom>
              <a:avLst/>
              <a:gdLst>
                <a:gd name="T0" fmla="*/ 18 w 18"/>
                <a:gd name="T1" fmla="*/ 0 h 10"/>
                <a:gd name="T2" fmla="*/ 0 w 18"/>
                <a:gd name="T3" fmla="*/ 0 h 10"/>
                <a:gd name="T4" fmla="*/ 0 w 18"/>
                <a:gd name="T5" fmla="*/ 10 h 10"/>
                <a:gd name="T6" fmla="*/ 9 w 18"/>
                <a:gd name="T7" fmla="*/ 10 h 10"/>
                <a:gd name="T8" fmla="*/ 18 w 18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0">
                  <a:moveTo>
                    <a:pt x="18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9" y="10"/>
                  </a:lnTo>
                  <a:lnTo>
                    <a:pt x="1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9" name="Freeform 463"/>
            <p:cNvSpPr/>
            <p:nvPr userDrawn="1"/>
          </p:nvSpPr>
          <p:spPr bwMode="auto">
            <a:xfrm>
              <a:off x="10178531" y="3711948"/>
              <a:ext cx="55229" cy="19725"/>
            </a:xfrm>
            <a:custGeom>
              <a:avLst/>
              <a:gdLst>
                <a:gd name="T0" fmla="*/ 28 w 28"/>
                <a:gd name="T1" fmla="*/ 0 h 10"/>
                <a:gd name="T2" fmla="*/ 9 w 28"/>
                <a:gd name="T3" fmla="*/ 0 h 10"/>
                <a:gd name="T4" fmla="*/ 0 w 28"/>
                <a:gd name="T5" fmla="*/ 10 h 10"/>
                <a:gd name="T6" fmla="*/ 28 w 28"/>
                <a:gd name="T7" fmla="*/ 10 h 10"/>
                <a:gd name="T8" fmla="*/ 28 w 28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0">
                  <a:moveTo>
                    <a:pt x="28" y="0"/>
                  </a:moveTo>
                  <a:lnTo>
                    <a:pt x="9" y="0"/>
                  </a:lnTo>
                  <a:lnTo>
                    <a:pt x="0" y="10"/>
                  </a:lnTo>
                  <a:lnTo>
                    <a:pt x="28" y="10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BEBE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1" name="Freeform 464"/>
            <p:cNvSpPr/>
            <p:nvPr userDrawn="1"/>
          </p:nvSpPr>
          <p:spPr bwMode="auto">
            <a:xfrm>
              <a:off x="10178531" y="3711948"/>
              <a:ext cx="55229" cy="19725"/>
            </a:xfrm>
            <a:custGeom>
              <a:avLst/>
              <a:gdLst>
                <a:gd name="T0" fmla="*/ 28 w 28"/>
                <a:gd name="T1" fmla="*/ 0 h 10"/>
                <a:gd name="T2" fmla="*/ 9 w 28"/>
                <a:gd name="T3" fmla="*/ 0 h 10"/>
                <a:gd name="T4" fmla="*/ 0 w 28"/>
                <a:gd name="T5" fmla="*/ 10 h 10"/>
                <a:gd name="T6" fmla="*/ 28 w 28"/>
                <a:gd name="T7" fmla="*/ 10 h 10"/>
                <a:gd name="T8" fmla="*/ 28 w 28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0">
                  <a:moveTo>
                    <a:pt x="28" y="0"/>
                  </a:moveTo>
                  <a:lnTo>
                    <a:pt x="9" y="0"/>
                  </a:lnTo>
                  <a:lnTo>
                    <a:pt x="0" y="10"/>
                  </a:lnTo>
                  <a:lnTo>
                    <a:pt x="28" y="10"/>
                  </a:lnTo>
                  <a:lnTo>
                    <a:pt x="2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2" name="Freeform 465"/>
            <p:cNvSpPr/>
            <p:nvPr userDrawn="1"/>
          </p:nvSpPr>
          <p:spPr bwMode="auto">
            <a:xfrm>
              <a:off x="10121330" y="3769149"/>
              <a:ext cx="112430" cy="17752"/>
            </a:xfrm>
            <a:custGeom>
              <a:avLst/>
              <a:gdLst>
                <a:gd name="T0" fmla="*/ 57 w 57"/>
                <a:gd name="T1" fmla="*/ 0 h 9"/>
                <a:gd name="T2" fmla="*/ 10 w 57"/>
                <a:gd name="T3" fmla="*/ 0 h 9"/>
                <a:gd name="T4" fmla="*/ 0 w 57"/>
                <a:gd name="T5" fmla="*/ 9 h 9"/>
                <a:gd name="T6" fmla="*/ 57 w 57"/>
                <a:gd name="T7" fmla="*/ 9 h 9"/>
                <a:gd name="T8" fmla="*/ 57 w 57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9">
                  <a:moveTo>
                    <a:pt x="57" y="0"/>
                  </a:moveTo>
                  <a:lnTo>
                    <a:pt x="10" y="0"/>
                  </a:lnTo>
                  <a:lnTo>
                    <a:pt x="0" y="9"/>
                  </a:lnTo>
                  <a:lnTo>
                    <a:pt x="57" y="9"/>
                  </a:lnTo>
                  <a:lnTo>
                    <a:pt x="57" y="0"/>
                  </a:lnTo>
                  <a:close/>
                </a:path>
              </a:pathLst>
            </a:custGeom>
            <a:solidFill>
              <a:srgbClr val="BEBE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3" name="Freeform 466"/>
            <p:cNvSpPr/>
            <p:nvPr userDrawn="1"/>
          </p:nvSpPr>
          <p:spPr bwMode="auto">
            <a:xfrm>
              <a:off x="10121330" y="3769149"/>
              <a:ext cx="112430" cy="17752"/>
            </a:xfrm>
            <a:custGeom>
              <a:avLst/>
              <a:gdLst>
                <a:gd name="T0" fmla="*/ 57 w 57"/>
                <a:gd name="T1" fmla="*/ 0 h 9"/>
                <a:gd name="T2" fmla="*/ 10 w 57"/>
                <a:gd name="T3" fmla="*/ 0 h 9"/>
                <a:gd name="T4" fmla="*/ 0 w 57"/>
                <a:gd name="T5" fmla="*/ 9 h 9"/>
                <a:gd name="T6" fmla="*/ 57 w 57"/>
                <a:gd name="T7" fmla="*/ 9 h 9"/>
                <a:gd name="T8" fmla="*/ 57 w 57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9">
                  <a:moveTo>
                    <a:pt x="57" y="0"/>
                  </a:moveTo>
                  <a:lnTo>
                    <a:pt x="10" y="0"/>
                  </a:lnTo>
                  <a:lnTo>
                    <a:pt x="0" y="9"/>
                  </a:lnTo>
                  <a:lnTo>
                    <a:pt x="57" y="9"/>
                  </a:lnTo>
                  <a:lnTo>
                    <a:pt x="5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4" name="Freeform 467"/>
            <p:cNvSpPr/>
            <p:nvPr userDrawn="1"/>
          </p:nvSpPr>
          <p:spPr bwMode="auto">
            <a:xfrm>
              <a:off x="10066101" y="3824378"/>
              <a:ext cx="167659" cy="19725"/>
            </a:xfrm>
            <a:custGeom>
              <a:avLst/>
              <a:gdLst>
                <a:gd name="T0" fmla="*/ 85 w 85"/>
                <a:gd name="T1" fmla="*/ 0 h 10"/>
                <a:gd name="T2" fmla="*/ 9 w 85"/>
                <a:gd name="T3" fmla="*/ 0 h 10"/>
                <a:gd name="T4" fmla="*/ 0 w 85"/>
                <a:gd name="T5" fmla="*/ 10 h 10"/>
                <a:gd name="T6" fmla="*/ 85 w 85"/>
                <a:gd name="T7" fmla="*/ 10 h 10"/>
                <a:gd name="T8" fmla="*/ 85 w 85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10">
                  <a:moveTo>
                    <a:pt x="85" y="0"/>
                  </a:moveTo>
                  <a:lnTo>
                    <a:pt x="9" y="0"/>
                  </a:lnTo>
                  <a:lnTo>
                    <a:pt x="0" y="10"/>
                  </a:lnTo>
                  <a:lnTo>
                    <a:pt x="85" y="10"/>
                  </a:lnTo>
                  <a:lnTo>
                    <a:pt x="85" y="0"/>
                  </a:lnTo>
                  <a:close/>
                </a:path>
              </a:pathLst>
            </a:custGeom>
            <a:solidFill>
              <a:srgbClr val="BEBE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5" name="Freeform 468"/>
            <p:cNvSpPr/>
            <p:nvPr userDrawn="1"/>
          </p:nvSpPr>
          <p:spPr bwMode="auto">
            <a:xfrm>
              <a:off x="10066101" y="3824378"/>
              <a:ext cx="167659" cy="19725"/>
            </a:xfrm>
            <a:custGeom>
              <a:avLst/>
              <a:gdLst>
                <a:gd name="T0" fmla="*/ 85 w 85"/>
                <a:gd name="T1" fmla="*/ 0 h 10"/>
                <a:gd name="T2" fmla="*/ 9 w 85"/>
                <a:gd name="T3" fmla="*/ 0 h 10"/>
                <a:gd name="T4" fmla="*/ 0 w 85"/>
                <a:gd name="T5" fmla="*/ 10 h 10"/>
                <a:gd name="T6" fmla="*/ 85 w 85"/>
                <a:gd name="T7" fmla="*/ 10 h 10"/>
                <a:gd name="T8" fmla="*/ 85 w 85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10">
                  <a:moveTo>
                    <a:pt x="85" y="0"/>
                  </a:moveTo>
                  <a:lnTo>
                    <a:pt x="9" y="0"/>
                  </a:lnTo>
                  <a:lnTo>
                    <a:pt x="0" y="10"/>
                  </a:lnTo>
                  <a:lnTo>
                    <a:pt x="85" y="10"/>
                  </a:lnTo>
                  <a:lnTo>
                    <a:pt x="8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6" name="Rectangle 469"/>
            <p:cNvSpPr>
              <a:spLocks noChangeArrowheads="1"/>
            </p:cNvSpPr>
            <p:nvPr userDrawn="1"/>
          </p:nvSpPr>
          <p:spPr bwMode="auto">
            <a:xfrm>
              <a:off x="9786012" y="3824378"/>
              <a:ext cx="187383" cy="19725"/>
            </a:xfrm>
            <a:prstGeom prst="rect">
              <a:avLst/>
            </a:prstGeom>
            <a:solidFill>
              <a:srgbClr val="E74C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7" name="Rectangle 470"/>
            <p:cNvSpPr>
              <a:spLocks noChangeArrowheads="1"/>
            </p:cNvSpPr>
            <p:nvPr userDrawn="1"/>
          </p:nvSpPr>
          <p:spPr bwMode="auto">
            <a:xfrm>
              <a:off x="9786012" y="3824378"/>
              <a:ext cx="187383" cy="19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8" name="Freeform 471"/>
            <p:cNvSpPr>
              <a:spLocks noEditPoints="1"/>
            </p:cNvSpPr>
            <p:nvPr userDrawn="1"/>
          </p:nvSpPr>
          <p:spPr bwMode="auto">
            <a:xfrm>
              <a:off x="9860966" y="3731673"/>
              <a:ext cx="92705" cy="92705"/>
            </a:xfrm>
            <a:custGeom>
              <a:avLst/>
              <a:gdLst>
                <a:gd name="T0" fmla="*/ 47 w 47"/>
                <a:gd name="T1" fmla="*/ 28 h 47"/>
                <a:gd name="T2" fmla="*/ 19 w 47"/>
                <a:gd name="T3" fmla="*/ 28 h 47"/>
                <a:gd name="T4" fmla="*/ 0 w 47"/>
                <a:gd name="T5" fmla="*/ 47 h 47"/>
                <a:gd name="T6" fmla="*/ 47 w 47"/>
                <a:gd name="T7" fmla="*/ 47 h 47"/>
                <a:gd name="T8" fmla="*/ 47 w 47"/>
                <a:gd name="T9" fmla="*/ 28 h 47"/>
                <a:gd name="T10" fmla="*/ 47 w 47"/>
                <a:gd name="T11" fmla="*/ 0 h 47"/>
                <a:gd name="T12" fmla="*/ 47 w 47"/>
                <a:gd name="T13" fmla="*/ 0 h 47"/>
                <a:gd name="T14" fmla="*/ 28 w 47"/>
                <a:gd name="T15" fmla="*/ 19 h 47"/>
                <a:gd name="T16" fmla="*/ 47 w 47"/>
                <a:gd name="T17" fmla="*/ 19 h 47"/>
                <a:gd name="T18" fmla="*/ 47 w 47"/>
                <a:gd name="T19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" h="47">
                  <a:moveTo>
                    <a:pt x="47" y="28"/>
                  </a:moveTo>
                  <a:lnTo>
                    <a:pt x="19" y="28"/>
                  </a:lnTo>
                  <a:lnTo>
                    <a:pt x="0" y="47"/>
                  </a:lnTo>
                  <a:lnTo>
                    <a:pt x="47" y="47"/>
                  </a:lnTo>
                  <a:lnTo>
                    <a:pt x="47" y="28"/>
                  </a:lnTo>
                  <a:close/>
                  <a:moveTo>
                    <a:pt x="47" y="0"/>
                  </a:moveTo>
                  <a:lnTo>
                    <a:pt x="47" y="0"/>
                  </a:lnTo>
                  <a:lnTo>
                    <a:pt x="28" y="19"/>
                  </a:lnTo>
                  <a:lnTo>
                    <a:pt x="47" y="19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9" name="Freeform 472"/>
            <p:cNvSpPr>
              <a:spLocks noEditPoints="1"/>
            </p:cNvSpPr>
            <p:nvPr userDrawn="1"/>
          </p:nvSpPr>
          <p:spPr bwMode="auto">
            <a:xfrm>
              <a:off x="9860966" y="3731673"/>
              <a:ext cx="92705" cy="92705"/>
            </a:xfrm>
            <a:custGeom>
              <a:avLst/>
              <a:gdLst>
                <a:gd name="T0" fmla="*/ 47 w 47"/>
                <a:gd name="T1" fmla="*/ 28 h 47"/>
                <a:gd name="T2" fmla="*/ 19 w 47"/>
                <a:gd name="T3" fmla="*/ 28 h 47"/>
                <a:gd name="T4" fmla="*/ 0 w 47"/>
                <a:gd name="T5" fmla="*/ 47 h 47"/>
                <a:gd name="T6" fmla="*/ 47 w 47"/>
                <a:gd name="T7" fmla="*/ 47 h 47"/>
                <a:gd name="T8" fmla="*/ 47 w 47"/>
                <a:gd name="T9" fmla="*/ 28 h 47"/>
                <a:gd name="T10" fmla="*/ 47 w 47"/>
                <a:gd name="T11" fmla="*/ 0 h 47"/>
                <a:gd name="T12" fmla="*/ 47 w 47"/>
                <a:gd name="T13" fmla="*/ 0 h 47"/>
                <a:gd name="T14" fmla="*/ 28 w 47"/>
                <a:gd name="T15" fmla="*/ 19 h 47"/>
                <a:gd name="T16" fmla="*/ 47 w 47"/>
                <a:gd name="T17" fmla="*/ 19 h 47"/>
                <a:gd name="T18" fmla="*/ 47 w 47"/>
                <a:gd name="T19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" h="47">
                  <a:moveTo>
                    <a:pt x="47" y="28"/>
                  </a:moveTo>
                  <a:lnTo>
                    <a:pt x="19" y="28"/>
                  </a:lnTo>
                  <a:lnTo>
                    <a:pt x="0" y="47"/>
                  </a:lnTo>
                  <a:lnTo>
                    <a:pt x="47" y="47"/>
                  </a:lnTo>
                  <a:lnTo>
                    <a:pt x="47" y="28"/>
                  </a:lnTo>
                  <a:moveTo>
                    <a:pt x="47" y="0"/>
                  </a:moveTo>
                  <a:lnTo>
                    <a:pt x="47" y="0"/>
                  </a:lnTo>
                  <a:lnTo>
                    <a:pt x="28" y="19"/>
                  </a:lnTo>
                  <a:lnTo>
                    <a:pt x="47" y="19"/>
                  </a:lnTo>
                  <a:lnTo>
                    <a:pt x="4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0" name="Freeform 473"/>
            <p:cNvSpPr/>
            <p:nvPr userDrawn="1"/>
          </p:nvSpPr>
          <p:spPr bwMode="auto">
            <a:xfrm>
              <a:off x="9898442" y="3769149"/>
              <a:ext cx="55229" cy="17752"/>
            </a:xfrm>
            <a:custGeom>
              <a:avLst/>
              <a:gdLst>
                <a:gd name="T0" fmla="*/ 28 w 28"/>
                <a:gd name="T1" fmla="*/ 0 h 9"/>
                <a:gd name="T2" fmla="*/ 9 w 28"/>
                <a:gd name="T3" fmla="*/ 0 h 9"/>
                <a:gd name="T4" fmla="*/ 0 w 28"/>
                <a:gd name="T5" fmla="*/ 9 h 9"/>
                <a:gd name="T6" fmla="*/ 28 w 28"/>
                <a:gd name="T7" fmla="*/ 9 h 9"/>
                <a:gd name="T8" fmla="*/ 28 w 28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9">
                  <a:moveTo>
                    <a:pt x="28" y="0"/>
                  </a:moveTo>
                  <a:lnTo>
                    <a:pt x="9" y="0"/>
                  </a:lnTo>
                  <a:lnTo>
                    <a:pt x="0" y="9"/>
                  </a:lnTo>
                  <a:lnTo>
                    <a:pt x="28" y="9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B7B7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1" name="Freeform 474"/>
            <p:cNvSpPr/>
            <p:nvPr userDrawn="1"/>
          </p:nvSpPr>
          <p:spPr bwMode="auto">
            <a:xfrm>
              <a:off x="9898442" y="3769149"/>
              <a:ext cx="55229" cy="17752"/>
            </a:xfrm>
            <a:custGeom>
              <a:avLst/>
              <a:gdLst>
                <a:gd name="T0" fmla="*/ 28 w 28"/>
                <a:gd name="T1" fmla="*/ 0 h 9"/>
                <a:gd name="T2" fmla="*/ 9 w 28"/>
                <a:gd name="T3" fmla="*/ 0 h 9"/>
                <a:gd name="T4" fmla="*/ 0 w 28"/>
                <a:gd name="T5" fmla="*/ 9 h 9"/>
                <a:gd name="T6" fmla="*/ 28 w 28"/>
                <a:gd name="T7" fmla="*/ 9 h 9"/>
                <a:gd name="T8" fmla="*/ 28 w 28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9">
                  <a:moveTo>
                    <a:pt x="28" y="0"/>
                  </a:moveTo>
                  <a:lnTo>
                    <a:pt x="9" y="0"/>
                  </a:lnTo>
                  <a:lnTo>
                    <a:pt x="0" y="9"/>
                  </a:lnTo>
                  <a:lnTo>
                    <a:pt x="28" y="9"/>
                  </a:lnTo>
                  <a:lnTo>
                    <a:pt x="2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2" name="Freeform 475"/>
            <p:cNvSpPr/>
            <p:nvPr userDrawn="1"/>
          </p:nvSpPr>
          <p:spPr bwMode="auto">
            <a:xfrm>
              <a:off x="9720921" y="3926946"/>
              <a:ext cx="252474" cy="27614"/>
            </a:xfrm>
            <a:custGeom>
              <a:avLst/>
              <a:gdLst>
                <a:gd name="T0" fmla="*/ 8 w 54"/>
                <a:gd name="T1" fmla="*/ 0 h 6"/>
                <a:gd name="T2" fmla="*/ 6 w 54"/>
                <a:gd name="T3" fmla="*/ 2 h 6"/>
                <a:gd name="T4" fmla="*/ 4 w 54"/>
                <a:gd name="T5" fmla="*/ 4 h 6"/>
                <a:gd name="T6" fmla="*/ 10 w 54"/>
                <a:gd name="T7" fmla="*/ 6 h 6"/>
                <a:gd name="T8" fmla="*/ 50 w 54"/>
                <a:gd name="T9" fmla="*/ 6 h 6"/>
                <a:gd name="T10" fmla="*/ 54 w 54"/>
                <a:gd name="T11" fmla="*/ 2 h 6"/>
                <a:gd name="T12" fmla="*/ 14 w 54"/>
                <a:gd name="T13" fmla="*/ 2 h 6"/>
                <a:gd name="T14" fmla="*/ 8 w 54"/>
                <a:gd name="T1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4" h="6">
                  <a:moveTo>
                    <a:pt x="8" y="0"/>
                  </a:moveTo>
                  <a:cubicBezTo>
                    <a:pt x="6" y="2"/>
                    <a:pt x="6" y="2"/>
                    <a:pt x="6" y="2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0" y="6"/>
                    <a:pt x="10" y="6"/>
                  </a:cubicBezTo>
                  <a:cubicBezTo>
                    <a:pt x="13" y="6"/>
                    <a:pt x="50" y="6"/>
                    <a:pt x="50" y="6"/>
                  </a:cubicBezTo>
                  <a:cubicBezTo>
                    <a:pt x="54" y="2"/>
                    <a:pt x="54" y="2"/>
                    <a:pt x="5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2" y="2"/>
                    <a:pt x="10" y="1"/>
                    <a:pt x="8" y="0"/>
                  </a:cubicBezTo>
                </a:path>
              </a:pathLst>
            </a:custGeom>
            <a:solidFill>
              <a:srgbClr val="2F42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3" name="Freeform 476"/>
            <p:cNvSpPr/>
            <p:nvPr userDrawn="1"/>
          </p:nvSpPr>
          <p:spPr bwMode="auto">
            <a:xfrm>
              <a:off x="9758398" y="3917083"/>
              <a:ext cx="232750" cy="19725"/>
            </a:xfrm>
            <a:custGeom>
              <a:avLst/>
              <a:gdLst>
                <a:gd name="T0" fmla="*/ 50 w 50"/>
                <a:gd name="T1" fmla="*/ 0 h 4"/>
                <a:gd name="T2" fmla="*/ 2 w 50"/>
                <a:gd name="T3" fmla="*/ 0 h 4"/>
                <a:gd name="T4" fmla="*/ 2 w 50"/>
                <a:gd name="T5" fmla="*/ 0 h 4"/>
                <a:gd name="T6" fmla="*/ 0 w 50"/>
                <a:gd name="T7" fmla="*/ 2 h 4"/>
                <a:gd name="T8" fmla="*/ 6 w 50"/>
                <a:gd name="T9" fmla="*/ 4 h 4"/>
                <a:gd name="T10" fmla="*/ 46 w 50"/>
                <a:gd name="T11" fmla="*/ 4 h 4"/>
                <a:gd name="T12" fmla="*/ 50 w 50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4">
                  <a:moveTo>
                    <a:pt x="50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3"/>
                    <a:pt x="4" y="4"/>
                    <a:pt x="6" y="4"/>
                  </a:cubicBezTo>
                  <a:cubicBezTo>
                    <a:pt x="46" y="4"/>
                    <a:pt x="46" y="4"/>
                    <a:pt x="46" y="4"/>
                  </a:cubicBezTo>
                  <a:cubicBezTo>
                    <a:pt x="50" y="0"/>
                    <a:pt x="50" y="0"/>
                    <a:pt x="50" y="0"/>
                  </a:cubicBezTo>
                </a:path>
              </a:pathLst>
            </a:custGeom>
            <a:solidFill>
              <a:srgbClr val="202E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4" name="Freeform 477"/>
            <p:cNvSpPr/>
            <p:nvPr userDrawn="1"/>
          </p:nvSpPr>
          <p:spPr bwMode="auto">
            <a:xfrm>
              <a:off x="9768260" y="3844103"/>
              <a:ext cx="242612" cy="72981"/>
            </a:xfrm>
            <a:custGeom>
              <a:avLst/>
              <a:gdLst>
                <a:gd name="T0" fmla="*/ 123 w 123"/>
                <a:gd name="T1" fmla="*/ 0 h 37"/>
                <a:gd name="T2" fmla="*/ 104 w 123"/>
                <a:gd name="T3" fmla="*/ 0 h 37"/>
                <a:gd name="T4" fmla="*/ 37 w 123"/>
                <a:gd name="T5" fmla="*/ 0 h 37"/>
                <a:gd name="T6" fmla="*/ 0 w 123"/>
                <a:gd name="T7" fmla="*/ 37 h 37"/>
                <a:gd name="T8" fmla="*/ 0 w 123"/>
                <a:gd name="T9" fmla="*/ 37 h 37"/>
                <a:gd name="T10" fmla="*/ 113 w 123"/>
                <a:gd name="T11" fmla="*/ 37 h 37"/>
                <a:gd name="T12" fmla="*/ 123 w 123"/>
                <a:gd name="T13" fmla="*/ 28 h 37"/>
                <a:gd name="T14" fmla="*/ 123 w 123"/>
                <a:gd name="T15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3" h="37">
                  <a:moveTo>
                    <a:pt x="123" y="0"/>
                  </a:moveTo>
                  <a:lnTo>
                    <a:pt x="104" y="0"/>
                  </a:lnTo>
                  <a:lnTo>
                    <a:pt x="37" y="0"/>
                  </a:lnTo>
                  <a:lnTo>
                    <a:pt x="0" y="37"/>
                  </a:lnTo>
                  <a:lnTo>
                    <a:pt x="0" y="37"/>
                  </a:lnTo>
                  <a:lnTo>
                    <a:pt x="113" y="37"/>
                  </a:lnTo>
                  <a:lnTo>
                    <a:pt x="123" y="28"/>
                  </a:lnTo>
                  <a:lnTo>
                    <a:pt x="123" y="0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5" name="Freeform 478"/>
            <p:cNvSpPr/>
            <p:nvPr userDrawn="1"/>
          </p:nvSpPr>
          <p:spPr bwMode="auto">
            <a:xfrm>
              <a:off x="9768260" y="3844103"/>
              <a:ext cx="242612" cy="72981"/>
            </a:xfrm>
            <a:custGeom>
              <a:avLst/>
              <a:gdLst>
                <a:gd name="T0" fmla="*/ 123 w 123"/>
                <a:gd name="T1" fmla="*/ 0 h 37"/>
                <a:gd name="T2" fmla="*/ 104 w 123"/>
                <a:gd name="T3" fmla="*/ 0 h 37"/>
                <a:gd name="T4" fmla="*/ 37 w 123"/>
                <a:gd name="T5" fmla="*/ 0 h 37"/>
                <a:gd name="T6" fmla="*/ 0 w 123"/>
                <a:gd name="T7" fmla="*/ 37 h 37"/>
                <a:gd name="T8" fmla="*/ 0 w 123"/>
                <a:gd name="T9" fmla="*/ 37 h 37"/>
                <a:gd name="T10" fmla="*/ 113 w 123"/>
                <a:gd name="T11" fmla="*/ 37 h 37"/>
                <a:gd name="T12" fmla="*/ 123 w 123"/>
                <a:gd name="T13" fmla="*/ 28 h 37"/>
                <a:gd name="T14" fmla="*/ 123 w 123"/>
                <a:gd name="T15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3" h="37">
                  <a:moveTo>
                    <a:pt x="123" y="0"/>
                  </a:moveTo>
                  <a:lnTo>
                    <a:pt x="104" y="0"/>
                  </a:lnTo>
                  <a:lnTo>
                    <a:pt x="37" y="0"/>
                  </a:lnTo>
                  <a:lnTo>
                    <a:pt x="0" y="37"/>
                  </a:lnTo>
                  <a:lnTo>
                    <a:pt x="0" y="37"/>
                  </a:lnTo>
                  <a:lnTo>
                    <a:pt x="113" y="37"/>
                  </a:lnTo>
                  <a:lnTo>
                    <a:pt x="123" y="28"/>
                  </a:lnTo>
                  <a:lnTo>
                    <a:pt x="12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6" name="Freeform 479"/>
            <p:cNvSpPr/>
            <p:nvPr userDrawn="1"/>
          </p:nvSpPr>
          <p:spPr bwMode="auto">
            <a:xfrm>
              <a:off x="10010872" y="3844103"/>
              <a:ext cx="55229" cy="55229"/>
            </a:xfrm>
            <a:custGeom>
              <a:avLst/>
              <a:gdLst>
                <a:gd name="T0" fmla="*/ 28 w 28"/>
                <a:gd name="T1" fmla="*/ 0 h 28"/>
                <a:gd name="T2" fmla="*/ 19 w 28"/>
                <a:gd name="T3" fmla="*/ 0 h 28"/>
                <a:gd name="T4" fmla="*/ 0 w 28"/>
                <a:gd name="T5" fmla="*/ 0 h 28"/>
                <a:gd name="T6" fmla="*/ 0 w 28"/>
                <a:gd name="T7" fmla="*/ 28 h 28"/>
                <a:gd name="T8" fmla="*/ 28 w 28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8">
                  <a:moveTo>
                    <a:pt x="28" y="0"/>
                  </a:moveTo>
                  <a:lnTo>
                    <a:pt x="19" y="0"/>
                  </a:lnTo>
                  <a:lnTo>
                    <a:pt x="0" y="0"/>
                  </a:lnTo>
                  <a:lnTo>
                    <a:pt x="0" y="28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D6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7" name="Freeform 480"/>
            <p:cNvSpPr/>
            <p:nvPr userDrawn="1"/>
          </p:nvSpPr>
          <p:spPr bwMode="auto">
            <a:xfrm>
              <a:off x="10010872" y="3844103"/>
              <a:ext cx="55229" cy="55229"/>
            </a:xfrm>
            <a:custGeom>
              <a:avLst/>
              <a:gdLst>
                <a:gd name="T0" fmla="*/ 28 w 28"/>
                <a:gd name="T1" fmla="*/ 0 h 28"/>
                <a:gd name="T2" fmla="*/ 19 w 28"/>
                <a:gd name="T3" fmla="*/ 0 h 28"/>
                <a:gd name="T4" fmla="*/ 0 w 28"/>
                <a:gd name="T5" fmla="*/ 0 h 28"/>
                <a:gd name="T6" fmla="*/ 0 w 28"/>
                <a:gd name="T7" fmla="*/ 28 h 28"/>
                <a:gd name="T8" fmla="*/ 28 w 28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8">
                  <a:moveTo>
                    <a:pt x="28" y="0"/>
                  </a:moveTo>
                  <a:lnTo>
                    <a:pt x="19" y="0"/>
                  </a:lnTo>
                  <a:lnTo>
                    <a:pt x="0" y="0"/>
                  </a:lnTo>
                  <a:lnTo>
                    <a:pt x="0" y="28"/>
                  </a:lnTo>
                  <a:lnTo>
                    <a:pt x="2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97" name="Freeform 481"/>
            <p:cNvSpPr/>
            <p:nvPr userDrawn="1"/>
          </p:nvSpPr>
          <p:spPr bwMode="auto">
            <a:xfrm>
              <a:off x="9841241" y="3824378"/>
              <a:ext cx="132154" cy="19725"/>
            </a:xfrm>
            <a:custGeom>
              <a:avLst/>
              <a:gdLst>
                <a:gd name="T0" fmla="*/ 57 w 67"/>
                <a:gd name="T1" fmla="*/ 0 h 10"/>
                <a:gd name="T2" fmla="*/ 10 w 67"/>
                <a:gd name="T3" fmla="*/ 0 h 10"/>
                <a:gd name="T4" fmla="*/ 0 w 67"/>
                <a:gd name="T5" fmla="*/ 10 h 10"/>
                <a:gd name="T6" fmla="*/ 67 w 67"/>
                <a:gd name="T7" fmla="*/ 10 h 10"/>
                <a:gd name="T8" fmla="*/ 57 w 67"/>
                <a:gd name="T9" fmla="*/ 10 h 10"/>
                <a:gd name="T10" fmla="*/ 57 w 67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7" h="10">
                  <a:moveTo>
                    <a:pt x="57" y="0"/>
                  </a:moveTo>
                  <a:lnTo>
                    <a:pt x="10" y="0"/>
                  </a:lnTo>
                  <a:lnTo>
                    <a:pt x="0" y="10"/>
                  </a:lnTo>
                  <a:lnTo>
                    <a:pt x="67" y="10"/>
                  </a:lnTo>
                  <a:lnTo>
                    <a:pt x="57" y="10"/>
                  </a:lnTo>
                  <a:lnTo>
                    <a:pt x="57" y="0"/>
                  </a:lnTo>
                  <a:close/>
                </a:path>
              </a:pathLst>
            </a:custGeom>
            <a:solidFill>
              <a:srgbClr val="CF44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98" name="Freeform 482"/>
            <p:cNvSpPr/>
            <p:nvPr userDrawn="1"/>
          </p:nvSpPr>
          <p:spPr bwMode="auto">
            <a:xfrm>
              <a:off x="9841241" y="3824378"/>
              <a:ext cx="132154" cy="19725"/>
            </a:xfrm>
            <a:custGeom>
              <a:avLst/>
              <a:gdLst>
                <a:gd name="T0" fmla="*/ 57 w 67"/>
                <a:gd name="T1" fmla="*/ 0 h 10"/>
                <a:gd name="T2" fmla="*/ 10 w 67"/>
                <a:gd name="T3" fmla="*/ 0 h 10"/>
                <a:gd name="T4" fmla="*/ 0 w 67"/>
                <a:gd name="T5" fmla="*/ 10 h 10"/>
                <a:gd name="T6" fmla="*/ 67 w 67"/>
                <a:gd name="T7" fmla="*/ 10 h 10"/>
                <a:gd name="T8" fmla="*/ 57 w 67"/>
                <a:gd name="T9" fmla="*/ 10 h 10"/>
                <a:gd name="T10" fmla="*/ 57 w 67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7" h="10">
                  <a:moveTo>
                    <a:pt x="57" y="0"/>
                  </a:moveTo>
                  <a:lnTo>
                    <a:pt x="10" y="0"/>
                  </a:lnTo>
                  <a:lnTo>
                    <a:pt x="0" y="10"/>
                  </a:lnTo>
                  <a:lnTo>
                    <a:pt x="67" y="10"/>
                  </a:lnTo>
                  <a:lnTo>
                    <a:pt x="57" y="10"/>
                  </a:lnTo>
                  <a:lnTo>
                    <a:pt x="5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99" name="Freeform 483"/>
            <p:cNvSpPr/>
            <p:nvPr userDrawn="1"/>
          </p:nvSpPr>
          <p:spPr bwMode="auto">
            <a:xfrm>
              <a:off x="9953671" y="3731673"/>
              <a:ext cx="112430" cy="112430"/>
            </a:xfrm>
            <a:custGeom>
              <a:avLst/>
              <a:gdLst>
                <a:gd name="T0" fmla="*/ 0 w 57"/>
                <a:gd name="T1" fmla="*/ 57 h 57"/>
                <a:gd name="T2" fmla="*/ 0 w 57"/>
                <a:gd name="T3" fmla="*/ 0 h 57"/>
                <a:gd name="T4" fmla="*/ 57 w 57"/>
                <a:gd name="T5" fmla="*/ 57 h 57"/>
                <a:gd name="T6" fmla="*/ 0 w 57"/>
                <a:gd name="T7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7" h="57">
                  <a:moveTo>
                    <a:pt x="0" y="57"/>
                  </a:moveTo>
                  <a:lnTo>
                    <a:pt x="0" y="0"/>
                  </a:lnTo>
                  <a:lnTo>
                    <a:pt x="57" y="57"/>
                  </a:lnTo>
                  <a:lnTo>
                    <a:pt x="0" y="5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0" name="Freeform 484"/>
            <p:cNvSpPr/>
            <p:nvPr userDrawn="1"/>
          </p:nvSpPr>
          <p:spPr bwMode="auto">
            <a:xfrm>
              <a:off x="9953671" y="3731673"/>
              <a:ext cx="112430" cy="112430"/>
            </a:xfrm>
            <a:custGeom>
              <a:avLst/>
              <a:gdLst>
                <a:gd name="T0" fmla="*/ 0 w 57"/>
                <a:gd name="T1" fmla="*/ 57 h 57"/>
                <a:gd name="T2" fmla="*/ 0 w 57"/>
                <a:gd name="T3" fmla="*/ 0 h 57"/>
                <a:gd name="T4" fmla="*/ 57 w 57"/>
                <a:gd name="T5" fmla="*/ 57 h 57"/>
                <a:gd name="T6" fmla="*/ 0 w 57"/>
                <a:gd name="T7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7" h="57">
                  <a:moveTo>
                    <a:pt x="0" y="57"/>
                  </a:moveTo>
                  <a:lnTo>
                    <a:pt x="0" y="0"/>
                  </a:lnTo>
                  <a:lnTo>
                    <a:pt x="57" y="57"/>
                  </a:lnTo>
                  <a:lnTo>
                    <a:pt x="0" y="5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1" name="Freeform 485"/>
            <p:cNvSpPr/>
            <p:nvPr userDrawn="1"/>
          </p:nvSpPr>
          <p:spPr bwMode="auto">
            <a:xfrm>
              <a:off x="9953671" y="3786901"/>
              <a:ext cx="57201" cy="57201"/>
            </a:xfrm>
            <a:custGeom>
              <a:avLst/>
              <a:gdLst>
                <a:gd name="T0" fmla="*/ 0 w 29"/>
                <a:gd name="T1" fmla="*/ 29 h 29"/>
                <a:gd name="T2" fmla="*/ 0 w 29"/>
                <a:gd name="T3" fmla="*/ 0 h 29"/>
                <a:gd name="T4" fmla="*/ 29 w 29"/>
                <a:gd name="T5" fmla="*/ 29 h 29"/>
                <a:gd name="T6" fmla="*/ 0 w 29"/>
                <a:gd name="T7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29">
                  <a:moveTo>
                    <a:pt x="0" y="29"/>
                  </a:moveTo>
                  <a:lnTo>
                    <a:pt x="0" y="0"/>
                  </a:lnTo>
                  <a:lnTo>
                    <a:pt x="29" y="29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E74C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2" name="Freeform 486"/>
            <p:cNvSpPr/>
            <p:nvPr userDrawn="1"/>
          </p:nvSpPr>
          <p:spPr bwMode="auto">
            <a:xfrm>
              <a:off x="9953671" y="3487088"/>
              <a:ext cx="355042" cy="357014"/>
            </a:xfrm>
            <a:custGeom>
              <a:avLst/>
              <a:gdLst>
                <a:gd name="T0" fmla="*/ 0 w 180"/>
                <a:gd name="T1" fmla="*/ 124 h 181"/>
                <a:gd name="T2" fmla="*/ 123 w 180"/>
                <a:gd name="T3" fmla="*/ 0 h 181"/>
                <a:gd name="T4" fmla="*/ 180 w 180"/>
                <a:gd name="T5" fmla="*/ 57 h 181"/>
                <a:gd name="T6" fmla="*/ 57 w 180"/>
                <a:gd name="T7" fmla="*/ 181 h 181"/>
                <a:gd name="T8" fmla="*/ 0 w 180"/>
                <a:gd name="T9" fmla="*/ 124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0" h="181">
                  <a:moveTo>
                    <a:pt x="0" y="124"/>
                  </a:moveTo>
                  <a:lnTo>
                    <a:pt x="123" y="0"/>
                  </a:lnTo>
                  <a:lnTo>
                    <a:pt x="180" y="57"/>
                  </a:lnTo>
                  <a:lnTo>
                    <a:pt x="57" y="181"/>
                  </a:lnTo>
                  <a:lnTo>
                    <a:pt x="0" y="124"/>
                  </a:lnTo>
                  <a:close/>
                </a:path>
              </a:pathLst>
            </a:custGeom>
            <a:solidFill>
              <a:srgbClr val="E74C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3" name="Freeform 487"/>
            <p:cNvSpPr/>
            <p:nvPr userDrawn="1"/>
          </p:nvSpPr>
          <p:spPr bwMode="auto">
            <a:xfrm>
              <a:off x="9953671" y="3487088"/>
              <a:ext cx="355042" cy="357014"/>
            </a:xfrm>
            <a:custGeom>
              <a:avLst/>
              <a:gdLst>
                <a:gd name="T0" fmla="*/ 0 w 180"/>
                <a:gd name="T1" fmla="*/ 124 h 181"/>
                <a:gd name="T2" fmla="*/ 123 w 180"/>
                <a:gd name="T3" fmla="*/ 0 h 181"/>
                <a:gd name="T4" fmla="*/ 180 w 180"/>
                <a:gd name="T5" fmla="*/ 57 h 181"/>
                <a:gd name="T6" fmla="*/ 57 w 180"/>
                <a:gd name="T7" fmla="*/ 181 h 181"/>
                <a:gd name="T8" fmla="*/ 0 w 180"/>
                <a:gd name="T9" fmla="*/ 124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0" h="181">
                  <a:moveTo>
                    <a:pt x="0" y="124"/>
                  </a:moveTo>
                  <a:lnTo>
                    <a:pt x="123" y="0"/>
                  </a:lnTo>
                  <a:lnTo>
                    <a:pt x="180" y="57"/>
                  </a:lnTo>
                  <a:lnTo>
                    <a:pt x="57" y="181"/>
                  </a:lnTo>
                  <a:lnTo>
                    <a:pt x="0" y="12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4" name="Freeform 488"/>
            <p:cNvSpPr/>
            <p:nvPr userDrawn="1"/>
          </p:nvSpPr>
          <p:spPr bwMode="auto">
            <a:xfrm>
              <a:off x="10271236" y="3562042"/>
              <a:ext cx="37477" cy="37477"/>
            </a:xfrm>
            <a:custGeom>
              <a:avLst/>
              <a:gdLst>
                <a:gd name="T0" fmla="*/ 0 w 19"/>
                <a:gd name="T1" fmla="*/ 0 h 19"/>
                <a:gd name="T2" fmla="*/ 0 w 19"/>
                <a:gd name="T3" fmla="*/ 0 h 19"/>
                <a:gd name="T4" fmla="*/ 19 w 19"/>
                <a:gd name="T5" fmla="*/ 19 h 19"/>
                <a:gd name="T6" fmla="*/ 0 w 19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9">
                  <a:moveTo>
                    <a:pt x="0" y="0"/>
                  </a:moveTo>
                  <a:lnTo>
                    <a:pt x="0" y="0"/>
                  </a:lnTo>
                  <a:lnTo>
                    <a:pt x="19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A3A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5" name="Freeform 489"/>
            <p:cNvSpPr/>
            <p:nvPr userDrawn="1"/>
          </p:nvSpPr>
          <p:spPr bwMode="auto">
            <a:xfrm>
              <a:off x="10271236" y="3562042"/>
              <a:ext cx="37477" cy="37477"/>
            </a:xfrm>
            <a:custGeom>
              <a:avLst/>
              <a:gdLst>
                <a:gd name="T0" fmla="*/ 0 w 19"/>
                <a:gd name="T1" fmla="*/ 0 h 19"/>
                <a:gd name="T2" fmla="*/ 0 w 19"/>
                <a:gd name="T3" fmla="*/ 0 h 19"/>
                <a:gd name="T4" fmla="*/ 19 w 19"/>
                <a:gd name="T5" fmla="*/ 19 h 19"/>
                <a:gd name="T6" fmla="*/ 0 w 19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9">
                  <a:moveTo>
                    <a:pt x="0" y="0"/>
                  </a:moveTo>
                  <a:lnTo>
                    <a:pt x="0" y="0"/>
                  </a:lnTo>
                  <a:lnTo>
                    <a:pt x="19" y="1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6" name="Freeform 490"/>
            <p:cNvSpPr/>
            <p:nvPr userDrawn="1"/>
          </p:nvSpPr>
          <p:spPr bwMode="auto">
            <a:xfrm>
              <a:off x="10253484" y="3544290"/>
              <a:ext cx="17752" cy="17752"/>
            </a:xfrm>
            <a:custGeom>
              <a:avLst/>
              <a:gdLst>
                <a:gd name="T0" fmla="*/ 0 w 9"/>
                <a:gd name="T1" fmla="*/ 0 h 9"/>
                <a:gd name="T2" fmla="*/ 0 w 9"/>
                <a:gd name="T3" fmla="*/ 0 h 9"/>
                <a:gd name="T4" fmla="*/ 9 w 9"/>
                <a:gd name="T5" fmla="*/ 9 h 9"/>
                <a:gd name="T6" fmla="*/ 9 w 9"/>
                <a:gd name="T7" fmla="*/ 9 h 9"/>
                <a:gd name="T8" fmla="*/ 0 w 9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0" y="0"/>
                  </a:moveTo>
                  <a:lnTo>
                    <a:pt x="0" y="0"/>
                  </a:lnTo>
                  <a:lnTo>
                    <a:pt x="9" y="9"/>
                  </a:lnTo>
                  <a:lnTo>
                    <a:pt x="9" y="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EBE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7" name="Freeform 491"/>
            <p:cNvSpPr/>
            <p:nvPr userDrawn="1"/>
          </p:nvSpPr>
          <p:spPr bwMode="auto">
            <a:xfrm>
              <a:off x="10253484" y="3544290"/>
              <a:ext cx="17752" cy="17752"/>
            </a:xfrm>
            <a:custGeom>
              <a:avLst/>
              <a:gdLst>
                <a:gd name="T0" fmla="*/ 0 w 9"/>
                <a:gd name="T1" fmla="*/ 0 h 9"/>
                <a:gd name="T2" fmla="*/ 0 w 9"/>
                <a:gd name="T3" fmla="*/ 0 h 9"/>
                <a:gd name="T4" fmla="*/ 9 w 9"/>
                <a:gd name="T5" fmla="*/ 9 h 9"/>
                <a:gd name="T6" fmla="*/ 9 w 9"/>
                <a:gd name="T7" fmla="*/ 9 h 9"/>
                <a:gd name="T8" fmla="*/ 0 w 9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0" y="0"/>
                  </a:moveTo>
                  <a:lnTo>
                    <a:pt x="0" y="0"/>
                  </a:lnTo>
                  <a:lnTo>
                    <a:pt x="9" y="9"/>
                  </a:lnTo>
                  <a:lnTo>
                    <a:pt x="9" y="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8" name="Freeform 492"/>
            <p:cNvSpPr/>
            <p:nvPr userDrawn="1"/>
          </p:nvSpPr>
          <p:spPr bwMode="auto">
            <a:xfrm>
              <a:off x="10010872" y="3786901"/>
              <a:ext cx="55229" cy="57201"/>
            </a:xfrm>
            <a:custGeom>
              <a:avLst/>
              <a:gdLst>
                <a:gd name="T0" fmla="*/ 0 w 28"/>
                <a:gd name="T1" fmla="*/ 0 h 29"/>
                <a:gd name="T2" fmla="*/ 0 w 28"/>
                <a:gd name="T3" fmla="*/ 0 h 29"/>
                <a:gd name="T4" fmla="*/ 28 w 28"/>
                <a:gd name="T5" fmla="*/ 29 h 29"/>
                <a:gd name="T6" fmla="*/ 0 w 28"/>
                <a:gd name="T7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29">
                  <a:moveTo>
                    <a:pt x="0" y="0"/>
                  </a:moveTo>
                  <a:lnTo>
                    <a:pt x="0" y="0"/>
                  </a:lnTo>
                  <a:lnTo>
                    <a:pt x="28" y="2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9" name="Freeform 493"/>
            <p:cNvSpPr/>
            <p:nvPr userDrawn="1"/>
          </p:nvSpPr>
          <p:spPr bwMode="auto">
            <a:xfrm>
              <a:off x="10010872" y="3786901"/>
              <a:ext cx="55229" cy="57201"/>
            </a:xfrm>
            <a:custGeom>
              <a:avLst/>
              <a:gdLst>
                <a:gd name="T0" fmla="*/ 0 w 28"/>
                <a:gd name="T1" fmla="*/ 0 h 29"/>
                <a:gd name="T2" fmla="*/ 0 w 28"/>
                <a:gd name="T3" fmla="*/ 0 h 29"/>
                <a:gd name="T4" fmla="*/ 28 w 28"/>
                <a:gd name="T5" fmla="*/ 29 h 29"/>
                <a:gd name="T6" fmla="*/ 0 w 28"/>
                <a:gd name="T7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29">
                  <a:moveTo>
                    <a:pt x="0" y="0"/>
                  </a:moveTo>
                  <a:lnTo>
                    <a:pt x="0" y="0"/>
                  </a:lnTo>
                  <a:lnTo>
                    <a:pt x="28" y="2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10" name="Freeform 494"/>
            <p:cNvSpPr/>
            <p:nvPr userDrawn="1"/>
          </p:nvSpPr>
          <p:spPr bwMode="auto">
            <a:xfrm>
              <a:off x="10010872" y="3544290"/>
              <a:ext cx="297841" cy="299813"/>
            </a:xfrm>
            <a:custGeom>
              <a:avLst/>
              <a:gdLst>
                <a:gd name="T0" fmla="*/ 123 w 151"/>
                <a:gd name="T1" fmla="*/ 0 h 152"/>
                <a:gd name="T2" fmla="*/ 0 w 151"/>
                <a:gd name="T3" fmla="*/ 123 h 152"/>
                <a:gd name="T4" fmla="*/ 28 w 151"/>
                <a:gd name="T5" fmla="*/ 152 h 152"/>
                <a:gd name="T6" fmla="*/ 151 w 151"/>
                <a:gd name="T7" fmla="*/ 28 h 152"/>
                <a:gd name="T8" fmla="*/ 132 w 151"/>
                <a:gd name="T9" fmla="*/ 9 h 152"/>
                <a:gd name="T10" fmla="*/ 123 w 151"/>
                <a:gd name="T11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1" h="152">
                  <a:moveTo>
                    <a:pt x="123" y="0"/>
                  </a:moveTo>
                  <a:lnTo>
                    <a:pt x="0" y="123"/>
                  </a:lnTo>
                  <a:lnTo>
                    <a:pt x="28" y="152"/>
                  </a:lnTo>
                  <a:lnTo>
                    <a:pt x="151" y="28"/>
                  </a:lnTo>
                  <a:lnTo>
                    <a:pt x="132" y="9"/>
                  </a:lnTo>
                  <a:lnTo>
                    <a:pt x="123" y="0"/>
                  </a:lnTo>
                  <a:close/>
                </a:path>
              </a:pathLst>
            </a:custGeom>
            <a:solidFill>
              <a:srgbClr val="B93D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11" name="Freeform 495"/>
            <p:cNvSpPr/>
            <p:nvPr userDrawn="1"/>
          </p:nvSpPr>
          <p:spPr bwMode="auto">
            <a:xfrm>
              <a:off x="10010872" y="3544290"/>
              <a:ext cx="297841" cy="299813"/>
            </a:xfrm>
            <a:custGeom>
              <a:avLst/>
              <a:gdLst>
                <a:gd name="T0" fmla="*/ 123 w 151"/>
                <a:gd name="T1" fmla="*/ 0 h 152"/>
                <a:gd name="T2" fmla="*/ 0 w 151"/>
                <a:gd name="T3" fmla="*/ 123 h 152"/>
                <a:gd name="T4" fmla="*/ 28 w 151"/>
                <a:gd name="T5" fmla="*/ 152 h 152"/>
                <a:gd name="T6" fmla="*/ 151 w 151"/>
                <a:gd name="T7" fmla="*/ 28 h 152"/>
                <a:gd name="T8" fmla="*/ 132 w 151"/>
                <a:gd name="T9" fmla="*/ 9 h 152"/>
                <a:gd name="T10" fmla="*/ 123 w 151"/>
                <a:gd name="T11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1" h="152">
                  <a:moveTo>
                    <a:pt x="123" y="0"/>
                  </a:moveTo>
                  <a:lnTo>
                    <a:pt x="0" y="123"/>
                  </a:lnTo>
                  <a:lnTo>
                    <a:pt x="28" y="152"/>
                  </a:lnTo>
                  <a:lnTo>
                    <a:pt x="151" y="28"/>
                  </a:lnTo>
                  <a:lnTo>
                    <a:pt x="132" y="9"/>
                  </a:lnTo>
                  <a:lnTo>
                    <a:pt x="12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绿色的小鸟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63710" y="5997189"/>
            <a:ext cx="418935" cy="543170"/>
          </a:xfrm>
          <a:prstGeom prst="rect">
            <a:avLst/>
          </a:prstGeom>
        </p:spPr>
      </p:pic>
      <p:pic>
        <p:nvPicPr>
          <p:cNvPr id="58" name="图片 57"/>
          <p:cNvPicPr>
            <a:picLocks noChangeAspect="1"/>
          </p:cNvPicPr>
          <p:nvPr userDrawn="1"/>
        </p:nvPicPr>
        <p:blipFill>
          <a:blip r:embed="rId3"/>
          <a:srcRect l="380" t="48505" r="-10112" b="-948"/>
          <a:stretch>
            <a:fillRect/>
          </a:stretch>
        </p:blipFill>
        <p:spPr>
          <a:xfrm>
            <a:off x="-345289" y="6761699"/>
            <a:ext cx="12590212" cy="914400"/>
          </a:xfrm>
          <a:custGeom>
            <a:avLst/>
            <a:gdLst>
              <a:gd name="connsiteX0" fmla="*/ 11430023 w 12590212"/>
              <a:gd name="connsiteY0" fmla="*/ 0 h 914400"/>
              <a:gd name="connsiteX1" fmla="*/ 12590212 w 12590212"/>
              <a:gd name="connsiteY1" fmla="*/ 0 h 914400"/>
              <a:gd name="connsiteX2" fmla="*/ 12590212 w 12590212"/>
              <a:gd name="connsiteY2" fmla="*/ 914400 h 914400"/>
              <a:gd name="connsiteX3" fmla="*/ 0 w 12590212"/>
              <a:gd name="connsiteY3" fmla="*/ 914400 h 914400"/>
              <a:gd name="connsiteX4" fmla="*/ 0 w 12590212"/>
              <a:gd name="connsiteY4" fmla="*/ 897878 h 914400"/>
              <a:gd name="connsiteX5" fmla="*/ 11430023 w 12590212"/>
              <a:gd name="connsiteY5" fmla="*/ 897878 h 914400"/>
              <a:gd name="connsiteX6" fmla="*/ 11430023 w 12590212"/>
              <a:gd name="connsiteY6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590212" h="914400">
                <a:moveTo>
                  <a:pt x="11430023" y="0"/>
                </a:moveTo>
                <a:lnTo>
                  <a:pt x="12590212" y="0"/>
                </a:lnTo>
                <a:lnTo>
                  <a:pt x="12590212" y="914400"/>
                </a:lnTo>
                <a:lnTo>
                  <a:pt x="0" y="914400"/>
                </a:lnTo>
                <a:lnTo>
                  <a:pt x="0" y="897878"/>
                </a:lnTo>
                <a:lnTo>
                  <a:pt x="11430023" y="897878"/>
                </a:lnTo>
                <a:lnTo>
                  <a:pt x="11430023" y="0"/>
                </a:lnTo>
                <a:close/>
              </a:path>
            </a:pathLst>
          </a:custGeom>
        </p:spPr>
      </p:pic>
      <p:pic>
        <p:nvPicPr>
          <p:cNvPr id="57" name="图片 56"/>
          <p:cNvPicPr>
            <a:picLocks noChangeAspect="1"/>
          </p:cNvPicPr>
          <p:nvPr userDrawn="1"/>
        </p:nvPicPr>
        <p:blipFill>
          <a:blip r:embed="rId3"/>
          <a:srcRect t="77711" r="99620"/>
          <a:stretch>
            <a:fillRect/>
          </a:stretch>
        </p:blipFill>
        <p:spPr>
          <a:xfrm>
            <a:off x="-388931" y="7270945"/>
            <a:ext cx="43643" cy="388632"/>
          </a:xfrm>
          <a:custGeom>
            <a:avLst/>
            <a:gdLst>
              <a:gd name="connsiteX0" fmla="*/ 0 w 43643"/>
              <a:gd name="connsiteY0" fmla="*/ 0 h 388632"/>
              <a:gd name="connsiteX1" fmla="*/ 43643 w 43643"/>
              <a:gd name="connsiteY1" fmla="*/ 0 h 388632"/>
              <a:gd name="connsiteX2" fmla="*/ 43643 w 43643"/>
              <a:gd name="connsiteY2" fmla="*/ 388632 h 388632"/>
              <a:gd name="connsiteX3" fmla="*/ 0 w 43643"/>
              <a:gd name="connsiteY3" fmla="*/ 388632 h 388632"/>
              <a:gd name="connsiteX4" fmla="*/ 0 w 43643"/>
              <a:gd name="connsiteY4" fmla="*/ 0 h 388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643" h="388632">
                <a:moveTo>
                  <a:pt x="0" y="0"/>
                </a:moveTo>
                <a:lnTo>
                  <a:pt x="43643" y="0"/>
                </a:lnTo>
                <a:lnTo>
                  <a:pt x="43643" y="388632"/>
                </a:lnTo>
                <a:lnTo>
                  <a:pt x="0" y="388632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4" name="图片 53"/>
          <p:cNvPicPr>
            <a:picLocks noChangeAspect="1"/>
          </p:cNvPicPr>
          <p:nvPr userDrawn="1"/>
        </p:nvPicPr>
        <p:blipFill>
          <a:blip r:embed="rId3"/>
          <a:srcRect l="-4473" t="25268" r="100000" b="22289"/>
          <a:stretch>
            <a:fillRect/>
          </a:stretch>
        </p:blipFill>
        <p:spPr>
          <a:xfrm>
            <a:off x="-902136" y="6356545"/>
            <a:ext cx="513204" cy="914400"/>
          </a:xfrm>
          <a:custGeom>
            <a:avLst/>
            <a:gdLst>
              <a:gd name="connsiteX0" fmla="*/ 0 w 513204"/>
              <a:gd name="connsiteY0" fmla="*/ 0 h 914400"/>
              <a:gd name="connsiteX1" fmla="*/ 513204 w 513204"/>
              <a:gd name="connsiteY1" fmla="*/ 0 h 914400"/>
              <a:gd name="connsiteX2" fmla="*/ 513204 w 513204"/>
              <a:gd name="connsiteY2" fmla="*/ 914400 h 914400"/>
              <a:gd name="connsiteX3" fmla="*/ 0 w 513204"/>
              <a:gd name="connsiteY3" fmla="*/ 914400 h 914400"/>
              <a:gd name="connsiteX4" fmla="*/ 0 w 513204"/>
              <a:gd name="connsiteY4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3204" h="914400">
                <a:moveTo>
                  <a:pt x="0" y="0"/>
                </a:moveTo>
                <a:lnTo>
                  <a:pt x="513204" y="0"/>
                </a:lnTo>
                <a:lnTo>
                  <a:pt x="513204" y="914400"/>
                </a:lnTo>
                <a:lnTo>
                  <a:pt x="0" y="914400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12" name="组合 11"/>
          <p:cNvGrpSpPr/>
          <p:nvPr userDrawn="1"/>
        </p:nvGrpSpPr>
        <p:grpSpPr>
          <a:xfrm>
            <a:off x="320273" y="5772542"/>
            <a:ext cx="325664" cy="968472"/>
            <a:chOff x="162845" y="5707378"/>
            <a:chExt cx="325664" cy="968472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62845" y="5707378"/>
              <a:ext cx="325664" cy="968472"/>
              <a:chOff x="780804" y="4633491"/>
              <a:chExt cx="325664" cy="968472"/>
            </a:xfrm>
          </p:grpSpPr>
          <p:sp>
            <p:nvSpPr>
              <p:cNvPr id="89" name="矩形 88"/>
              <p:cNvSpPr/>
              <p:nvPr userDrawn="1"/>
            </p:nvSpPr>
            <p:spPr>
              <a:xfrm>
                <a:off x="832154" y="4902984"/>
                <a:ext cx="222964" cy="698979"/>
              </a:xfrm>
              <a:custGeom>
                <a:avLst/>
                <a:gdLst>
                  <a:gd name="connsiteX0" fmla="*/ 0 w 157649"/>
                  <a:gd name="connsiteY0" fmla="*/ 0 h 398534"/>
                  <a:gd name="connsiteX1" fmla="*/ 157649 w 157649"/>
                  <a:gd name="connsiteY1" fmla="*/ 0 h 398534"/>
                  <a:gd name="connsiteX2" fmla="*/ 157649 w 157649"/>
                  <a:gd name="connsiteY2" fmla="*/ 398534 h 398534"/>
                  <a:gd name="connsiteX3" fmla="*/ 0 w 157649"/>
                  <a:gd name="connsiteY3" fmla="*/ 398534 h 398534"/>
                  <a:gd name="connsiteX4" fmla="*/ 0 w 157649"/>
                  <a:gd name="connsiteY4" fmla="*/ 0 h 398534"/>
                  <a:gd name="connsiteX0-1" fmla="*/ 0 w 222964"/>
                  <a:gd name="connsiteY0-2" fmla="*/ 209005 h 607539"/>
                  <a:gd name="connsiteX1-3" fmla="*/ 222964 w 222964"/>
                  <a:gd name="connsiteY1-4" fmla="*/ 0 h 607539"/>
                  <a:gd name="connsiteX2-5" fmla="*/ 157649 w 222964"/>
                  <a:gd name="connsiteY2-6" fmla="*/ 607539 h 607539"/>
                  <a:gd name="connsiteX3-7" fmla="*/ 0 w 222964"/>
                  <a:gd name="connsiteY3-8" fmla="*/ 607539 h 607539"/>
                  <a:gd name="connsiteX4-9" fmla="*/ 0 w 222964"/>
                  <a:gd name="connsiteY4-10" fmla="*/ 209005 h 607539"/>
                  <a:gd name="connsiteX0-11" fmla="*/ 26125 w 222964"/>
                  <a:gd name="connsiteY0-12" fmla="*/ 0 h 698979"/>
                  <a:gd name="connsiteX1-13" fmla="*/ 222964 w 222964"/>
                  <a:gd name="connsiteY1-14" fmla="*/ 91440 h 698979"/>
                  <a:gd name="connsiteX2-15" fmla="*/ 157649 w 222964"/>
                  <a:gd name="connsiteY2-16" fmla="*/ 698979 h 698979"/>
                  <a:gd name="connsiteX3-17" fmla="*/ 0 w 222964"/>
                  <a:gd name="connsiteY3-18" fmla="*/ 698979 h 698979"/>
                  <a:gd name="connsiteX4-19" fmla="*/ 26125 w 222964"/>
                  <a:gd name="connsiteY4-20" fmla="*/ 0 h 6989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22964" h="698979">
                    <a:moveTo>
                      <a:pt x="26125" y="0"/>
                    </a:moveTo>
                    <a:lnTo>
                      <a:pt x="222964" y="91440"/>
                    </a:lnTo>
                    <a:lnTo>
                      <a:pt x="157649" y="698979"/>
                    </a:lnTo>
                    <a:lnTo>
                      <a:pt x="0" y="698979"/>
                    </a:lnTo>
                    <a:lnTo>
                      <a:pt x="26125" y="0"/>
                    </a:lnTo>
                    <a:close/>
                  </a:path>
                </a:pathLst>
              </a:custGeom>
              <a:solidFill>
                <a:srgbClr val="2CA03B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等腰三角形 89"/>
              <p:cNvSpPr/>
              <p:nvPr userDrawn="1"/>
            </p:nvSpPr>
            <p:spPr>
              <a:xfrm>
                <a:off x="780804" y="4633491"/>
                <a:ext cx="325664" cy="391158"/>
              </a:xfrm>
              <a:prstGeom prst="triangle">
                <a:avLst/>
              </a:prstGeom>
              <a:solidFill>
                <a:srgbClr val="EE7A24"/>
              </a:solidFill>
              <a:ln>
                <a:solidFill>
                  <a:srgbClr val="EE7A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弦形 90"/>
              <p:cNvSpPr/>
              <p:nvPr userDrawn="1"/>
            </p:nvSpPr>
            <p:spPr>
              <a:xfrm rot="5400000">
                <a:off x="823546" y="5129388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矩形 3"/>
              <p:cNvSpPr/>
              <p:nvPr userDrawn="1"/>
            </p:nvSpPr>
            <p:spPr>
              <a:xfrm>
                <a:off x="852060" y="5180748"/>
                <a:ext cx="165099" cy="45719"/>
              </a:xfrm>
              <a:custGeom>
                <a:avLst/>
                <a:gdLst>
                  <a:gd name="connsiteX0" fmla="*/ 0 w 156633"/>
                  <a:gd name="connsiteY0" fmla="*/ 0 h 46567"/>
                  <a:gd name="connsiteX1" fmla="*/ 156633 w 156633"/>
                  <a:gd name="connsiteY1" fmla="*/ 0 h 46567"/>
                  <a:gd name="connsiteX2" fmla="*/ 156633 w 156633"/>
                  <a:gd name="connsiteY2" fmla="*/ 46567 h 46567"/>
                  <a:gd name="connsiteX3" fmla="*/ 0 w 156633"/>
                  <a:gd name="connsiteY3" fmla="*/ 46567 h 46567"/>
                  <a:gd name="connsiteX4" fmla="*/ 0 w 156633"/>
                  <a:gd name="connsiteY4" fmla="*/ 0 h 46567"/>
                  <a:gd name="connsiteX0-1" fmla="*/ 8466 w 165099"/>
                  <a:gd name="connsiteY0-2" fmla="*/ 0 h 46567"/>
                  <a:gd name="connsiteX1-3" fmla="*/ 165099 w 165099"/>
                  <a:gd name="connsiteY1-4" fmla="*/ 0 h 46567"/>
                  <a:gd name="connsiteX2-5" fmla="*/ 165099 w 165099"/>
                  <a:gd name="connsiteY2-6" fmla="*/ 46567 h 46567"/>
                  <a:gd name="connsiteX3-7" fmla="*/ 0 w 165099"/>
                  <a:gd name="connsiteY3-8" fmla="*/ 25400 h 46567"/>
                  <a:gd name="connsiteX4-9" fmla="*/ 8466 w 165099"/>
                  <a:gd name="connsiteY4-10" fmla="*/ 0 h 465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5099" h="46567">
                    <a:moveTo>
                      <a:pt x="8466" y="0"/>
                    </a:moveTo>
                    <a:lnTo>
                      <a:pt x="165099" y="0"/>
                    </a:lnTo>
                    <a:lnTo>
                      <a:pt x="165099" y="46567"/>
                    </a:lnTo>
                    <a:lnTo>
                      <a:pt x="0" y="25400"/>
                    </a:lnTo>
                    <a:lnTo>
                      <a:pt x="846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弦形 19"/>
              <p:cNvSpPr/>
              <p:nvPr userDrawn="1"/>
            </p:nvSpPr>
            <p:spPr>
              <a:xfrm rot="5400000">
                <a:off x="813462" y="5318541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7" name="直接连接符 6"/>
            <p:cNvCxnSpPr>
              <a:stCxn id="90" idx="1"/>
              <a:endCxn id="90" idx="5"/>
            </p:cNvCxnSpPr>
            <p:nvPr userDrawn="1"/>
          </p:nvCxnSpPr>
          <p:spPr>
            <a:xfrm>
              <a:off x="244261" y="5902957"/>
              <a:ext cx="162832" cy="0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flipV="1">
              <a:off x="206782" y="5988807"/>
              <a:ext cx="216000" cy="12956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6" name="图片 85"/>
          <p:cNvPicPr>
            <a:picLocks noChangeAspect="1"/>
          </p:cNvPicPr>
          <p:nvPr userDrawn="1"/>
        </p:nvPicPr>
        <p:blipFill>
          <a:blip r:embed="rId4"/>
          <a:srcRect r="38168" b="53720"/>
          <a:stretch>
            <a:fillRect/>
          </a:stretch>
        </p:blipFill>
        <p:spPr>
          <a:xfrm>
            <a:off x="9697211" y="5940827"/>
            <a:ext cx="2494789" cy="929444"/>
          </a:xfrm>
          <a:custGeom>
            <a:avLst/>
            <a:gdLst>
              <a:gd name="connsiteX0" fmla="*/ 0 w 2229950"/>
              <a:gd name="connsiteY0" fmla="*/ 0 h 1102244"/>
              <a:gd name="connsiteX1" fmla="*/ 2229950 w 2229950"/>
              <a:gd name="connsiteY1" fmla="*/ 0 h 1102244"/>
              <a:gd name="connsiteX2" fmla="*/ 2229950 w 2229950"/>
              <a:gd name="connsiteY2" fmla="*/ 1102244 h 1102244"/>
              <a:gd name="connsiteX3" fmla="*/ 0 w 2229950"/>
              <a:gd name="connsiteY3" fmla="*/ 1102244 h 1102244"/>
              <a:gd name="connsiteX4" fmla="*/ 0 w 2229950"/>
              <a:gd name="connsiteY4" fmla="*/ 0 h 1102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9950" h="1102244">
                <a:moveTo>
                  <a:pt x="0" y="0"/>
                </a:moveTo>
                <a:lnTo>
                  <a:pt x="2229950" y="0"/>
                </a:lnTo>
                <a:lnTo>
                  <a:pt x="2229950" y="1102244"/>
                </a:lnTo>
                <a:lnTo>
                  <a:pt x="0" y="110224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60" name="图片 59"/>
          <p:cNvPicPr>
            <a:picLocks noChangeAspect="1"/>
          </p:cNvPicPr>
          <p:nvPr userDrawn="1"/>
        </p:nvPicPr>
        <p:blipFill>
          <a:blip r:embed="rId3"/>
          <a:srcRect b="51495"/>
          <a:stretch>
            <a:fillRect/>
          </a:stretch>
        </p:blipFill>
        <p:spPr>
          <a:xfrm>
            <a:off x="-464734" y="6270980"/>
            <a:ext cx="12364823" cy="594408"/>
          </a:xfrm>
          <a:custGeom>
            <a:avLst/>
            <a:gdLst>
              <a:gd name="connsiteX0" fmla="*/ 0 w 11473666"/>
              <a:gd name="connsiteY0" fmla="*/ 0 h 845729"/>
              <a:gd name="connsiteX1" fmla="*/ 11473666 w 11473666"/>
              <a:gd name="connsiteY1" fmla="*/ 0 h 845729"/>
              <a:gd name="connsiteX2" fmla="*/ 11473666 w 11473666"/>
              <a:gd name="connsiteY2" fmla="*/ 845729 h 845729"/>
              <a:gd name="connsiteX3" fmla="*/ 401196 w 11473666"/>
              <a:gd name="connsiteY3" fmla="*/ 845729 h 845729"/>
              <a:gd name="connsiteX4" fmla="*/ 401196 w 11473666"/>
              <a:gd name="connsiteY4" fmla="*/ 440575 h 845729"/>
              <a:gd name="connsiteX5" fmla="*/ 0 w 11473666"/>
              <a:gd name="connsiteY5" fmla="*/ 440575 h 845729"/>
              <a:gd name="connsiteX6" fmla="*/ 0 w 11473666"/>
              <a:gd name="connsiteY6" fmla="*/ 0 h 845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73666" h="845729">
                <a:moveTo>
                  <a:pt x="0" y="0"/>
                </a:moveTo>
                <a:lnTo>
                  <a:pt x="11473666" y="0"/>
                </a:lnTo>
                <a:lnTo>
                  <a:pt x="11473666" y="845729"/>
                </a:lnTo>
                <a:lnTo>
                  <a:pt x="401196" y="845729"/>
                </a:lnTo>
                <a:lnTo>
                  <a:pt x="401196" y="440575"/>
                </a:lnTo>
                <a:lnTo>
                  <a:pt x="0" y="4405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82" name="图片 81"/>
          <p:cNvPicPr>
            <a:picLocks noChangeAspect="1"/>
          </p:cNvPicPr>
          <p:nvPr userDrawn="1"/>
        </p:nvPicPr>
        <p:blipFill>
          <a:blip r:embed="rId5"/>
          <a:srcRect b="61499"/>
          <a:stretch>
            <a:fillRect/>
          </a:stretch>
        </p:blipFill>
        <p:spPr>
          <a:xfrm>
            <a:off x="9583381" y="6271203"/>
            <a:ext cx="2424987" cy="594408"/>
          </a:xfrm>
          <a:custGeom>
            <a:avLst/>
            <a:gdLst>
              <a:gd name="connsiteX0" fmla="*/ 0 w 2468880"/>
              <a:gd name="connsiteY0" fmla="*/ 0 h 514039"/>
              <a:gd name="connsiteX1" fmla="*/ 2468880 w 2468880"/>
              <a:gd name="connsiteY1" fmla="*/ 0 h 514039"/>
              <a:gd name="connsiteX2" fmla="*/ 2468880 w 2468880"/>
              <a:gd name="connsiteY2" fmla="*/ 514039 h 514039"/>
              <a:gd name="connsiteX3" fmla="*/ 0 w 2468880"/>
              <a:gd name="connsiteY3" fmla="*/ 514039 h 514039"/>
              <a:gd name="connsiteX4" fmla="*/ 0 w 2468880"/>
              <a:gd name="connsiteY4" fmla="*/ 0 h 514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8880" h="514039">
                <a:moveTo>
                  <a:pt x="0" y="0"/>
                </a:moveTo>
                <a:lnTo>
                  <a:pt x="2468880" y="0"/>
                </a:lnTo>
                <a:lnTo>
                  <a:pt x="2468880" y="514039"/>
                </a:lnTo>
                <a:lnTo>
                  <a:pt x="0" y="514039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216" name="组合 215"/>
          <p:cNvGrpSpPr/>
          <p:nvPr userDrawn="1"/>
        </p:nvGrpSpPr>
        <p:grpSpPr>
          <a:xfrm rot="1592273">
            <a:off x="243165" y="285384"/>
            <a:ext cx="637200" cy="604800"/>
            <a:chOff x="2272338" y="450384"/>
            <a:chExt cx="765175" cy="725488"/>
          </a:xfrm>
        </p:grpSpPr>
        <p:sp>
          <p:nvSpPr>
            <p:cNvPr id="223" name="Freeform 1235"/>
            <p:cNvSpPr/>
            <p:nvPr userDrawn="1"/>
          </p:nvSpPr>
          <p:spPr bwMode="auto">
            <a:xfrm>
              <a:off x="2272338" y="491659"/>
              <a:ext cx="644525" cy="684213"/>
            </a:xfrm>
            <a:custGeom>
              <a:avLst/>
              <a:gdLst>
                <a:gd name="T0" fmla="*/ 404 w 404"/>
                <a:gd name="T1" fmla="*/ 214 h 429"/>
                <a:gd name="T2" fmla="*/ 376 w 404"/>
                <a:gd name="T3" fmla="*/ 301 h 429"/>
                <a:gd name="T4" fmla="*/ 376 w 404"/>
                <a:gd name="T5" fmla="*/ 302 h 429"/>
                <a:gd name="T6" fmla="*/ 247 w 404"/>
                <a:gd name="T7" fmla="*/ 405 h 429"/>
                <a:gd name="T8" fmla="*/ 35 w 404"/>
                <a:gd name="T9" fmla="*/ 311 h 429"/>
                <a:gd name="T10" fmla="*/ 153 w 404"/>
                <a:gd name="T11" fmla="*/ 276 h 429"/>
                <a:gd name="T12" fmla="*/ 31 w 404"/>
                <a:gd name="T13" fmla="*/ 106 h 429"/>
                <a:gd name="T14" fmla="*/ 56 w 404"/>
                <a:gd name="T15" fmla="*/ 132 h 429"/>
                <a:gd name="T16" fmla="*/ 85 w 404"/>
                <a:gd name="T17" fmla="*/ 0 h 429"/>
                <a:gd name="T18" fmla="*/ 266 w 404"/>
                <a:gd name="T19" fmla="*/ 124 h 429"/>
                <a:gd name="T20" fmla="*/ 266 w 404"/>
                <a:gd name="T21" fmla="*/ 124 h 429"/>
                <a:gd name="T22" fmla="*/ 376 w 404"/>
                <a:gd name="T23" fmla="*/ 145 h 429"/>
                <a:gd name="T24" fmla="*/ 404 w 404"/>
                <a:gd name="T25" fmla="*/ 214 h 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04" h="429">
                  <a:moveTo>
                    <a:pt x="404" y="214"/>
                  </a:moveTo>
                  <a:cubicBezTo>
                    <a:pt x="404" y="242"/>
                    <a:pt x="395" y="273"/>
                    <a:pt x="376" y="301"/>
                  </a:cubicBezTo>
                  <a:cubicBezTo>
                    <a:pt x="376" y="301"/>
                    <a:pt x="376" y="301"/>
                    <a:pt x="376" y="302"/>
                  </a:cubicBezTo>
                  <a:cubicBezTo>
                    <a:pt x="344" y="361"/>
                    <a:pt x="297" y="393"/>
                    <a:pt x="247" y="405"/>
                  </a:cubicBezTo>
                  <a:cubicBezTo>
                    <a:pt x="154" y="429"/>
                    <a:pt x="53" y="381"/>
                    <a:pt x="35" y="311"/>
                  </a:cubicBezTo>
                  <a:cubicBezTo>
                    <a:pt x="129" y="359"/>
                    <a:pt x="153" y="276"/>
                    <a:pt x="153" y="276"/>
                  </a:cubicBezTo>
                  <a:cubicBezTo>
                    <a:pt x="0" y="267"/>
                    <a:pt x="31" y="106"/>
                    <a:pt x="31" y="106"/>
                  </a:cubicBezTo>
                  <a:cubicBezTo>
                    <a:pt x="41" y="130"/>
                    <a:pt x="56" y="132"/>
                    <a:pt x="56" y="132"/>
                  </a:cubicBezTo>
                  <a:cubicBezTo>
                    <a:pt x="56" y="132"/>
                    <a:pt x="24" y="45"/>
                    <a:pt x="85" y="0"/>
                  </a:cubicBezTo>
                  <a:cubicBezTo>
                    <a:pt x="117" y="132"/>
                    <a:pt x="202" y="124"/>
                    <a:pt x="266" y="124"/>
                  </a:cubicBezTo>
                  <a:cubicBezTo>
                    <a:pt x="266" y="124"/>
                    <a:pt x="266" y="124"/>
                    <a:pt x="266" y="124"/>
                  </a:cubicBezTo>
                  <a:cubicBezTo>
                    <a:pt x="307" y="112"/>
                    <a:pt x="349" y="118"/>
                    <a:pt x="376" y="145"/>
                  </a:cubicBezTo>
                  <a:cubicBezTo>
                    <a:pt x="394" y="163"/>
                    <a:pt x="403" y="188"/>
                    <a:pt x="404" y="214"/>
                  </a:cubicBezTo>
                  <a:close/>
                </a:path>
              </a:pathLst>
            </a:custGeom>
            <a:solidFill>
              <a:srgbClr val="BED63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30" name="Freeform 1236"/>
            <p:cNvSpPr/>
            <p:nvPr userDrawn="1"/>
          </p:nvSpPr>
          <p:spPr bwMode="auto">
            <a:xfrm>
              <a:off x="2358063" y="574209"/>
              <a:ext cx="260350" cy="296863"/>
            </a:xfrm>
            <a:custGeom>
              <a:avLst/>
              <a:gdLst>
                <a:gd name="T0" fmla="*/ 77 w 163"/>
                <a:gd name="T1" fmla="*/ 186 h 186"/>
                <a:gd name="T2" fmla="*/ 22 w 163"/>
                <a:gd name="T3" fmla="*/ 164 h 186"/>
                <a:gd name="T4" fmla="*/ 0 w 163"/>
                <a:gd name="T5" fmla="*/ 104 h 186"/>
                <a:gd name="T6" fmla="*/ 39 w 163"/>
                <a:gd name="T7" fmla="*/ 108 h 186"/>
                <a:gd name="T8" fmla="*/ 26 w 163"/>
                <a:gd name="T9" fmla="*/ 71 h 186"/>
                <a:gd name="T10" fmla="*/ 23 w 163"/>
                <a:gd name="T11" fmla="*/ 0 h 186"/>
                <a:gd name="T12" fmla="*/ 163 w 163"/>
                <a:gd name="T13" fmla="*/ 97 h 186"/>
                <a:gd name="T14" fmla="*/ 99 w 163"/>
                <a:gd name="T15" fmla="*/ 184 h 186"/>
                <a:gd name="T16" fmla="*/ 77 w 163"/>
                <a:gd name="T17" fmla="*/ 186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3" h="186">
                  <a:moveTo>
                    <a:pt x="77" y="186"/>
                  </a:moveTo>
                  <a:cubicBezTo>
                    <a:pt x="53" y="186"/>
                    <a:pt x="33" y="178"/>
                    <a:pt x="22" y="164"/>
                  </a:cubicBezTo>
                  <a:cubicBezTo>
                    <a:pt x="8" y="146"/>
                    <a:pt x="2" y="123"/>
                    <a:pt x="0" y="104"/>
                  </a:cubicBezTo>
                  <a:cubicBezTo>
                    <a:pt x="39" y="108"/>
                    <a:pt x="39" y="108"/>
                    <a:pt x="39" y="108"/>
                  </a:cubicBezTo>
                  <a:cubicBezTo>
                    <a:pt x="26" y="71"/>
                    <a:pt x="26" y="71"/>
                    <a:pt x="26" y="71"/>
                  </a:cubicBezTo>
                  <a:cubicBezTo>
                    <a:pt x="25" y="70"/>
                    <a:pt x="12" y="33"/>
                    <a:pt x="23" y="0"/>
                  </a:cubicBezTo>
                  <a:cubicBezTo>
                    <a:pt x="61" y="90"/>
                    <a:pt x="118" y="97"/>
                    <a:pt x="163" y="97"/>
                  </a:cubicBezTo>
                  <a:cubicBezTo>
                    <a:pt x="156" y="121"/>
                    <a:pt x="135" y="177"/>
                    <a:pt x="99" y="184"/>
                  </a:cubicBezTo>
                  <a:cubicBezTo>
                    <a:pt x="92" y="185"/>
                    <a:pt x="85" y="186"/>
                    <a:pt x="77" y="186"/>
                  </a:cubicBezTo>
                  <a:close/>
                </a:path>
              </a:pathLst>
            </a:custGeom>
            <a:solidFill>
              <a:srgbClr val="5A8E2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31" name="Freeform 1237"/>
            <p:cNvSpPr/>
            <p:nvPr userDrawn="1"/>
          </p:nvSpPr>
          <p:spPr bwMode="auto">
            <a:xfrm>
              <a:off x="2642226" y="791697"/>
              <a:ext cx="274637" cy="346075"/>
            </a:xfrm>
            <a:custGeom>
              <a:avLst/>
              <a:gdLst>
                <a:gd name="T0" fmla="*/ 173 w 173"/>
                <a:gd name="T1" fmla="*/ 26 h 217"/>
                <a:gd name="T2" fmla="*/ 145 w 173"/>
                <a:gd name="T3" fmla="*/ 113 h 217"/>
                <a:gd name="T4" fmla="*/ 145 w 173"/>
                <a:gd name="T5" fmla="*/ 114 h 217"/>
                <a:gd name="T6" fmla="*/ 16 w 173"/>
                <a:gd name="T7" fmla="*/ 217 h 217"/>
                <a:gd name="T8" fmla="*/ 31 w 173"/>
                <a:gd name="T9" fmla="*/ 90 h 217"/>
                <a:gd name="T10" fmla="*/ 168 w 173"/>
                <a:gd name="T11" fmla="*/ 23 h 217"/>
                <a:gd name="T12" fmla="*/ 173 w 173"/>
                <a:gd name="T13" fmla="*/ 26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3" h="217">
                  <a:moveTo>
                    <a:pt x="173" y="26"/>
                  </a:moveTo>
                  <a:cubicBezTo>
                    <a:pt x="173" y="54"/>
                    <a:pt x="164" y="85"/>
                    <a:pt x="145" y="113"/>
                  </a:cubicBezTo>
                  <a:cubicBezTo>
                    <a:pt x="145" y="113"/>
                    <a:pt x="145" y="113"/>
                    <a:pt x="145" y="114"/>
                  </a:cubicBezTo>
                  <a:cubicBezTo>
                    <a:pt x="113" y="173"/>
                    <a:pt x="66" y="205"/>
                    <a:pt x="16" y="217"/>
                  </a:cubicBezTo>
                  <a:cubicBezTo>
                    <a:pt x="0" y="185"/>
                    <a:pt x="4" y="135"/>
                    <a:pt x="31" y="90"/>
                  </a:cubicBezTo>
                  <a:cubicBezTo>
                    <a:pt x="66" y="29"/>
                    <a:pt x="128" y="0"/>
                    <a:pt x="168" y="23"/>
                  </a:cubicBezTo>
                  <a:cubicBezTo>
                    <a:pt x="170" y="24"/>
                    <a:pt x="171" y="25"/>
                    <a:pt x="173" y="26"/>
                  </a:cubicBezTo>
                  <a:close/>
                </a:path>
              </a:pathLst>
            </a:custGeom>
            <a:solidFill>
              <a:srgbClr val="5A8E2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32" name="Freeform 1238"/>
            <p:cNvSpPr/>
            <p:nvPr userDrawn="1"/>
          </p:nvSpPr>
          <p:spPr bwMode="auto">
            <a:xfrm>
              <a:off x="2943851" y="517059"/>
              <a:ext cx="93662" cy="66675"/>
            </a:xfrm>
            <a:custGeom>
              <a:avLst/>
              <a:gdLst>
                <a:gd name="T0" fmla="*/ 0 w 59"/>
                <a:gd name="T1" fmla="*/ 0 h 42"/>
                <a:gd name="T2" fmla="*/ 59 w 59"/>
                <a:gd name="T3" fmla="*/ 4 h 42"/>
                <a:gd name="T4" fmla="*/ 10 w 59"/>
                <a:gd name="T5" fmla="*/ 42 h 42"/>
                <a:gd name="T6" fmla="*/ 0 w 59"/>
                <a:gd name="T7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9" h="42">
                  <a:moveTo>
                    <a:pt x="0" y="0"/>
                  </a:moveTo>
                  <a:lnTo>
                    <a:pt x="59" y="4"/>
                  </a:lnTo>
                  <a:lnTo>
                    <a:pt x="10" y="4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33" name="Oval 1239"/>
            <p:cNvSpPr>
              <a:spLocks noChangeArrowheads="1"/>
            </p:cNvSpPr>
            <p:nvPr userDrawn="1"/>
          </p:nvSpPr>
          <p:spPr bwMode="auto">
            <a:xfrm>
              <a:off x="2670801" y="450384"/>
              <a:ext cx="296862" cy="298450"/>
            </a:xfrm>
            <a:prstGeom prst="ellipse">
              <a:avLst/>
            </a:prstGeom>
            <a:solidFill>
              <a:srgbClr val="BED63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34" name="Oval 1240"/>
            <p:cNvSpPr>
              <a:spLocks noChangeArrowheads="1"/>
            </p:cNvSpPr>
            <p:nvPr userDrawn="1"/>
          </p:nvSpPr>
          <p:spPr bwMode="auto">
            <a:xfrm>
              <a:off x="2874001" y="502772"/>
              <a:ext cx="49212" cy="4762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棕色的小人看书有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63710" y="5997189"/>
            <a:ext cx="418935" cy="543170"/>
          </a:xfrm>
          <a:prstGeom prst="rect">
            <a:avLst/>
          </a:prstGeom>
        </p:spPr>
      </p:pic>
      <p:pic>
        <p:nvPicPr>
          <p:cNvPr id="58" name="图片 57"/>
          <p:cNvPicPr>
            <a:picLocks noChangeAspect="1"/>
          </p:cNvPicPr>
          <p:nvPr userDrawn="1"/>
        </p:nvPicPr>
        <p:blipFill>
          <a:blip r:embed="rId3"/>
          <a:srcRect l="380" t="48505" r="-10112" b="-948"/>
          <a:stretch>
            <a:fillRect/>
          </a:stretch>
        </p:blipFill>
        <p:spPr>
          <a:xfrm>
            <a:off x="-345289" y="6761699"/>
            <a:ext cx="12590212" cy="914400"/>
          </a:xfrm>
          <a:custGeom>
            <a:avLst/>
            <a:gdLst>
              <a:gd name="connsiteX0" fmla="*/ 11430023 w 12590212"/>
              <a:gd name="connsiteY0" fmla="*/ 0 h 914400"/>
              <a:gd name="connsiteX1" fmla="*/ 12590212 w 12590212"/>
              <a:gd name="connsiteY1" fmla="*/ 0 h 914400"/>
              <a:gd name="connsiteX2" fmla="*/ 12590212 w 12590212"/>
              <a:gd name="connsiteY2" fmla="*/ 914400 h 914400"/>
              <a:gd name="connsiteX3" fmla="*/ 0 w 12590212"/>
              <a:gd name="connsiteY3" fmla="*/ 914400 h 914400"/>
              <a:gd name="connsiteX4" fmla="*/ 0 w 12590212"/>
              <a:gd name="connsiteY4" fmla="*/ 897878 h 914400"/>
              <a:gd name="connsiteX5" fmla="*/ 11430023 w 12590212"/>
              <a:gd name="connsiteY5" fmla="*/ 897878 h 914400"/>
              <a:gd name="connsiteX6" fmla="*/ 11430023 w 12590212"/>
              <a:gd name="connsiteY6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590212" h="914400">
                <a:moveTo>
                  <a:pt x="11430023" y="0"/>
                </a:moveTo>
                <a:lnTo>
                  <a:pt x="12590212" y="0"/>
                </a:lnTo>
                <a:lnTo>
                  <a:pt x="12590212" y="914400"/>
                </a:lnTo>
                <a:lnTo>
                  <a:pt x="0" y="914400"/>
                </a:lnTo>
                <a:lnTo>
                  <a:pt x="0" y="897878"/>
                </a:lnTo>
                <a:lnTo>
                  <a:pt x="11430023" y="897878"/>
                </a:lnTo>
                <a:lnTo>
                  <a:pt x="11430023" y="0"/>
                </a:lnTo>
                <a:close/>
              </a:path>
            </a:pathLst>
          </a:custGeom>
        </p:spPr>
      </p:pic>
      <p:pic>
        <p:nvPicPr>
          <p:cNvPr id="57" name="图片 56"/>
          <p:cNvPicPr>
            <a:picLocks noChangeAspect="1"/>
          </p:cNvPicPr>
          <p:nvPr userDrawn="1"/>
        </p:nvPicPr>
        <p:blipFill>
          <a:blip r:embed="rId3"/>
          <a:srcRect t="77711" r="99620"/>
          <a:stretch>
            <a:fillRect/>
          </a:stretch>
        </p:blipFill>
        <p:spPr>
          <a:xfrm>
            <a:off x="-388931" y="7270945"/>
            <a:ext cx="43643" cy="388632"/>
          </a:xfrm>
          <a:custGeom>
            <a:avLst/>
            <a:gdLst>
              <a:gd name="connsiteX0" fmla="*/ 0 w 43643"/>
              <a:gd name="connsiteY0" fmla="*/ 0 h 388632"/>
              <a:gd name="connsiteX1" fmla="*/ 43643 w 43643"/>
              <a:gd name="connsiteY1" fmla="*/ 0 h 388632"/>
              <a:gd name="connsiteX2" fmla="*/ 43643 w 43643"/>
              <a:gd name="connsiteY2" fmla="*/ 388632 h 388632"/>
              <a:gd name="connsiteX3" fmla="*/ 0 w 43643"/>
              <a:gd name="connsiteY3" fmla="*/ 388632 h 388632"/>
              <a:gd name="connsiteX4" fmla="*/ 0 w 43643"/>
              <a:gd name="connsiteY4" fmla="*/ 0 h 388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643" h="388632">
                <a:moveTo>
                  <a:pt x="0" y="0"/>
                </a:moveTo>
                <a:lnTo>
                  <a:pt x="43643" y="0"/>
                </a:lnTo>
                <a:lnTo>
                  <a:pt x="43643" y="388632"/>
                </a:lnTo>
                <a:lnTo>
                  <a:pt x="0" y="388632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4" name="图片 53"/>
          <p:cNvPicPr>
            <a:picLocks noChangeAspect="1"/>
          </p:cNvPicPr>
          <p:nvPr userDrawn="1"/>
        </p:nvPicPr>
        <p:blipFill>
          <a:blip r:embed="rId3"/>
          <a:srcRect l="-4473" t="25268" r="100000" b="22289"/>
          <a:stretch>
            <a:fillRect/>
          </a:stretch>
        </p:blipFill>
        <p:spPr>
          <a:xfrm>
            <a:off x="-902136" y="6356545"/>
            <a:ext cx="513204" cy="914400"/>
          </a:xfrm>
          <a:custGeom>
            <a:avLst/>
            <a:gdLst>
              <a:gd name="connsiteX0" fmla="*/ 0 w 513204"/>
              <a:gd name="connsiteY0" fmla="*/ 0 h 914400"/>
              <a:gd name="connsiteX1" fmla="*/ 513204 w 513204"/>
              <a:gd name="connsiteY1" fmla="*/ 0 h 914400"/>
              <a:gd name="connsiteX2" fmla="*/ 513204 w 513204"/>
              <a:gd name="connsiteY2" fmla="*/ 914400 h 914400"/>
              <a:gd name="connsiteX3" fmla="*/ 0 w 513204"/>
              <a:gd name="connsiteY3" fmla="*/ 914400 h 914400"/>
              <a:gd name="connsiteX4" fmla="*/ 0 w 513204"/>
              <a:gd name="connsiteY4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3204" h="914400">
                <a:moveTo>
                  <a:pt x="0" y="0"/>
                </a:moveTo>
                <a:lnTo>
                  <a:pt x="513204" y="0"/>
                </a:lnTo>
                <a:lnTo>
                  <a:pt x="513204" y="914400"/>
                </a:lnTo>
                <a:lnTo>
                  <a:pt x="0" y="914400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12" name="组合 11"/>
          <p:cNvGrpSpPr/>
          <p:nvPr userDrawn="1"/>
        </p:nvGrpSpPr>
        <p:grpSpPr>
          <a:xfrm>
            <a:off x="320273" y="5772542"/>
            <a:ext cx="325664" cy="968472"/>
            <a:chOff x="162845" y="5707378"/>
            <a:chExt cx="325664" cy="968472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62845" y="5707378"/>
              <a:ext cx="325664" cy="968472"/>
              <a:chOff x="780804" y="4633491"/>
              <a:chExt cx="325664" cy="968472"/>
            </a:xfrm>
          </p:grpSpPr>
          <p:sp>
            <p:nvSpPr>
              <p:cNvPr id="89" name="矩形 88"/>
              <p:cNvSpPr/>
              <p:nvPr userDrawn="1"/>
            </p:nvSpPr>
            <p:spPr>
              <a:xfrm>
                <a:off x="832154" y="4902984"/>
                <a:ext cx="222964" cy="698979"/>
              </a:xfrm>
              <a:custGeom>
                <a:avLst/>
                <a:gdLst>
                  <a:gd name="connsiteX0" fmla="*/ 0 w 157649"/>
                  <a:gd name="connsiteY0" fmla="*/ 0 h 398534"/>
                  <a:gd name="connsiteX1" fmla="*/ 157649 w 157649"/>
                  <a:gd name="connsiteY1" fmla="*/ 0 h 398534"/>
                  <a:gd name="connsiteX2" fmla="*/ 157649 w 157649"/>
                  <a:gd name="connsiteY2" fmla="*/ 398534 h 398534"/>
                  <a:gd name="connsiteX3" fmla="*/ 0 w 157649"/>
                  <a:gd name="connsiteY3" fmla="*/ 398534 h 398534"/>
                  <a:gd name="connsiteX4" fmla="*/ 0 w 157649"/>
                  <a:gd name="connsiteY4" fmla="*/ 0 h 398534"/>
                  <a:gd name="connsiteX0-1" fmla="*/ 0 w 222964"/>
                  <a:gd name="connsiteY0-2" fmla="*/ 209005 h 607539"/>
                  <a:gd name="connsiteX1-3" fmla="*/ 222964 w 222964"/>
                  <a:gd name="connsiteY1-4" fmla="*/ 0 h 607539"/>
                  <a:gd name="connsiteX2-5" fmla="*/ 157649 w 222964"/>
                  <a:gd name="connsiteY2-6" fmla="*/ 607539 h 607539"/>
                  <a:gd name="connsiteX3-7" fmla="*/ 0 w 222964"/>
                  <a:gd name="connsiteY3-8" fmla="*/ 607539 h 607539"/>
                  <a:gd name="connsiteX4-9" fmla="*/ 0 w 222964"/>
                  <a:gd name="connsiteY4-10" fmla="*/ 209005 h 607539"/>
                  <a:gd name="connsiteX0-11" fmla="*/ 26125 w 222964"/>
                  <a:gd name="connsiteY0-12" fmla="*/ 0 h 698979"/>
                  <a:gd name="connsiteX1-13" fmla="*/ 222964 w 222964"/>
                  <a:gd name="connsiteY1-14" fmla="*/ 91440 h 698979"/>
                  <a:gd name="connsiteX2-15" fmla="*/ 157649 w 222964"/>
                  <a:gd name="connsiteY2-16" fmla="*/ 698979 h 698979"/>
                  <a:gd name="connsiteX3-17" fmla="*/ 0 w 222964"/>
                  <a:gd name="connsiteY3-18" fmla="*/ 698979 h 698979"/>
                  <a:gd name="connsiteX4-19" fmla="*/ 26125 w 222964"/>
                  <a:gd name="connsiteY4-20" fmla="*/ 0 h 6989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22964" h="698979">
                    <a:moveTo>
                      <a:pt x="26125" y="0"/>
                    </a:moveTo>
                    <a:lnTo>
                      <a:pt x="222964" y="91440"/>
                    </a:lnTo>
                    <a:lnTo>
                      <a:pt x="157649" y="698979"/>
                    </a:lnTo>
                    <a:lnTo>
                      <a:pt x="0" y="698979"/>
                    </a:lnTo>
                    <a:lnTo>
                      <a:pt x="26125" y="0"/>
                    </a:lnTo>
                    <a:close/>
                  </a:path>
                </a:pathLst>
              </a:custGeom>
              <a:solidFill>
                <a:srgbClr val="2CA03B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等腰三角形 89"/>
              <p:cNvSpPr/>
              <p:nvPr userDrawn="1"/>
            </p:nvSpPr>
            <p:spPr>
              <a:xfrm>
                <a:off x="780804" y="4633491"/>
                <a:ext cx="325664" cy="391158"/>
              </a:xfrm>
              <a:prstGeom prst="triangle">
                <a:avLst/>
              </a:prstGeom>
              <a:solidFill>
                <a:srgbClr val="EE7A24"/>
              </a:solidFill>
              <a:ln>
                <a:solidFill>
                  <a:srgbClr val="EE7A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弦形 90"/>
              <p:cNvSpPr/>
              <p:nvPr userDrawn="1"/>
            </p:nvSpPr>
            <p:spPr>
              <a:xfrm rot="5400000">
                <a:off x="823546" y="5129388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矩形 3"/>
              <p:cNvSpPr/>
              <p:nvPr userDrawn="1"/>
            </p:nvSpPr>
            <p:spPr>
              <a:xfrm>
                <a:off x="852060" y="5180748"/>
                <a:ext cx="165099" cy="45719"/>
              </a:xfrm>
              <a:custGeom>
                <a:avLst/>
                <a:gdLst>
                  <a:gd name="connsiteX0" fmla="*/ 0 w 156633"/>
                  <a:gd name="connsiteY0" fmla="*/ 0 h 46567"/>
                  <a:gd name="connsiteX1" fmla="*/ 156633 w 156633"/>
                  <a:gd name="connsiteY1" fmla="*/ 0 h 46567"/>
                  <a:gd name="connsiteX2" fmla="*/ 156633 w 156633"/>
                  <a:gd name="connsiteY2" fmla="*/ 46567 h 46567"/>
                  <a:gd name="connsiteX3" fmla="*/ 0 w 156633"/>
                  <a:gd name="connsiteY3" fmla="*/ 46567 h 46567"/>
                  <a:gd name="connsiteX4" fmla="*/ 0 w 156633"/>
                  <a:gd name="connsiteY4" fmla="*/ 0 h 46567"/>
                  <a:gd name="connsiteX0-1" fmla="*/ 8466 w 165099"/>
                  <a:gd name="connsiteY0-2" fmla="*/ 0 h 46567"/>
                  <a:gd name="connsiteX1-3" fmla="*/ 165099 w 165099"/>
                  <a:gd name="connsiteY1-4" fmla="*/ 0 h 46567"/>
                  <a:gd name="connsiteX2-5" fmla="*/ 165099 w 165099"/>
                  <a:gd name="connsiteY2-6" fmla="*/ 46567 h 46567"/>
                  <a:gd name="connsiteX3-7" fmla="*/ 0 w 165099"/>
                  <a:gd name="connsiteY3-8" fmla="*/ 25400 h 46567"/>
                  <a:gd name="connsiteX4-9" fmla="*/ 8466 w 165099"/>
                  <a:gd name="connsiteY4-10" fmla="*/ 0 h 465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5099" h="46567">
                    <a:moveTo>
                      <a:pt x="8466" y="0"/>
                    </a:moveTo>
                    <a:lnTo>
                      <a:pt x="165099" y="0"/>
                    </a:lnTo>
                    <a:lnTo>
                      <a:pt x="165099" y="46567"/>
                    </a:lnTo>
                    <a:lnTo>
                      <a:pt x="0" y="25400"/>
                    </a:lnTo>
                    <a:lnTo>
                      <a:pt x="846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弦形 19"/>
              <p:cNvSpPr/>
              <p:nvPr userDrawn="1"/>
            </p:nvSpPr>
            <p:spPr>
              <a:xfrm rot="5400000">
                <a:off x="813462" y="5318541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7" name="直接连接符 6"/>
            <p:cNvCxnSpPr>
              <a:stCxn id="90" idx="1"/>
              <a:endCxn id="90" idx="5"/>
            </p:cNvCxnSpPr>
            <p:nvPr userDrawn="1"/>
          </p:nvCxnSpPr>
          <p:spPr>
            <a:xfrm>
              <a:off x="244261" y="5902957"/>
              <a:ext cx="162832" cy="0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flipV="1">
              <a:off x="206782" y="5988807"/>
              <a:ext cx="216000" cy="12956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6" name="图片 85"/>
          <p:cNvPicPr>
            <a:picLocks noChangeAspect="1"/>
          </p:cNvPicPr>
          <p:nvPr userDrawn="1"/>
        </p:nvPicPr>
        <p:blipFill>
          <a:blip r:embed="rId4"/>
          <a:srcRect r="38168" b="53720"/>
          <a:stretch>
            <a:fillRect/>
          </a:stretch>
        </p:blipFill>
        <p:spPr>
          <a:xfrm>
            <a:off x="9697211" y="5940827"/>
            <a:ext cx="2494789" cy="929444"/>
          </a:xfrm>
          <a:custGeom>
            <a:avLst/>
            <a:gdLst>
              <a:gd name="connsiteX0" fmla="*/ 0 w 2229950"/>
              <a:gd name="connsiteY0" fmla="*/ 0 h 1102244"/>
              <a:gd name="connsiteX1" fmla="*/ 2229950 w 2229950"/>
              <a:gd name="connsiteY1" fmla="*/ 0 h 1102244"/>
              <a:gd name="connsiteX2" fmla="*/ 2229950 w 2229950"/>
              <a:gd name="connsiteY2" fmla="*/ 1102244 h 1102244"/>
              <a:gd name="connsiteX3" fmla="*/ 0 w 2229950"/>
              <a:gd name="connsiteY3" fmla="*/ 1102244 h 1102244"/>
              <a:gd name="connsiteX4" fmla="*/ 0 w 2229950"/>
              <a:gd name="connsiteY4" fmla="*/ 0 h 1102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9950" h="1102244">
                <a:moveTo>
                  <a:pt x="0" y="0"/>
                </a:moveTo>
                <a:lnTo>
                  <a:pt x="2229950" y="0"/>
                </a:lnTo>
                <a:lnTo>
                  <a:pt x="2229950" y="1102244"/>
                </a:lnTo>
                <a:lnTo>
                  <a:pt x="0" y="110224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60" name="图片 59"/>
          <p:cNvPicPr>
            <a:picLocks noChangeAspect="1"/>
          </p:cNvPicPr>
          <p:nvPr userDrawn="1"/>
        </p:nvPicPr>
        <p:blipFill>
          <a:blip r:embed="rId3"/>
          <a:srcRect b="51495"/>
          <a:stretch>
            <a:fillRect/>
          </a:stretch>
        </p:blipFill>
        <p:spPr>
          <a:xfrm>
            <a:off x="-464734" y="6270980"/>
            <a:ext cx="12364823" cy="594408"/>
          </a:xfrm>
          <a:custGeom>
            <a:avLst/>
            <a:gdLst>
              <a:gd name="connsiteX0" fmla="*/ 0 w 11473666"/>
              <a:gd name="connsiteY0" fmla="*/ 0 h 845729"/>
              <a:gd name="connsiteX1" fmla="*/ 11473666 w 11473666"/>
              <a:gd name="connsiteY1" fmla="*/ 0 h 845729"/>
              <a:gd name="connsiteX2" fmla="*/ 11473666 w 11473666"/>
              <a:gd name="connsiteY2" fmla="*/ 845729 h 845729"/>
              <a:gd name="connsiteX3" fmla="*/ 401196 w 11473666"/>
              <a:gd name="connsiteY3" fmla="*/ 845729 h 845729"/>
              <a:gd name="connsiteX4" fmla="*/ 401196 w 11473666"/>
              <a:gd name="connsiteY4" fmla="*/ 440575 h 845729"/>
              <a:gd name="connsiteX5" fmla="*/ 0 w 11473666"/>
              <a:gd name="connsiteY5" fmla="*/ 440575 h 845729"/>
              <a:gd name="connsiteX6" fmla="*/ 0 w 11473666"/>
              <a:gd name="connsiteY6" fmla="*/ 0 h 845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73666" h="845729">
                <a:moveTo>
                  <a:pt x="0" y="0"/>
                </a:moveTo>
                <a:lnTo>
                  <a:pt x="11473666" y="0"/>
                </a:lnTo>
                <a:lnTo>
                  <a:pt x="11473666" y="845729"/>
                </a:lnTo>
                <a:lnTo>
                  <a:pt x="401196" y="845729"/>
                </a:lnTo>
                <a:lnTo>
                  <a:pt x="401196" y="440575"/>
                </a:lnTo>
                <a:lnTo>
                  <a:pt x="0" y="4405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82" name="图片 81"/>
          <p:cNvPicPr>
            <a:picLocks noChangeAspect="1"/>
          </p:cNvPicPr>
          <p:nvPr userDrawn="1"/>
        </p:nvPicPr>
        <p:blipFill>
          <a:blip r:embed="rId5"/>
          <a:srcRect b="61499"/>
          <a:stretch>
            <a:fillRect/>
          </a:stretch>
        </p:blipFill>
        <p:spPr>
          <a:xfrm>
            <a:off x="9583381" y="6271203"/>
            <a:ext cx="2424987" cy="594408"/>
          </a:xfrm>
          <a:custGeom>
            <a:avLst/>
            <a:gdLst>
              <a:gd name="connsiteX0" fmla="*/ 0 w 2468880"/>
              <a:gd name="connsiteY0" fmla="*/ 0 h 514039"/>
              <a:gd name="connsiteX1" fmla="*/ 2468880 w 2468880"/>
              <a:gd name="connsiteY1" fmla="*/ 0 h 514039"/>
              <a:gd name="connsiteX2" fmla="*/ 2468880 w 2468880"/>
              <a:gd name="connsiteY2" fmla="*/ 514039 h 514039"/>
              <a:gd name="connsiteX3" fmla="*/ 0 w 2468880"/>
              <a:gd name="connsiteY3" fmla="*/ 514039 h 514039"/>
              <a:gd name="connsiteX4" fmla="*/ 0 w 2468880"/>
              <a:gd name="connsiteY4" fmla="*/ 0 h 514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8880" h="514039">
                <a:moveTo>
                  <a:pt x="0" y="0"/>
                </a:moveTo>
                <a:lnTo>
                  <a:pt x="2468880" y="0"/>
                </a:lnTo>
                <a:lnTo>
                  <a:pt x="2468880" y="514039"/>
                </a:lnTo>
                <a:lnTo>
                  <a:pt x="0" y="514039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40" name="图片 39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325160" y="160454"/>
            <a:ext cx="745263" cy="689764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../media/image9.jpeg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hdphoto" Target="../media/hdphoto4.wdp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5.png"/><Relationship Id="rId2" Type="http://schemas.microsoft.com/office/2007/relationships/hdphoto" Target="../media/hdphoto5.wdp"/><Relationship Id="rId1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hdphoto" Target="../media/hdphoto1.wdp"/><Relationship Id="rId1" Type="http://schemas.openxmlformats.org/officeDocument/2006/relationships/image" Target="../media/image10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hdphoto" Target="../media/hdphoto2.wdp"/><Relationship Id="rId1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hdphoto" Target="../media/hdphoto3.wdp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/>
        </p:nvSpPr>
        <p:spPr>
          <a:xfrm>
            <a:off x="1886585" y="1969135"/>
            <a:ext cx="730694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b="1" dirty="0" smtClean="0">
                <a:solidFill>
                  <a:schemeClr val="accent6">
                    <a:lumMod val="50000"/>
                  </a:schemeClr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b  p  m  f</a:t>
            </a:r>
            <a:endParaRPr lang="zh-CN" altLang="en-US" sz="9600" b="1" dirty="0">
              <a:solidFill>
                <a:schemeClr val="accent6">
                  <a:lumMod val="50000"/>
                </a:schemeClr>
              </a:solidFill>
              <a:latin typeface="GB Pinyinok-B" panose="02010601030101010101" pitchFamily="2" charset="-122"/>
              <a:ea typeface="GB Pinyinok-B" panose="02010601030101010101" pitchFamily="2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11886980" y="7420809"/>
            <a:ext cx="1100783" cy="0"/>
          </a:xfrm>
          <a:prstGeom prst="line">
            <a:avLst/>
          </a:prstGeom>
          <a:ln>
            <a:solidFill>
              <a:srgbClr val="865B3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文本框 70"/>
          <p:cNvSpPr txBox="1"/>
          <p:nvPr/>
        </p:nvSpPr>
        <p:spPr>
          <a:xfrm>
            <a:off x="251221" y="254071"/>
            <a:ext cx="428835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人教版小学</a:t>
            </a:r>
            <a:r>
              <a:rPr lang="zh-CN" altLang="en-US" sz="3200" b="1" dirty="0" smtClean="0"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语文一年级</a:t>
            </a:r>
            <a:endParaRPr lang="zh-CN" altLang="en-US" sz="3200" b="1" dirty="0"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949"/>
                            </p:stCondLst>
                            <p:childTnLst>
                              <p:par>
                                <p:cTn id="1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7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235581" y="288843"/>
            <a:ext cx="182614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课文讲解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655868" y="873618"/>
            <a:ext cx="6662058" cy="2176828"/>
            <a:chOff x="2449284" y="1958719"/>
            <a:chExt cx="6662058" cy="2176828"/>
          </a:xfrm>
        </p:grpSpPr>
        <p:sp>
          <p:nvSpPr>
            <p:cNvPr id="8" name="矩形 7"/>
            <p:cNvSpPr/>
            <p:nvPr/>
          </p:nvSpPr>
          <p:spPr>
            <a:xfrm>
              <a:off x="4139292" y="2029239"/>
              <a:ext cx="4689636" cy="1865126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  <a:scene3d>
                <a:camera prst="orthographicFront"/>
                <a:lightRig rig="soft" dir="t">
                  <a:rot lat="0" lon="0" rev="15600000"/>
                </a:lightRig>
              </a:scene3d>
              <a:sp3d extrusionH="57150" prstMaterial="softEdge">
                <a:bevelT w="25400" h="38100"/>
              </a:sp3d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9600" dirty="0" smtClean="0">
                  <a:solidFill>
                    <a:srgbClr val="FF0000"/>
                  </a:solidFill>
                  <a:latin typeface="GB Pinyinok-B" panose="02010601030101010101" pitchFamily="2" charset="-122"/>
                  <a:ea typeface="GB Pinyinok-B" panose="02010601030101010101" pitchFamily="2" charset="-122"/>
                </a:rPr>
                <a:t>b</a:t>
              </a:r>
              <a:r>
                <a:rPr lang="en-US" altLang="zh-CN" sz="96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GB Pinyinok-B" panose="02010601030101010101" pitchFamily="2" charset="-122"/>
                  <a:ea typeface="GB Pinyinok-B" panose="02010601030101010101" pitchFamily="2" charset="-122"/>
                </a:rPr>
                <a:t>     </a:t>
              </a:r>
              <a:r>
                <a:rPr lang="en-US" altLang="zh-CN" sz="9600" dirty="0" smtClean="0">
                  <a:solidFill>
                    <a:srgbClr val="0070C0"/>
                  </a:solidFill>
                  <a:latin typeface="GB Pinyinok-B" panose="02010601030101010101" pitchFamily="2" charset="-122"/>
                  <a:ea typeface="GB Pinyinok-B" panose="02010601030101010101" pitchFamily="2" charset="-122"/>
                </a:rPr>
                <a:t>p</a:t>
              </a:r>
              <a:endParaRPr lang="zh-CN" altLang="en-US" sz="9600" dirty="0">
                <a:solidFill>
                  <a:srgbClr val="0070C0"/>
                </a:solidFill>
                <a:latin typeface="GB Pinyinok-B" panose="02010601030101010101" pitchFamily="2" charset="-122"/>
                <a:ea typeface="GB Pinyinok-B" panose="02010601030101010101" pitchFamily="2" charset="-122"/>
              </a:endParaRPr>
            </a:p>
          </p:txBody>
        </p:sp>
        <p:cxnSp>
          <p:nvCxnSpPr>
            <p:cNvPr id="3" name="直接连接符 2"/>
            <p:cNvCxnSpPr/>
            <p:nvPr/>
          </p:nvCxnSpPr>
          <p:spPr>
            <a:xfrm flipV="1">
              <a:off x="2449284" y="1958719"/>
              <a:ext cx="6564085" cy="32657"/>
            </a:xfrm>
            <a:prstGeom prst="line">
              <a:avLst/>
            </a:prstGeom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 flipV="1">
              <a:off x="2547257" y="2737284"/>
              <a:ext cx="6564085" cy="32657"/>
            </a:xfrm>
            <a:prstGeom prst="line">
              <a:avLst/>
            </a:prstGeom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 flipV="1">
              <a:off x="2547256" y="3445329"/>
              <a:ext cx="6564085" cy="32657"/>
            </a:xfrm>
            <a:prstGeom prst="line">
              <a:avLst/>
            </a:prstGeom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 flipV="1">
              <a:off x="2547256" y="4102890"/>
              <a:ext cx="6564085" cy="32657"/>
            </a:xfrm>
            <a:prstGeom prst="line">
              <a:avLst/>
            </a:prstGeom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</p:grpSp>
      <p:sp>
        <p:nvSpPr>
          <p:cNvPr id="5" name="文本框 4"/>
          <p:cNvSpPr txBox="1"/>
          <p:nvPr/>
        </p:nvSpPr>
        <p:spPr>
          <a:xfrm>
            <a:off x="1235581" y="3555172"/>
            <a:ext cx="10461171" cy="21441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8000"/>
              </a:lnSpc>
            </a:pPr>
            <a:r>
              <a:rPr lang="zh-CN" altLang="en-US" sz="5400" dirty="0" smtClean="0">
                <a:latin typeface="微软雅黑" panose="020B0503020204020204" charset="-122"/>
                <a:ea typeface="微软雅黑" panose="020B0503020204020204" charset="-122"/>
              </a:rPr>
              <a:t>   </a:t>
            </a:r>
            <a:r>
              <a:rPr lang="zh-CN" altLang="en-US" sz="4400" dirty="0" smtClean="0">
                <a:latin typeface="微软雅黑" panose="020B0503020204020204" charset="-122"/>
                <a:ea typeface="微软雅黑" panose="020B0503020204020204" charset="-122"/>
              </a:rPr>
              <a:t>右</a:t>
            </a:r>
            <a:r>
              <a:rPr lang="zh-CN" altLang="en-US" sz="4400" u="wavyHeavy" dirty="0"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下</a:t>
            </a:r>
            <a:r>
              <a:rPr lang="zh-CN" altLang="en-US" sz="4400" dirty="0" smtClean="0">
                <a:latin typeface="微软雅黑" panose="020B0503020204020204" charset="-122"/>
                <a:ea typeface="微软雅黑" panose="020B0503020204020204" charset="-122"/>
              </a:rPr>
              <a:t>半圆</a:t>
            </a:r>
            <a:r>
              <a:rPr lang="zh-CN" altLang="en-US" sz="5400" dirty="0" smtClean="0"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en-US" altLang="zh-CN" sz="5400" dirty="0" err="1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bbb</a:t>
            </a:r>
            <a:r>
              <a:rPr lang="en-US" altLang="zh-CN" sz="5400" dirty="0" smtClean="0">
                <a:latin typeface="微软雅黑" panose="020B0503020204020204" charset="-122"/>
                <a:ea typeface="微软雅黑" panose="020B0503020204020204" charset="-122"/>
              </a:rPr>
              <a:t>, </a:t>
            </a:r>
            <a:r>
              <a:rPr lang="zh-CN" altLang="en-US" sz="4400" dirty="0" smtClean="0">
                <a:latin typeface="微软雅黑" panose="020B0503020204020204" charset="-122"/>
                <a:ea typeface="微软雅黑" panose="020B0503020204020204" charset="-122"/>
              </a:rPr>
              <a:t>右</a:t>
            </a:r>
            <a:r>
              <a:rPr lang="zh-CN" altLang="en-US" sz="4400" u="wavyHeavy" dirty="0" smtClean="0">
                <a:uFill>
                  <a:solidFill>
                    <a:srgbClr val="0070C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上</a:t>
            </a:r>
            <a:r>
              <a:rPr lang="zh-CN" altLang="en-US" sz="4400" dirty="0" smtClean="0">
                <a:latin typeface="微软雅黑" panose="020B0503020204020204" charset="-122"/>
                <a:ea typeface="微软雅黑" panose="020B0503020204020204" charset="-122"/>
              </a:rPr>
              <a:t>半圆 </a:t>
            </a:r>
            <a:r>
              <a:rPr lang="en-US" altLang="zh-CN" sz="5400" dirty="0" err="1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ppp</a:t>
            </a:r>
            <a:endParaRPr lang="en-US" altLang="zh-CN" sz="5400" dirty="0" smtClean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ts val="8000"/>
              </a:lnSpc>
            </a:pPr>
            <a:r>
              <a:rPr lang="zh-CN" altLang="en-US" sz="4400" dirty="0" smtClean="0">
                <a:latin typeface="微软雅黑" panose="020B0503020204020204" charset="-122"/>
                <a:ea typeface="微软雅黑" panose="020B0503020204020204" charset="-122"/>
              </a:rPr>
              <a:t> 左拇指朝</a:t>
            </a:r>
            <a:r>
              <a:rPr lang="zh-CN" altLang="en-US" sz="4400" u="wavyHeavy" dirty="0" smtClean="0">
                <a:uFill>
                  <a:solidFill>
                    <a:srgbClr val="FF000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上</a:t>
            </a:r>
            <a:r>
              <a:rPr lang="zh-CN" altLang="en-US" sz="4400" dirty="0" smtClean="0"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en-US" altLang="zh-CN" sz="5400" dirty="0" err="1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bbb</a:t>
            </a:r>
            <a:r>
              <a:rPr lang="en-US" altLang="zh-CN" sz="5400" dirty="0" smtClean="0">
                <a:latin typeface="微软雅黑" panose="020B0503020204020204" charset="-122"/>
                <a:ea typeface="微软雅黑" panose="020B0503020204020204" charset="-122"/>
              </a:rPr>
              <a:t>, </a:t>
            </a:r>
            <a:r>
              <a:rPr lang="zh-CN" altLang="en-US" sz="4400" dirty="0" smtClean="0">
                <a:latin typeface="微软雅黑" panose="020B0503020204020204" charset="-122"/>
                <a:ea typeface="微软雅黑" panose="020B0503020204020204" charset="-122"/>
              </a:rPr>
              <a:t>左拇指朝</a:t>
            </a:r>
            <a:r>
              <a:rPr lang="zh-CN" altLang="en-US" sz="4400" u="wavyHeavy" dirty="0" smtClean="0">
                <a:uFill>
                  <a:solidFill>
                    <a:srgbClr val="0070C0"/>
                  </a:solidFill>
                </a:uFill>
                <a:latin typeface="微软雅黑" panose="020B0503020204020204" charset="-122"/>
                <a:ea typeface="微软雅黑" panose="020B0503020204020204" charset="-122"/>
              </a:rPr>
              <a:t>下</a:t>
            </a:r>
            <a:r>
              <a:rPr lang="zh-CN" altLang="en-US" sz="4400" dirty="0" smtClean="0"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en-US" altLang="zh-CN" sz="5400" dirty="0" err="1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ppp</a:t>
            </a:r>
            <a:endParaRPr lang="zh-CN" altLang="en-US" sz="5400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440765" y="288843"/>
            <a:ext cx="141577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我会认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6634171" y="1596531"/>
            <a:ext cx="4337529" cy="13747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5000"/>
              </a:lnSpc>
            </a:pPr>
            <a:r>
              <a:rPr lang="zh-CN" altLang="en-US" sz="28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图上画的小朋友，</a:t>
            </a:r>
            <a:endParaRPr lang="en-US" altLang="zh-CN" sz="2800" dirty="0" smtClean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ts val="5000"/>
              </a:lnSpc>
            </a:pPr>
            <a:r>
              <a:rPr lang="zh-CN" altLang="en-US" sz="28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他</a:t>
            </a:r>
            <a:r>
              <a:rPr lang="zh-CN" altLang="en-US" sz="28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们</a:t>
            </a:r>
            <a:r>
              <a:rPr lang="zh-CN" altLang="en-US" sz="28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在干什么？</a:t>
            </a:r>
            <a:endParaRPr lang="en-US" altLang="zh-CN" sz="2800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208814" y="2971266"/>
            <a:ext cx="3477986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         </a:t>
            </a:r>
            <a:r>
              <a:rPr lang="en-US" altLang="zh-CN" sz="4000" dirty="0" err="1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mén</a:t>
            </a:r>
            <a:r>
              <a:rPr lang="en-US" altLang="zh-CN" sz="4400" dirty="0" smtClean="0">
                <a:latin typeface="微软雅黑" panose="020B0503020204020204" charset="-122"/>
                <a:ea typeface="微软雅黑" panose="020B0503020204020204" charset="-122"/>
              </a:rPr>
              <a:t> </a:t>
            </a:r>
            <a:endParaRPr lang="en-US" altLang="zh-CN" sz="4400" dirty="0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4400" dirty="0" smtClean="0">
                <a:latin typeface="微软雅黑" panose="020B0503020204020204" charset="-122"/>
                <a:ea typeface="微软雅黑" panose="020B0503020204020204" charset="-122"/>
              </a:rPr>
              <a:t>两 扇 门 里</a:t>
            </a:r>
            <a:r>
              <a:rPr lang="en-US" altLang="zh-CN" sz="4400" dirty="0" smtClean="0">
                <a:latin typeface="微软雅黑" panose="020B0503020204020204" charset="-122"/>
                <a:ea typeface="微软雅黑" panose="020B0503020204020204" charset="-122"/>
              </a:rPr>
              <a:t>      </a:t>
            </a:r>
            <a:endParaRPr lang="en-US" altLang="zh-CN" sz="4400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en-US" altLang="zh-CN" sz="4000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        </a:t>
            </a:r>
            <a:r>
              <a:rPr lang="en-US" altLang="zh-CN" sz="4000" dirty="0" err="1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mí</a:t>
            </a:r>
            <a:r>
              <a:rPr lang="en-US" altLang="zh-CN" sz="6000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 </a:t>
            </a:r>
            <a:r>
              <a:rPr lang="en-US" altLang="zh-CN" sz="6000" dirty="0" smtClean="0">
                <a:latin typeface="微软雅黑" panose="020B0503020204020204" charset="-122"/>
                <a:ea typeface="微软雅黑" panose="020B0503020204020204" charset="-122"/>
              </a:rPr>
              <a:t> </a:t>
            </a:r>
            <a:endParaRPr lang="en-US" altLang="zh-CN" sz="6000" dirty="0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4400" dirty="0" smtClean="0">
                <a:latin typeface="微软雅黑" panose="020B0503020204020204" charset="-122"/>
                <a:ea typeface="微软雅黑" panose="020B0503020204020204" charset="-122"/>
              </a:rPr>
              <a:t>捉   迷   藏</a:t>
            </a:r>
            <a:endParaRPr lang="zh-CN" altLang="en-US" sz="4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338555" y="3688421"/>
            <a:ext cx="1096582" cy="1785104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altLang="zh-CN" sz="11000" dirty="0" smtClean="0">
                <a:solidFill>
                  <a:srgbClr val="FF0000"/>
                </a:solidFill>
              </a:rPr>
              <a:t>m</a:t>
            </a:r>
            <a:endParaRPr lang="zh-CN" altLang="en-US" sz="11000" dirty="0">
              <a:solidFill>
                <a:srgbClr val="FF0000"/>
              </a:solidFill>
            </a:endParaRPr>
          </a:p>
        </p:txBody>
      </p:sp>
      <p:sp>
        <p:nvSpPr>
          <p:cNvPr id="6" name="右箭头 5"/>
          <p:cNvSpPr/>
          <p:nvPr/>
        </p:nvSpPr>
        <p:spPr>
          <a:xfrm>
            <a:off x="9117100" y="4468525"/>
            <a:ext cx="990286" cy="48985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99668" l="0" r="100000">
                        <a14:foregroundMark x1="68726" y1="53488" x2="82625" y2="56811"/>
                        <a14:foregroundMark x1="44402" y1="81063" x2="44402" y2="84718"/>
                        <a14:foregroundMark x1="39768" y1="83721" x2="41313" y2="8338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243173" y="1325409"/>
            <a:ext cx="3392987" cy="3943199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440764" y="288843"/>
            <a:ext cx="141577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我</a:t>
            </a:r>
            <a:r>
              <a:rPr lang="zh-CN" altLang="en-US" sz="3200" b="1" dirty="0" smtClean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会</a:t>
            </a:r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读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矩形 1"/>
          <p:cNvSpPr>
            <a:spLocks noChangeArrowheads="1"/>
          </p:cNvSpPr>
          <p:nvPr/>
        </p:nvSpPr>
        <p:spPr bwMode="auto">
          <a:xfrm>
            <a:off x="3227682" y="3987334"/>
            <a:ext cx="2349908" cy="7241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200000"/>
              </a:lnSpc>
              <a:buFont typeface="Arial" panose="020B0604020202020204" pitchFamily="34" charset="0"/>
              <a:buNone/>
            </a:pPr>
            <a:r>
              <a:rPr lang="en-US" altLang="zh-CN" sz="2400" dirty="0">
                <a:latin typeface="GB Pinyinok-B" panose="02010601030101010101" pitchFamily="2" charset="-122"/>
                <a:ea typeface="GB Pinyinok-B" panose="02010601030101010101" pitchFamily="2" charset="-122"/>
              </a:rPr>
              <a:t> </a:t>
            </a:r>
            <a:endParaRPr lang="en-US" altLang="zh-CN" sz="2400" dirty="0">
              <a:latin typeface="GB Pinyinok-B" panose="02010601030101010101" pitchFamily="2" charset="-122"/>
              <a:ea typeface="GB Pinyinok-B" panose="02010601030101010101" pitchFamily="2" charset="-122"/>
            </a:endParaRPr>
          </a:p>
        </p:txBody>
      </p:sp>
      <p:sp>
        <p:nvSpPr>
          <p:cNvPr id="13" name="矩形 1"/>
          <p:cNvSpPr>
            <a:spLocks noChangeArrowheads="1"/>
          </p:cNvSpPr>
          <p:nvPr/>
        </p:nvSpPr>
        <p:spPr bwMode="auto">
          <a:xfrm>
            <a:off x="3397702" y="1190069"/>
            <a:ext cx="5578657" cy="21605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2800" dirty="0"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en-US" altLang="zh-CN" sz="2800" dirty="0" smtClean="0">
                <a:latin typeface="微软雅黑" panose="020B0503020204020204" charset="-122"/>
                <a:ea typeface="微软雅黑" panose="020B0503020204020204" charset="-122"/>
              </a:rPr>
              <a:t>m</a:t>
            </a:r>
            <a:r>
              <a:rPr lang="zh-CN" altLang="en-US" sz="2800" dirty="0" smtClean="0">
                <a:latin typeface="微软雅黑" panose="020B0503020204020204" charset="-122"/>
                <a:ea typeface="微软雅黑" panose="020B0503020204020204" charset="-122"/>
              </a:rPr>
              <a:t>是鼻音，发音时先把双唇闭合，舌后缩，气流从鼻腔出来，然后张开嘴，声带颤动，要读得又短又轻哦！跟我一起试试看：</a:t>
            </a:r>
            <a:endParaRPr lang="en-US" altLang="zh-CN" sz="28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108142" y="3725724"/>
            <a:ext cx="65082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微软雅黑" panose="020B0503020204020204" charset="-122"/>
                <a:ea typeface="微软雅黑" panose="020B0503020204020204" charset="-122"/>
              </a:rPr>
              <a:t>我采蘑菇，</a:t>
            </a:r>
            <a:r>
              <a:rPr lang="en-US" altLang="zh-CN" sz="2800" b="1" dirty="0" smtClean="0">
                <a:latin typeface="微软雅黑" panose="020B0503020204020204" charset="-122"/>
                <a:ea typeface="微软雅黑" panose="020B0503020204020204" charset="-122"/>
              </a:rPr>
              <a:t>m </a:t>
            </a:r>
            <a:r>
              <a:rPr lang="en-US" altLang="zh-CN" sz="2800" b="1" dirty="0" err="1" smtClean="0">
                <a:latin typeface="微软雅黑" panose="020B0503020204020204" charset="-122"/>
                <a:ea typeface="微软雅黑" panose="020B0503020204020204" charset="-122"/>
              </a:rPr>
              <a:t>m</a:t>
            </a:r>
            <a:r>
              <a:rPr lang="en-US" altLang="zh-CN" sz="2800" b="1" dirty="0" smtClean="0"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en-US" altLang="zh-CN" sz="2800" b="1" dirty="0" err="1" smtClean="0">
                <a:latin typeface="微软雅黑" panose="020B0503020204020204" charset="-122"/>
                <a:ea typeface="微软雅黑" panose="020B0503020204020204" charset="-122"/>
              </a:rPr>
              <a:t>m</a:t>
            </a:r>
            <a:r>
              <a:rPr lang="en-US" altLang="zh-CN" sz="2800" b="1" dirty="0" smtClean="0">
                <a:latin typeface="微软雅黑" panose="020B0503020204020204" charset="-122"/>
                <a:ea typeface="微软雅黑" panose="020B0503020204020204" charset="-122"/>
              </a:rPr>
              <a:t>,</a:t>
            </a:r>
            <a:r>
              <a:rPr lang="zh-CN" altLang="en-US" sz="2800" b="1" dirty="0" smtClean="0">
                <a:latin typeface="微软雅黑" panose="020B0503020204020204" charset="-122"/>
                <a:ea typeface="微软雅黑" panose="020B0503020204020204" charset="-122"/>
              </a:rPr>
              <a:t>小驴拉磨，</a:t>
            </a:r>
            <a:r>
              <a:rPr lang="en-US" altLang="zh-CN" sz="2800" b="1" dirty="0" smtClean="0">
                <a:latin typeface="微软雅黑" panose="020B0503020204020204" charset="-122"/>
                <a:ea typeface="微软雅黑" panose="020B0503020204020204" charset="-122"/>
              </a:rPr>
              <a:t>m </a:t>
            </a:r>
            <a:r>
              <a:rPr lang="en-US" altLang="zh-CN" sz="2800" b="1" dirty="0" err="1" smtClean="0">
                <a:latin typeface="微软雅黑" panose="020B0503020204020204" charset="-122"/>
                <a:ea typeface="微软雅黑" panose="020B0503020204020204" charset="-122"/>
              </a:rPr>
              <a:t>m</a:t>
            </a:r>
            <a:r>
              <a:rPr lang="en-US" altLang="zh-CN" sz="2800" b="1" dirty="0" smtClean="0"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en-US" altLang="zh-CN" sz="2800" b="1" dirty="0" err="1" smtClean="0">
                <a:latin typeface="微软雅黑" panose="020B0503020204020204" charset="-122"/>
                <a:ea typeface="微软雅黑" panose="020B0503020204020204" charset="-122"/>
              </a:rPr>
              <a:t>m</a:t>
            </a:r>
            <a:r>
              <a:rPr lang="en-US" altLang="zh-CN" sz="2800" b="1" dirty="0" smtClean="0">
                <a:latin typeface="微软雅黑" panose="020B0503020204020204" charset="-122"/>
                <a:ea typeface="微软雅黑" panose="020B0503020204020204" charset="-122"/>
              </a:rPr>
              <a:t>.</a:t>
            </a:r>
            <a:endParaRPr lang="zh-CN" altLang="en-US" sz="28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440765" y="288843"/>
            <a:ext cx="141577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我会写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785685" y="2922293"/>
            <a:ext cx="3069772" cy="32657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1785685" y="3640750"/>
            <a:ext cx="3069772" cy="16329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1785685" y="2203836"/>
            <a:ext cx="3069772" cy="32657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1769356" y="4359207"/>
            <a:ext cx="3069772" cy="16329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1769356" y="2922293"/>
            <a:ext cx="3069772" cy="32657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7" name="文本框 16"/>
          <p:cNvSpPr txBox="1"/>
          <p:nvPr/>
        </p:nvSpPr>
        <p:spPr>
          <a:xfrm>
            <a:off x="2553127" y="2279721"/>
            <a:ext cx="120831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40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685670" y="2391153"/>
            <a:ext cx="120831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dirty="0">
                <a:latin typeface="GB Pinyinok-B" panose="02010601030101010101" pitchFamily="2" charset="-122"/>
                <a:ea typeface="GB Pinyinok-B" panose="02010601030101010101" pitchFamily="2" charset="-122"/>
              </a:rPr>
              <a:t>m</a:t>
            </a:r>
            <a:endParaRPr lang="zh-CN" altLang="en-US" sz="9600" dirty="0">
              <a:latin typeface="GB Pinyinok-B" panose="02010601030101010101" pitchFamily="2" charset="-122"/>
              <a:ea typeface="GB Pinyinok-B" panose="02010601030101010101" pitchFamily="2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585785" y="3700308"/>
            <a:ext cx="120831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40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035070" y="2003781"/>
            <a:ext cx="11756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第一线</a:t>
            </a:r>
            <a:endParaRPr lang="zh-CN" altLang="en-US" sz="2000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051399" y="2722239"/>
            <a:ext cx="11756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第二线</a:t>
            </a:r>
            <a:endParaRPr lang="zh-CN" altLang="en-US" sz="2000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5035070" y="3440695"/>
            <a:ext cx="11756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第三线</a:t>
            </a:r>
            <a:endParaRPr lang="zh-CN" altLang="en-US" sz="2000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5067728" y="4159152"/>
            <a:ext cx="11756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第四线</a:t>
            </a:r>
            <a:endParaRPr lang="zh-CN" altLang="en-US" sz="2000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6475103" y="2948498"/>
            <a:ext cx="152901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latin typeface="微软雅黑" panose="020B0503020204020204" charset="-122"/>
                <a:ea typeface="微软雅黑" panose="020B0503020204020204" charset="-122"/>
              </a:rPr>
              <a:t>分</a:t>
            </a:r>
            <a:r>
              <a:rPr lang="en-US" altLang="zh-CN" sz="4000" dirty="0">
                <a:latin typeface="微软雅黑" panose="020B0503020204020204" charset="-122"/>
                <a:ea typeface="微软雅黑" panose="020B0503020204020204" charset="-122"/>
              </a:rPr>
              <a:t>3</a:t>
            </a:r>
            <a:r>
              <a:rPr lang="zh-CN" altLang="en-US" sz="4000" dirty="0" smtClean="0">
                <a:latin typeface="微软雅黑" panose="020B0503020204020204" charset="-122"/>
                <a:ea typeface="微软雅黑" panose="020B0503020204020204" charset="-122"/>
              </a:rPr>
              <a:t>笔</a:t>
            </a:r>
            <a:endParaRPr lang="zh-CN" altLang="en-US" sz="40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左大括号 5"/>
          <p:cNvSpPr/>
          <p:nvPr/>
        </p:nvSpPr>
        <p:spPr>
          <a:xfrm>
            <a:off x="8235836" y="2501469"/>
            <a:ext cx="111182" cy="1685955"/>
          </a:xfrm>
          <a:prstGeom prst="leftBrace">
            <a:avLst/>
          </a:prstGeom>
          <a:solidFill>
            <a:schemeClr val="tx1"/>
          </a:solidFill>
          <a:ln w="254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8703129" y="2309413"/>
            <a:ext cx="19431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latin typeface="微软雅黑" panose="020B0503020204020204" charset="-122"/>
                <a:ea typeface="微软雅黑" panose="020B0503020204020204" charset="-122"/>
              </a:rPr>
              <a:t>左边竖</a:t>
            </a:r>
            <a:endParaRPr lang="zh-CN" altLang="en-US" sz="40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8742021" y="3818092"/>
            <a:ext cx="19431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latin typeface="微软雅黑" panose="020B0503020204020204" charset="-122"/>
                <a:ea typeface="微软雅黑" panose="020B0503020204020204" charset="-122"/>
              </a:rPr>
              <a:t>再</a:t>
            </a:r>
            <a:r>
              <a:rPr lang="zh-CN" altLang="en-US" sz="4000" dirty="0" smtClean="0">
                <a:latin typeface="微软雅黑" panose="020B0503020204020204" charset="-122"/>
                <a:ea typeface="微软雅黑" panose="020B0503020204020204" charset="-122"/>
              </a:rPr>
              <a:t>半门</a:t>
            </a:r>
            <a:endParaRPr lang="zh-CN" altLang="en-US" sz="40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878792" y="2760281"/>
            <a:ext cx="54471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l</a:t>
            </a:r>
            <a:endParaRPr lang="zh-CN" altLang="en-US" sz="6600" dirty="0">
              <a:latin typeface="GB Pinyinok-B" panose="02010601030101010101" pitchFamily="2" charset="-122"/>
              <a:ea typeface="GB Pinyinok-B" panose="02010601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606281" y="2407482"/>
            <a:ext cx="90100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n</a:t>
            </a:r>
            <a:endParaRPr lang="zh-CN" altLang="en-US" sz="9600" dirty="0">
              <a:latin typeface="GB Pinyinok-B" panose="02010601030101010101" pitchFamily="2" charset="-122"/>
              <a:ea typeface="GB Pinyinok-B" panose="02010601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742021" y="3122349"/>
            <a:ext cx="19431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latin typeface="微软雅黑" panose="020B0503020204020204" charset="-122"/>
                <a:ea typeface="微软雅黑" panose="020B0503020204020204" charset="-122"/>
              </a:rPr>
              <a:t>右半门</a:t>
            </a:r>
            <a:endParaRPr lang="zh-CN" altLang="en-US" sz="40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4" grpId="0"/>
      <p:bldP spid="6" grpId="0" animBg="1"/>
      <p:bldP spid="7" grpId="0"/>
      <p:bldP spid="27" grpId="0"/>
      <p:bldP spid="3" grpId="0"/>
      <p:bldP spid="2" grpId="0"/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440765" y="288843"/>
            <a:ext cx="141577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我会认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5769857" y="1188851"/>
            <a:ext cx="4337529" cy="13747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5000"/>
              </a:lnSpc>
            </a:pPr>
            <a:r>
              <a:rPr lang="zh-CN" altLang="en-US" sz="28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图上画的</a:t>
            </a:r>
            <a:r>
              <a:rPr lang="zh-CN" altLang="en-US" sz="28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老爷爷</a:t>
            </a:r>
            <a:r>
              <a:rPr lang="zh-CN" altLang="en-US" sz="28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，</a:t>
            </a:r>
            <a:endParaRPr lang="en-US" altLang="zh-CN" sz="2800" dirty="0" smtClean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ts val="5000"/>
              </a:lnSpc>
            </a:pPr>
            <a:r>
              <a:rPr lang="zh-CN" altLang="en-US" sz="28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手里拿什么？</a:t>
            </a:r>
            <a:endParaRPr lang="en-US" altLang="zh-CN" sz="2800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774597" y="2563586"/>
            <a:ext cx="3912203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>
                <a:latin typeface="GB Pinyinok-B" panose="02010601030101010101" pitchFamily="2" charset="-122"/>
                <a:ea typeface="GB Pinyinok-B" panose="02010601030101010101" pitchFamily="2" charset="-122"/>
              </a:rPr>
              <a:t>            </a:t>
            </a:r>
            <a:r>
              <a:rPr lang="en-US" altLang="zh-CN" sz="6000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 </a:t>
            </a:r>
            <a:r>
              <a:rPr lang="en-US" altLang="zh-CN" sz="6000" dirty="0"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en-US" altLang="zh-CN" sz="4000" dirty="0" err="1">
                <a:latin typeface="GB Pinyinok-B" panose="02010601030101010101" pitchFamily="2" charset="-122"/>
                <a:ea typeface="GB Pinyinok-B" panose="02010601030101010101" pitchFamily="2" charset="-122"/>
              </a:rPr>
              <a:t>fó</a:t>
            </a:r>
            <a:r>
              <a:rPr lang="en-US" altLang="zh-CN" sz="6000" dirty="0">
                <a:latin typeface="微软雅黑" panose="020B0503020204020204" charset="-122"/>
                <a:ea typeface="微软雅黑" panose="020B0503020204020204" charset="-122"/>
              </a:rPr>
              <a:t> </a:t>
            </a:r>
            <a:endParaRPr lang="en-US" altLang="zh-CN" sz="6000" dirty="0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4400" dirty="0" smtClean="0">
                <a:latin typeface="微软雅黑" panose="020B0503020204020204" charset="-122"/>
                <a:ea typeface="微软雅黑" panose="020B0503020204020204" charset="-122"/>
              </a:rPr>
              <a:t>左 手 弥 勒 佛</a:t>
            </a:r>
            <a:endParaRPr lang="en-US" altLang="zh-CN" sz="4400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en-US" altLang="zh-CN" sz="4000" dirty="0">
              <a:latin typeface="GB Pinyinok-B" panose="02010601030101010101" pitchFamily="2" charset="-122"/>
              <a:ea typeface="GB Pinyinok-B" panose="02010601030101010101" pitchFamily="2" charset="-122"/>
            </a:endParaRPr>
          </a:p>
          <a:p>
            <a:r>
              <a:rPr lang="zh-CN" altLang="en-US" sz="4400" dirty="0" smtClean="0">
                <a:latin typeface="微软雅黑" panose="020B0503020204020204" charset="-122"/>
                <a:ea typeface="微软雅黑" panose="020B0503020204020204" charset="-122"/>
              </a:rPr>
              <a:t>右 手 拄 拐 杖</a:t>
            </a:r>
            <a:endParaRPr lang="zh-CN" altLang="en-US" sz="4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537686" y="3728433"/>
            <a:ext cx="1143000" cy="1785104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altLang="zh-CN" sz="11000" dirty="0" smtClean="0">
                <a:solidFill>
                  <a:srgbClr val="FF0000"/>
                </a:solidFill>
              </a:rPr>
              <a:t>f</a:t>
            </a:r>
            <a:endParaRPr lang="zh-CN" altLang="en-US" sz="11000" dirty="0">
              <a:solidFill>
                <a:srgbClr val="FF0000"/>
              </a:solidFill>
            </a:endParaRPr>
          </a:p>
        </p:txBody>
      </p:sp>
      <p:sp>
        <p:nvSpPr>
          <p:cNvPr id="6" name="右箭头 5"/>
          <p:cNvSpPr/>
          <p:nvPr/>
        </p:nvSpPr>
        <p:spPr>
          <a:xfrm>
            <a:off x="9117100" y="4376057"/>
            <a:ext cx="990286" cy="48985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733" r="100000">
                        <a14:foregroundMark x1="30403" y1="17143" x2="25275" y2="89524"/>
                        <a14:foregroundMark x1="34799" y1="17143" x2="36996" y2="30794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54703" y="1121360"/>
            <a:ext cx="3603669" cy="415807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l="7268" r="4470" b="1924"/>
          <a:stretch>
            <a:fillRect/>
          </a:stretch>
        </p:blipFill>
        <p:spPr>
          <a:xfrm>
            <a:off x="1649186" y="1471421"/>
            <a:ext cx="2530928" cy="3394493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440764" y="288843"/>
            <a:ext cx="141577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我</a:t>
            </a:r>
            <a:r>
              <a:rPr lang="zh-CN" altLang="en-US" sz="3200" b="1" dirty="0" smtClean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会</a:t>
            </a:r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读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矩形 1"/>
          <p:cNvSpPr>
            <a:spLocks noChangeArrowheads="1"/>
          </p:cNvSpPr>
          <p:nvPr/>
        </p:nvSpPr>
        <p:spPr bwMode="auto">
          <a:xfrm>
            <a:off x="3227682" y="3987334"/>
            <a:ext cx="2349908" cy="7241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200000"/>
              </a:lnSpc>
              <a:buFont typeface="Arial" panose="020B0604020202020204" pitchFamily="34" charset="0"/>
              <a:buNone/>
            </a:pPr>
            <a:r>
              <a:rPr lang="en-US" altLang="zh-CN" sz="2400" dirty="0">
                <a:latin typeface="GB Pinyinok-B" panose="02010601030101010101" pitchFamily="2" charset="-122"/>
                <a:ea typeface="GB Pinyinok-B" panose="02010601030101010101" pitchFamily="2" charset="-122"/>
              </a:rPr>
              <a:t> </a:t>
            </a:r>
            <a:endParaRPr lang="en-US" altLang="zh-CN" sz="2400" dirty="0">
              <a:latin typeface="GB Pinyinok-B" panose="02010601030101010101" pitchFamily="2" charset="-122"/>
              <a:ea typeface="GB Pinyinok-B" panose="02010601030101010101" pitchFamily="2" charset="-122"/>
            </a:endParaRPr>
          </a:p>
        </p:txBody>
      </p:sp>
      <p:sp>
        <p:nvSpPr>
          <p:cNvPr id="13" name="矩形 1"/>
          <p:cNvSpPr>
            <a:spLocks noChangeArrowheads="1"/>
          </p:cNvSpPr>
          <p:nvPr/>
        </p:nvSpPr>
        <p:spPr bwMode="auto">
          <a:xfrm>
            <a:off x="3397702" y="1190069"/>
            <a:ext cx="5578657" cy="21605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2800" dirty="0"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2800" dirty="0" smtClean="0">
                <a:latin typeface="微软雅黑" panose="020B0503020204020204" charset="-122"/>
                <a:ea typeface="微软雅黑" panose="020B0503020204020204" charset="-122"/>
              </a:rPr>
              <a:t>读</a:t>
            </a:r>
            <a:r>
              <a:rPr lang="en-US" altLang="zh-CN" sz="2800" dirty="0">
                <a:latin typeface="微软雅黑" panose="020B0503020204020204" charset="-122"/>
                <a:ea typeface="微软雅黑" panose="020B0503020204020204" charset="-122"/>
              </a:rPr>
              <a:t>f</a:t>
            </a:r>
            <a:r>
              <a:rPr lang="zh-CN" altLang="en-US" sz="2800" dirty="0" smtClean="0">
                <a:latin typeface="微软雅黑" panose="020B0503020204020204" charset="-122"/>
                <a:ea typeface="微软雅黑" panose="020B0503020204020204" charset="-122"/>
              </a:rPr>
              <a:t>时，上齿轻触下唇形成窄缝，让气流从缝中摩擦而出，声带不颤动，要读得又短又轻噢！跟我一起试试看：</a:t>
            </a:r>
            <a:endParaRPr lang="en-US" altLang="zh-CN" sz="28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397702" y="3718104"/>
            <a:ext cx="5837110" cy="5384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微软雅黑" panose="020B0503020204020204" charset="-122"/>
                <a:ea typeface="微软雅黑" panose="020B0503020204020204" charset="-122"/>
              </a:rPr>
              <a:t>阿弥陀佛，</a:t>
            </a:r>
            <a:r>
              <a:rPr lang="en-US" altLang="zh-CN" sz="2800" b="1" dirty="0" smtClean="0">
                <a:latin typeface="微软雅黑" panose="020B0503020204020204" charset="-122"/>
                <a:ea typeface="微软雅黑" panose="020B0503020204020204" charset="-122"/>
              </a:rPr>
              <a:t>f </a:t>
            </a:r>
            <a:r>
              <a:rPr lang="en-US" altLang="zh-CN" sz="2800" b="1" dirty="0" err="1" smtClean="0">
                <a:latin typeface="微软雅黑" panose="020B0503020204020204" charset="-122"/>
                <a:ea typeface="微软雅黑" panose="020B0503020204020204" charset="-122"/>
              </a:rPr>
              <a:t>f</a:t>
            </a:r>
            <a:r>
              <a:rPr lang="en-US" altLang="zh-CN" sz="2800" b="1" dirty="0" smtClean="0"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en-US" altLang="zh-CN" sz="2800" b="1" dirty="0" err="1" smtClean="0">
                <a:latin typeface="微软雅黑" panose="020B0503020204020204" charset="-122"/>
                <a:ea typeface="微软雅黑" panose="020B0503020204020204" charset="-122"/>
              </a:rPr>
              <a:t>f</a:t>
            </a:r>
            <a:r>
              <a:rPr lang="en-US" altLang="zh-CN" sz="2800" b="1" dirty="0" smtClean="0">
                <a:latin typeface="微软雅黑" panose="020B0503020204020204" charset="-122"/>
                <a:ea typeface="微软雅黑" panose="020B0503020204020204" charset="-122"/>
              </a:rPr>
              <a:t>,</a:t>
            </a:r>
            <a:r>
              <a:rPr lang="zh-CN" altLang="en-US" sz="2800" b="1" dirty="0" smtClean="0">
                <a:latin typeface="微软雅黑" panose="020B0503020204020204" charset="-122"/>
                <a:ea typeface="微软雅黑" panose="020B0503020204020204" charset="-122"/>
              </a:rPr>
              <a:t>大家看佛，</a:t>
            </a:r>
            <a:r>
              <a:rPr lang="en-US" altLang="zh-CN" sz="2800" b="1" dirty="0" smtClean="0">
                <a:latin typeface="微软雅黑" panose="020B0503020204020204" charset="-122"/>
                <a:ea typeface="微软雅黑" panose="020B0503020204020204" charset="-122"/>
              </a:rPr>
              <a:t>f </a:t>
            </a:r>
            <a:r>
              <a:rPr lang="en-US" altLang="zh-CN" sz="2800" b="1" dirty="0" err="1" smtClean="0">
                <a:latin typeface="微软雅黑" panose="020B0503020204020204" charset="-122"/>
                <a:ea typeface="微软雅黑" panose="020B0503020204020204" charset="-122"/>
              </a:rPr>
              <a:t>f</a:t>
            </a:r>
            <a:r>
              <a:rPr lang="en-US" altLang="zh-CN" sz="2800" b="1" dirty="0" smtClean="0"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en-US" altLang="zh-CN" sz="2800" b="1" dirty="0" err="1" smtClean="0">
                <a:latin typeface="微软雅黑" panose="020B0503020204020204" charset="-122"/>
                <a:ea typeface="微软雅黑" panose="020B0503020204020204" charset="-122"/>
              </a:rPr>
              <a:t>f</a:t>
            </a:r>
            <a:r>
              <a:rPr lang="en-US" altLang="zh-CN" sz="2800" b="1" dirty="0" smtClean="0">
                <a:latin typeface="微软雅黑" panose="020B0503020204020204" charset="-122"/>
                <a:ea typeface="微软雅黑" panose="020B0503020204020204" charset="-122"/>
              </a:rPr>
              <a:t>.</a:t>
            </a:r>
            <a:endParaRPr lang="zh-CN" altLang="en-US" sz="28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440765" y="288843"/>
            <a:ext cx="141577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我会写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035070" y="2003781"/>
            <a:ext cx="11756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第一线</a:t>
            </a:r>
            <a:endParaRPr lang="zh-CN" altLang="en-US" sz="2000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051399" y="2722239"/>
            <a:ext cx="11756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第二线</a:t>
            </a:r>
            <a:endParaRPr lang="zh-CN" altLang="en-US" sz="2000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5035070" y="3440695"/>
            <a:ext cx="11756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第三线</a:t>
            </a:r>
            <a:endParaRPr lang="zh-CN" altLang="en-US" sz="2000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5067728" y="4159152"/>
            <a:ext cx="11756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第四线</a:t>
            </a:r>
            <a:endParaRPr lang="zh-CN" altLang="en-US" sz="2000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6475103" y="2948498"/>
            <a:ext cx="152901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latin typeface="微软雅黑" panose="020B0503020204020204" charset="-122"/>
                <a:ea typeface="微软雅黑" panose="020B0503020204020204" charset="-122"/>
              </a:rPr>
              <a:t>分</a:t>
            </a:r>
            <a:r>
              <a:rPr lang="en-US" altLang="zh-CN" sz="4000" dirty="0" smtClean="0"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sz="4000" dirty="0" smtClean="0">
                <a:latin typeface="微软雅黑" panose="020B0503020204020204" charset="-122"/>
                <a:ea typeface="微软雅黑" panose="020B0503020204020204" charset="-122"/>
              </a:rPr>
              <a:t>笔</a:t>
            </a:r>
            <a:endParaRPr lang="zh-CN" altLang="en-US" sz="40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769356" y="2203836"/>
            <a:ext cx="3086101" cy="2171700"/>
            <a:chOff x="1769356" y="2203836"/>
            <a:chExt cx="3086101" cy="2171700"/>
          </a:xfrm>
        </p:grpSpPr>
        <p:cxnSp>
          <p:nvCxnSpPr>
            <p:cNvPr id="8" name="直接连接符 7"/>
            <p:cNvCxnSpPr/>
            <p:nvPr/>
          </p:nvCxnSpPr>
          <p:spPr>
            <a:xfrm>
              <a:off x="1785685" y="2922293"/>
              <a:ext cx="3069772" cy="32657"/>
            </a:xfrm>
            <a:prstGeom prst="line">
              <a:avLst/>
            </a:prstGeom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1785685" y="2203836"/>
              <a:ext cx="3069772" cy="32657"/>
            </a:xfrm>
            <a:prstGeom prst="line">
              <a:avLst/>
            </a:prstGeom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1769356" y="4359207"/>
              <a:ext cx="3069772" cy="16329"/>
            </a:xfrm>
            <a:prstGeom prst="line">
              <a:avLst/>
            </a:prstGeom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sp>
          <p:nvSpPr>
            <p:cNvPr id="18" name="文本框 17"/>
            <p:cNvSpPr txBox="1"/>
            <p:nvPr/>
          </p:nvSpPr>
          <p:spPr>
            <a:xfrm>
              <a:off x="3336897" y="2403891"/>
              <a:ext cx="1208315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9600" dirty="0">
                  <a:latin typeface="GB Pinyinok-B" panose="02010601030101010101" pitchFamily="2" charset="-122"/>
                  <a:ea typeface="GB Pinyinok-B" panose="02010601030101010101" pitchFamily="2" charset="-122"/>
                </a:rPr>
                <a:t>f</a:t>
              </a:r>
              <a:endParaRPr lang="zh-CN" altLang="en-US" sz="9600" dirty="0">
                <a:latin typeface="GB Pinyinok-B" panose="02010601030101010101" pitchFamily="2" charset="-122"/>
                <a:ea typeface="GB Pinyinok-B" panose="02010601030101010101" pitchFamily="2" charset="-122"/>
              </a:endParaRPr>
            </a:p>
          </p:txBody>
        </p:sp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73499" y="2492329"/>
              <a:ext cx="638175" cy="1190625"/>
            </a:xfrm>
            <a:prstGeom prst="rect">
              <a:avLst/>
            </a:prstGeom>
            <a:noFill/>
            <a:ln>
              <a:noFill/>
            </a:ln>
          </p:spPr>
        </p:pic>
        <p:cxnSp>
          <p:nvCxnSpPr>
            <p:cNvPr id="16" name="直接连接符 15"/>
            <p:cNvCxnSpPr/>
            <p:nvPr/>
          </p:nvCxnSpPr>
          <p:spPr>
            <a:xfrm>
              <a:off x="1769356" y="2922293"/>
              <a:ext cx="3069772" cy="32657"/>
            </a:xfrm>
            <a:prstGeom prst="line">
              <a:avLst/>
            </a:prstGeom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1785685" y="3640750"/>
              <a:ext cx="3069772" cy="16329"/>
            </a:xfrm>
            <a:prstGeom prst="line">
              <a:avLst/>
            </a:prstGeom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</p:grpSp>
      <p:sp>
        <p:nvSpPr>
          <p:cNvPr id="6" name="左大括号 5"/>
          <p:cNvSpPr/>
          <p:nvPr/>
        </p:nvSpPr>
        <p:spPr>
          <a:xfrm>
            <a:off x="8235836" y="2501469"/>
            <a:ext cx="111182" cy="1685955"/>
          </a:xfrm>
          <a:prstGeom prst="leftBrace">
            <a:avLst/>
          </a:prstGeom>
          <a:solidFill>
            <a:schemeClr val="tx1"/>
          </a:solidFill>
          <a:ln w="254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8703129" y="2309413"/>
            <a:ext cx="19431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latin typeface="微软雅黑" panose="020B0503020204020204" charset="-122"/>
                <a:ea typeface="微软雅黑" panose="020B0503020204020204" charset="-122"/>
              </a:rPr>
              <a:t>弯弯竖</a:t>
            </a:r>
            <a:endParaRPr lang="zh-CN" altLang="en-US" sz="40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8742021" y="3818092"/>
            <a:ext cx="19431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latin typeface="微软雅黑" panose="020B0503020204020204" charset="-122"/>
                <a:ea typeface="微软雅黑" panose="020B0503020204020204" charset="-122"/>
              </a:rPr>
              <a:t>短短横</a:t>
            </a:r>
            <a:endParaRPr lang="zh-CN" altLang="en-US" sz="40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6" grpId="0" animBg="1"/>
      <p:bldP spid="7" grpId="0"/>
      <p:bldP spid="2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235581" y="288843"/>
            <a:ext cx="182614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课文讲解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3592287" y="1155300"/>
            <a:ext cx="5521234" cy="3746491"/>
            <a:chOff x="1763487" y="637140"/>
            <a:chExt cx="5521234" cy="3746491"/>
          </a:xfrm>
        </p:grpSpPr>
        <p:grpSp>
          <p:nvGrpSpPr>
            <p:cNvPr id="14" name="组合 13"/>
            <p:cNvGrpSpPr/>
            <p:nvPr/>
          </p:nvGrpSpPr>
          <p:grpSpPr>
            <a:xfrm>
              <a:off x="1763487" y="637140"/>
              <a:ext cx="5521234" cy="1752600"/>
              <a:chOff x="1763487" y="609600"/>
              <a:chExt cx="5521234" cy="1752600"/>
            </a:xfrm>
          </p:grpSpPr>
          <p:sp>
            <p:nvSpPr>
              <p:cNvPr id="2" name="文本框 1"/>
              <p:cNvSpPr txBox="1"/>
              <p:nvPr/>
            </p:nvSpPr>
            <p:spPr>
              <a:xfrm>
                <a:off x="1763487" y="609600"/>
                <a:ext cx="5521234" cy="12003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4800" dirty="0">
                    <a:solidFill>
                      <a:srgbClr val="0070C0"/>
                    </a:solidFill>
                    <a:latin typeface="GB Pinyinok-B" panose="02010601030101010101" pitchFamily="2" charset="-122"/>
                    <a:ea typeface="GB Pinyinok-B" panose="02010601030101010101" pitchFamily="2" charset="-122"/>
                  </a:rPr>
                  <a:t>b           ā         </a:t>
                </a:r>
                <a:r>
                  <a:rPr lang="en-US" altLang="zh-CN" sz="4800" dirty="0" smtClean="0">
                    <a:solidFill>
                      <a:srgbClr val="0070C0"/>
                    </a:solidFill>
                    <a:latin typeface="GB Pinyinok-B" panose="02010601030101010101" pitchFamily="2" charset="-122"/>
                    <a:ea typeface="GB Pinyinok-B" panose="02010601030101010101" pitchFamily="2" charset="-122"/>
                  </a:rPr>
                  <a:t> </a:t>
                </a:r>
                <a:r>
                  <a:rPr lang="en-US" altLang="zh-CN" sz="4800" dirty="0" err="1" smtClean="0">
                    <a:solidFill>
                      <a:srgbClr val="0070C0"/>
                    </a:solidFill>
                    <a:latin typeface="GB Pinyinok-B" panose="02010601030101010101" pitchFamily="2" charset="-122"/>
                    <a:ea typeface="GB Pinyinok-B" panose="02010601030101010101" pitchFamily="2" charset="-122"/>
                  </a:rPr>
                  <a:t>bā</a:t>
                </a:r>
                <a:r>
                  <a:rPr lang="en-US" altLang="zh-CN" sz="4800" dirty="0" smtClean="0">
                    <a:solidFill>
                      <a:srgbClr val="0070C0"/>
                    </a:solidFill>
                    <a:latin typeface="GB Pinyinok-B" panose="02010601030101010101" pitchFamily="2" charset="-122"/>
                    <a:ea typeface="GB Pinyinok-B" panose="02010601030101010101" pitchFamily="2" charset="-122"/>
                  </a:rPr>
                  <a:t>    </a:t>
                </a:r>
                <a:endParaRPr lang="zh-CN" altLang="en-US" sz="4800" dirty="0">
                  <a:solidFill>
                    <a:srgbClr val="0070C0"/>
                  </a:solidFill>
                  <a:latin typeface="GB Pinyinok-B" panose="02010601030101010101" pitchFamily="2" charset="-122"/>
                  <a:ea typeface="GB Pinyinok-B" panose="02010601030101010101" pitchFamily="2" charset="-122"/>
                </a:endParaRPr>
              </a:p>
            </p:txBody>
          </p:sp>
          <p:sp>
            <p:nvSpPr>
              <p:cNvPr id="13" name="右箭头 12"/>
              <p:cNvSpPr/>
              <p:nvPr/>
            </p:nvSpPr>
            <p:spPr>
              <a:xfrm>
                <a:off x="2575560" y="1188720"/>
                <a:ext cx="1112520" cy="259080"/>
              </a:xfrm>
              <a:prstGeom prst="rightArrow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右箭头 14"/>
              <p:cNvSpPr/>
              <p:nvPr/>
            </p:nvSpPr>
            <p:spPr>
              <a:xfrm>
                <a:off x="4632960" y="1234440"/>
                <a:ext cx="1112520" cy="259080"/>
              </a:xfrm>
              <a:prstGeom prst="rightArrow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右箭头 17"/>
              <p:cNvSpPr/>
              <p:nvPr/>
            </p:nvSpPr>
            <p:spPr>
              <a:xfrm>
                <a:off x="4648200" y="2103120"/>
                <a:ext cx="1112520" cy="259080"/>
              </a:xfrm>
              <a:prstGeom prst="rightArrow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0" name="组合 29"/>
            <p:cNvGrpSpPr/>
            <p:nvPr/>
          </p:nvGrpSpPr>
          <p:grpSpPr>
            <a:xfrm>
              <a:off x="1763487" y="1501360"/>
              <a:ext cx="5521234" cy="2882271"/>
              <a:chOff x="1763487" y="1524866"/>
              <a:chExt cx="5521234" cy="2882271"/>
            </a:xfrm>
          </p:grpSpPr>
          <p:sp>
            <p:nvSpPr>
              <p:cNvPr id="17" name="文本框 16"/>
              <p:cNvSpPr txBox="1"/>
              <p:nvPr/>
            </p:nvSpPr>
            <p:spPr>
              <a:xfrm>
                <a:off x="1763487" y="1524866"/>
                <a:ext cx="5521234" cy="10790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4800" dirty="0">
                    <a:solidFill>
                      <a:srgbClr val="0070C0"/>
                    </a:solidFill>
                    <a:latin typeface="GB Pinyinok-B" panose="02010601030101010101" pitchFamily="2" charset="-122"/>
                    <a:ea typeface="GB Pinyinok-B" panose="02010601030101010101" pitchFamily="2" charset="-122"/>
                  </a:rPr>
                  <a:t>b           1         </a:t>
                </a:r>
                <a:r>
                  <a:rPr lang="en-US" altLang="zh-CN" sz="4800" dirty="0" smtClean="0">
                    <a:solidFill>
                      <a:srgbClr val="0070C0"/>
                    </a:solidFill>
                    <a:latin typeface="GB Pinyinok-B" panose="02010601030101010101" pitchFamily="2" charset="-122"/>
                    <a:ea typeface="GB Pinyinok-B" panose="02010601030101010101" pitchFamily="2" charset="-122"/>
                  </a:rPr>
                  <a:t> </a:t>
                </a:r>
                <a:r>
                  <a:rPr lang="en-US" altLang="zh-CN" sz="4800" dirty="0" err="1" smtClean="0">
                    <a:solidFill>
                      <a:srgbClr val="0070C0"/>
                    </a:solidFill>
                    <a:latin typeface="GB Pinyinok-B" panose="02010601030101010101" pitchFamily="2" charset="-122"/>
                    <a:ea typeface="GB Pinyinok-B" panose="02010601030101010101" pitchFamily="2" charset="-122"/>
                  </a:rPr>
                  <a:t>bá</a:t>
                </a:r>
                <a:r>
                  <a:rPr lang="en-US" altLang="zh-CN" sz="4800" dirty="0" smtClean="0">
                    <a:solidFill>
                      <a:srgbClr val="0070C0"/>
                    </a:solidFill>
                    <a:latin typeface="GB Pinyinok-B" panose="02010601030101010101" pitchFamily="2" charset="-122"/>
                    <a:ea typeface="GB Pinyinok-B" panose="02010601030101010101" pitchFamily="2" charset="-122"/>
                  </a:rPr>
                  <a:t>  </a:t>
                </a:r>
                <a:endParaRPr lang="zh-CN" altLang="en-US" sz="4800" dirty="0">
                  <a:solidFill>
                    <a:srgbClr val="0070C0"/>
                  </a:solidFill>
                  <a:latin typeface="GB Pinyinok-B" panose="02010601030101010101" pitchFamily="2" charset="-122"/>
                  <a:ea typeface="GB Pinyinok-B" panose="02010601030101010101" pitchFamily="2" charset="-122"/>
                </a:endParaRPr>
              </a:p>
            </p:txBody>
          </p:sp>
          <p:grpSp>
            <p:nvGrpSpPr>
              <p:cNvPr id="19" name="组合 18"/>
              <p:cNvGrpSpPr/>
              <p:nvPr/>
            </p:nvGrpSpPr>
            <p:grpSpPr>
              <a:xfrm>
                <a:off x="1763487" y="2099489"/>
                <a:ext cx="5521234" cy="2087880"/>
                <a:chOff x="1740627" y="274320"/>
                <a:chExt cx="5521234" cy="2087880"/>
              </a:xfrm>
            </p:grpSpPr>
            <p:sp>
              <p:nvSpPr>
                <p:cNvPr id="20" name="文本框 19"/>
                <p:cNvSpPr txBox="1"/>
                <p:nvPr/>
              </p:nvSpPr>
              <p:spPr>
                <a:xfrm>
                  <a:off x="1740627" y="595742"/>
                  <a:ext cx="5521234" cy="120032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en-US" altLang="zh-CN" sz="4800" dirty="0">
                      <a:solidFill>
                        <a:srgbClr val="0070C0"/>
                      </a:solidFill>
                      <a:latin typeface="GB Pinyinok-B" panose="02010601030101010101" pitchFamily="2" charset="-122"/>
                      <a:ea typeface="GB Pinyinok-B" panose="02010601030101010101" pitchFamily="2" charset="-122"/>
                    </a:rPr>
                    <a:t>b           2          </a:t>
                  </a:r>
                  <a:r>
                    <a:rPr lang="en-US" altLang="zh-CN" sz="4800" dirty="0" err="1" smtClean="0">
                      <a:solidFill>
                        <a:srgbClr val="0070C0"/>
                      </a:solidFill>
                      <a:latin typeface="GB Pinyinok-B" panose="02010601030101010101" pitchFamily="2" charset="-122"/>
                      <a:ea typeface="GB Pinyinok-B" panose="02010601030101010101" pitchFamily="2" charset="-122"/>
                    </a:rPr>
                    <a:t>bǎ</a:t>
                  </a:r>
                  <a:r>
                    <a:rPr lang="en-US" altLang="zh-CN" sz="4800" dirty="0" smtClean="0">
                      <a:solidFill>
                        <a:srgbClr val="0070C0"/>
                      </a:solidFill>
                      <a:latin typeface="GB Pinyinok-B" panose="02010601030101010101" pitchFamily="2" charset="-122"/>
                      <a:ea typeface="GB Pinyinok-B" panose="02010601030101010101" pitchFamily="2" charset="-122"/>
                    </a:rPr>
                    <a:t>          </a:t>
                  </a:r>
                  <a:endParaRPr lang="zh-CN" altLang="en-US" sz="4800" dirty="0">
                    <a:solidFill>
                      <a:srgbClr val="0070C0"/>
                    </a:solidFill>
                    <a:latin typeface="GB Pinyinok-B" panose="02010601030101010101" pitchFamily="2" charset="-122"/>
                    <a:ea typeface="GB Pinyinok-B" panose="02010601030101010101" pitchFamily="2" charset="-122"/>
                  </a:endParaRPr>
                </a:p>
              </p:txBody>
            </p:sp>
            <p:sp>
              <p:nvSpPr>
                <p:cNvPr id="21" name="右箭头 20"/>
                <p:cNvSpPr/>
                <p:nvPr/>
              </p:nvSpPr>
              <p:spPr>
                <a:xfrm>
                  <a:off x="2575560" y="1188720"/>
                  <a:ext cx="1112520" cy="259080"/>
                </a:xfrm>
                <a:prstGeom prst="rightArrow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2" name="右箭头 21"/>
                <p:cNvSpPr/>
                <p:nvPr/>
              </p:nvSpPr>
              <p:spPr>
                <a:xfrm>
                  <a:off x="4632960" y="1234440"/>
                  <a:ext cx="1112520" cy="259080"/>
                </a:xfrm>
                <a:prstGeom prst="rightArrow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3" name="右箭头 22"/>
                <p:cNvSpPr/>
                <p:nvPr/>
              </p:nvSpPr>
              <p:spPr>
                <a:xfrm>
                  <a:off x="4648200" y="2103120"/>
                  <a:ext cx="1112520" cy="259080"/>
                </a:xfrm>
                <a:prstGeom prst="rightArrow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5" name="右箭头 24"/>
                <p:cNvSpPr/>
                <p:nvPr/>
              </p:nvSpPr>
              <p:spPr>
                <a:xfrm>
                  <a:off x="2590800" y="2087880"/>
                  <a:ext cx="1112520" cy="259080"/>
                </a:xfrm>
                <a:prstGeom prst="rightArrow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8" name="右箭头 27"/>
                <p:cNvSpPr/>
                <p:nvPr/>
              </p:nvSpPr>
              <p:spPr>
                <a:xfrm>
                  <a:off x="2514600" y="274320"/>
                  <a:ext cx="1112520" cy="259080"/>
                </a:xfrm>
                <a:prstGeom prst="rightArrow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27" name="文本框 26"/>
              <p:cNvSpPr txBox="1"/>
              <p:nvPr/>
            </p:nvSpPr>
            <p:spPr>
              <a:xfrm>
                <a:off x="1763487" y="3328124"/>
                <a:ext cx="5521234" cy="10790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4800" dirty="0" smtClean="0">
                    <a:solidFill>
                      <a:srgbClr val="0070C0"/>
                    </a:solidFill>
                    <a:latin typeface="GB Pinyinok-B" panose="02010601030101010101" pitchFamily="2" charset="-122"/>
                    <a:ea typeface="GB Pinyinok-B" panose="02010601030101010101" pitchFamily="2" charset="-122"/>
                  </a:rPr>
                  <a:t>b           3          </a:t>
                </a:r>
                <a:r>
                  <a:rPr lang="en-US" altLang="zh-CN" sz="4800" dirty="0" err="1">
                    <a:solidFill>
                      <a:srgbClr val="0070C0"/>
                    </a:solidFill>
                    <a:latin typeface="GB Pinyinok-B" panose="02010601030101010101" pitchFamily="2" charset="-122"/>
                    <a:ea typeface="GB Pinyinok-B" panose="02010601030101010101" pitchFamily="2" charset="-122"/>
                  </a:rPr>
                  <a:t>bà</a:t>
                </a:r>
                <a:r>
                  <a:rPr lang="en-US" altLang="zh-CN" sz="4800" dirty="0">
                    <a:solidFill>
                      <a:srgbClr val="0070C0"/>
                    </a:solidFill>
                    <a:latin typeface="GB Pinyinok-B" panose="02010601030101010101" pitchFamily="2" charset="-122"/>
                    <a:ea typeface="GB Pinyinok-B" panose="02010601030101010101" pitchFamily="2" charset="-122"/>
                  </a:rPr>
                  <a:t> </a:t>
                </a:r>
                <a:endParaRPr lang="zh-CN" altLang="en-US" sz="4800" dirty="0">
                  <a:solidFill>
                    <a:srgbClr val="0070C0"/>
                  </a:solidFill>
                  <a:latin typeface="GB Pinyinok-B" panose="02010601030101010101" pitchFamily="2" charset="-122"/>
                  <a:ea typeface="GB Pinyinok-B" panose="02010601030101010101" pitchFamily="2" charset="-122"/>
                </a:endParaRPr>
              </a:p>
            </p:txBody>
          </p:sp>
        </p:grp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235581" y="288843"/>
            <a:ext cx="182614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课文讲解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148651" y="1212979"/>
            <a:ext cx="9274630" cy="4832092"/>
            <a:chOff x="2148651" y="1212979"/>
            <a:chExt cx="9274630" cy="4832092"/>
          </a:xfrm>
        </p:grpSpPr>
        <p:sp>
          <p:nvSpPr>
            <p:cNvPr id="3" name="文本框 2"/>
            <p:cNvSpPr txBox="1"/>
            <p:nvPr/>
          </p:nvSpPr>
          <p:spPr>
            <a:xfrm>
              <a:off x="2148651" y="1212979"/>
              <a:ext cx="9274630" cy="48320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400" b="1" dirty="0" smtClean="0">
                  <a:latin typeface="微软雅黑" panose="020B0503020204020204" charset="-122"/>
                  <a:ea typeface="微软雅黑" panose="020B0503020204020204" charset="-122"/>
                </a:rPr>
                <a:t>下面都是</a:t>
              </a:r>
              <a:r>
                <a:rPr lang="en-US" altLang="zh-CN" sz="4400" b="1" dirty="0" smtClean="0">
                  <a:latin typeface="微软雅黑" panose="020B0503020204020204" charset="-122"/>
                  <a:ea typeface="微软雅黑" panose="020B0503020204020204" charset="-122"/>
                </a:rPr>
                <a:t>b</a:t>
              </a:r>
              <a:r>
                <a:rPr lang="zh-CN" altLang="en-US" sz="4400" b="1" dirty="0" smtClean="0">
                  <a:latin typeface="微软雅黑" panose="020B0503020204020204" charset="-122"/>
                  <a:ea typeface="微软雅黑" panose="020B0503020204020204" charset="-122"/>
                </a:rPr>
                <a:t>的好朋友，</a:t>
              </a:r>
              <a:endParaRPr lang="en-US" altLang="zh-CN" sz="4400" b="1" dirty="0" smtClean="0">
                <a:latin typeface="微软雅黑" panose="020B0503020204020204" charset="-122"/>
                <a:ea typeface="微软雅黑" panose="020B0503020204020204" charset="-122"/>
              </a:endParaRPr>
            </a:p>
            <a:p>
              <a:r>
                <a:rPr lang="zh-CN" altLang="en-US" sz="4400" b="1" dirty="0" smtClean="0">
                  <a:latin typeface="微软雅黑" panose="020B0503020204020204" charset="-122"/>
                  <a:ea typeface="微软雅黑" panose="020B0503020204020204" charset="-122"/>
                </a:rPr>
                <a:t>你能拼一拼，读一读吗？</a:t>
              </a:r>
              <a:endParaRPr lang="en-US" altLang="zh-CN" sz="4400" b="1" dirty="0" smtClean="0">
                <a:latin typeface="微软雅黑" panose="020B0503020204020204" charset="-122"/>
                <a:ea typeface="微软雅黑" panose="020B0503020204020204" charset="-122"/>
              </a:endParaRPr>
            </a:p>
            <a:p>
              <a:endParaRPr lang="en-US" altLang="zh-CN" sz="2800" b="1" dirty="0">
                <a:latin typeface="微软雅黑" panose="020B0503020204020204" charset="-122"/>
                <a:ea typeface="微软雅黑" panose="020B0503020204020204" charset="-122"/>
              </a:endParaRPr>
            </a:p>
            <a:p>
              <a:r>
                <a:rPr lang="en-US" altLang="zh-CN" sz="9600" b="1" dirty="0" smtClean="0">
                  <a:latin typeface="GB Pinyinok-B" panose="02010601030101010101" pitchFamily="2" charset="-122"/>
                  <a:ea typeface="GB Pinyinok-B" panose="02010601030101010101" pitchFamily="2" charset="-122"/>
                </a:rPr>
                <a:t>          b</a:t>
              </a:r>
              <a:endParaRPr lang="en-US" altLang="zh-CN" sz="9600" b="1" dirty="0" smtClean="0">
                <a:latin typeface="GB Pinyinok-B" panose="02010601030101010101" pitchFamily="2" charset="-122"/>
                <a:ea typeface="GB Pinyinok-B" panose="02010601030101010101" pitchFamily="2" charset="-122"/>
              </a:endParaRPr>
            </a:p>
            <a:p>
              <a:r>
                <a:rPr lang="en-US" altLang="zh-CN" sz="9600" b="1" dirty="0">
                  <a:latin typeface="GB Pinyinok-B" panose="02010601030101010101" pitchFamily="2" charset="-122"/>
                  <a:ea typeface="GB Pinyinok-B" panose="02010601030101010101" pitchFamily="2" charset="-122"/>
                </a:rPr>
                <a:t>ǎ     ō     ǐ     </a:t>
              </a:r>
              <a:r>
                <a:rPr lang="en-US" altLang="zh-CN" sz="9600" b="1" dirty="0" smtClean="0">
                  <a:latin typeface="GB Pinyinok-B" panose="02010601030101010101" pitchFamily="2" charset="-122"/>
                  <a:ea typeface="GB Pinyinok-B" panose="02010601030101010101" pitchFamily="2" charset="-122"/>
                </a:rPr>
                <a:t>  </a:t>
              </a:r>
              <a:r>
                <a:rPr lang="en-US" altLang="zh-CN" sz="9600" b="1" dirty="0">
                  <a:latin typeface="GB Pinyinok-B" panose="02010601030101010101" pitchFamily="2" charset="-122"/>
                  <a:ea typeface="GB Pinyinok-B" panose="02010601030101010101" pitchFamily="2" charset="-122"/>
                </a:rPr>
                <a:t>ù</a:t>
              </a:r>
              <a:endParaRPr lang="zh-CN" altLang="en-US" sz="9600" b="1" dirty="0">
                <a:latin typeface="GB Pinyinok-B" panose="02010601030101010101" pitchFamily="2" charset="-122"/>
                <a:ea typeface="GB Pinyinok-B" panose="02010601030101010101" pitchFamily="2" charset="-122"/>
              </a:endParaRPr>
            </a:p>
          </p:txBody>
        </p:sp>
        <p:grpSp>
          <p:nvGrpSpPr>
            <p:cNvPr id="36" name="组合 35"/>
            <p:cNvGrpSpPr/>
            <p:nvPr/>
          </p:nvGrpSpPr>
          <p:grpSpPr>
            <a:xfrm>
              <a:off x="3061722" y="4068147"/>
              <a:ext cx="6194245" cy="700801"/>
              <a:chOff x="3061722" y="4068147"/>
              <a:chExt cx="6194245" cy="877077"/>
            </a:xfrm>
          </p:grpSpPr>
          <p:cxnSp>
            <p:nvCxnSpPr>
              <p:cNvPr id="5" name="直接连接符 4"/>
              <p:cNvCxnSpPr/>
              <p:nvPr/>
            </p:nvCxnSpPr>
            <p:spPr>
              <a:xfrm flipH="1">
                <a:off x="3061722" y="4068147"/>
                <a:ext cx="2402367" cy="877077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7" name="直接连接符 6"/>
              <p:cNvCxnSpPr/>
              <p:nvPr/>
            </p:nvCxnSpPr>
            <p:spPr>
              <a:xfrm flipH="1">
                <a:off x="5243805" y="4413379"/>
                <a:ext cx="440569" cy="531845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9" name="直接连接符 8"/>
              <p:cNvCxnSpPr/>
              <p:nvPr/>
            </p:nvCxnSpPr>
            <p:spPr>
              <a:xfrm>
                <a:off x="6244523" y="4413379"/>
                <a:ext cx="632093" cy="396550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1" name="直接连接符 10"/>
              <p:cNvCxnSpPr/>
              <p:nvPr/>
            </p:nvCxnSpPr>
            <p:spPr>
              <a:xfrm>
                <a:off x="6337517" y="4068147"/>
                <a:ext cx="2918450" cy="877077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235581" y="288843"/>
            <a:ext cx="182614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课文讲解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148651" y="1212979"/>
            <a:ext cx="9274630" cy="4832092"/>
            <a:chOff x="2148651" y="1212979"/>
            <a:chExt cx="9274630" cy="4832092"/>
          </a:xfrm>
        </p:grpSpPr>
        <p:sp>
          <p:nvSpPr>
            <p:cNvPr id="3" name="文本框 2"/>
            <p:cNvSpPr txBox="1"/>
            <p:nvPr/>
          </p:nvSpPr>
          <p:spPr>
            <a:xfrm>
              <a:off x="2148651" y="1212979"/>
              <a:ext cx="9274630" cy="48320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400" b="1" dirty="0" smtClean="0">
                  <a:latin typeface="微软雅黑" panose="020B0503020204020204" charset="-122"/>
                  <a:ea typeface="微软雅黑" panose="020B0503020204020204" charset="-122"/>
                </a:rPr>
                <a:t>下面都是</a:t>
              </a:r>
              <a:r>
                <a:rPr lang="en-US" altLang="zh-CN" sz="4400" b="1" dirty="0">
                  <a:latin typeface="微软雅黑" panose="020B0503020204020204" charset="-122"/>
                  <a:ea typeface="微软雅黑" panose="020B0503020204020204" charset="-122"/>
                </a:rPr>
                <a:t>p</a:t>
              </a:r>
              <a:r>
                <a:rPr lang="zh-CN" altLang="en-US" sz="4400" b="1" dirty="0" smtClean="0">
                  <a:latin typeface="微软雅黑" panose="020B0503020204020204" charset="-122"/>
                  <a:ea typeface="微软雅黑" panose="020B0503020204020204" charset="-122"/>
                </a:rPr>
                <a:t>的好朋友，</a:t>
              </a:r>
              <a:endParaRPr lang="en-US" altLang="zh-CN" sz="4400" b="1" dirty="0" smtClean="0">
                <a:latin typeface="微软雅黑" panose="020B0503020204020204" charset="-122"/>
                <a:ea typeface="微软雅黑" panose="020B0503020204020204" charset="-122"/>
              </a:endParaRPr>
            </a:p>
            <a:p>
              <a:r>
                <a:rPr lang="zh-CN" altLang="en-US" sz="4400" b="1" dirty="0" smtClean="0">
                  <a:latin typeface="微软雅黑" panose="020B0503020204020204" charset="-122"/>
                  <a:ea typeface="微软雅黑" panose="020B0503020204020204" charset="-122"/>
                </a:rPr>
                <a:t>你能拼一拼，读一读吗？</a:t>
              </a:r>
              <a:endParaRPr lang="en-US" altLang="zh-CN" sz="4400" b="1" dirty="0" smtClean="0">
                <a:latin typeface="微软雅黑" panose="020B0503020204020204" charset="-122"/>
                <a:ea typeface="微软雅黑" panose="020B0503020204020204" charset="-122"/>
              </a:endParaRPr>
            </a:p>
            <a:p>
              <a:endParaRPr lang="en-US" altLang="zh-CN" sz="2800" b="1" dirty="0">
                <a:latin typeface="微软雅黑" panose="020B0503020204020204" charset="-122"/>
                <a:ea typeface="微软雅黑" panose="020B0503020204020204" charset="-122"/>
              </a:endParaRPr>
            </a:p>
            <a:p>
              <a:r>
                <a:rPr lang="en-US" altLang="zh-CN" sz="9600" b="1" dirty="0" smtClean="0">
                  <a:latin typeface="GB Pinyinok-B" panose="02010601030101010101" pitchFamily="2" charset="-122"/>
                  <a:ea typeface="GB Pinyinok-B" panose="02010601030101010101" pitchFamily="2" charset="-122"/>
                </a:rPr>
                <a:t>          p</a:t>
              </a:r>
              <a:endParaRPr lang="en-US" altLang="zh-CN" sz="9600" b="1" dirty="0" smtClean="0">
                <a:latin typeface="GB Pinyinok-B" panose="02010601030101010101" pitchFamily="2" charset="-122"/>
                <a:ea typeface="GB Pinyinok-B" panose="02010601030101010101" pitchFamily="2" charset="-122"/>
              </a:endParaRPr>
            </a:p>
            <a:p>
              <a:r>
                <a:rPr lang="en-US" altLang="zh-CN" sz="9600" b="1" dirty="0">
                  <a:latin typeface="GB Pinyinok-B" panose="02010601030101010101" pitchFamily="2" charset="-122"/>
                  <a:ea typeface="GB Pinyinok-B" panose="02010601030101010101" pitchFamily="2" charset="-122"/>
                </a:rPr>
                <a:t>á     ò     í       ǔ</a:t>
              </a:r>
              <a:endParaRPr lang="zh-CN" altLang="en-US" sz="9600" b="1" dirty="0">
                <a:latin typeface="GB Pinyinok-B" panose="02010601030101010101" pitchFamily="2" charset="-122"/>
                <a:ea typeface="GB Pinyinok-B" panose="02010601030101010101" pitchFamily="2" charset="-122"/>
              </a:endParaRPr>
            </a:p>
          </p:txBody>
        </p:sp>
        <p:grpSp>
          <p:nvGrpSpPr>
            <p:cNvPr id="36" name="组合 35"/>
            <p:cNvGrpSpPr/>
            <p:nvPr/>
          </p:nvGrpSpPr>
          <p:grpSpPr>
            <a:xfrm>
              <a:off x="2850707" y="4068147"/>
              <a:ext cx="6194245" cy="771139"/>
              <a:chOff x="3061722" y="4068147"/>
              <a:chExt cx="6194245" cy="877077"/>
            </a:xfrm>
          </p:grpSpPr>
          <p:cxnSp>
            <p:nvCxnSpPr>
              <p:cNvPr id="5" name="直接连接符 4"/>
              <p:cNvCxnSpPr/>
              <p:nvPr/>
            </p:nvCxnSpPr>
            <p:spPr>
              <a:xfrm flipH="1">
                <a:off x="3061722" y="4068147"/>
                <a:ext cx="2402367" cy="877077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7" name="直接连接符 6"/>
              <p:cNvCxnSpPr/>
              <p:nvPr/>
            </p:nvCxnSpPr>
            <p:spPr>
              <a:xfrm flipH="1">
                <a:off x="5243805" y="4413379"/>
                <a:ext cx="440569" cy="531845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9" name="直接连接符 8"/>
              <p:cNvCxnSpPr/>
              <p:nvPr/>
            </p:nvCxnSpPr>
            <p:spPr>
              <a:xfrm>
                <a:off x="6244523" y="4413379"/>
                <a:ext cx="632093" cy="396550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1" name="直接连接符 10"/>
              <p:cNvCxnSpPr/>
              <p:nvPr/>
            </p:nvCxnSpPr>
            <p:spPr>
              <a:xfrm>
                <a:off x="6337517" y="4068147"/>
                <a:ext cx="2918450" cy="877077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矩形 170"/>
          <p:cNvSpPr/>
          <p:nvPr/>
        </p:nvSpPr>
        <p:spPr>
          <a:xfrm>
            <a:off x="1235581" y="288843"/>
            <a:ext cx="182614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引入新课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148651" y="1702878"/>
            <a:ext cx="5148890" cy="33278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8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      </a:t>
            </a:r>
            <a:r>
              <a:rPr lang="zh-CN" altLang="en-US" sz="36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从今天开始，我们就要开启学习拼音王国里声母的旅程了，你们准备好了吗</a:t>
            </a:r>
            <a:r>
              <a:rPr lang="zh-CN" altLang="en-US" sz="36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？</a:t>
            </a:r>
            <a:endParaRPr lang="zh-CN" altLang="en-US" sz="3600" dirty="0">
              <a:solidFill>
                <a:prstClr val="white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355" b="99645" l="0" r="100000">
                        <a14:foregroundMark x1="30839" y1="14539" x2="30109" y2="61702"/>
                        <a14:foregroundMark x1="2920" y1="43262" x2="2190" y2="88298"/>
                        <a14:foregroundMark x1="912" y1="93972" x2="17336" y2="93972"/>
                        <a14:foregroundMark x1="95620" y1="6738" x2="90146" y2="64894"/>
                        <a14:foregroundMark x1="51642" y1="89362" x2="72445" y2="88652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984671" y="2012893"/>
            <a:ext cx="3135087" cy="270786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235581" y="288843"/>
            <a:ext cx="182614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课文讲解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148651" y="1212979"/>
            <a:ext cx="9274630" cy="4832092"/>
            <a:chOff x="2148651" y="1212979"/>
            <a:chExt cx="9274630" cy="4832092"/>
          </a:xfrm>
        </p:grpSpPr>
        <p:sp>
          <p:nvSpPr>
            <p:cNvPr id="3" name="文本框 2"/>
            <p:cNvSpPr txBox="1"/>
            <p:nvPr/>
          </p:nvSpPr>
          <p:spPr>
            <a:xfrm>
              <a:off x="2148651" y="1212979"/>
              <a:ext cx="9274630" cy="48320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400" b="1" dirty="0" smtClean="0">
                  <a:latin typeface="微软雅黑" panose="020B0503020204020204" charset="-122"/>
                  <a:ea typeface="微软雅黑" panose="020B0503020204020204" charset="-122"/>
                </a:rPr>
                <a:t>下面都是</a:t>
              </a:r>
              <a:r>
                <a:rPr lang="en-US" altLang="zh-CN" sz="4400" b="1" dirty="0">
                  <a:latin typeface="微软雅黑" panose="020B0503020204020204" charset="-122"/>
                  <a:ea typeface="微软雅黑" panose="020B0503020204020204" charset="-122"/>
                </a:rPr>
                <a:t>m</a:t>
              </a:r>
              <a:r>
                <a:rPr lang="zh-CN" altLang="en-US" sz="4400" b="1" dirty="0" smtClean="0">
                  <a:latin typeface="微软雅黑" panose="020B0503020204020204" charset="-122"/>
                  <a:ea typeface="微软雅黑" panose="020B0503020204020204" charset="-122"/>
                </a:rPr>
                <a:t>的好朋友，</a:t>
              </a:r>
              <a:endParaRPr lang="en-US" altLang="zh-CN" sz="4400" b="1" dirty="0" smtClean="0">
                <a:latin typeface="微软雅黑" panose="020B0503020204020204" charset="-122"/>
                <a:ea typeface="微软雅黑" panose="020B0503020204020204" charset="-122"/>
              </a:endParaRPr>
            </a:p>
            <a:p>
              <a:r>
                <a:rPr lang="zh-CN" altLang="en-US" sz="4400" b="1" dirty="0" smtClean="0">
                  <a:latin typeface="微软雅黑" panose="020B0503020204020204" charset="-122"/>
                  <a:ea typeface="微软雅黑" panose="020B0503020204020204" charset="-122"/>
                </a:rPr>
                <a:t>你能拼一拼，读一读吗？</a:t>
              </a:r>
              <a:endParaRPr lang="en-US" altLang="zh-CN" sz="4400" b="1" dirty="0" smtClean="0">
                <a:latin typeface="微软雅黑" panose="020B0503020204020204" charset="-122"/>
                <a:ea typeface="微软雅黑" panose="020B0503020204020204" charset="-122"/>
              </a:endParaRPr>
            </a:p>
            <a:p>
              <a:endParaRPr lang="en-US" altLang="zh-CN" sz="2800" b="1" dirty="0">
                <a:latin typeface="微软雅黑" panose="020B0503020204020204" charset="-122"/>
                <a:ea typeface="微软雅黑" panose="020B0503020204020204" charset="-122"/>
              </a:endParaRPr>
            </a:p>
            <a:p>
              <a:r>
                <a:rPr lang="en-US" altLang="zh-CN" sz="9600" b="1" dirty="0" smtClean="0">
                  <a:latin typeface="GB Pinyinok-B" panose="02010601030101010101" pitchFamily="2" charset="-122"/>
                  <a:ea typeface="GB Pinyinok-B" panose="02010601030101010101" pitchFamily="2" charset="-122"/>
                </a:rPr>
                <a:t>          m</a:t>
              </a:r>
              <a:endParaRPr lang="en-US" altLang="zh-CN" sz="9600" b="1" dirty="0" smtClean="0">
                <a:latin typeface="GB Pinyinok-B" panose="02010601030101010101" pitchFamily="2" charset="-122"/>
                <a:ea typeface="GB Pinyinok-B" panose="02010601030101010101" pitchFamily="2" charset="-122"/>
              </a:endParaRPr>
            </a:p>
            <a:p>
              <a:r>
                <a:rPr lang="en-US" altLang="zh-CN" sz="9600" b="1" dirty="0">
                  <a:latin typeface="GB Pinyinok-B" panose="02010601030101010101" pitchFamily="2" charset="-122"/>
                  <a:ea typeface="GB Pinyinok-B" panose="02010601030101010101" pitchFamily="2" charset="-122"/>
                </a:rPr>
                <a:t>ǎ     ō     ǐ       ù</a:t>
              </a:r>
              <a:endParaRPr lang="zh-CN" altLang="en-US" sz="9600" b="1" dirty="0">
                <a:latin typeface="GB Pinyinok-B" panose="02010601030101010101" pitchFamily="2" charset="-122"/>
                <a:ea typeface="GB Pinyinok-B" panose="02010601030101010101" pitchFamily="2" charset="-122"/>
              </a:endParaRPr>
            </a:p>
          </p:txBody>
        </p:sp>
        <p:grpSp>
          <p:nvGrpSpPr>
            <p:cNvPr id="36" name="组合 35"/>
            <p:cNvGrpSpPr/>
            <p:nvPr/>
          </p:nvGrpSpPr>
          <p:grpSpPr>
            <a:xfrm>
              <a:off x="2836634" y="4068147"/>
              <a:ext cx="6194245" cy="877077"/>
              <a:chOff x="3061722" y="4068147"/>
              <a:chExt cx="6194245" cy="877077"/>
            </a:xfrm>
          </p:grpSpPr>
          <p:cxnSp>
            <p:nvCxnSpPr>
              <p:cNvPr id="5" name="直接连接符 4"/>
              <p:cNvCxnSpPr/>
              <p:nvPr/>
            </p:nvCxnSpPr>
            <p:spPr>
              <a:xfrm flipH="1">
                <a:off x="3061722" y="4068147"/>
                <a:ext cx="2402367" cy="877077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7" name="直接连接符 6"/>
              <p:cNvCxnSpPr/>
              <p:nvPr/>
            </p:nvCxnSpPr>
            <p:spPr>
              <a:xfrm flipH="1">
                <a:off x="5317975" y="4278084"/>
                <a:ext cx="440569" cy="531845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9" name="直接连接符 8"/>
              <p:cNvCxnSpPr/>
              <p:nvPr/>
            </p:nvCxnSpPr>
            <p:spPr>
              <a:xfrm>
                <a:off x="6244523" y="4278084"/>
                <a:ext cx="632093" cy="396550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1" name="直接连接符 10"/>
              <p:cNvCxnSpPr/>
              <p:nvPr/>
            </p:nvCxnSpPr>
            <p:spPr>
              <a:xfrm>
                <a:off x="6876616" y="4178105"/>
                <a:ext cx="2379351" cy="767119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235581" y="288843"/>
            <a:ext cx="182614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课文讲解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148651" y="1212979"/>
            <a:ext cx="9274630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latin typeface="微软雅黑" panose="020B0503020204020204" charset="-122"/>
                <a:ea typeface="微软雅黑" panose="020B0503020204020204" charset="-122"/>
              </a:rPr>
              <a:t>下面都是</a:t>
            </a:r>
            <a:r>
              <a:rPr lang="en-US" altLang="zh-CN" sz="4400" b="1" dirty="0">
                <a:latin typeface="微软雅黑" panose="020B0503020204020204" charset="-122"/>
                <a:ea typeface="微软雅黑" panose="020B0503020204020204" charset="-122"/>
              </a:rPr>
              <a:t>f</a:t>
            </a:r>
            <a:r>
              <a:rPr lang="zh-CN" altLang="en-US" sz="4400" b="1" dirty="0" smtClean="0">
                <a:latin typeface="微软雅黑" panose="020B0503020204020204" charset="-122"/>
                <a:ea typeface="微软雅黑" panose="020B0503020204020204" charset="-122"/>
              </a:rPr>
              <a:t>的好朋友，</a:t>
            </a:r>
            <a:endParaRPr lang="en-US" altLang="zh-CN" sz="4400" b="1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4400" b="1" dirty="0" smtClean="0">
                <a:latin typeface="微软雅黑" panose="020B0503020204020204" charset="-122"/>
                <a:ea typeface="微软雅黑" panose="020B0503020204020204" charset="-122"/>
              </a:rPr>
              <a:t>你能拼一拼，读一读吗？</a:t>
            </a:r>
            <a:endParaRPr lang="en-US" altLang="zh-CN" sz="4400" b="1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en-US" altLang="zh-CN" sz="2800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en-US" altLang="zh-CN" sz="9600" b="1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          f</a:t>
            </a:r>
            <a:endParaRPr lang="en-US" altLang="zh-CN" sz="9600" b="1" dirty="0" smtClean="0">
              <a:latin typeface="GB Pinyinok-B" panose="02010601030101010101" pitchFamily="2" charset="-122"/>
              <a:ea typeface="GB Pinyinok-B" panose="02010601030101010101" pitchFamily="2" charset="-122"/>
            </a:endParaRPr>
          </a:p>
          <a:p>
            <a:r>
              <a:rPr lang="en-US" altLang="zh-CN" sz="9600" b="1" dirty="0">
                <a:latin typeface="GB Pinyinok-B" panose="02010601030101010101" pitchFamily="2" charset="-122"/>
                <a:ea typeface="GB Pinyinok-B" panose="02010601030101010101" pitchFamily="2" charset="-122"/>
              </a:rPr>
              <a:t>ā        ó         ǔ</a:t>
            </a:r>
            <a:endParaRPr lang="zh-CN" altLang="en-US" sz="9600" b="1" dirty="0">
              <a:latin typeface="GB Pinyinok-B" panose="02010601030101010101" pitchFamily="2" charset="-122"/>
              <a:ea typeface="GB Pinyinok-B" panose="02010601030101010101" pitchFamily="2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2864774" y="4054080"/>
            <a:ext cx="6194245" cy="728936"/>
            <a:chOff x="3061722" y="4068147"/>
            <a:chExt cx="6194245" cy="877077"/>
          </a:xfrm>
        </p:grpSpPr>
        <p:cxnSp>
          <p:nvCxnSpPr>
            <p:cNvPr id="5" name="直接连接符 4"/>
            <p:cNvCxnSpPr/>
            <p:nvPr/>
          </p:nvCxnSpPr>
          <p:spPr>
            <a:xfrm flipH="1">
              <a:off x="3061722" y="4068147"/>
              <a:ext cx="2402367" cy="877077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>
              <a:off x="5784980" y="4404049"/>
              <a:ext cx="93306" cy="541175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6337517" y="4068147"/>
              <a:ext cx="2918450" cy="877077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235581" y="288843"/>
            <a:ext cx="182614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课文讲解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1065898" y="1141619"/>
            <a:ext cx="5596154" cy="3725094"/>
            <a:chOff x="674017" y="1373843"/>
            <a:chExt cx="5596154" cy="3725094"/>
          </a:xfrm>
        </p:grpSpPr>
        <p:grpSp>
          <p:nvGrpSpPr>
            <p:cNvPr id="4" name="组合 3"/>
            <p:cNvGrpSpPr/>
            <p:nvPr/>
          </p:nvGrpSpPr>
          <p:grpSpPr>
            <a:xfrm>
              <a:off x="968294" y="1373843"/>
              <a:ext cx="3636249" cy="1327155"/>
              <a:chOff x="869820" y="1444181"/>
              <a:chExt cx="3636249" cy="1327155"/>
            </a:xfrm>
          </p:grpSpPr>
          <p:grpSp>
            <p:nvGrpSpPr>
              <p:cNvPr id="8" name="组合 7"/>
              <p:cNvGrpSpPr/>
              <p:nvPr/>
            </p:nvGrpSpPr>
            <p:grpSpPr>
              <a:xfrm>
                <a:off x="869820" y="1444181"/>
                <a:ext cx="3491165" cy="1327155"/>
                <a:chOff x="1769356" y="2203836"/>
                <a:chExt cx="3086101" cy="2171700"/>
              </a:xfrm>
            </p:grpSpPr>
            <p:cxnSp>
              <p:nvCxnSpPr>
                <p:cNvPr id="9" name="直接连接符 8"/>
                <p:cNvCxnSpPr/>
                <p:nvPr/>
              </p:nvCxnSpPr>
              <p:spPr>
                <a:xfrm>
                  <a:off x="1785685" y="2922293"/>
                  <a:ext cx="3069772" cy="32657"/>
                </a:xfrm>
                <a:prstGeom prst="line">
                  <a:avLst/>
                </a:prstGeom>
              </p:spPr>
              <p:style>
                <a:lnRef idx="3">
                  <a:schemeClr val="accent6"/>
                </a:lnRef>
                <a:fillRef idx="0">
                  <a:schemeClr val="accent6"/>
                </a:fillRef>
                <a:effectRef idx="2">
                  <a:schemeClr val="accent6"/>
                </a:effectRef>
                <a:fontRef idx="minor">
                  <a:schemeClr val="tx1"/>
                </a:fontRef>
              </p:style>
            </p:cxnSp>
            <p:cxnSp>
              <p:nvCxnSpPr>
                <p:cNvPr id="10" name="直接连接符 9"/>
                <p:cNvCxnSpPr/>
                <p:nvPr/>
              </p:nvCxnSpPr>
              <p:spPr>
                <a:xfrm>
                  <a:off x="1785685" y="2203836"/>
                  <a:ext cx="3069772" cy="32657"/>
                </a:xfrm>
                <a:prstGeom prst="line">
                  <a:avLst/>
                </a:prstGeom>
              </p:spPr>
              <p:style>
                <a:lnRef idx="3">
                  <a:schemeClr val="accent6"/>
                </a:lnRef>
                <a:fillRef idx="0">
                  <a:schemeClr val="accent6"/>
                </a:fillRef>
                <a:effectRef idx="2">
                  <a:schemeClr val="accent6"/>
                </a:effectRef>
                <a:fontRef idx="minor">
                  <a:schemeClr val="tx1"/>
                </a:fontRef>
              </p:style>
            </p:cxnSp>
            <p:cxnSp>
              <p:nvCxnSpPr>
                <p:cNvPr id="12" name="直接连接符 11"/>
                <p:cNvCxnSpPr/>
                <p:nvPr/>
              </p:nvCxnSpPr>
              <p:spPr>
                <a:xfrm>
                  <a:off x="1769356" y="4359207"/>
                  <a:ext cx="3069772" cy="16329"/>
                </a:xfrm>
                <a:prstGeom prst="line">
                  <a:avLst/>
                </a:prstGeom>
              </p:spPr>
              <p:style>
                <a:lnRef idx="3">
                  <a:schemeClr val="accent6"/>
                </a:lnRef>
                <a:fillRef idx="0">
                  <a:schemeClr val="accent6"/>
                </a:fillRef>
                <a:effectRef idx="2">
                  <a:schemeClr val="accent6"/>
                </a:effectRef>
                <a:fontRef idx="minor">
                  <a:schemeClr val="tx1"/>
                </a:fontRef>
              </p:style>
            </p:cxnSp>
            <p:cxnSp>
              <p:nvCxnSpPr>
                <p:cNvPr id="15" name="直接连接符 14"/>
                <p:cNvCxnSpPr/>
                <p:nvPr/>
              </p:nvCxnSpPr>
              <p:spPr>
                <a:xfrm>
                  <a:off x="1769356" y="2922293"/>
                  <a:ext cx="3069772" cy="32657"/>
                </a:xfrm>
                <a:prstGeom prst="line">
                  <a:avLst/>
                </a:prstGeom>
              </p:spPr>
              <p:style>
                <a:lnRef idx="3">
                  <a:schemeClr val="accent6"/>
                </a:lnRef>
                <a:fillRef idx="0">
                  <a:schemeClr val="accent6"/>
                </a:fillRef>
                <a:effectRef idx="2">
                  <a:schemeClr val="accent6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直接连接符 16"/>
                <p:cNvCxnSpPr/>
                <p:nvPr/>
              </p:nvCxnSpPr>
              <p:spPr>
                <a:xfrm>
                  <a:off x="1785685" y="3640750"/>
                  <a:ext cx="3069772" cy="16329"/>
                </a:xfrm>
                <a:prstGeom prst="line">
                  <a:avLst/>
                </a:prstGeom>
              </p:spPr>
              <p:style>
                <a:lnRef idx="3">
                  <a:schemeClr val="accent6"/>
                </a:lnRef>
                <a:fillRef idx="0">
                  <a:schemeClr val="accent6"/>
                </a:fillRef>
                <a:effectRef idx="2">
                  <a:schemeClr val="accent6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" name="文本框 1"/>
              <p:cNvSpPr txBox="1"/>
              <p:nvPr/>
            </p:nvSpPr>
            <p:spPr>
              <a:xfrm>
                <a:off x="1399137" y="1455257"/>
                <a:ext cx="3106932" cy="11079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6600" dirty="0" err="1">
                    <a:ea typeface="华文细黑" panose="02010600040101010101" pitchFamily="2" charset="-122"/>
                  </a:rPr>
                  <a:t>bà</a:t>
                </a:r>
                <a:r>
                  <a:rPr lang="en-US" altLang="zh-CN" sz="6600" dirty="0">
                    <a:ea typeface="华文细黑" panose="02010600040101010101" pitchFamily="2" charset="-122"/>
                  </a:rPr>
                  <a:t> </a:t>
                </a:r>
                <a:r>
                  <a:rPr lang="en-US" altLang="zh-CN" sz="6600" dirty="0" smtClean="0">
                    <a:ea typeface="华文细黑" panose="02010600040101010101" pitchFamily="2" charset="-122"/>
                  </a:rPr>
                  <a:t>  </a:t>
                </a:r>
                <a:r>
                  <a:rPr lang="en-US" altLang="zh-CN" sz="6600" dirty="0" err="1" smtClean="0">
                    <a:ea typeface="华文细黑" panose="02010600040101010101" pitchFamily="2" charset="-122"/>
                  </a:rPr>
                  <a:t>ba</a:t>
                </a:r>
                <a:endParaRPr lang="zh-CN" altLang="en-US" sz="6600" dirty="0">
                  <a:ea typeface="华文细黑" panose="02010600040101010101" pitchFamily="2" charset="-122"/>
                </a:endParaRPr>
              </a:p>
            </p:txBody>
          </p:sp>
        </p:grpSp>
        <p:sp>
          <p:nvSpPr>
            <p:cNvPr id="6" name="文本框 5"/>
            <p:cNvSpPr txBox="1"/>
            <p:nvPr/>
          </p:nvSpPr>
          <p:spPr>
            <a:xfrm>
              <a:off x="1497611" y="2759835"/>
              <a:ext cx="2783822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6000" dirty="0" smtClean="0">
                  <a:latin typeface="微软雅黑" panose="020B0503020204020204" charset="-122"/>
                  <a:ea typeface="微软雅黑" panose="020B0503020204020204" charset="-122"/>
                </a:rPr>
                <a:t>爸  爸</a:t>
              </a:r>
              <a:endParaRPr lang="zh-CN" altLang="en-US" sz="60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674017" y="3775498"/>
              <a:ext cx="5596154" cy="132343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4000" dirty="0" smtClean="0">
                  <a:solidFill>
                    <a:srgbClr val="0070C0"/>
                  </a:solidFill>
                  <a:latin typeface="微软雅黑" panose="020B0503020204020204" charset="-122"/>
                  <a:ea typeface="微软雅黑" panose="020B0503020204020204" charset="-122"/>
                </a:rPr>
                <a:t>我的爸爸是一名医生。</a:t>
              </a:r>
              <a:endParaRPr lang="zh-CN" altLang="en-US" sz="40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6766747" y="1141619"/>
            <a:ext cx="4269529" cy="3725094"/>
            <a:chOff x="6374866" y="1373843"/>
            <a:chExt cx="4269529" cy="3725094"/>
          </a:xfrm>
        </p:grpSpPr>
        <p:grpSp>
          <p:nvGrpSpPr>
            <p:cNvPr id="20" name="组合 19"/>
            <p:cNvGrpSpPr/>
            <p:nvPr/>
          </p:nvGrpSpPr>
          <p:grpSpPr>
            <a:xfrm>
              <a:off x="6374866" y="1373843"/>
              <a:ext cx="3636249" cy="1327155"/>
              <a:chOff x="869820" y="1444181"/>
              <a:chExt cx="3636249" cy="1327155"/>
            </a:xfrm>
          </p:grpSpPr>
          <p:grpSp>
            <p:nvGrpSpPr>
              <p:cNvPr id="21" name="组合 20"/>
              <p:cNvGrpSpPr/>
              <p:nvPr/>
            </p:nvGrpSpPr>
            <p:grpSpPr>
              <a:xfrm>
                <a:off x="869820" y="1444181"/>
                <a:ext cx="3491165" cy="1327155"/>
                <a:chOff x="1769356" y="2203836"/>
                <a:chExt cx="3086101" cy="2171700"/>
              </a:xfrm>
            </p:grpSpPr>
            <p:cxnSp>
              <p:nvCxnSpPr>
                <p:cNvPr id="23" name="直接连接符 22"/>
                <p:cNvCxnSpPr/>
                <p:nvPr/>
              </p:nvCxnSpPr>
              <p:spPr>
                <a:xfrm>
                  <a:off x="1785685" y="2922293"/>
                  <a:ext cx="3069772" cy="32657"/>
                </a:xfrm>
                <a:prstGeom prst="line">
                  <a:avLst/>
                </a:prstGeom>
              </p:spPr>
              <p:style>
                <a:lnRef idx="3">
                  <a:schemeClr val="accent6"/>
                </a:lnRef>
                <a:fillRef idx="0">
                  <a:schemeClr val="accent6"/>
                </a:fillRef>
                <a:effectRef idx="2">
                  <a:schemeClr val="accent6"/>
                </a:effectRef>
                <a:fontRef idx="minor">
                  <a:schemeClr val="tx1"/>
                </a:fontRef>
              </p:style>
            </p:cxnSp>
            <p:cxnSp>
              <p:nvCxnSpPr>
                <p:cNvPr id="24" name="直接连接符 23"/>
                <p:cNvCxnSpPr/>
                <p:nvPr/>
              </p:nvCxnSpPr>
              <p:spPr>
                <a:xfrm>
                  <a:off x="1785685" y="2203836"/>
                  <a:ext cx="3069772" cy="32657"/>
                </a:xfrm>
                <a:prstGeom prst="line">
                  <a:avLst/>
                </a:prstGeom>
              </p:spPr>
              <p:style>
                <a:lnRef idx="3">
                  <a:schemeClr val="accent6"/>
                </a:lnRef>
                <a:fillRef idx="0">
                  <a:schemeClr val="accent6"/>
                </a:fillRef>
                <a:effectRef idx="2">
                  <a:schemeClr val="accent6"/>
                </a:effectRef>
                <a:fontRef idx="minor">
                  <a:schemeClr val="tx1"/>
                </a:fontRef>
              </p:style>
            </p:cxnSp>
            <p:cxnSp>
              <p:nvCxnSpPr>
                <p:cNvPr id="25" name="直接连接符 24"/>
                <p:cNvCxnSpPr/>
                <p:nvPr/>
              </p:nvCxnSpPr>
              <p:spPr>
                <a:xfrm>
                  <a:off x="1769356" y="4359207"/>
                  <a:ext cx="3069772" cy="16329"/>
                </a:xfrm>
                <a:prstGeom prst="line">
                  <a:avLst/>
                </a:prstGeom>
              </p:spPr>
              <p:style>
                <a:lnRef idx="3">
                  <a:schemeClr val="accent6"/>
                </a:lnRef>
                <a:fillRef idx="0">
                  <a:schemeClr val="accent6"/>
                </a:fillRef>
                <a:effectRef idx="2">
                  <a:schemeClr val="accent6"/>
                </a:effectRef>
                <a:fontRef idx="minor">
                  <a:schemeClr val="tx1"/>
                </a:fontRef>
              </p:style>
            </p:cxnSp>
            <p:cxnSp>
              <p:nvCxnSpPr>
                <p:cNvPr id="26" name="直接连接符 25"/>
                <p:cNvCxnSpPr/>
                <p:nvPr/>
              </p:nvCxnSpPr>
              <p:spPr>
                <a:xfrm>
                  <a:off x="1769356" y="2922293"/>
                  <a:ext cx="3069772" cy="32657"/>
                </a:xfrm>
                <a:prstGeom prst="line">
                  <a:avLst/>
                </a:prstGeom>
              </p:spPr>
              <p:style>
                <a:lnRef idx="3">
                  <a:schemeClr val="accent6"/>
                </a:lnRef>
                <a:fillRef idx="0">
                  <a:schemeClr val="accent6"/>
                </a:fillRef>
                <a:effectRef idx="2">
                  <a:schemeClr val="accent6"/>
                </a:effectRef>
                <a:fontRef idx="minor">
                  <a:schemeClr val="tx1"/>
                </a:fontRef>
              </p:style>
            </p:cxnSp>
            <p:cxnSp>
              <p:nvCxnSpPr>
                <p:cNvPr id="27" name="直接连接符 26"/>
                <p:cNvCxnSpPr/>
                <p:nvPr/>
              </p:nvCxnSpPr>
              <p:spPr>
                <a:xfrm>
                  <a:off x="1785685" y="3640750"/>
                  <a:ext cx="3069772" cy="16329"/>
                </a:xfrm>
                <a:prstGeom prst="line">
                  <a:avLst/>
                </a:prstGeom>
              </p:spPr>
              <p:style>
                <a:lnRef idx="3">
                  <a:schemeClr val="accent6"/>
                </a:lnRef>
                <a:fillRef idx="0">
                  <a:schemeClr val="accent6"/>
                </a:fillRef>
                <a:effectRef idx="2">
                  <a:schemeClr val="accent6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2" name="文本框 21"/>
              <p:cNvSpPr txBox="1"/>
              <p:nvPr/>
            </p:nvSpPr>
            <p:spPr>
              <a:xfrm>
                <a:off x="1399137" y="1455257"/>
                <a:ext cx="3106932" cy="11079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6600" dirty="0" err="1">
                    <a:ea typeface="华文细黑" panose="02010600040101010101" pitchFamily="2" charset="-122"/>
                  </a:rPr>
                  <a:t>mā</a:t>
                </a:r>
                <a:r>
                  <a:rPr lang="en-US" altLang="zh-CN" sz="6600" dirty="0">
                    <a:ea typeface="华文细黑" panose="02010600040101010101" pitchFamily="2" charset="-122"/>
                  </a:rPr>
                  <a:t>   </a:t>
                </a:r>
                <a:r>
                  <a:rPr lang="en-US" altLang="zh-CN" sz="6600" dirty="0" smtClean="0">
                    <a:ea typeface="华文细黑" panose="02010600040101010101" pitchFamily="2" charset="-122"/>
                  </a:rPr>
                  <a:t>ma</a:t>
                </a:r>
                <a:endParaRPr lang="zh-CN" altLang="en-US" sz="6600" dirty="0">
                  <a:ea typeface="华文细黑" panose="02010600040101010101" pitchFamily="2" charset="-122"/>
                </a:endParaRPr>
              </a:p>
            </p:txBody>
          </p:sp>
        </p:grpSp>
        <p:sp>
          <p:nvSpPr>
            <p:cNvPr id="28" name="文本框 27"/>
            <p:cNvSpPr txBox="1"/>
            <p:nvPr/>
          </p:nvSpPr>
          <p:spPr>
            <a:xfrm>
              <a:off x="7227293" y="2759835"/>
              <a:ext cx="2783822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6000" dirty="0" smtClean="0">
                  <a:latin typeface="微软雅黑" panose="020B0503020204020204" charset="-122"/>
                  <a:ea typeface="微软雅黑" panose="020B0503020204020204" charset="-122"/>
                </a:rPr>
                <a:t>妈  妈</a:t>
              </a:r>
              <a:endParaRPr lang="zh-CN" altLang="en-US" sz="60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6594013" y="3775498"/>
              <a:ext cx="4050382" cy="132343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4000" dirty="0" smtClean="0">
                  <a:solidFill>
                    <a:srgbClr val="0070C0"/>
                  </a:solidFill>
                  <a:latin typeface="微软雅黑" panose="020B0503020204020204" charset="-122"/>
                  <a:ea typeface="微软雅黑" panose="020B0503020204020204" charset="-122"/>
                </a:rPr>
                <a:t>我爱我的妈妈。</a:t>
              </a:r>
              <a:endParaRPr lang="zh-CN" altLang="en-US" sz="40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32" name="矩形 31"/>
          <p:cNvSpPr/>
          <p:nvPr/>
        </p:nvSpPr>
        <p:spPr>
          <a:xfrm>
            <a:off x="1226105" y="4779812"/>
            <a:ext cx="9810171" cy="1200329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 lIns="91440" tIns="45720" rIns="91440" bIns="4572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ln w="0"/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       在“爸爸”“妈妈”两个词中，第二个“爸”和第二个“妈”字，拼音没有标声调，因为这是轻声，要读得轻短，在拼写时不标声调。</a:t>
            </a:r>
            <a:endParaRPr lang="en-US" altLang="zh-CN" sz="2400" dirty="0">
              <a:ln w="0"/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235581" y="288843"/>
            <a:ext cx="182614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归纳总结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4333027" y="893731"/>
            <a:ext cx="6662058" cy="2176828"/>
            <a:chOff x="2449284" y="1958719"/>
            <a:chExt cx="6662058" cy="2176828"/>
          </a:xfrm>
        </p:grpSpPr>
        <p:sp>
          <p:nvSpPr>
            <p:cNvPr id="5" name="矩形 4"/>
            <p:cNvSpPr/>
            <p:nvPr/>
          </p:nvSpPr>
          <p:spPr>
            <a:xfrm>
              <a:off x="2547256" y="2029239"/>
              <a:ext cx="6564085" cy="1733231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  <a:scene3d>
                <a:camera prst="orthographicFront"/>
                <a:lightRig rig="soft" dir="t">
                  <a:rot lat="0" lon="0" rev="15600000"/>
                </a:lightRig>
              </a:scene3d>
              <a:sp3d extrusionH="57150" prstMaterial="softEdge">
                <a:bevelT w="25400" h="38100"/>
              </a:sp3d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9600" dirty="0" smtClean="0">
                  <a:solidFill>
                    <a:srgbClr val="FF0000"/>
                  </a:solidFill>
                  <a:latin typeface="GB Pinyinok-B" panose="02010601030101010101" pitchFamily="2" charset="-122"/>
                  <a:ea typeface="GB Pinyinok-B" panose="02010601030101010101" pitchFamily="2" charset="-122"/>
                </a:rPr>
                <a:t>   </a:t>
              </a:r>
              <a:r>
                <a:rPr lang="en-US" altLang="zh-CN" sz="9600" dirty="0" smtClean="0">
                  <a:latin typeface="GB Pinyinok-B" panose="02010601030101010101" pitchFamily="2" charset="-122"/>
                  <a:ea typeface="GB Pinyinok-B" panose="02010601030101010101" pitchFamily="2" charset="-122"/>
                </a:rPr>
                <a:t>b  p  m  f</a:t>
              </a:r>
              <a:endParaRPr lang="zh-CN" altLang="en-US" sz="9600" dirty="0">
                <a:latin typeface="GB Pinyinok-B" panose="02010601030101010101" pitchFamily="2" charset="-122"/>
                <a:ea typeface="GB Pinyinok-B" panose="02010601030101010101" pitchFamily="2" charset="-122"/>
              </a:endParaRPr>
            </a:p>
          </p:txBody>
        </p:sp>
        <p:cxnSp>
          <p:nvCxnSpPr>
            <p:cNvPr id="7" name="直接连接符 6"/>
            <p:cNvCxnSpPr/>
            <p:nvPr/>
          </p:nvCxnSpPr>
          <p:spPr>
            <a:xfrm flipV="1">
              <a:off x="2449284" y="1958719"/>
              <a:ext cx="6564085" cy="32657"/>
            </a:xfrm>
            <a:prstGeom prst="line">
              <a:avLst/>
            </a:prstGeom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 flipV="1">
              <a:off x="2547257" y="2737284"/>
              <a:ext cx="6564085" cy="32657"/>
            </a:xfrm>
            <a:prstGeom prst="line">
              <a:avLst/>
            </a:prstGeom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 flipV="1">
              <a:off x="2547256" y="3445329"/>
              <a:ext cx="6564085" cy="32657"/>
            </a:xfrm>
            <a:prstGeom prst="line">
              <a:avLst/>
            </a:prstGeom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 flipV="1">
              <a:off x="2547256" y="4102890"/>
              <a:ext cx="6564085" cy="32657"/>
            </a:xfrm>
            <a:prstGeom prst="line">
              <a:avLst/>
            </a:prstGeom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</p:grpSp>
      <p:grpSp>
        <p:nvGrpSpPr>
          <p:cNvPr id="11" name="组合 10"/>
          <p:cNvGrpSpPr/>
          <p:nvPr/>
        </p:nvGrpSpPr>
        <p:grpSpPr>
          <a:xfrm>
            <a:off x="4430999" y="3689422"/>
            <a:ext cx="6967484" cy="2176828"/>
            <a:chOff x="2449284" y="1958719"/>
            <a:chExt cx="7071478" cy="2176828"/>
          </a:xfrm>
        </p:grpSpPr>
        <p:sp>
          <p:nvSpPr>
            <p:cNvPr id="12" name="矩形 11"/>
            <p:cNvSpPr/>
            <p:nvPr/>
          </p:nvSpPr>
          <p:spPr>
            <a:xfrm>
              <a:off x="2547257" y="2029239"/>
              <a:ext cx="6973505" cy="1865126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  <a:scene3d>
                <a:camera prst="orthographicFront"/>
                <a:lightRig rig="soft" dir="t">
                  <a:rot lat="0" lon="0" rev="15600000"/>
                </a:lightRig>
              </a:scene3d>
              <a:sp3d extrusionH="57150" prstMaterial="softEdge">
                <a:bevelT w="25400" h="38100"/>
              </a:sp3d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9600" dirty="0" err="1">
                  <a:solidFill>
                    <a:srgbClr val="FF0000"/>
                  </a:solidFill>
                  <a:latin typeface="GB Pinyinok-B" panose="02010601030101010101" pitchFamily="2" charset="-122"/>
                  <a:ea typeface="GB Pinyinok-B" panose="02010601030101010101" pitchFamily="2" charset="-122"/>
                </a:rPr>
                <a:t>bà</a:t>
              </a:r>
              <a:r>
                <a:rPr lang="en-US" altLang="zh-CN" sz="9600" dirty="0">
                  <a:solidFill>
                    <a:srgbClr val="FF0000"/>
                  </a:solidFill>
                  <a:latin typeface="GB Pinyinok-B" panose="02010601030101010101" pitchFamily="2" charset="-122"/>
                  <a:ea typeface="GB Pinyinok-B" panose="02010601030101010101" pitchFamily="2" charset="-122"/>
                </a:rPr>
                <a:t> </a:t>
              </a:r>
              <a:r>
                <a:rPr lang="en-US" altLang="zh-CN" sz="9600" dirty="0" err="1" smtClean="0">
                  <a:solidFill>
                    <a:srgbClr val="FF0000"/>
                  </a:solidFill>
                  <a:latin typeface="GB Pinyinok-B" panose="02010601030101010101" pitchFamily="2" charset="-122"/>
                  <a:ea typeface="GB Pinyinok-B" panose="02010601030101010101" pitchFamily="2" charset="-122"/>
                </a:rPr>
                <a:t>pó</a:t>
              </a:r>
              <a:r>
                <a:rPr lang="en-US" altLang="zh-CN" sz="9600" dirty="0" smtClean="0">
                  <a:solidFill>
                    <a:srgbClr val="FF0000"/>
                  </a:solidFill>
                  <a:latin typeface="GB Pinyinok-B" panose="02010601030101010101" pitchFamily="2" charset="-122"/>
                  <a:ea typeface="GB Pinyinok-B" panose="02010601030101010101" pitchFamily="2" charset="-122"/>
                </a:rPr>
                <a:t> </a:t>
              </a:r>
              <a:r>
                <a:rPr lang="en-US" altLang="zh-CN" sz="9600" dirty="0" err="1" smtClean="0">
                  <a:solidFill>
                    <a:srgbClr val="FF0000"/>
                  </a:solidFill>
                  <a:latin typeface="GB Pinyinok-B" panose="02010601030101010101" pitchFamily="2" charset="-122"/>
                  <a:ea typeface="GB Pinyinok-B" panose="02010601030101010101" pitchFamily="2" charset="-122"/>
                </a:rPr>
                <a:t>mī</a:t>
              </a:r>
              <a:r>
                <a:rPr lang="en-US" altLang="zh-CN" sz="9600" dirty="0" smtClean="0">
                  <a:solidFill>
                    <a:srgbClr val="FF0000"/>
                  </a:solidFill>
                  <a:latin typeface="GB Pinyinok-B" panose="02010601030101010101" pitchFamily="2" charset="-122"/>
                  <a:ea typeface="GB Pinyinok-B" panose="02010601030101010101" pitchFamily="2" charset="-122"/>
                </a:rPr>
                <a:t> </a:t>
              </a:r>
              <a:r>
                <a:rPr lang="en-US" altLang="zh-CN" sz="9600" dirty="0" err="1" smtClean="0">
                  <a:solidFill>
                    <a:srgbClr val="FF0000"/>
                  </a:solidFill>
                  <a:latin typeface="GB Pinyinok-B" panose="02010601030101010101" pitchFamily="2" charset="-122"/>
                  <a:ea typeface="GB Pinyinok-B" panose="02010601030101010101" pitchFamily="2" charset="-122"/>
                </a:rPr>
                <a:t>fǔ</a:t>
              </a:r>
              <a:r>
                <a:rPr lang="en-US" altLang="zh-CN" sz="9600" dirty="0" smtClean="0">
                  <a:solidFill>
                    <a:srgbClr val="FF0000"/>
                  </a:solidFill>
                  <a:latin typeface="GB Pinyinok-B" panose="02010601030101010101" pitchFamily="2" charset="-122"/>
                  <a:ea typeface="GB Pinyinok-B" panose="02010601030101010101" pitchFamily="2" charset="-122"/>
                </a:rPr>
                <a:t> </a:t>
              </a:r>
              <a:endParaRPr lang="zh-CN" altLang="en-US" sz="9600" dirty="0">
                <a:solidFill>
                  <a:srgbClr val="0070C0"/>
                </a:solidFill>
                <a:latin typeface="GB Pinyinok-B" panose="02010601030101010101" pitchFamily="2" charset="-122"/>
                <a:ea typeface="GB Pinyinok-B" panose="02010601030101010101" pitchFamily="2" charset="-122"/>
              </a:endParaRPr>
            </a:p>
          </p:txBody>
        </p:sp>
        <p:cxnSp>
          <p:nvCxnSpPr>
            <p:cNvPr id="13" name="直接连接符 12"/>
            <p:cNvCxnSpPr/>
            <p:nvPr/>
          </p:nvCxnSpPr>
          <p:spPr>
            <a:xfrm flipV="1">
              <a:off x="2449284" y="1958719"/>
              <a:ext cx="6564085" cy="32657"/>
            </a:xfrm>
            <a:prstGeom prst="line">
              <a:avLst/>
            </a:prstGeom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 flipV="1">
              <a:off x="2547257" y="2737284"/>
              <a:ext cx="6564085" cy="32657"/>
            </a:xfrm>
            <a:prstGeom prst="line">
              <a:avLst/>
            </a:prstGeom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flipV="1">
              <a:off x="2547256" y="3445329"/>
              <a:ext cx="6564085" cy="32657"/>
            </a:xfrm>
            <a:prstGeom prst="line">
              <a:avLst/>
            </a:prstGeom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flipV="1">
              <a:off x="2547256" y="4102890"/>
              <a:ext cx="6564085" cy="32657"/>
            </a:xfrm>
            <a:prstGeom prst="line">
              <a:avLst/>
            </a:prstGeom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</p:grpSp>
      <p:sp>
        <p:nvSpPr>
          <p:cNvPr id="2" name="文本框 1"/>
          <p:cNvSpPr txBox="1"/>
          <p:nvPr/>
        </p:nvSpPr>
        <p:spPr>
          <a:xfrm>
            <a:off x="802432" y="1212979"/>
            <a:ext cx="3321698" cy="48813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</a:rPr>
              <a:t>声母其实就是使用在韵母前面的辅音，跟韵母一起</a:t>
            </a:r>
            <a:r>
              <a:rPr lang="zh-CN" altLang="en-US" sz="2800" dirty="0" smtClean="0">
                <a:latin typeface="微软雅黑" panose="020B0503020204020204" charset="-122"/>
                <a:ea typeface="微软雅黑" panose="020B0503020204020204" charset="-122"/>
              </a:rPr>
              <a:t>构成音节。</a:t>
            </a:r>
            <a:endParaRPr lang="zh-CN" altLang="en-US" sz="28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</a:rPr>
              <a:t>声母和韵母拼读的时候，声调标在韵母头上。</a:t>
            </a:r>
            <a:endParaRPr lang="zh-CN" altLang="en-US" sz="28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457200" indent="-457200">
              <a:buFont typeface="Wingdings" panose="05000000000000000000" pitchFamily="2" charset="2"/>
              <a:buChar char="u"/>
            </a:pPr>
            <a:endParaRPr lang="zh-CN" altLang="en-US" sz="24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457200" indent="-457200">
              <a:buFont typeface="Wingdings" panose="05000000000000000000" pitchFamily="2" charset="2"/>
              <a:buChar char="u"/>
            </a:pPr>
            <a:endParaRPr lang="zh-CN" altLang="en-US" sz="24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457200" indent="-457200">
              <a:buFont typeface="Wingdings" panose="05000000000000000000" pitchFamily="2" charset="2"/>
              <a:buChar char="u"/>
            </a:pPr>
            <a:endParaRPr lang="zh-CN" altLang="en-US" sz="28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235581" y="288843"/>
            <a:ext cx="182614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归纳总结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52" name="组合 51"/>
          <p:cNvGrpSpPr/>
          <p:nvPr/>
        </p:nvGrpSpPr>
        <p:grpSpPr>
          <a:xfrm>
            <a:off x="470137" y="2380171"/>
            <a:ext cx="3357027" cy="2101983"/>
            <a:chOff x="767744" y="1148531"/>
            <a:chExt cx="3357027" cy="2101983"/>
          </a:xfrm>
        </p:grpSpPr>
        <p:sp>
          <p:nvSpPr>
            <p:cNvPr id="2" name="同心圆 1"/>
            <p:cNvSpPr/>
            <p:nvPr/>
          </p:nvSpPr>
          <p:spPr>
            <a:xfrm>
              <a:off x="1998720" y="2392098"/>
              <a:ext cx="895739" cy="858416"/>
            </a:xfrm>
            <a:prstGeom prst="donut">
              <a:avLst>
                <a:gd name="adj" fmla="val 13032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9" name="流程图: 联系 18"/>
            <p:cNvSpPr/>
            <p:nvPr/>
          </p:nvSpPr>
          <p:spPr>
            <a:xfrm>
              <a:off x="767744" y="2205486"/>
              <a:ext cx="709127" cy="615820"/>
            </a:xfrm>
            <a:prstGeom prst="flowChartConnector">
              <a:avLst/>
            </a:prstGeom>
            <a:ln>
              <a:solidFill>
                <a:srgbClr val="0070C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流程图: 联系 19"/>
            <p:cNvSpPr/>
            <p:nvPr/>
          </p:nvSpPr>
          <p:spPr>
            <a:xfrm>
              <a:off x="1476846" y="1324948"/>
              <a:ext cx="709127" cy="615820"/>
            </a:xfrm>
            <a:prstGeom prst="flowChartConnector">
              <a:avLst/>
            </a:prstGeom>
            <a:ln>
              <a:solidFill>
                <a:srgbClr val="0070C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流程图: 联系 20"/>
            <p:cNvSpPr/>
            <p:nvPr/>
          </p:nvSpPr>
          <p:spPr>
            <a:xfrm>
              <a:off x="2707158" y="1324948"/>
              <a:ext cx="709127" cy="615820"/>
            </a:xfrm>
            <a:prstGeom prst="flowChartConnector">
              <a:avLst/>
            </a:prstGeom>
            <a:ln>
              <a:solidFill>
                <a:srgbClr val="0070C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流程图: 联系 21"/>
            <p:cNvSpPr/>
            <p:nvPr/>
          </p:nvSpPr>
          <p:spPr>
            <a:xfrm>
              <a:off x="3415644" y="2006947"/>
              <a:ext cx="709127" cy="615820"/>
            </a:xfrm>
            <a:prstGeom prst="flowChartConnector">
              <a:avLst/>
            </a:prstGeom>
            <a:ln>
              <a:solidFill>
                <a:srgbClr val="0070C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4" name="直接连接符 23"/>
            <p:cNvCxnSpPr>
              <a:stCxn id="19" idx="6"/>
              <a:endCxn id="2" idx="2"/>
            </p:cNvCxnSpPr>
            <p:nvPr/>
          </p:nvCxnSpPr>
          <p:spPr>
            <a:xfrm>
              <a:off x="1476871" y="2513396"/>
              <a:ext cx="521849" cy="30791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>
              <a:stCxn id="20" idx="5"/>
              <a:endCxn id="2" idx="0"/>
            </p:cNvCxnSpPr>
            <p:nvPr/>
          </p:nvCxnSpPr>
          <p:spPr>
            <a:xfrm>
              <a:off x="2082124" y="1850583"/>
              <a:ext cx="364466" cy="541515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>
              <a:stCxn id="21" idx="3"/>
              <a:endCxn id="2" idx="0"/>
            </p:cNvCxnSpPr>
            <p:nvPr/>
          </p:nvCxnSpPr>
          <p:spPr>
            <a:xfrm flipH="1">
              <a:off x="2446590" y="1850583"/>
              <a:ext cx="364417" cy="541515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>
              <a:stCxn id="2" idx="6"/>
            </p:cNvCxnSpPr>
            <p:nvPr/>
          </p:nvCxnSpPr>
          <p:spPr>
            <a:xfrm flipV="1">
              <a:off x="2894459" y="2392098"/>
              <a:ext cx="521185" cy="429208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43" name="文本框 42"/>
            <p:cNvSpPr txBox="1"/>
            <p:nvPr/>
          </p:nvSpPr>
          <p:spPr>
            <a:xfrm>
              <a:off x="861981" y="2006948"/>
              <a:ext cx="54378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dirty="0" smtClean="0">
                  <a:latin typeface="GB Pinyinok-B" panose="02010601030101010101" pitchFamily="2" charset="-122"/>
                  <a:ea typeface="GB Pinyinok-B" panose="02010601030101010101" pitchFamily="2" charset="-122"/>
                </a:rPr>
                <a:t>a</a:t>
              </a:r>
              <a:endParaRPr lang="zh-CN" altLang="en-US" sz="4800" dirty="0">
                <a:latin typeface="GB Pinyinok-B" panose="02010601030101010101" pitchFamily="2" charset="-122"/>
                <a:ea typeface="GB Pinyinok-B" panose="02010601030101010101" pitchFamily="2" charset="-122"/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1555483" y="1148531"/>
              <a:ext cx="54378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dirty="0">
                  <a:latin typeface="GB Pinyinok-B" panose="02010601030101010101" pitchFamily="2" charset="-122"/>
                  <a:ea typeface="GB Pinyinok-B" panose="02010601030101010101" pitchFamily="2" charset="-122"/>
                </a:rPr>
                <a:t>o</a:t>
              </a:r>
              <a:endParaRPr lang="zh-CN" altLang="en-US" sz="4800" dirty="0">
                <a:latin typeface="GB Pinyinok-B" panose="02010601030101010101" pitchFamily="2" charset="-122"/>
                <a:ea typeface="GB Pinyinok-B" panose="02010601030101010101" pitchFamily="2" charset="-122"/>
              </a:endParaRP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2919058" y="1175950"/>
              <a:ext cx="54378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dirty="0">
                  <a:latin typeface="GB Pinyinok-B" panose="02010601030101010101" pitchFamily="2" charset="-122"/>
                  <a:ea typeface="GB Pinyinok-B" panose="02010601030101010101" pitchFamily="2" charset="-122"/>
                </a:rPr>
                <a:t>i</a:t>
              </a:r>
              <a:endParaRPr lang="zh-CN" altLang="en-US" sz="4800" dirty="0">
                <a:latin typeface="GB Pinyinok-B" panose="02010601030101010101" pitchFamily="2" charset="-122"/>
                <a:ea typeface="GB Pinyinok-B" panose="02010601030101010101" pitchFamily="2" charset="-122"/>
              </a:endParaRP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3533948" y="1836354"/>
              <a:ext cx="54378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dirty="0">
                  <a:latin typeface="GB Pinyinok-B" panose="02010601030101010101" pitchFamily="2" charset="-122"/>
                  <a:ea typeface="GB Pinyinok-B" panose="02010601030101010101" pitchFamily="2" charset="-122"/>
                </a:rPr>
                <a:t>u</a:t>
              </a:r>
              <a:endParaRPr lang="zh-CN" altLang="en-US" sz="4800" dirty="0">
                <a:latin typeface="GB Pinyinok-B" panose="02010601030101010101" pitchFamily="2" charset="-122"/>
                <a:ea typeface="GB Pinyinok-B" panose="02010601030101010101" pitchFamily="2" charset="-122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2244370" y="2389169"/>
              <a:ext cx="54665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dirty="0" smtClean="0">
                  <a:solidFill>
                    <a:srgbClr val="FF0000"/>
                  </a:solidFill>
                  <a:latin typeface="GB Pinyinok-B" panose="02010601030101010101" pitchFamily="2" charset="-122"/>
                  <a:ea typeface="GB Pinyinok-B" panose="02010601030101010101" pitchFamily="2" charset="-122"/>
                </a:rPr>
                <a:t>b</a:t>
              </a:r>
              <a:endParaRPr lang="zh-CN" altLang="en-US" sz="4800" dirty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4482300" y="439403"/>
            <a:ext cx="3357027" cy="2101983"/>
            <a:chOff x="767744" y="1148531"/>
            <a:chExt cx="3357027" cy="2101983"/>
          </a:xfrm>
        </p:grpSpPr>
        <p:sp>
          <p:nvSpPr>
            <p:cNvPr id="54" name="同心圆 53"/>
            <p:cNvSpPr/>
            <p:nvPr/>
          </p:nvSpPr>
          <p:spPr>
            <a:xfrm>
              <a:off x="1998720" y="2392098"/>
              <a:ext cx="895739" cy="858416"/>
            </a:xfrm>
            <a:prstGeom prst="donut">
              <a:avLst>
                <a:gd name="adj" fmla="val 13032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5" name="流程图: 联系 54"/>
            <p:cNvSpPr/>
            <p:nvPr/>
          </p:nvSpPr>
          <p:spPr>
            <a:xfrm>
              <a:off x="767744" y="2205486"/>
              <a:ext cx="709127" cy="615820"/>
            </a:xfrm>
            <a:prstGeom prst="flowChartConnector">
              <a:avLst/>
            </a:prstGeom>
            <a:ln>
              <a:solidFill>
                <a:srgbClr val="0070C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流程图: 联系 55"/>
            <p:cNvSpPr/>
            <p:nvPr/>
          </p:nvSpPr>
          <p:spPr>
            <a:xfrm>
              <a:off x="1476846" y="1324948"/>
              <a:ext cx="709127" cy="615820"/>
            </a:xfrm>
            <a:prstGeom prst="flowChartConnector">
              <a:avLst/>
            </a:prstGeom>
            <a:ln>
              <a:solidFill>
                <a:srgbClr val="0070C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流程图: 联系 56"/>
            <p:cNvSpPr/>
            <p:nvPr/>
          </p:nvSpPr>
          <p:spPr>
            <a:xfrm>
              <a:off x="2707158" y="1324948"/>
              <a:ext cx="709127" cy="615820"/>
            </a:xfrm>
            <a:prstGeom prst="flowChartConnector">
              <a:avLst/>
            </a:prstGeom>
            <a:ln>
              <a:solidFill>
                <a:srgbClr val="0070C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流程图: 联系 57"/>
            <p:cNvSpPr/>
            <p:nvPr/>
          </p:nvSpPr>
          <p:spPr>
            <a:xfrm>
              <a:off x="3415644" y="2006947"/>
              <a:ext cx="709127" cy="615820"/>
            </a:xfrm>
            <a:prstGeom prst="flowChartConnector">
              <a:avLst/>
            </a:prstGeom>
            <a:ln>
              <a:solidFill>
                <a:srgbClr val="0070C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9" name="直接连接符 58"/>
            <p:cNvCxnSpPr>
              <a:stCxn id="55" idx="6"/>
              <a:endCxn id="54" idx="2"/>
            </p:cNvCxnSpPr>
            <p:nvPr/>
          </p:nvCxnSpPr>
          <p:spPr>
            <a:xfrm>
              <a:off x="1476871" y="2513396"/>
              <a:ext cx="521849" cy="30791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>
              <a:stCxn id="56" idx="5"/>
              <a:endCxn id="54" idx="0"/>
            </p:cNvCxnSpPr>
            <p:nvPr/>
          </p:nvCxnSpPr>
          <p:spPr>
            <a:xfrm>
              <a:off x="2082124" y="1850583"/>
              <a:ext cx="364466" cy="541515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61" name="直接连接符 60"/>
            <p:cNvCxnSpPr>
              <a:stCxn id="57" idx="3"/>
              <a:endCxn id="54" idx="0"/>
            </p:cNvCxnSpPr>
            <p:nvPr/>
          </p:nvCxnSpPr>
          <p:spPr>
            <a:xfrm flipH="1">
              <a:off x="2446590" y="1850583"/>
              <a:ext cx="364417" cy="541515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62" name="直接连接符 61"/>
            <p:cNvCxnSpPr>
              <a:stCxn id="54" idx="6"/>
            </p:cNvCxnSpPr>
            <p:nvPr/>
          </p:nvCxnSpPr>
          <p:spPr>
            <a:xfrm flipV="1">
              <a:off x="2894459" y="2392098"/>
              <a:ext cx="521185" cy="429208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63" name="文本框 62"/>
            <p:cNvSpPr txBox="1"/>
            <p:nvPr/>
          </p:nvSpPr>
          <p:spPr>
            <a:xfrm>
              <a:off x="861981" y="2006948"/>
              <a:ext cx="54378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dirty="0" smtClean="0">
                  <a:latin typeface="GB Pinyinok-B" panose="02010601030101010101" pitchFamily="2" charset="-122"/>
                  <a:ea typeface="GB Pinyinok-B" panose="02010601030101010101" pitchFamily="2" charset="-122"/>
                </a:rPr>
                <a:t>a</a:t>
              </a:r>
              <a:endParaRPr lang="zh-CN" altLang="en-US" sz="4800" dirty="0">
                <a:latin typeface="GB Pinyinok-B" panose="02010601030101010101" pitchFamily="2" charset="-122"/>
                <a:ea typeface="GB Pinyinok-B" panose="02010601030101010101" pitchFamily="2" charset="-122"/>
              </a:endParaRPr>
            </a:p>
          </p:txBody>
        </p:sp>
        <p:sp>
          <p:nvSpPr>
            <p:cNvPr id="64" name="文本框 63"/>
            <p:cNvSpPr txBox="1"/>
            <p:nvPr/>
          </p:nvSpPr>
          <p:spPr>
            <a:xfrm>
              <a:off x="1555483" y="1148531"/>
              <a:ext cx="54378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dirty="0">
                  <a:latin typeface="GB Pinyinok-B" panose="02010601030101010101" pitchFamily="2" charset="-122"/>
                  <a:ea typeface="GB Pinyinok-B" panose="02010601030101010101" pitchFamily="2" charset="-122"/>
                </a:rPr>
                <a:t>o</a:t>
              </a:r>
              <a:endParaRPr lang="zh-CN" altLang="en-US" sz="4800" dirty="0">
                <a:latin typeface="GB Pinyinok-B" panose="02010601030101010101" pitchFamily="2" charset="-122"/>
                <a:ea typeface="GB Pinyinok-B" panose="02010601030101010101" pitchFamily="2" charset="-122"/>
              </a:endParaRPr>
            </a:p>
          </p:txBody>
        </p:sp>
        <p:sp>
          <p:nvSpPr>
            <p:cNvPr id="65" name="文本框 64"/>
            <p:cNvSpPr txBox="1"/>
            <p:nvPr/>
          </p:nvSpPr>
          <p:spPr>
            <a:xfrm>
              <a:off x="2919058" y="1175950"/>
              <a:ext cx="54378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dirty="0">
                  <a:latin typeface="GB Pinyinok-B" panose="02010601030101010101" pitchFamily="2" charset="-122"/>
                  <a:ea typeface="GB Pinyinok-B" panose="02010601030101010101" pitchFamily="2" charset="-122"/>
                </a:rPr>
                <a:t>i</a:t>
              </a:r>
              <a:endParaRPr lang="zh-CN" altLang="en-US" sz="4800" dirty="0">
                <a:latin typeface="GB Pinyinok-B" panose="02010601030101010101" pitchFamily="2" charset="-122"/>
                <a:ea typeface="GB Pinyinok-B" panose="02010601030101010101" pitchFamily="2" charset="-122"/>
              </a:endParaRPr>
            </a:p>
          </p:txBody>
        </p:sp>
        <p:sp>
          <p:nvSpPr>
            <p:cNvPr id="66" name="文本框 65"/>
            <p:cNvSpPr txBox="1"/>
            <p:nvPr/>
          </p:nvSpPr>
          <p:spPr>
            <a:xfrm>
              <a:off x="3533948" y="1836354"/>
              <a:ext cx="54378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dirty="0">
                  <a:latin typeface="GB Pinyinok-B" panose="02010601030101010101" pitchFamily="2" charset="-122"/>
                  <a:ea typeface="GB Pinyinok-B" panose="02010601030101010101" pitchFamily="2" charset="-122"/>
                </a:rPr>
                <a:t>u</a:t>
              </a:r>
              <a:endParaRPr lang="zh-CN" altLang="en-US" sz="4800" dirty="0">
                <a:latin typeface="GB Pinyinok-B" panose="02010601030101010101" pitchFamily="2" charset="-122"/>
                <a:ea typeface="GB Pinyinok-B" panose="02010601030101010101" pitchFamily="2" charset="-122"/>
              </a:endParaRPr>
            </a:p>
          </p:txBody>
        </p:sp>
        <p:sp>
          <p:nvSpPr>
            <p:cNvPr id="67" name="文本框 66"/>
            <p:cNvSpPr txBox="1"/>
            <p:nvPr/>
          </p:nvSpPr>
          <p:spPr>
            <a:xfrm>
              <a:off x="2243104" y="2352472"/>
              <a:ext cx="54665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dirty="0">
                  <a:solidFill>
                    <a:srgbClr val="FF0000"/>
                  </a:solidFill>
                  <a:latin typeface="GB Pinyinok-B" panose="02010601030101010101" pitchFamily="2" charset="-122"/>
                  <a:ea typeface="GB Pinyinok-B" panose="02010601030101010101" pitchFamily="2" charset="-122"/>
                </a:rPr>
                <a:t>p</a:t>
              </a:r>
              <a:endParaRPr lang="zh-CN" altLang="en-US" sz="4800" dirty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8121239" y="2305526"/>
            <a:ext cx="3357027" cy="2101983"/>
            <a:chOff x="767744" y="1148531"/>
            <a:chExt cx="3357027" cy="2101983"/>
          </a:xfrm>
        </p:grpSpPr>
        <p:sp>
          <p:nvSpPr>
            <p:cNvPr id="69" name="同心圆 68"/>
            <p:cNvSpPr/>
            <p:nvPr/>
          </p:nvSpPr>
          <p:spPr>
            <a:xfrm>
              <a:off x="1998720" y="2392098"/>
              <a:ext cx="895739" cy="858416"/>
            </a:xfrm>
            <a:prstGeom prst="donut">
              <a:avLst>
                <a:gd name="adj" fmla="val 13032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0" name="流程图: 联系 69"/>
            <p:cNvSpPr/>
            <p:nvPr/>
          </p:nvSpPr>
          <p:spPr>
            <a:xfrm>
              <a:off x="767744" y="2205486"/>
              <a:ext cx="709127" cy="615820"/>
            </a:xfrm>
            <a:prstGeom prst="flowChartConnector">
              <a:avLst/>
            </a:prstGeom>
            <a:ln>
              <a:solidFill>
                <a:srgbClr val="0070C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流程图: 联系 70"/>
            <p:cNvSpPr/>
            <p:nvPr/>
          </p:nvSpPr>
          <p:spPr>
            <a:xfrm>
              <a:off x="1476846" y="1324948"/>
              <a:ext cx="709127" cy="615820"/>
            </a:xfrm>
            <a:prstGeom prst="flowChartConnector">
              <a:avLst/>
            </a:prstGeom>
            <a:ln>
              <a:solidFill>
                <a:srgbClr val="0070C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流程图: 联系 71"/>
            <p:cNvSpPr/>
            <p:nvPr/>
          </p:nvSpPr>
          <p:spPr>
            <a:xfrm>
              <a:off x="2707158" y="1324948"/>
              <a:ext cx="709127" cy="615820"/>
            </a:xfrm>
            <a:prstGeom prst="flowChartConnector">
              <a:avLst/>
            </a:prstGeom>
            <a:ln>
              <a:solidFill>
                <a:srgbClr val="0070C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流程图: 联系 72"/>
            <p:cNvSpPr/>
            <p:nvPr/>
          </p:nvSpPr>
          <p:spPr>
            <a:xfrm>
              <a:off x="3415644" y="2006947"/>
              <a:ext cx="709127" cy="615820"/>
            </a:xfrm>
            <a:prstGeom prst="flowChartConnector">
              <a:avLst/>
            </a:prstGeom>
            <a:ln>
              <a:solidFill>
                <a:srgbClr val="0070C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4" name="直接连接符 73"/>
            <p:cNvCxnSpPr>
              <a:stCxn id="70" idx="6"/>
              <a:endCxn id="69" idx="2"/>
            </p:cNvCxnSpPr>
            <p:nvPr/>
          </p:nvCxnSpPr>
          <p:spPr>
            <a:xfrm>
              <a:off x="1476871" y="2513396"/>
              <a:ext cx="521849" cy="30791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75" name="直接连接符 74"/>
            <p:cNvCxnSpPr>
              <a:stCxn id="71" idx="5"/>
              <a:endCxn id="69" idx="0"/>
            </p:cNvCxnSpPr>
            <p:nvPr/>
          </p:nvCxnSpPr>
          <p:spPr>
            <a:xfrm>
              <a:off x="2082124" y="1850583"/>
              <a:ext cx="364466" cy="541515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76" name="直接连接符 75"/>
            <p:cNvCxnSpPr>
              <a:stCxn id="72" idx="3"/>
              <a:endCxn id="69" idx="0"/>
            </p:cNvCxnSpPr>
            <p:nvPr/>
          </p:nvCxnSpPr>
          <p:spPr>
            <a:xfrm flipH="1">
              <a:off x="2446590" y="1850583"/>
              <a:ext cx="364417" cy="541515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77" name="直接连接符 76"/>
            <p:cNvCxnSpPr>
              <a:stCxn id="69" idx="6"/>
            </p:cNvCxnSpPr>
            <p:nvPr/>
          </p:nvCxnSpPr>
          <p:spPr>
            <a:xfrm flipV="1">
              <a:off x="2894459" y="2392098"/>
              <a:ext cx="521185" cy="429208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78" name="文本框 77"/>
            <p:cNvSpPr txBox="1"/>
            <p:nvPr/>
          </p:nvSpPr>
          <p:spPr>
            <a:xfrm>
              <a:off x="861981" y="2006948"/>
              <a:ext cx="54378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dirty="0" smtClean="0">
                  <a:latin typeface="GB Pinyinok-B" panose="02010601030101010101" pitchFamily="2" charset="-122"/>
                  <a:ea typeface="GB Pinyinok-B" panose="02010601030101010101" pitchFamily="2" charset="-122"/>
                </a:rPr>
                <a:t>a</a:t>
              </a:r>
              <a:endParaRPr lang="zh-CN" altLang="en-US" sz="4800" dirty="0">
                <a:latin typeface="GB Pinyinok-B" panose="02010601030101010101" pitchFamily="2" charset="-122"/>
                <a:ea typeface="GB Pinyinok-B" panose="02010601030101010101" pitchFamily="2" charset="-122"/>
              </a:endParaRPr>
            </a:p>
          </p:txBody>
        </p:sp>
        <p:sp>
          <p:nvSpPr>
            <p:cNvPr id="79" name="文本框 78"/>
            <p:cNvSpPr txBox="1"/>
            <p:nvPr/>
          </p:nvSpPr>
          <p:spPr>
            <a:xfrm>
              <a:off x="1555483" y="1148531"/>
              <a:ext cx="54378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dirty="0">
                  <a:latin typeface="GB Pinyinok-B" panose="02010601030101010101" pitchFamily="2" charset="-122"/>
                  <a:ea typeface="GB Pinyinok-B" panose="02010601030101010101" pitchFamily="2" charset="-122"/>
                </a:rPr>
                <a:t>o</a:t>
              </a:r>
              <a:endParaRPr lang="zh-CN" altLang="en-US" sz="4800" dirty="0">
                <a:latin typeface="GB Pinyinok-B" panose="02010601030101010101" pitchFamily="2" charset="-122"/>
                <a:ea typeface="GB Pinyinok-B" panose="02010601030101010101" pitchFamily="2" charset="-122"/>
              </a:endParaRPr>
            </a:p>
          </p:txBody>
        </p:sp>
        <p:sp>
          <p:nvSpPr>
            <p:cNvPr id="80" name="文本框 79"/>
            <p:cNvSpPr txBox="1"/>
            <p:nvPr/>
          </p:nvSpPr>
          <p:spPr>
            <a:xfrm>
              <a:off x="2919058" y="1175950"/>
              <a:ext cx="54378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dirty="0">
                  <a:latin typeface="GB Pinyinok-B" panose="02010601030101010101" pitchFamily="2" charset="-122"/>
                  <a:ea typeface="GB Pinyinok-B" panose="02010601030101010101" pitchFamily="2" charset="-122"/>
                </a:rPr>
                <a:t>i</a:t>
              </a:r>
              <a:endParaRPr lang="zh-CN" altLang="en-US" sz="4800" dirty="0">
                <a:latin typeface="GB Pinyinok-B" panose="02010601030101010101" pitchFamily="2" charset="-122"/>
                <a:ea typeface="GB Pinyinok-B" panose="02010601030101010101" pitchFamily="2" charset="-122"/>
              </a:endParaRPr>
            </a:p>
          </p:txBody>
        </p:sp>
        <p:sp>
          <p:nvSpPr>
            <p:cNvPr id="81" name="文本框 80"/>
            <p:cNvSpPr txBox="1"/>
            <p:nvPr/>
          </p:nvSpPr>
          <p:spPr>
            <a:xfrm>
              <a:off x="3533948" y="1836354"/>
              <a:ext cx="54378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dirty="0">
                  <a:latin typeface="GB Pinyinok-B" panose="02010601030101010101" pitchFamily="2" charset="-122"/>
                  <a:ea typeface="GB Pinyinok-B" panose="02010601030101010101" pitchFamily="2" charset="-122"/>
                </a:rPr>
                <a:t>u</a:t>
              </a:r>
              <a:endParaRPr lang="zh-CN" altLang="en-US" sz="4800" dirty="0">
                <a:latin typeface="GB Pinyinok-B" panose="02010601030101010101" pitchFamily="2" charset="-122"/>
                <a:ea typeface="GB Pinyinok-B" panose="02010601030101010101" pitchFamily="2" charset="-122"/>
              </a:endParaRPr>
            </a:p>
          </p:txBody>
        </p:sp>
        <p:sp>
          <p:nvSpPr>
            <p:cNvPr id="82" name="文本框 81"/>
            <p:cNvSpPr txBox="1"/>
            <p:nvPr/>
          </p:nvSpPr>
          <p:spPr>
            <a:xfrm>
              <a:off x="2129471" y="2389169"/>
              <a:ext cx="54665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dirty="0">
                  <a:solidFill>
                    <a:srgbClr val="FF0000"/>
                  </a:solidFill>
                  <a:latin typeface="GB Pinyinok-B" panose="02010601030101010101" pitchFamily="2" charset="-122"/>
                  <a:ea typeface="GB Pinyinok-B" panose="02010601030101010101" pitchFamily="2" charset="-122"/>
                </a:rPr>
                <a:t>m</a:t>
              </a:r>
              <a:endParaRPr lang="zh-CN" altLang="en-US" sz="4800" dirty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</a:endParaRPr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4743557" y="3801884"/>
            <a:ext cx="3357027" cy="2252763"/>
            <a:chOff x="767744" y="1002702"/>
            <a:chExt cx="3357027" cy="2252763"/>
          </a:xfrm>
        </p:grpSpPr>
        <p:sp>
          <p:nvSpPr>
            <p:cNvPr id="84" name="同心圆 83"/>
            <p:cNvSpPr/>
            <p:nvPr/>
          </p:nvSpPr>
          <p:spPr>
            <a:xfrm>
              <a:off x="1998720" y="2392098"/>
              <a:ext cx="895739" cy="858416"/>
            </a:xfrm>
            <a:prstGeom prst="donut">
              <a:avLst>
                <a:gd name="adj" fmla="val 13032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5" name="流程图: 联系 84"/>
            <p:cNvSpPr/>
            <p:nvPr/>
          </p:nvSpPr>
          <p:spPr>
            <a:xfrm>
              <a:off x="767744" y="2205486"/>
              <a:ext cx="709127" cy="615820"/>
            </a:xfrm>
            <a:prstGeom prst="flowChartConnector">
              <a:avLst/>
            </a:prstGeom>
            <a:ln>
              <a:solidFill>
                <a:srgbClr val="0070C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流程图: 联系 85"/>
            <p:cNvSpPr/>
            <p:nvPr/>
          </p:nvSpPr>
          <p:spPr>
            <a:xfrm>
              <a:off x="2165341" y="1179119"/>
              <a:ext cx="709127" cy="615820"/>
            </a:xfrm>
            <a:prstGeom prst="flowChartConnector">
              <a:avLst/>
            </a:prstGeom>
            <a:ln>
              <a:solidFill>
                <a:srgbClr val="0070C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流程图: 联系 87"/>
            <p:cNvSpPr/>
            <p:nvPr/>
          </p:nvSpPr>
          <p:spPr>
            <a:xfrm>
              <a:off x="3415644" y="2006947"/>
              <a:ext cx="709127" cy="615820"/>
            </a:xfrm>
            <a:prstGeom prst="flowChartConnector">
              <a:avLst/>
            </a:prstGeom>
            <a:ln>
              <a:solidFill>
                <a:srgbClr val="0070C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89" name="直接连接符 88"/>
            <p:cNvCxnSpPr>
              <a:stCxn id="85" idx="6"/>
              <a:endCxn id="84" idx="2"/>
            </p:cNvCxnSpPr>
            <p:nvPr/>
          </p:nvCxnSpPr>
          <p:spPr>
            <a:xfrm>
              <a:off x="1476871" y="2513396"/>
              <a:ext cx="521849" cy="30791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90" name="直接连接符 89"/>
            <p:cNvCxnSpPr>
              <a:stCxn id="94" idx="2"/>
              <a:endCxn id="84" idx="0"/>
            </p:cNvCxnSpPr>
            <p:nvPr/>
          </p:nvCxnSpPr>
          <p:spPr>
            <a:xfrm flipH="1">
              <a:off x="2446590" y="1833699"/>
              <a:ext cx="126193" cy="558399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92" name="直接连接符 91"/>
            <p:cNvCxnSpPr>
              <a:stCxn id="84" idx="6"/>
            </p:cNvCxnSpPr>
            <p:nvPr/>
          </p:nvCxnSpPr>
          <p:spPr>
            <a:xfrm flipV="1">
              <a:off x="2894459" y="2392098"/>
              <a:ext cx="521185" cy="429208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93" name="文本框 92"/>
            <p:cNvSpPr txBox="1"/>
            <p:nvPr/>
          </p:nvSpPr>
          <p:spPr>
            <a:xfrm>
              <a:off x="861981" y="2006948"/>
              <a:ext cx="54378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dirty="0" smtClean="0">
                  <a:latin typeface="GB Pinyinok-B" panose="02010601030101010101" pitchFamily="2" charset="-122"/>
                  <a:ea typeface="GB Pinyinok-B" panose="02010601030101010101" pitchFamily="2" charset="-122"/>
                </a:rPr>
                <a:t>a</a:t>
              </a:r>
              <a:endParaRPr lang="zh-CN" altLang="en-US" sz="4800" dirty="0">
                <a:latin typeface="GB Pinyinok-B" panose="02010601030101010101" pitchFamily="2" charset="-122"/>
                <a:ea typeface="GB Pinyinok-B" panose="02010601030101010101" pitchFamily="2" charset="-122"/>
              </a:endParaRPr>
            </a:p>
          </p:txBody>
        </p:sp>
        <p:sp>
          <p:nvSpPr>
            <p:cNvPr id="94" name="文本框 93"/>
            <p:cNvSpPr txBox="1"/>
            <p:nvPr/>
          </p:nvSpPr>
          <p:spPr>
            <a:xfrm>
              <a:off x="2300890" y="1002702"/>
              <a:ext cx="54378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dirty="0">
                  <a:latin typeface="GB Pinyinok-B" panose="02010601030101010101" pitchFamily="2" charset="-122"/>
                  <a:ea typeface="GB Pinyinok-B" panose="02010601030101010101" pitchFamily="2" charset="-122"/>
                </a:rPr>
                <a:t>o</a:t>
              </a:r>
              <a:endParaRPr lang="zh-CN" altLang="en-US" sz="4800" dirty="0">
                <a:latin typeface="GB Pinyinok-B" panose="02010601030101010101" pitchFamily="2" charset="-122"/>
                <a:ea typeface="GB Pinyinok-B" panose="02010601030101010101" pitchFamily="2" charset="-122"/>
              </a:endParaRPr>
            </a:p>
          </p:txBody>
        </p:sp>
        <p:sp>
          <p:nvSpPr>
            <p:cNvPr id="96" name="文本框 95"/>
            <p:cNvSpPr txBox="1"/>
            <p:nvPr/>
          </p:nvSpPr>
          <p:spPr>
            <a:xfrm>
              <a:off x="3533948" y="1836354"/>
              <a:ext cx="54378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dirty="0">
                  <a:latin typeface="GB Pinyinok-B" panose="02010601030101010101" pitchFamily="2" charset="-122"/>
                  <a:ea typeface="GB Pinyinok-B" panose="02010601030101010101" pitchFamily="2" charset="-122"/>
                </a:rPr>
                <a:t>u</a:t>
              </a:r>
              <a:endParaRPr lang="zh-CN" altLang="en-US" sz="4800" dirty="0">
                <a:latin typeface="GB Pinyinok-B" panose="02010601030101010101" pitchFamily="2" charset="-122"/>
                <a:ea typeface="GB Pinyinok-B" panose="02010601030101010101" pitchFamily="2" charset="-122"/>
              </a:endParaRPr>
            </a:p>
          </p:txBody>
        </p:sp>
        <p:sp>
          <p:nvSpPr>
            <p:cNvPr id="97" name="文本框 96"/>
            <p:cNvSpPr txBox="1"/>
            <p:nvPr/>
          </p:nvSpPr>
          <p:spPr>
            <a:xfrm>
              <a:off x="2246580" y="2424468"/>
              <a:ext cx="54665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dirty="0">
                  <a:solidFill>
                    <a:srgbClr val="FF0000"/>
                  </a:solidFill>
                  <a:latin typeface="GB Pinyinok-B" panose="02010601030101010101" pitchFamily="2" charset="-122"/>
                  <a:ea typeface="GB Pinyinok-B" panose="02010601030101010101" pitchFamily="2" charset="-122"/>
                </a:rPr>
                <a:t>f</a:t>
              </a:r>
              <a:endParaRPr lang="zh-CN" altLang="en-US" sz="4800" dirty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</a:endParaRP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235581" y="288843"/>
            <a:ext cx="182614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cap="none" spc="0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课堂小练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148651" y="1073234"/>
            <a:ext cx="744572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dist"/>
            <a:r>
              <a:rPr lang="zh-CN" altLang="en-US" sz="4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读句子</a:t>
            </a:r>
            <a:endParaRPr lang="zh-CN" altLang="en-US" sz="40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61128" y="1980736"/>
            <a:ext cx="11430872" cy="36379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85800" indent="-685800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zh-CN" altLang="en-US" sz="4800" dirty="0" smtClean="0">
                <a:latin typeface="微软雅黑" panose="020B0503020204020204" charset="-122"/>
                <a:ea typeface="微软雅黑" panose="020B0503020204020204" charset="-122"/>
              </a:rPr>
              <a:t>八（   ）只小兔，拔（    ）萝卜。</a:t>
            </a:r>
            <a:endParaRPr lang="en-US" altLang="zh-CN" sz="4800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 marL="685800" indent="-685800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zh-CN" altLang="en-US" sz="4800" dirty="0">
                <a:latin typeface="微软雅黑" panose="020B0503020204020204" charset="-122"/>
                <a:ea typeface="微软雅黑" panose="020B0503020204020204" charset="-122"/>
              </a:rPr>
              <a:t>大</a:t>
            </a:r>
            <a:r>
              <a:rPr lang="zh-CN" altLang="en-US" sz="4800" dirty="0" smtClean="0">
                <a:latin typeface="微软雅黑" panose="020B0503020204020204" charset="-122"/>
                <a:ea typeface="微软雅黑" panose="020B0503020204020204" charset="-122"/>
              </a:rPr>
              <a:t>瀑（    ）布（    ），真迷（    ）人。</a:t>
            </a:r>
            <a:endParaRPr lang="en-US" altLang="zh-CN" sz="4800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 marL="685800" indent="-685800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zh-CN" altLang="en-US" sz="4800" dirty="0" smtClean="0">
                <a:latin typeface="微软雅黑" panose="020B0503020204020204" charset="-122"/>
                <a:ea typeface="微软雅黑" panose="020B0503020204020204" charset="-122"/>
              </a:rPr>
              <a:t>妈妈（    ）陪我搭积木（    ）。</a:t>
            </a:r>
            <a:endParaRPr lang="en-US" altLang="zh-CN" sz="4800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 marL="685800" indent="-685800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zh-CN" altLang="en-US" sz="4800" dirty="0" smtClean="0">
                <a:latin typeface="微软雅黑" panose="020B0503020204020204" charset="-122"/>
                <a:ea typeface="微软雅黑" panose="020B0503020204020204" charset="-122"/>
              </a:rPr>
              <a:t>伯伯（    ）扶（    ）婆婆（    ）。</a:t>
            </a:r>
            <a:endParaRPr lang="zh-CN" altLang="en-US" sz="48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235581" y="288843"/>
            <a:ext cx="182614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cap="none" spc="0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课堂小练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4865590" y="873618"/>
            <a:ext cx="20129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b="1" u="sng"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b="1" u="sng"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b="1" u="sng"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b="1" u="sng"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b="1" u="sng"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sz="2400" b="1" u="sng"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sz="2400" b="1" u="sng"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sz="2400" b="1" u="sng"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sz="2400" b="1" u="sng"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  <a:cs typeface="+mn-cs"/>
              </a:defRPr>
            </a:lvl9pPr>
          </a:lstStyle>
          <a:p>
            <a:pPr eaLnBrk="1" hangingPunct="1"/>
            <a:r>
              <a:rPr lang="zh-CN" altLang="en-US" sz="3600" dirty="0">
                <a:latin typeface="微软雅黑" panose="020B0503020204020204" charset="-122"/>
                <a:ea typeface="微软雅黑" panose="020B0503020204020204" charset="-122"/>
              </a:rPr>
              <a:t>爬山看佛</a:t>
            </a:r>
            <a:endParaRPr lang="zh-CN" altLang="en-US" sz="36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Text Box 10"/>
          <p:cNvSpPr txBox="1">
            <a:spLocks noChangeArrowheads="1"/>
          </p:cNvSpPr>
          <p:nvPr/>
        </p:nvSpPr>
        <p:spPr bwMode="auto">
          <a:xfrm>
            <a:off x="4361737" y="1771344"/>
            <a:ext cx="38417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b="1" u="sng"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b="1" u="sng"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b="1" u="sng"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b="1" u="sng"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b="1" u="sng"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sz="2400" b="1" u="sng"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sz="2400" b="1" u="sng"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sz="2400" b="1" u="sng"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sz="2400" b="1" u="sng"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  <a:cs typeface="+mn-cs"/>
              </a:defRPr>
            </a:lvl9pPr>
          </a:lstStyle>
          <a:p>
            <a:pPr eaLnBrk="1" hangingPunct="1"/>
            <a:r>
              <a:rPr lang="zh-CN" altLang="en-US" sz="3600" b="0" u="none" dirty="0">
                <a:latin typeface="微软雅黑" panose="020B0503020204020204" charset="-122"/>
                <a:ea typeface="微软雅黑" panose="020B0503020204020204" charset="-122"/>
              </a:rPr>
              <a:t>爸爸带我爬山坡。</a:t>
            </a:r>
            <a:endParaRPr lang="zh-CN" altLang="en-US" sz="3600" b="0" u="none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Text Box 13"/>
          <p:cNvSpPr txBox="1">
            <a:spLocks noChangeArrowheads="1"/>
          </p:cNvSpPr>
          <p:nvPr/>
        </p:nvSpPr>
        <p:spPr bwMode="auto">
          <a:xfrm>
            <a:off x="4430161" y="2669070"/>
            <a:ext cx="38417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b="1" u="sng"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b="1" u="sng"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b="1" u="sng"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b="1" u="sng"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b="1" u="sng"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sz="2400" b="1" u="sng"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sz="2400" b="1" u="sng"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sz="2400" b="1" u="sng"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sz="2400" b="1" u="sng"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  <a:cs typeface="+mn-cs"/>
              </a:defRPr>
            </a:lvl9pPr>
          </a:lstStyle>
          <a:p>
            <a:pPr eaLnBrk="1" hangingPunct="1"/>
            <a:r>
              <a:rPr lang="zh-CN" altLang="en-US" sz="3600" b="0" u="none" dirty="0">
                <a:latin typeface="微软雅黑" panose="020B0503020204020204" charset="-122"/>
                <a:ea typeface="微软雅黑" panose="020B0503020204020204" charset="-122"/>
              </a:rPr>
              <a:t>爬上山坡看大佛。</a:t>
            </a:r>
            <a:endParaRPr lang="zh-CN" altLang="en-US" sz="3600" b="0" u="none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Text Box 16"/>
          <p:cNvSpPr txBox="1">
            <a:spLocks noChangeArrowheads="1"/>
          </p:cNvSpPr>
          <p:nvPr/>
        </p:nvSpPr>
        <p:spPr bwMode="auto">
          <a:xfrm>
            <a:off x="4430161" y="3550637"/>
            <a:ext cx="38417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b="1" u="sng"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b="1" u="sng"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b="1" u="sng"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b="1" u="sng"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b="1" u="sng"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sz="2400" b="1" u="sng"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sz="2400" b="1" u="sng"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sz="2400" b="1" u="sng"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sz="2400" b="1" u="sng"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2" charset="-122"/>
                <a:cs typeface="+mn-cs"/>
              </a:defRPr>
            </a:lvl9pPr>
          </a:lstStyle>
          <a:p>
            <a:pPr eaLnBrk="1" hangingPunct="1"/>
            <a:r>
              <a:rPr lang="zh-CN" altLang="en-US" sz="3600" b="0" u="none" dirty="0">
                <a:latin typeface="微软雅黑" panose="020B0503020204020204" charset="-122"/>
                <a:ea typeface="微软雅黑" panose="020B0503020204020204" charset="-122"/>
              </a:rPr>
              <a:t>大喇叭里正广播。</a:t>
            </a:r>
            <a:endParaRPr lang="zh-CN" altLang="en-US" sz="3600" b="0" u="none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430161" y="4464522"/>
            <a:ext cx="401424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latin typeface="微软雅黑" panose="020B0503020204020204" charset="-122"/>
                <a:ea typeface="微软雅黑" panose="020B0503020204020204" charset="-122"/>
              </a:rPr>
              <a:t>爱护大佛不要摸。 </a:t>
            </a:r>
            <a:endParaRPr lang="zh-CN" altLang="en-US" sz="36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云形标注 4"/>
          <p:cNvSpPr/>
          <p:nvPr/>
        </p:nvSpPr>
        <p:spPr>
          <a:xfrm rot="20741977" flipV="1">
            <a:off x="8757846" y="4437604"/>
            <a:ext cx="2564535" cy="1715555"/>
          </a:xfrm>
          <a:prstGeom prst="cloudCallout">
            <a:avLst>
              <a:gd name="adj1" fmla="val -58955"/>
              <a:gd name="adj2" fmla="val 6604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235581" y="288843"/>
            <a:ext cx="182614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cap="none" spc="0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课后作业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235581" y="873618"/>
            <a:ext cx="991932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40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       </a:t>
            </a:r>
            <a:r>
              <a:rPr lang="zh-CN" altLang="en-US" sz="40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今天我们认识了声母</a:t>
            </a:r>
            <a:r>
              <a:rPr lang="en-US" altLang="zh-CN" sz="4000" dirty="0" err="1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bpmf</a:t>
            </a:r>
            <a:r>
              <a:rPr lang="zh-CN" altLang="en-US" sz="40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，以及他们与不同单韵母的拼读</a:t>
            </a:r>
            <a:r>
              <a:rPr lang="zh-CN" altLang="en-US" sz="40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写</a:t>
            </a:r>
            <a:r>
              <a:rPr lang="zh-CN" altLang="en-US" sz="40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。请你把他们带回家，考考你们的父母，看看他们会吗？ </a:t>
            </a:r>
            <a:endParaRPr lang="zh-CN" altLang="en-US" sz="4000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 rot="21032048">
            <a:off x="8927089" y="4615793"/>
            <a:ext cx="260084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dirty="0" err="1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bpmf</a:t>
            </a:r>
            <a:endParaRPr lang="en-US" altLang="zh-CN" sz="7200" dirty="0" smtClean="0">
              <a:latin typeface="GB Pinyinok-B" panose="02010601030101010101" pitchFamily="2" charset="-122"/>
              <a:ea typeface="GB Pinyinok-B" panose="02010601030101010101" pitchFamily="2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440765" y="288843"/>
            <a:ext cx="141577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我会认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6634171" y="1627527"/>
            <a:ext cx="4337529" cy="13747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5000"/>
              </a:lnSpc>
            </a:pPr>
            <a:r>
              <a:rPr lang="zh-CN" altLang="en-US" sz="28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图上画的小朋友，</a:t>
            </a:r>
            <a:endParaRPr lang="en-US" altLang="zh-CN" sz="2800" dirty="0" smtClean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ts val="5000"/>
              </a:lnSpc>
            </a:pPr>
            <a:r>
              <a:rPr lang="zh-CN" altLang="en-US" sz="28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她在干什么？</a:t>
            </a:r>
            <a:endParaRPr lang="en-US" altLang="zh-CN" sz="2800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962" b="100000" l="0" r="97778">
                        <a14:foregroundMark x1="19630" y1="6410" x2="20370" y2="41667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440765" y="1479705"/>
            <a:ext cx="3337749" cy="3856954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0537686" y="3728433"/>
            <a:ext cx="1143000" cy="1785104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altLang="zh-CN" sz="11000" dirty="0" smtClean="0">
                <a:solidFill>
                  <a:srgbClr val="FF0000"/>
                </a:solidFill>
              </a:rPr>
              <a:t>b</a:t>
            </a:r>
            <a:endParaRPr lang="zh-CN" altLang="en-US" sz="11000" dirty="0">
              <a:solidFill>
                <a:srgbClr val="FF0000"/>
              </a:solidFill>
            </a:endParaRPr>
          </a:p>
        </p:txBody>
      </p:sp>
      <p:sp>
        <p:nvSpPr>
          <p:cNvPr id="6" name="右箭头 5"/>
          <p:cNvSpPr/>
          <p:nvPr/>
        </p:nvSpPr>
        <p:spPr>
          <a:xfrm>
            <a:off x="9117100" y="4376057"/>
            <a:ext cx="990286" cy="48985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4895178" y="3697655"/>
            <a:ext cx="3477986" cy="1815882"/>
            <a:chOff x="4895178" y="3697655"/>
            <a:chExt cx="3477986" cy="1815882"/>
          </a:xfrm>
        </p:grpSpPr>
        <p:sp>
          <p:nvSpPr>
            <p:cNvPr id="4" name="文本框 3"/>
            <p:cNvSpPr txBox="1"/>
            <p:nvPr/>
          </p:nvSpPr>
          <p:spPr>
            <a:xfrm>
              <a:off x="4895178" y="4497874"/>
              <a:ext cx="3477986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6000" dirty="0" smtClean="0">
                  <a:latin typeface="微软雅黑" panose="020B0503020204020204" charset="-122"/>
                  <a:ea typeface="微软雅黑" panose="020B0503020204020204" charset="-122"/>
                </a:rPr>
                <a:t>听  广  播</a:t>
              </a:r>
              <a:endParaRPr lang="zh-CN" altLang="en-US" sz="60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7268705" y="3697655"/>
              <a:ext cx="1104459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5400" b="1" dirty="0" err="1" smtClean="0">
                  <a:latin typeface="华文细黑" panose="02010600040101010101" pitchFamily="2" charset="-122"/>
                  <a:ea typeface="华文细黑" panose="02010600040101010101" pitchFamily="2" charset="-122"/>
                </a:rPr>
                <a:t>bō</a:t>
              </a:r>
              <a:endParaRPr lang="zh-CN" altLang="en-US" sz="5400" b="1" dirty="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440764" y="288843"/>
            <a:ext cx="141577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我</a:t>
            </a:r>
            <a:r>
              <a:rPr lang="zh-CN" altLang="en-US" sz="3200" b="1" dirty="0" smtClean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会</a:t>
            </a:r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读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矩形 1"/>
          <p:cNvSpPr>
            <a:spLocks noChangeArrowheads="1"/>
          </p:cNvSpPr>
          <p:nvPr/>
        </p:nvSpPr>
        <p:spPr bwMode="auto">
          <a:xfrm>
            <a:off x="3227682" y="3987334"/>
            <a:ext cx="2349908" cy="7241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200000"/>
              </a:lnSpc>
              <a:buFont typeface="Arial" panose="020B0604020202020204" pitchFamily="34" charset="0"/>
              <a:buNone/>
            </a:pPr>
            <a:r>
              <a:rPr lang="en-US" altLang="zh-CN" sz="2400" dirty="0">
                <a:latin typeface="GB Pinyinok-B" panose="02010601030101010101" pitchFamily="2" charset="-122"/>
                <a:ea typeface="GB Pinyinok-B" panose="02010601030101010101" pitchFamily="2" charset="-122"/>
              </a:rPr>
              <a:t> </a:t>
            </a:r>
            <a:endParaRPr lang="en-US" altLang="zh-CN" sz="2400" dirty="0">
              <a:latin typeface="GB Pinyinok-B" panose="02010601030101010101" pitchFamily="2" charset="-122"/>
              <a:ea typeface="GB Pinyinok-B" panose="02010601030101010101" pitchFamily="2" charset="-122"/>
            </a:endParaRPr>
          </a:p>
        </p:txBody>
      </p:sp>
      <p:sp>
        <p:nvSpPr>
          <p:cNvPr id="13" name="矩形 1"/>
          <p:cNvSpPr>
            <a:spLocks noChangeArrowheads="1"/>
          </p:cNvSpPr>
          <p:nvPr/>
        </p:nvSpPr>
        <p:spPr bwMode="auto">
          <a:xfrm>
            <a:off x="3397702" y="1190069"/>
            <a:ext cx="5578657" cy="21605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2800" dirty="0"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2800" dirty="0" smtClean="0">
                <a:latin typeface="微软雅黑" panose="020B0503020204020204" charset="-122"/>
                <a:ea typeface="微软雅黑" panose="020B0503020204020204" charset="-122"/>
              </a:rPr>
              <a:t>读</a:t>
            </a:r>
            <a:r>
              <a:rPr lang="en-US" altLang="zh-CN" sz="2800" dirty="0" smtClean="0">
                <a:latin typeface="微软雅黑" panose="020B0503020204020204" charset="-122"/>
                <a:ea typeface="微软雅黑" panose="020B0503020204020204" charset="-122"/>
              </a:rPr>
              <a:t>b</a:t>
            </a:r>
            <a:r>
              <a:rPr lang="zh-CN" altLang="en-US" sz="2800" dirty="0" smtClean="0">
                <a:latin typeface="微软雅黑" panose="020B0503020204020204" charset="-122"/>
                <a:ea typeface="微软雅黑" panose="020B0503020204020204" charset="-122"/>
              </a:rPr>
              <a:t>时，要先把双唇闭</a:t>
            </a: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</a:rPr>
              <a:t>合</a:t>
            </a:r>
            <a:r>
              <a:rPr lang="zh-CN" altLang="en-US" sz="2800" dirty="0" smtClean="0">
                <a:latin typeface="微软雅黑" panose="020B0503020204020204" charset="-122"/>
                <a:ea typeface="微软雅黑" panose="020B0503020204020204" charset="-122"/>
              </a:rPr>
              <a:t>，然后将双唇突然打开，让气流爆发出来，要读得又短又轻，声带不颤动，也不送气。跟我一起试试看：</a:t>
            </a:r>
            <a:endParaRPr lang="en-US" altLang="zh-CN" sz="28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397702" y="3718104"/>
            <a:ext cx="5837110" cy="5384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微软雅黑" panose="020B0503020204020204" charset="-122"/>
                <a:ea typeface="微软雅黑" panose="020B0503020204020204" charset="-122"/>
              </a:rPr>
              <a:t>大菠萝，</a:t>
            </a:r>
            <a:r>
              <a:rPr lang="en-US" altLang="zh-CN" sz="2800" b="1" dirty="0" smtClean="0">
                <a:latin typeface="微软雅黑" panose="020B0503020204020204" charset="-122"/>
                <a:ea typeface="微软雅黑" panose="020B0503020204020204" charset="-122"/>
              </a:rPr>
              <a:t>b  </a:t>
            </a:r>
            <a:r>
              <a:rPr lang="en-US" altLang="zh-CN" sz="2800" b="1" dirty="0" err="1" smtClean="0">
                <a:latin typeface="微软雅黑" panose="020B0503020204020204" charset="-122"/>
                <a:ea typeface="微软雅黑" panose="020B0503020204020204" charset="-122"/>
              </a:rPr>
              <a:t>b</a:t>
            </a:r>
            <a:r>
              <a:rPr lang="en-US" altLang="zh-CN" sz="2800" b="1" dirty="0" smtClean="0">
                <a:latin typeface="微软雅黑" panose="020B0503020204020204" charset="-122"/>
                <a:ea typeface="微软雅黑" panose="020B0503020204020204" charset="-122"/>
              </a:rPr>
              <a:t>  </a:t>
            </a:r>
            <a:r>
              <a:rPr lang="en-US" altLang="zh-CN" sz="2800" b="1" dirty="0" err="1" smtClean="0">
                <a:latin typeface="微软雅黑" panose="020B0503020204020204" charset="-122"/>
                <a:ea typeface="微软雅黑" panose="020B0503020204020204" charset="-122"/>
              </a:rPr>
              <a:t>b</a:t>
            </a:r>
            <a:r>
              <a:rPr lang="en-US" altLang="zh-CN" sz="2800" b="1" dirty="0" smtClean="0">
                <a:latin typeface="微软雅黑" panose="020B0503020204020204" charset="-122"/>
                <a:ea typeface="微软雅黑" panose="020B0503020204020204" charset="-122"/>
              </a:rPr>
              <a:t>.  </a:t>
            </a:r>
            <a:r>
              <a:rPr lang="zh-CN" altLang="en-US" sz="2800" b="1" dirty="0" smtClean="0">
                <a:latin typeface="微软雅黑" panose="020B0503020204020204" charset="-122"/>
                <a:ea typeface="微软雅黑" panose="020B0503020204020204" charset="-122"/>
              </a:rPr>
              <a:t>小广播，</a:t>
            </a:r>
            <a:r>
              <a:rPr lang="en-US" altLang="zh-CN" sz="2800" b="1" dirty="0" smtClean="0">
                <a:latin typeface="微软雅黑" panose="020B0503020204020204" charset="-122"/>
                <a:ea typeface="微软雅黑" panose="020B0503020204020204" charset="-122"/>
              </a:rPr>
              <a:t>b  </a:t>
            </a:r>
            <a:r>
              <a:rPr lang="en-US" altLang="zh-CN" sz="2800" b="1" dirty="0" err="1" smtClean="0">
                <a:latin typeface="微软雅黑" panose="020B0503020204020204" charset="-122"/>
                <a:ea typeface="微软雅黑" panose="020B0503020204020204" charset="-122"/>
              </a:rPr>
              <a:t>b</a:t>
            </a:r>
            <a:r>
              <a:rPr lang="en-US" altLang="zh-CN" sz="2800" b="1" dirty="0" smtClean="0">
                <a:latin typeface="微软雅黑" panose="020B0503020204020204" charset="-122"/>
                <a:ea typeface="微软雅黑" panose="020B0503020204020204" charset="-122"/>
              </a:rPr>
              <a:t>  </a:t>
            </a:r>
            <a:r>
              <a:rPr lang="en-US" altLang="zh-CN" sz="2800" b="1" dirty="0" err="1" smtClean="0">
                <a:latin typeface="微软雅黑" panose="020B0503020204020204" charset="-122"/>
                <a:ea typeface="微软雅黑" panose="020B0503020204020204" charset="-122"/>
              </a:rPr>
              <a:t>b</a:t>
            </a:r>
            <a:r>
              <a:rPr lang="en-US" altLang="zh-CN" sz="2800" b="1" dirty="0" smtClean="0">
                <a:latin typeface="微软雅黑" panose="020B0503020204020204" charset="-122"/>
                <a:ea typeface="微软雅黑" panose="020B0503020204020204" charset="-122"/>
              </a:rPr>
              <a:t>.</a:t>
            </a:r>
            <a:endParaRPr lang="zh-CN" altLang="en-US" sz="28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440765" y="288843"/>
            <a:ext cx="141577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我会写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785685" y="2922293"/>
            <a:ext cx="3069772" cy="32657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1785685" y="3640750"/>
            <a:ext cx="3069772" cy="16329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1785685" y="2203836"/>
            <a:ext cx="3069772" cy="32657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1769356" y="4359207"/>
            <a:ext cx="3069772" cy="16329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1769356" y="2922293"/>
            <a:ext cx="3069772" cy="32657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7" name="文本框 16"/>
          <p:cNvSpPr txBox="1"/>
          <p:nvPr/>
        </p:nvSpPr>
        <p:spPr>
          <a:xfrm>
            <a:off x="2553127" y="2279721"/>
            <a:ext cx="120831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40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336897" y="2403891"/>
            <a:ext cx="120831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b</a:t>
            </a:r>
            <a:endParaRPr lang="zh-CN" altLang="en-US" sz="9600" dirty="0">
              <a:latin typeface="GB Pinyinok-B" panose="02010601030101010101" pitchFamily="2" charset="-122"/>
              <a:ea typeface="GB Pinyinok-B" panose="02010601030101010101" pitchFamily="2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585785" y="3700308"/>
            <a:ext cx="120831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40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035070" y="2003781"/>
            <a:ext cx="11756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第一线</a:t>
            </a:r>
            <a:endParaRPr lang="zh-CN" altLang="en-US" sz="2000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051399" y="2722239"/>
            <a:ext cx="11756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第二线</a:t>
            </a:r>
            <a:endParaRPr lang="zh-CN" altLang="en-US" sz="2000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5035070" y="3440695"/>
            <a:ext cx="11756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第三线</a:t>
            </a:r>
            <a:endParaRPr lang="zh-CN" altLang="en-US" sz="2000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5067728" y="4159152"/>
            <a:ext cx="11756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第四线</a:t>
            </a:r>
            <a:endParaRPr lang="zh-CN" altLang="en-US" sz="2000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6475103" y="2948498"/>
            <a:ext cx="152901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latin typeface="微软雅黑" panose="020B0503020204020204" charset="-122"/>
                <a:ea typeface="微软雅黑" panose="020B0503020204020204" charset="-122"/>
              </a:rPr>
              <a:t>分</a:t>
            </a:r>
            <a:r>
              <a:rPr lang="en-US" altLang="zh-CN" sz="4000" dirty="0" smtClean="0"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sz="4000" dirty="0" smtClean="0">
                <a:latin typeface="微软雅黑" panose="020B0503020204020204" charset="-122"/>
                <a:ea typeface="微软雅黑" panose="020B0503020204020204" charset="-122"/>
              </a:rPr>
              <a:t>笔</a:t>
            </a:r>
            <a:endParaRPr lang="zh-CN" altLang="en-US" sz="40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左大括号 5"/>
          <p:cNvSpPr/>
          <p:nvPr/>
        </p:nvSpPr>
        <p:spPr>
          <a:xfrm>
            <a:off x="8235836" y="2501469"/>
            <a:ext cx="111182" cy="1685955"/>
          </a:xfrm>
          <a:prstGeom prst="leftBrace">
            <a:avLst/>
          </a:prstGeom>
          <a:solidFill>
            <a:schemeClr val="tx1"/>
          </a:solidFill>
          <a:ln w="254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8703129" y="2309413"/>
            <a:ext cx="19431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latin typeface="微软雅黑" panose="020B0503020204020204" charset="-122"/>
                <a:ea typeface="微软雅黑" panose="020B0503020204020204" charset="-122"/>
              </a:rPr>
              <a:t>左边竖</a:t>
            </a:r>
            <a:endParaRPr lang="zh-CN" altLang="en-US" sz="40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8742021" y="3818092"/>
            <a:ext cx="19431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latin typeface="微软雅黑" panose="020B0503020204020204" charset="-122"/>
                <a:ea typeface="微软雅黑" panose="020B0503020204020204" charset="-122"/>
              </a:rPr>
              <a:t>右半圆</a:t>
            </a:r>
            <a:endParaRPr lang="zh-CN" altLang="en-US" sz="40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085467" y="2415587"/>
            <a:ext cx="109401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l</a:t>
            </a:r>
            <a:endParaRPr lang="zh-CN" altLang="en-US" sz="9600" dirty="0">
              <a:latin typeface="GB Pinyinok-B" panose="02010601030101010101" pitchFamily="2" charset="-122"/>
              <a:ea typeface="GB Pinyinok-B" panose="02010601030101010101" pitchFamily="2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4" grpId="0"/>
      <p:bldP spid="6" grpId="0" animBg="1"/>
      <p:bldP spid="7" grpId="0"/>
      <p:bldP spid="27" grpId="0"/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440765" y="288843"/>
            <a:ext cx="141577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我会认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6634171" y="1596531"/>
            <a:ext cx="4337529" cy="13747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5000"/>
              </a:lnSpc>
            </a:pPr>
            <a:r>
              <a:rPr lang="zh-CN" altLang="en-US" sz="28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图上画的小朋友，</a:t>
            </a:r>
            <a:endParaRPr lang="en-US" altLang="zh-CN" sz="2800" dirty="0" smtClean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ts val="5000"/>
              </a:lnSpc>
            </a:pPr>
            <a:r>
              <a:rPr lang="zh-CN" altLang="en-US" sz="28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他在干什么？</a:t>
            </a:r>
            <a:endParaRPr lang="en-US" altLang="zh-CN" sz="2800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537686" y="3483505"/>
            <a:ext cx="1143000" cy="1785104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altLang="zh-CN" sz="11000" dirty="0" smtClean="0">
                <a:solidFill>
                  <a:srgbClr val="FF0000"/>
                </a:solidFill>
              </a:rPr>
              <a:t>p</a:t>
            </a:r>
            <a:endParaRPr lang="zh-CN" altLang="en-US" sz="11000" dirty="0">
              <a:solidFill>
                <a:srgbClr val="FF0000"/>
              </a:solidFill>
            </a:endParaRPr>
          </a:p>
        </p:txBody>
      </p:sp>
      <p:sp>
        <p:nvSpPr>
          <p:cNvPr id="6" name="右箭头 5"/>
          <p:cNvSpPr/>
          <p:nvPr/>
        </p:nvSpPr>
        <p:spPr>
          <a:xfrm>
            <a:off x="9117100" y="4376057"/>
            <a:ext cx="990286" cy="48985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971" b="99353" l="1866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275185" y="1236372"/>
            <a:ext cx="3385145" cy="3903020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5149722" y="3600553"/>
            <a:ext cx="3537078" cy="2031326"/>
            <a:chOff x="5149722" y="3600553"/>
            <a:chExt cx="3537078" cy="2031326"/>
          </a:xfrm>
        </p:grpSpPr>
        <p:sp>
          <p:nvSpPr>
            <p:cNvPr id="4" name="文本框 3"/>
            <p:cNvSpPr txBox="1"/>
            <p:nvPr/>
          </p:nvSpPr>
          <p:spPr>
            <a:xfrm>
              <a:off x="5149722" y="4616216"/>
              <a:ext cx="3477986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6000" dirty="0" smtClean="0">
                  <a:latin typeface="微软雅黑" panose="020B0503020204020204" charset="-122"/>
                  <a:ea typeface="微软雅黑" panose="020B0503020204020204" charset="-122"/>
                </a:rPr>
                <a:t>爬  </a:t>
              </a:r>
              <a:r>
                <a:rPr lang="zh-CN" altLang="en-US" sz="6000" dirty="0">
                  <a:latin typeface="微软雅黑" panose="020B0503020204020204" charset="-122"/>
                  <a:ea typeface="微软雅黑" panose="020B0503020204020204" charset="-122"/>
                </a:rPr>
                <a:t>山</a:t>
              </a:r>
              <a:r>
                <a:rPr lang="zh-CN" altLang="en-US" sz="6000" dirty="0" smtClean="0">
                  <a:latin typeface="微软雅黑" panose="020B0503020204020204" charset="-122"/>
                  <a:ea typeface="微软雅黑" panose="020B0503020204020204" charset="-122"/>
                </a:rPr>
                <a:t>  </a:t>
              </a:r>
              <a:r>
                <a:rPr lang="zh-CN" altLang="en-US" sz="6000" dirty="0">
                  <a:latin typeface="微软雅黑" panose="020B0503020204020204" charset="-122"/>
                  <a:ea typeface="微软雅黑" panose="020B0503020204020204" charset="-122"/>
                </a:rPr>
                <a:t>坡</a:t>
              </a:r>
              <a:endParaRPr lang="zh-CN" altLang="en-US" sz="60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7462434" y="3600553"/>
              <a:ext cx="1224366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6000" dirty="0" err="1">
                  <a:latin typeface="GB Pinyinok-B" panose="02010601030101010101" pitchFamily="2" charset="-122"/>
                  <a:ea typeface="GB Pinyinok-B" panose="02010601030101010101" pitchFamily="2" charset="-122"/>
                </a:rPr>
                <a:t>pō</a:t>
              </a:r>
              <a:endParaRPr lang="zh-CN" altLang="en-US" sz="6000" dirty="0">
                <a:latin typeface="GB Pinyinok-B" panose="02010601030101010101" pitchFamily="2" charset="-122"/>
                <a:ea typeface="GB Pinyinok-B" panose="02010601030101010101" pitchFamily="2" charset="-122"/>
              </a:endParaRP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440764" y="288843"/>
            <a:ext cx="141577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我</a:t>
            </a:r>
            <a:r>
              <a:rPr lang="zh-CN" altLang="en-US" sz="3200" b="1" dirty="0" smtClean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会</a:t>
            </a:r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读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矩形 1"/>
          <p:cNvSpPr>
            <a:spLocks noChangeArrowheads="1"/>
          </p:cNvSpPr>
          <p:nvPr/>
        </p:nvSpPr>
        <p:spPr bwMode="auto">
          <a:xfrm>
            <a:off x="3227682" y="3987334"/>
            <a:ext cx="2349908" cy="7241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200000"/>
              </a:lnSpc>
              <a:buFont typeface="Arial" panose="020B0604020202020204" pitchFamily="34" charset="0"/>
              <a:buNone/>
            </a:pPr>
            <a:r>
              <a:rPr lang="en-US" altLang="zh-CN" sz="2400" dirty="0">
                <a:latin typeface="GB Pinyinok-B" panose="02010601030101010101" pitchFamily="2" charset="-122"/>
                <a:ea typeface="GB Pinyinok-B" panose="02010601030101010101" pitchFamily="2" charset="-122"/>
              </a:rPr>
              <a:t> </a:t>
            </a:r>
            <a:endParaRPr lang="en-US" altLang="zh-CN" sz="2400" dirty="0">
              <a:latin typeface="GB Pinyinok-B" panose="02010601030101010101" pitchFamily="2" charset="-122"/>
              <a:ea typeface="GB Pinyinok-B" panose="02010601030101010101" pitchFamily="2" charset="-122"/>
            </a:endParaRPr>
          </a:p>
        </p:txBody>
      </p:sp>
      <p:sp>
        <p:nvSpPr>
          <p:cNvPr id="13" name="矩形 1"/>
          <p:cNvSpPr>
            <a:spLocks noChangeArrowheads="1"/>
          </p:cNvSpPr>
          <p:nvPr/>
        </p:nvSpPr>
        <p:spPr bwMode="auto">
          <a:xfrm>
            <a:off x="3397702" y="1190069"/>
            <a:ext cx="5578657" cy="21605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2800" dirty="0"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2800" dirty="0" smtClean="0">
                <a:latin typeface="微软雅黑" panose="020B0503020204020204" charset="-122"/>
                <a:ea typeface="微软雅黑" panose="020B0503020204020204" charset="-122"/>
              </a:rPr>
              <a:t>读</a:t>
            </a:r>
            <a:r>
              <a:rPr lang="en-US" altLang="zh-CN" sz="2800" dirty="0" smtClean="0">
                <a:latin typeface="微软雅黑" panose="020B0503020204020204" charset="-122"/>
                <a:ea typeface="微软雅黑" panose="020B0503020204020204" charset="-122"/>
              </a:rPr>
              <a:t>p</a:t>
            </a:r>
            <a:r>
              <a:rPr lang="zh-CN" altLang="en-US" sz="2800" dirty="0" smtClean="0">
                <a:latin typeface="微软雅黑" panose="020B0503020204020204" charset="-122"/>
                <a:ea typeface="微软雅黑" panose="020B0503020204020204" charset="-122"/>
              </a:rPr>
              <a:t>时，先把双唇闭和，然后将双唇突然打开，送出很强的一口气，要读得又短又轻噢！跟我一起试试看：</a:t>
            </a:r>
            <a:endParaRPr lang="en-US" altLang="zh-CN" sz="28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397702" y="3718104"/>
            <a:ext cx="5837110" cy="5384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微软雅黑" panose="020B0503020204020204" charset="-122"/>
                <a:ea typeface="微软雅黑" panose="020B0503020204020204" charset="-122"/>
              </a:rPr>
              <a:t>妹妹泼水，</a:t>
            </a:r>
            <a:r>
              <a:rPr lang="en-US" altLang="zh-CN" sz="2800" b="1" dirty="0" smtClean="0">
                <a:latin typeface="微软雅黑" panose="020B0503020204020204" charset="-122"/>
                <a:ea typeface="微软雅黑" panose="020B0503020204020204" charset="-122"/>
              </a:rPr>
              <a:t>p </a:t>
            </a:r>
            <a:r>
              <a:rPr lang="en-US" altLang="zh-CN" sz="2800" b="1" dirty="0" err="1" smtClean="0">
                <a:latin typeface="微软雅黑" panose="020B0503020204020204" charset="-122"/>
                <a:ea typeface="微软雅黑" panose="020B0503020204020204" charset="-122"/>
              </a:rPr>
              <a:t>p</a:t>
            </a:r>
            <a:r>
              <a:rPr lang="en-US" altLang="zh-CN" sz="2800" b="1" dirty="0" smtClean="0"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en-US" altLang="zh-CN" sz="2800" b="1" dirty="0" err="1" smtClean="0">
                <a:latin typeface="微软雅黑" panose="020B0503020204020204" charset="-122"/>
                <a:ea typeface="微软雅黑" panose="020B0503020204020204" charset="-122"/>
              </a:rPr>
              <a:t>p</a:t>
            </a:r>
            <a:r>
              <a:rPr lang="en-US" altLang="zh-CN" sz="2800" b="1" dirty="0" smtClean="0">
                <a:latin typeface="微软雅黑" panose="020B0503020204020204" charset="-122"/>
                <a:ea typeface="微软雅黑" panose="020B0503020204020204" charset="-122"/>
              </a:rPr>
              <a:t>,</a:t>
            </a:r>
            <a:r>
              <a:rPr lang="zh-CN" altLang="en-US" sz="2800" b="1" dirty="0" smtClean="0">
                <a:latin typeface="微软雅黑" panose="020B0503020204020204" charset="-122"/>
                <a:ea typeface="微软雅黑" panose="020B0503020204020204" charset="-122"/>
              </a:rPr>
              <a:t>我们爬山，</a:t>
            </a:r>
            <a:r>
              <a:rPr lang="en-US" altLang="zh-CN" sz="2800" b="1" dirty="0" smtClean="0">
                <a:latin typeface="微软雅黑" panose="020B0503020204020204" charset="-122"/>
                <a:ea typeface="微软雅黑" panose="020B0503020204020204" charset="-122"/>
              </a:rPr>
              <a:t>p </a:t>
            </a:r>
            <a:r>
              <a:rPr lang="en-US" altLang="zh-CN" sz="2800" b="1" dirty="0" err="1" smtClean="0">
                <a:latin typeface="微软雅黑" panose="020B0503020204020204" charset="-122"/>
                <a:ea typeface="微软雅黑" panose="020B0503020204020204" charset="-122"/>
              </a:rPr>
              <a:t>p</a:t>
            </a:r>
            <a:r>
              <a:rPr lang="en-US" altLang="zh-CN" sz="2800" b="1" dirty="0" smtClean="0"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en-US" altLang="zh-CN" sz="2800" b="1" dirty="0" err="1" smtClean="0">
                <a:latin typeface="微软雅黑" panose="020B0503020204020204" charset="-122"/>
                <a:ea typeface="微软雅黑" panose="020B0503020204020204" charset="-122"/>
              </a:rPr>
              <a:t>p</a:t>
            </a:r>
            <a:r>
              <a:rPr lang="en-US" altLang="zh-CN" sz="2800" b="1" dirty="0" smtClean="0">
                <a:latin typeface="微软雅黑" panose="020B0503020204020204" charset="-122"/>
                <a:ea typeface="微软雅黑" panose="020B0503020204020204" charset="-122"/>
              </a:rPr>
              <a:t>.</a:t>
            </a:r>
            <a:endParaRPr lang="zh-CN" altLang="en-US" sz="28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440765" y="288843"/>
            <a:ext cx="141577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我会写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785685" y="2922293"/>
            <a:ext cx="3069772" cy="32657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1785685" y="3640750"/>
            <a:ext cx="3069772" cy="16329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1785685" y="2203836"/>
            <a:ext cx="3069772" cy="32657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1769356" y="4359207"/>
            <a:ext cx="3069772" cy="16329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1769356" y="2922293"/>
            <a:ext cx="3069772" cy="32657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7" name="文本框 16"/>
          <p:cNvSpPr txBox="1"/>
          <p:nvPr/>
        </p:nvSpPr>
        <p:spPr>
          <a:xfrm>
            <a:off x="2553127" y="2279721"/>
            <a:ext cx="120831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40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336897" y="2403891"/>
            <a:ext cx="120831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p</a:t>
            </a:r>
            <a:endParaRPr lang="zh-CN" altLang="en-US" sz="9600" dirty="0">
              <a:latin typeface="GB Pinyinok-B" panose="02010601030101010101" pitchFamily="2" charset="-122"/>
              <a:ea typeface="GB Pinyinok-B" panose="02010601030101010101" pitchFamily="2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585785" y="3700308"/>
            <a:ext cx="120831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40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035070" y="2003781"/>
            <a:ext cx="11756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第一线</a:t>
            </a:r>
            <a:endParaRPr lang="zh-CN" altLang="en-US" sz="2000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051399" y="2722239"/>
            <a:ext cx="11756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第二线</a:t>
            </a:r>
            <a:endParaRPr lang="zh-CN" altLang="en-US" sz="2000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5035070" y="3440695"/>
            <a:ext cx="11756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第三线</a:t>
            </a:r>
            <a:endParaRPr lang="zh-CN" altLang="en-US" sz="2000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5067728" y="4159152"/>
            <a:ext cx="11756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第四线</a:t>
            </a:r>
            <a:endParaRPr lang="zh-CN" altLang="en-US" sz="2000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6475103" y="2948498"/>
            <a:ext cx="152901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latin typeface="微软雅黑" panose="020B0503020204020204" charset="-122"/>
                <a:ea typeface="微软雅黑" panose="020B0503020204020204" charset="-122"/>
              </a:rPr>
              <a:t>分</a:t>
            </a:r>
            <a:r>
              <a:rPr lang="en-US" altLang="zh-CN" sz="4000" dirty="0" smtClean="0"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sz="4000" dirty="0" smtClean="0">
                <a:latin typeface="微软雅黑" panose="020B0503020204020204" charset="-122"/>
                <a:ea typeface="微软雅黑" panose="020B0503020204020204" charset="-122"/>
              </a:rPr>
              <a:t>笔</a:t>
            </a:r>
            <a:endParaRPr lang="zh-CN" altLang="en-US" sz="40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左大括号 5"/>
          <p:cNvSpPr/>
          <p:nvPr/>
        </p:nvSpPr>
        <p:spPr>
          <a:xfrm>
            <a:off x="8235836" y="2501469"/>
            <a:ext cx="111182" cy="1685955"/>
          </a:xfrm>
          <a:prstGeom prst="leftBrace">
            <a:avLst/>
          </a:prstGeom>
          <a:solidFill>
            <a:schemeClr val="tx1"/>
          </a:solidFill>
          <a:ln w="254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8703129" y="2309413"/>
            <a:ext cx="19431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latin typeface="微软雅黑" panose="020B0503020204020204" charset="-122"/>
                <a:ea typeface="微软雅黑" panose="020B0503020204020204" charset="-122"/>
              </a:rPr>
              <a:t>左边竖</a:t>
            </a:r>
            <a:endParaRPr lang="zh-CN" altLang="en-US" sz="40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8742021" y="3818092"/>
            <a:ext cx="19431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latin typeface="微软雅黑" panose="020B0503020204020204" charset="-122"/>
                <a:ea typeface="微软雅黑" panose="020B0503020204020204" charset="-122"/>
              </a:rPr>
              <a:t>右半圆</a:t>
            </a:r>
            <a:endParaRPr lang="zh-CN" altLang="en-US" sz="40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064828" y="2655865"/>
            <a:ext cx="109401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l</a:t>
            </a:r>
            <a:endParaRPr lang="zh-CN" altLang="en-US" sz="9600" dirty="0">
              <a:latin typeface="GB Pinyinok-B" panose="02010601030101010101" pitchFamily="2" charset="-122"/>
              <a:ea typeface="GB Pinyinok-B" panose="02010601030101010101" pitchFamily="2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4" grpId="0"/>
      <p:bldP spid="6" grpId="0" animBg="1"/>
      <p:bldP spid="7" grpId="0"/>
      <p:bldP spid="27" grpId="0"/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235581" y="288843"/>
            <a:ext cx="182614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课文讲解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148651" y="1218043"/>
            <a:ext cx="7429501" cy="363791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>
              <a:lnSpc>
                <a:spcPct val="120000"/>
              </a:lnSpc>
            </a:pPr>
            <a:r>
              <a:rPr lang="zh-CN" altLang="en-US" sz="4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              想一想</a:t>
            </a:r>
            <a:endParaRPr lang="en-US" altLang="zh-CN" sz="48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4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            </a:t>
            </a:r>
            <a:r>
              <a:rPr lang="en-US" altLang="zh-CN" sz="9600" dirty="0" smtClean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b     p</a:t>
            </a:r>
            <a:endParaRPr lang="en-US" altLang="zh-CN" sz="9600" dirty="0" smtClean="0">
              <a:solidFill>
                <a:srgbClr val="FF0000"/>
              </a:solidFill>
              <a:latin typeface="GB Pinyinok-B" panose="02010601030101010101" pitchFamily="2" charset="-122"/>
              <a:ea typeface="GB Pinyinok-B" panose="02010601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4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       他们有什么不一样？</a:t>
            </a:r>
            <a:endParaRPr lang="zh-CN" altLang="en-US" sz="48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1536</Words>
  <Application>WPS 演示</Application>
  <PresentationFormat>自定义</PresentationFormat>
  <Paragraphs>318</Paragraphs>
  <Slides>27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8" baseType="lpstr">
      <vt:lpstr>Arial</vt:lpstr>
      <vt:lpstr>宋体</vt:lpstr>
      <vt:lpstr>Wingdings</vt:lpstr>
      <vt:lpstr>微软雅黑</vt:lpstr>
      <vt:lpstr>GB Pinyinok-B</vt:lpstr>
      <vt:lpstr>华文细黑</vt:lpstr>
      <vt:lpstr>Calibri</vt:lpstr>
      <vt:lpstr>Arial Unicode MS</vt:lpstr>
      <vt:lpstr>Calibri Light</vt:lpstr>
      <vt:lpstr>黑体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subject>语文备课大师【全免费】</dc:subject>
  <dc:creator>语文备课大师【全免费】</dc:creator>
  <cp:keywords>语文备课大师【全免费】</cp:keywords>
  <dc:description>语文备课大师【全免费】</dc:description>
  <cp:lastModifiedBy>Administrator</cp:lastModifiedBy>
  <cp:revision>语文备课大师【全免费】</cp:revision>
  <cp:lastPrinted>2018-04-06T08:03:00Z</cp:lastPrinted>
  <dcterms:created xsi:type="dcterms:W3CDTF">2016-02-25T11:28:00Z</dcterms:created>
  <dcterms:modified xsi:type="dcterms:W3CDTF">2018-07-06T01:25:51Z</dcterms:modified>
  <cp:category>语文备课大师【全免费】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2052-10.1.0.7400</vt:lpwstr>
  </property>
</Properties>
</file>