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459" r:id="rId3"/>
    <p:sldId id="454" r:id="rId4"/>
    <p:sldId id="402" r:id="rId5"/>
    <p:sldId id="473" r:id="rId6"/>
    <p:sldId id="475" r:id="rId7"/>
    <p:sldId id="476" r:id="rId8"/>
    <p:sldId id="477" r:id="rId9"/>
    <p:sldId id="478" r:id="rId10"/>
    <p:sldId id="479" r:id="rId11"/>
    <p:sldId id="296" r:id="rId12"/>
    <p:sldId id="297" r:id="rId13"/>
    <p:sldId id="299" r:id="rId14"/>
    <p:sldId id="447" r:id="rId15"/>
    <p:sldId id="482" r:id="rId16"/>
    <p:sldId id="455" r:id="rId17"/>
    <p:sldId id="312" r:id="rId18"/>
    <p:sldId id="428" r:id="rId19"/>
    <p:sldId id="446" r:id="rId20"/>
    <p:sldId id="435" r:id="rId21"/>
    <p:sldId id="457" r:id="rId2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66FF"/>
    <a:srgbClr val="008000"/>
    <a:srgbClr val="FF0066"/>
    <a:srgbClr val="000000"/>
    <a:srgbClr val="009900"/>
    <a:srgbClr val="00FF00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50"/>
    <p:restoredTop sz="94634"/>
  </p:normalViewPr>
  <p:slideViewPr>
    <p:cSldViewPr showGuides="1">
      <p:cViewPr varScale="1">
        <p:scale>
          <a:sx n="86" d="100"/>
          <a:sy n="86" d="100"/>
        </p:scale>
        <p:origin x="1386" y="72"/>
      </p:cViewPr>
      <p:guideLst>
        <p:guide orient="horz" pos="2160"/>
        <p:guide pos="28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FFF2FF-BD5D-44A8-BE41-05B4346B4AB4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E94028-422C-4FB8-9561-18329DBF384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GIF"/><Relationship Id="rId3" Type="http://schemas.openxmlformats.org/officeDocument/2006/relationships/slide" Target="slide10.xml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hyperlink" Target="&#38632;&#28857;&#20799;.flv" TargetMode="Externa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8.png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hyperlink" Target="12&#12288;&#38632;&#28857;&#20799;&#12288;&amp;&#26366;&#27426;201504102140%20&#35838;&#25991;&#26391;&#35829;.flv" TargetMode="External"/><Relationship Id="rId2" Type="http://schemas.openxmlformats.org/officeDocument/2006/relationships/hyperlink" Target="&#38632;&#28857;&#20799;.flv" TargetMode="Externa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33.png"/><Relationship Id="rId13" Type="http://schemas.openxmlformats.org/officeDocument/2006/relationships/image" Target="../media/image32.png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38.GIF"/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9" Type="http://schemas.openxmlformats.org/officeDocument/2006/relationships/slideLayout" Target="../slideLayouts/slideLayout2.xml"/><Relationship Id="rId18" Type="http://schemas.openxmlformats.org/officeDocument/2006/relationships/audio" Target="../media/audio3.wav"/><Relationship Id="rId17" Type="http://schemas.openxmlformats.org/officeDocument/2006/relationships/image" Target="../media/image49.png"/><Relationship Id="rId16" Type="http://schemas.microsoft.com/office/2007/relationships/media" Target="file:///G:\&#38632;&#28857;&#20799;\&#30011;&#30473;&#40479;&#30340;&#21483;&#22768;.mp3" TargetMode="External"/><Relationship Id="rId15" Type="http://schemas.openxmlformats.org/officeDocument/2006/relationships/audio" Target="file:///G:\&#38632;&#28857;&#20799;\&#30011;&#30473;&#40479;&#30340;&#21483;&#22768;.mp3" TargetMode="External"/><Relationship Id="rId14" Type="http://schemas.openxmlformats.org/officeDocument/2006/relationships/image" Target="../media/image48.GIF"/><Relationship Id="rId13" Type="http://schemas.openxmlformats.org/officeDocument/2006/relationships/image" Target="../media/image47.GIF"/><Relationship Id="rId12" Type="http://schemas.openxmlformats.org/officeDocument/2006/relationships/image" Target="../media/image46.png"/><Relationship Id="rId11" Type="http://schemas.openxmlformats.org/officeDocument/2006/relationships/image" Target="../media/image45.png"/><Relationship Id="rId10" Type="http://schemas.openxmlformats.org/officeDocument/2006/relationships/image" Target="../media/image44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2" descr="雨点儿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431338" cy="6811963"/>
          </a:xfrm>
          <a:ln/>
        </p:spPr>
      </p:pic>
      <p:sp>
        <p:nvSpPr>
          <p:cNvPr id="3074" name="AutoShape 3">
            <a:hlinkClick r:id="" action="ppaction://noaction">
              <a:snd r:embed="rId2" name="breeze.wav"/>
            </a:hlinkClick>
          </p:cNvPr>
          <p:cNvSpPr/>
          <p:nvPr/>
        </p:nvSpPr>
        <p:spPr>
          <a:xfrm>
            <a:off x="5292725" y="1989138"/>
            <a:ext cx="1042988" cy="1042987"/>
          </a:xfrm>
          <a:prstGeom prst="actionButtonSound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5" name="AutoShape 4">
            <a:hlinkClick r:id="" action="ppaction://noaction">
              <a:snd r:embed="rId2" name="breeze.wav"/>
            </a:hlinkClick>
          </p:cNvPr>
          <p:cNvSpPr/>
          <p:nvPr/>
        </p:nvSpPr>
        <p:spPr>
          <a:xfrm>
            <a:off x="7812088" y="5373688"/>
            <a:ext cx="1042987" cy="1042987"/>
          </a:xfrm>
          <a:prstGeom prst="actionButtonSound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6" name="AutoShape 5"/>
          <p:cNvSpPr/>
          <p:nvPr/>
        </p:nvSpPr>
        <p:spPr>
          <a:xfrm>
            <a:off x="4067175" y="3284538"/>
            <a:ext cx="1042988" cy="1042987"/>
          </a:xfrm>
          <a:prstGeom prst="actionButtonSound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7" name="AutoShape 6"/>
          <p:cNvSpPr/>
          <p:nvPr/>
        </p:nvSpPr>
        <p:spPr>
          <a:xfrm>
            <a:off x="4211638" y="1916113"/>
            <a:ext cx="1042987" cy="1042987"/>
          </a:xfrm>
          <a:prstGeom prst="actionButtonSound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8" name="Text Box 7"/>
          <p:cNvSpPr txBox="1"/>
          <p:nvPr/>
        </p:nvSpPr>
        <p:spPr>
          <a:xfrm>
            <a:off x="1908175" y="1557338"/>
            <a:ext cx="6335713" cy="2378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342900" indent="-342900"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千条线，万条线，</a:t>
            </a:r>
            <a:endParaRPr lang="zh-CN" altLang="en-US" sz="6000" b="1" dirty="0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落到水里都不见。</a:t>
            </a:r>
            <a:endParaRPr lang="zh-CN" altLang="en-US" sz="6000" b="1" dirty="0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235" y="360045"/>
            <a:ext cx="6101715" cy="4576445"/>
          </a:xfrm>
          <a:prstGeom prst="rect">
            <a:avLst/>
          </a:prstGeom>
        </p:spPr>
      </p:pic>
      <p:sp>
        <p:nvSpPr>
          <p:cNvPr id="49155" name="Text Box 3"/>
          <p:cNvSpPr txBox="1"/>
          <p:nvPr/>
        </p:nvSpPr>
        <p:spPr>
          <a:xfrm>
            <a:off x="355283" y="3933825"/>
            <a:ext cx="8740775" cy="27070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6000" b="1" dirty="0">
                <a:solidFill>
                  <a:srgbClr val="FF00FF"/>
                </a:solidFill>
                <a:latin typeface="黑体" panose="02010609060101010101" charset="-122"/>
                <a:ea typeface="黑体" panose="02010609060101010101" charset="-122"/>
              </a:rPr>
              <a:t>数不清</a:t>
            </a:r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的雨点儿，</a:t>
            </a:r>
            <a:endParaRPr lang="en-US" altLang="zh-CN" sz="60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从</a:t>
            </a:r>
            <a:r>
              <a:rPr lang="zh-CN" altLang="en-US" sz="6000" b="1" dirty="0">
                <a:solidFill>
                  <a:srgbClr val="2C0AF6"/>
                </a:solidFill>
                <a:latin typeface="黑体" panose="02010609060101010101" charset="-122"/>
                <a:ea typeface="黑体" panose="02010609060101010101" charset="-122"/>
              </a:rPr>
              <a:t>云彩</a:t>
            </a:r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里</a:t>
            </a:r>
            <a:r>
              <a:rPr lang="zh-CN" altLang="en-US" sz="6000" b="1" dirty="0">
                <a:solidFill>
                  <a:srgbClr val="FF6600"/>
                </a:solidFill>
                <a:latin typeface="黑体" panose="02010609060101010101" charset="-122"/>
                <a:ea typeface="黑体" panose="02010609060101010101" charset="-122"/>
              </a:rPr>
              <a:t>飘落</a:t>
            </a:r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下来</a:t>
            </a: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Text Box 4"/>
          <p:cNvSpPr txBox="1"/>
          <p:nvPr/>
        </p:nvSpPr>
        <p:spPr>
          <a:xfrm>
            <a:off x="684213" y="3933825"/>
            <a:ext cx="90678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8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0179" name="Text Box 3"/>
          <p:cNvSpPr txBox="1"/>
          <p:nvPr/>
        </p:nvSpPr>
        <p:spPr>
          <a:xfrm>
            <a:off x="0" y="5562600"/>
            <a:ext cx="7848600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天上的星星</a:t>
            </a:r>
            <a:r>
              <a:rPr lang="zh-CN" altLang="en-US" sz="6600" b="1" dirty="0">
                <a:solidFill>
                  <a:srgbClr val="CC00CC"/>
                </a:solidFill>
                <a:latin typeface="楷体" panose="02010609060101010101" charset="-122"/>
                <a:ea typeface="楷体" panose="02010609060101010101" charset="-122"/>
              </a:rPr>
              <a:t>数不清</a:t>
            </a:r>
            <a:r>
              <a:rPr lang="zh-CN" altLang="en-US" sz="66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6600" b="1" dirty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735" y="545465"/>
            <a:ext cx="4866640" cy="3041650"/>
          </a:xfrm>
          <a:prstGeom prst="rect">
            <a:avLst/>
          </a:prstGeom>
        </p:spPr>
      </p:pic>
      <p:pic>
        <p:nvPicPr>
          <p:cNvPr id="2" name="图片 1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545465"/>
            <a:ext cx="3924300" cy="2933700"/>
          </a:xfrm>
          <a:prstGeom prst="rect">
            <a:avLst/>
          </a:prstGeom>
        </p:spPr>
      </p:pic>
      <p:sp>
        <p:nvSpPr>
          <p:cNvPr id="14338" name="Oval 5">
            <a:hlinkClick r:id="rId3" action="ppaction://hlinksldjump"/>
          </p:cNvPr>
          <p:cNvSpPr/>
          <p:nvPr/>
        </p:nvSpPr>
        <p:spPr>
          <a:xfrm>
            <a:off x="7696200" y="5943600"/>
            <a:ext cx="609600" cy="304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6338" y="306388"/>
            <a:ext cx="712946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漫天飞舞的雪花</a:t>
            </a: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楷体_GB2312" pitchFamily="49" charset="-122"/>
              </a:rPr>
              <a:t>数不清</a:t>
            </a:r>
            <a:endParaRPr lang="zh-CN" altLang="en-US" b="1" dirty="0">
              <a:solidFill>
                <a:schemeClr val="accent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" name="图片 4" descr="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890" y="3668395"/>
            <a:ext cx="3943985" cy="29578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endParaRPr lang="zh-CN" altLang="en-US" dirty="0"/>
          </a:p>
        </p:txBody>
      </p:sp>
      <p:pic>
        <p:nvPicPr>
          <p:cNvPr id="15362" name="Picture 6" descr="http://www.jpcai.com/upfiles/photo/200510/2005101720573099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44463"/>
            <a:ext cx="5759450" cy="32178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5"/>
          <p:cNvGrpSpPr/>
          <p:nvPr/>
        </p:nvGrpSpPr>
        <p:grpSpPr>
          <a:xfrm>
            <a:off x="-1071562" y="-261937"/>
            <a:ext cx="11306175" cy="6646862"/>
            <a:chOff x="-1260475" y="0"/>
            <a:chExt cx="11304588" cy="6646863"/>
          </a:xfrm>
        </p:grpSpPr>
        <p:pic>
          <p:nvPicPr>
            <p:cNvPr id="15364" name="Picture 6" descr="http://www.jpcai.com/upfiles/photo/200510/20051017205730995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260475" y="0"/>
              <a:ext cx="5761038" cy="32178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5" name="TextBox 9"/>
            <p:cNvSpPr txBox="1"/>
            <p:nvPr/>
          </p:nvSpPr>
          <p:spPr>
            <a:xfrm>
              <a:off x="971550" y="1700213"/>
              <a:ext cx="936625" cy="11699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7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空</a:t>
              </a:r>
              <a:endParaRPr lang="zh-CN" altLang="en-US" sz="7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TextBox 9"/>
            <p:cNvSpPr txBox="1"/>
            <p:nvPr/>
          </p:nvSpPr>
          <p:spPr>
            <a:xfrm>
              <a:off x="3708400" y="1844675"/>
              <a:ext cx="935038" cy="1169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7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问</a:t>
              </a:r>
              <a:endParaRPr lang="zh-CN" altLang="en-US" sz="7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5367" name="组合 24"/>
            <p:cNvGrpSpPr/>
            <p:nvPr/>
          </p:nvGrpSpPr>
          <p:grpSpPr>
            <a:xfrm>
              <a:off x="4284663" y="115888"/>
              <a:ext cx="5759450" cy="3217862"/>
              <a:chOff x="4284663" y="115888"/>
              <a:chExt cx="5759450" cy="3217862"/>
            </a:xfrm>
          </p:grpSpPr>
          <p:pic>
            <p:nvPicPr>
              <p:cNvPr id="15368" name="Picture 6" descr="http://www.jpcai.com/upfiles/photo/200510/20051017205730995.gif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284663" y="115888"/>
                <a:ext cx="5759450" cy="32178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69" name="TextBox 9"/>
              <p:cNvSpPr txBox="1"/>
              <p:nvPr/>
            </p:nvSpPr>
            <p:spPr>
              <a:xfrm>
                <a:off x="6516688" y="1817688"/>
                <a:ext cx="935037" cy="11699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7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方</a:t>
                </a:r>
                <a:endParaRPr lang="zh-CN" altLang="en-US" sz="7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5370" name="Picture 6" descr="http://www.jpcai.com/upfiles/photo/200510/20051017205730995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757238" y="3284538"/>
              <a:ext cx="5761038" cy="32178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1" name="TextBox 9"/>
            <p:cNvSpPr txBox="1"/>
            <p:nvPr/>
          </p:nvSpPr>
          <p:spPr>
            <a:xfrm>
              <a:off x="1476375" y="5084763"/>
              <a:ext cx="935038" cy="1158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7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彩</a:t>
              </a:r>
              <a:endParaRPr lang="zh-CN" altLang="en-US" sz="7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5372" name="Picture 6" descr="http://www.jpcai.com/upfiles/photo/200510/20051017205730995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39975" y="3429000"/>
              <a:ext cx="5761038" cy="32178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3" name="TextBox 9"/>
            <p:cNvSpPr txBox="1"/>
            <p:nvPr/>
          </p:nvSpPr>
          <p:spPr>
            <a:xfrm>
              <a:off x="4643438" y="5157788"/>
              <a:ext cx="936625" cy="11582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7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绿</a:t>
              </a:r>
              <a:endParaRPr lang="zh-CN" altLang="en-US" sz="7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5374" name="Picture 2" descr="http://9.ims.365imgs.cn/9/8/e1/35622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575" y="5551488"/>
            <a:ext cx="1368425" cy="1306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3497263" y="2946400"/>
            <a:ext cx="1101725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数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5325" y="814388"/>
            <a:ext cx="1101725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彩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60963" y="2946400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长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59238" y="814388"/>
            <a:ext cx="1101725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半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97050" y="2946400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问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46400" y="5397500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空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32038" y="814388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到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81663" y="814388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方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02513" y="814388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没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62738" y="2946400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更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00538" y="5341938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绿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92800" y="5094288"/>
            <a:ext cx="1100138" cy="11890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出</a:t>
            </a:r>
            <a:endParaRPr lang="zh-CN" altLang="en-US" sz="7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内容占位符 3" descr="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8488" y="468313"/>
            <a:ext cx="1198562" cy="1712912"/>
          </a:xfrm>
          <a:ln/>
        </p:spPr>
      </p:pic>
      <p:pic>
        <p:nvPicPr>
          <p:cNvPr id="5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038" y="468313"/>
            <a:ext cx="1165225" cy="1665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8" y="542925"/>
            <a:ext cx="1146175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100" y="542925"/>
            <a:ext cx="1211263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825" y="542925"/>
            <a:ext cx="1179513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0" y="2698750"/>
            <a:ext cx="1177925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263" y="2698750"/>
            <a:ext cx="1179512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5238" y="2698750"/>
            <a:ext cx="1177925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738" y="2587625"/>
            <a:ext cx="1177925" cy="168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188" y="4902200"/>
            <a:ext cx="1179512" cy="168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538" y="4846638"/>
            <a:ext cx="1177925" cy="1684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内容占位符 3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013" y="4846638"/>
            <a:ext cx="1177925" cy="1684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wrap="square" lIns="91440" tIns="45720" rIns="91440" bIns="45720" anchor="ctr"/>
          <a:p>
            <a:pPr/>
            <a:endParaRPr lang="zh-CN" altLang="en-US" dirty="0"/>
          </a:p>
        </p:txBody>
      </p:sp>
      <p:sp>
        <p:nvSpPr>
          <p:cNvPr id="17410" name="Rectangle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wrap="square" lIns="91440" tIns="45720" rIns="91440" bIns="45720" anchor="t"/>
          <a:p>
            <a:pPr/>
            <a:endParaRPr kumimoji="1"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17411" name="Picture 4" descr="3"/>
          <p:cNvPicPr>
            <a:picLocks noChangeAspect="1"/>
          </p:cNvPicPr>
          <p:nvPr/>
        </p:nvPicPr>
        <p:blipFill>
          <a:blip r:embed="rId1">
            <a:lum contrast="35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 descr="大雨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140200" y="1268413"/>
            <a:ext cx="3024188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 descr="小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1341438"/>
            <a:ext cx="1584325" cy="9890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4" name="Group 7"/>
          <p:cNvGrpSpPr/>
          <p:nvPr/>
        </p:nvGrpSpPr>
        <p:grpSpPr>
          <a:xfrm>
            <a:off x="2987675" y="333375"/>
            <a:ext cx="3744913" cy="1727200"/>
            <a:chOff x="0" y="0"/>
            <a:chExt cx="2086" cy="998"/>
          </a:xfrm>
        </p:grpSpPr>
        <p:sp>
          <p:nvSpPr>
            <p:cNvPr id="17415" name="WordArt 8"/>
            <p:cNvSpPr/>
            <p:nvPr/>
          </p:nvSpPr>
          <p:spPr>
            <a:xfrm>
              <a:off x="0" y="454"/>
              <a:ext cx="2086" cy="5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endPara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prstShdw prst="shdw17" dist="17961" dir="2699999">
                    <a:srgbClr val="990000"/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16" name="Text Box 9"/>
            <p:cNvSpPr txBox="1"/>
            <p:nvPr/>
          </p:nvSpPr>
          <p:spPr>
            <a:xfrm>
              <a:off x="998" y="0"/>
              <a:ext cx="103" cy="3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endParaRPr lang="en-US" altLang="zh-CN" sz="3600" b="1" dirty="0">
                <a:solidFill>
                  <a:srgbClr val="0000FF"/>
                </a:solidFill>
                <a:latin typeface="BatangChe" pitchFamily="49" charset="-127"/>
                <a:ea typeface="BatangChe" pitchFamily="49" charset="-127"/>
              </a:endParaRPr>
            </a:p>
          </p:txBody>
        </p:sp>
      </p:grpSp>
      <p:grpSp>
        <p:nvGrpSpPr>
          <p:cNvPr id="3" name="Group 10"/>
          <p:cNvGrpSpPr>
            <a:grpSpLocks noChangeAspect="1"/>
          </p:cNvGrpSpPr>
          <p:nvPr/>
        </p:nvGrpSpPr>
        <p:grpSpPr>
          <a:xfrm>
            <a:off x="925513" y="1125538"/>
            <a:ext cx="8218487" cy="4510087"/>
            <a:chOff x="0" y="0"/>
            <a:chExt cx="5088" cy="2745"/>
          </a:xfrm>
        </p:grpSpPr>
        <p:grpSp>
          <p:nvGrpSpPr>
            <p:cNvPr id="17418" name="Group 11"/>
            <p:cNvGrpSpPr>
              <a:grpSpLocks noChangeAspect="1"/>
            </p:cNvGrpSpPr>
            <p:nvPr/>
          </p:nvGrpSpPr>
          <p:grpSpPr>
            <a:xfrm>
              <a:off x="0" y="544"/>
              <a:ext cx="5088" cy="2069"/>
              <a:chOff x="0" y="0"/>
              <a:chExt cx="5088" cy="2069"/>
            </a:xfrm>
          </p:grpSpPr>
          <p:pic>
            <p:nvPicPr>
              <p:cNvPr id="17419" name="Picture 12" descr="大雨点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84" y="864"/>
                <a:ext cx="624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20" name="Picture 13" descr="小雨点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48"/>
                <a:ext cx="432" cy="3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21" name="Picture 14" descr="小雨点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6" y="0"/>
                <a:ext cx="432" cy="3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7422" name="Group 15"/>
              <p:cNvGrpSpPr>
                <a:grpSpLocks noChangeAspect="1"/>
              </p:cNvGrpSpPr>
              <p:nvPr/>
            </p:nvGrpSpPr>
            <p:grpSpPr>
              <a:xfrm>
                <a:off x="48" y="48"/>
                <a:ext cx="5040" cy="2021"/>
                <a:chOff x="0" y="0"/>
                <a:chExt cx="5040" cy="2021"/>
              </a:xfrm>
            </p:grpSpPr>
            <p:pic>
              <p:nvPicPr>
                <p:cNvPr id="17423" name="Picture 16" descr="大雨点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864"/>
                  <a:ext cx="624" cy="4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7424" name="Picture 17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24" y="1680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7425" name="Picture 18" descr="大雨点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792" y="0"/>
                  <a:ext cx="624" cy="4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7426" name="Picture 19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08" y="1104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grpSp>
          <p:nvGrpSpPr>
            <p:cNvPr id="17427" name="Group 20"/>
            <p:cNvGrpSpPr>
              <a:grpSpLocks noChangeAspect="1"/>
            </p:cNvGrpSpPr>
            <p:nvPr/>
          </p:nvGrpSpPr>
          <p:grpSpPr>
            <a:xfrm>
              <a:off x="272" y="0"/>
              <a:ext cx="4800" cy="2745"/>
              <a:chOff x="0" y="0"/>
              <a:chExt cx="4800" cy="2745"/>
            </a:xfrm>
          </p:grpSpPr>
          <p:grpSp>
            <p:nvGrpSpPr>
              <p:cNvPr id="17428" name="Group 21"/>
              <p:cNvGrpSpPr>
                <a:grpSpLocks noChangeAspect="1"/>
              </p:cNvGrpSpPr>
              <p:nvPr/>
            </p:nvGrpSpPr>
            <p:grpSpPr>
              <a:xfrm>
                <a:off x="0" y="0"/>
                <a:ext cx="4800" cy="454"/>
                <a:chOff x="0" y="0"/>
                <a:chExt cx="4800" cy="454"/>
              </a:xfrm>
            </p:grpSpPr>
            <p:pic>
              <p:nvPicPr>
                <p:cNvPr id="17429" name="Picture 22" descr="大雨点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624" cy="4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7430" name="Picture 23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368" y="105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17431" name="Group 24"/>
              <p:cNvGrpSpPr>
                <a:grpSpLocks noChangeAspect="1"/>
              </p:cNvGrpSpPr>
              <p:nvPr/>
            </p:nvGrpSpPr>
            <p:grpSpPr>
              <a:xfrm>
                <a:off x="1542" y="1588"/>
                <a:ext cx="1200" cy="1157"/>
                <a:chOff x="0" y="0"/>
                <a:chExt cx="1200" cy="1157"/>
              </a:xfrm>
            </p:grpSpPr>
            <p:pic>
              <p:nvPicPr>
                <p:cNvPr id="17432" name="Picture 25" descr="大雨点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528"/>
                  <a:ext cx="624" cy="4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7433" name="Picture 26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68" y="0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7434" name="Picture 27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72" y="816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28" name="AutoShape 4"/>
          <p:cNvSpPr/>
          <p:nvPr/>
        </p:nvSpPr>
        <p:spPr>
          <a:xfrm>
            <a:off x="1547813" y="2708275"/>
            <a:ext cx="3744912" cy="863600"/>
          </a:xfrm>
          <a:prstGeom prst="wedgeRoundRectCallout">
            <a:avLst>
              <a:gd name="adj1" fmla="val 62338"/>
              <a:gd name="adj2" fmla="val -294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你要到哪里去？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" name="AutoShape 5"/>
          <p:cNvSpPr/>
          <p:nvPr/>
        </p:nvSpPr>
        <p:spPr>
          <a:xfrm>
            <a:off x="5292725" y="4076700"/>
            <a:ext cx="3527425" cy="1079500"/>
          </a:xfrm>
          <a:prstGeom prst="wedgeRoundRectCallout">
            <a:avLst>
              <a:gd name="adj1" fmla="val -28037"/>
              <a:gd name="adj2" fmla="val -15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3.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itchFamily="49" charset="-122"/>
              </a:rPr>
              <a:t>我要去没有花没有草的地方。</a:t>
            </a:r>
            <a:endParaRPr lang="zh-CN" altLang="en-US" sz="3200" b="1" dirty="0">
              <a:solidFill>
                <a:srgbClr val="FF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" name="AutoShape 3"/>
          <p:cNvSpPr/>
          <p:nvPr/>
        </p:nvSpPr>
        <p:spPr>
          <a:xfrm>
            <a:off x="179388" y="765175"/>
            <a:ext cx="3695700" cy="1295400"/>
          </a:xfrm>
          <a:prstGeom prst="wedgeRoundRectCallout">
            <a:avLst>
              <a:gd name="adj1" fmla="val 63403"/>
              <a:gd name="adj2" fmla="val 503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r>
              <a:rPr lang="zh-CN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zh-CN" altLang="x-none" sz="3200" b="1" dirty="0">
                <a:latin typeface="Times New Roman" panose="02020603050405020304" pitchFamily="18" charset="0"/>
                <a:ea typeface="楷体_GB2312" pitchFamily="49" charset="-122"/>
              </a:rPr>
              <a:t>我要去有花有草的地方。你呢？</a:t>
            </a:r>
            <a:endParaRPr lang="zh-CN" altLang="x-none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en-US" altLang="zh-CN" dirty="0"/>
              <a:t>                                             </a:t>
            </a:r>
            <a:endParaRPr lang="zh-CN" altLang="en-US" dirty="0"/>
          </a:p>
        </p:txBody>
      </p:sp>
      <p:pic>
        <p:nvPicPr>
          <p:cNvPr id="18434" name="Picture 3" descr="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6413"/>
          </a:xfrm>
          <a:ln/>
        </p:spPr>
      </p:pic>
      <p:sp>
        <p:nvSpPr>
          <p:cNvPr id="10244" name="Text Box 4"/>
          <p:cNvSpPr txBox="1"/>
          <p:nvPr/>
        </p:nvSpPr>
        <p:spPr>
          <a:xfrm>
            <a:off x="323850" y="549275"/>
            <a:ext cx="8243888" cy="4483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        半空中，大雨点儿问小雨点儿：“你要到哪里去？”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        小雨点儿回答：“我要去有花有草的地方。你呢？”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        大雨点儿说：“我要去没有花没有草的地方。”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6" name="TextBox 4">
            <a:hlinkClick r:id="rId2"/>
          </p:cNvPr>
          <p:cNvSpPr txBox="1"/>
          <p:nvPr/>
        </p:nvSpPr>
        <p:spPr>
          <a:xfrm>
            <a:off x="7524750" y="5876925"/>
            <a:ext cx="7191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7" name="Picture 2" descr="http://9.ims.365imgs.cn/9/8/e1/35622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5575" y="5551488"/>
            <a:ext cx="1368425" cy="1306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 descr="雨点儿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2513013" y="981075"/>
            <a:ext cx="6630987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不久，有花有草的地方，花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更红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了，草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更绿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了。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59" name="TextBox 3"/>
          <p:cNvSpPr txBox="1"/>
          <p:nvPr/>
        </p:nvSpPr>
        <p:spPr>
          <a:xfrm>
            <a:off x="1692275" y="2708275"/>
            <a:ext cx="719138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TextBox 7"/>
          <p:cNvSpPr txBox="1"/>
          <p:nvPr/>
        </p:nvSpPr>
        <p:spPr>
          <a:xfrm>
            <a:off x="4643438" y="2997200"/>
            <a:ext cx="244792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89" name="Picture 5" descr="http://img4.imgtn.bdimg.com/it/u=590903425,1173292359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420938"/>
            <a:ext cx="2449513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7" descr="http://pica.nipic.com/2007-12-04/2007124185642589_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260350"/>
            <a:ext cx="5327650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TextBox 10"/>
          <p:cNvSpPr txBox="1"/>
          <p:nvPr/>
        </p:nvSpPr>
        <p:spPr>
          <a:xfrm>
            <a:off x="7524750" y="4797425"/>
            <a:ext cx="1223963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274" name="Picture 11" descr="http://img3.imgtn.bdimg.com/it/u=809279479,2369124128&amp;fm=23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363" y="5373688"/>
            <a:ext cx="1314450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Picture 12" descr="http://www.910club.cn/ppt/beijing/uploadfiles_8374/201201/2012011410371638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315912"/>
            <a:ext cx="3816350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TextBox 11"/>
          <p:cNvSpPr txBox="1"/>
          <p:nvPr/>
        </p:nvSpPr>
        <p:spPr>
          <a:xfrm>
            <a:off x="6227763" y="549275"/>
            <a:ext cx="72072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7" name="TextBox 13"/>
          <p:cNvSpPr txBox="1"/>
          <p:nvPr/>
        </p:nvSpPr>
        <p:spPr>
          <a:xfrm>
            <a:off x="7380288" y="2781300"/>
            <a:ext cx="100806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8" name="TextBox 15"/>
          <p:cNvSpPr txBox="1"/>
          <p:nvPr/>
        </p:nvSpPr>
        <p:spPr>
          <a:xfrm>
            <a:off x="1908175" y="4005263"/>
            <a:ext cx="792163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9" name="TextBox 17"/>
          <p:cNvSpPr txBox="1"/>
          <p:nvPr/>
        </p:nvSpPr>
        <p:spPr>
          <a:xfrm>
            <a:off x="6156325" y="4292600"/>
            <a:ext cx="719138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0" name="TextBox 19"/>
          <p:cNvSpPr txBox="1"/>
          <p:nvPr/>
        </p:nvSpPr>
        <p:spPr>
          <a:xfrm>
            <a:off x="468313" y="1989138"/>
            <a:ext cx="8636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1" name="TextBox 21"/>
          <p:cNvSpPr txBox="1"/>
          <p:nvPr/>
        </p:nvSpPr>
        <p:spPr>
          <a:xfrm>
            <a:off x="7885113" y="5661025"/>
            <a:ext cx="64770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72" name="Picture 11" descr="http://img2.3lian.com/img2007/1/10/0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5513" y="3141663"/>
            <a:ext cx="4679950" cy="1184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2"/>
          <p:cNvGrpSpPr/>
          <p:nvPr/>
        </p:nvGrpSpPr>
        <p:grpSpPr>
          <a:xfrm>
            <a:off x="179388" y="188913"/>
            <a:ext cx="8569325" cy="5948362"/>
            <a:chOff x="179512" y="188640"/>
            <a:chExt cx="8568953" cy="5949280"/>
          </a:xfrm>
        </p:grpSpPr>
        <p:pic>
          <p:nvPicPr>
            <p:cNvPr id="19474" name="Picture 8" descr="http://www.jpcai.com/upfiles/photo/200510/20051017205730995.gif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9512" y="2636912"/>
              <a:ext cx="755577" cy="3867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5" name="Picture 8" descr="http://www.jpcai.com/upfiles/photo/200510/20051017205730995.gif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67944" y="188640"/>
              <a:ext cx="1296144" cy="74691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6" name="Picture 8" descr="http://www.jpcai.com/upfiles/photo/200510/20051017205730995.gif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40152" y="2420888"/>
              <a:ext cx="1152127" cy="792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7" name="Picture 8" descr="http://www.jpcai.com/upfiles/photo/200510/20051017205730995.gif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03648" y="3933056"/>
              <a:ext cx="1080120" cy="6027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8" name="Picture 8" descr="http://www.jpcai.com/upfiles/photo/200510/20051017205730995.gif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796136" y="4797152"/>
              <a:ext cx="1008112" cy="4587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79" name="Picture 8" descr="http://www.jpcai.com/upfiles/photo/200510/20051017205730995.gif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956376" y="5589240"/>
              <a:ext cx="792089" cy="548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80" name="Picture 8" descr="http://www.jpcai.com/upfiles/photo/200510/20051017205730995.gif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627784" y="3068960"/>
              <a:ext cx="1584176" cy="60275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9481" name="Picture 8" descr="http://www.jpcai.com/upfiles/photo/200510/20051017205730995.gif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0113" y="5516563"/>
            <a:ext cx="935037" cy="487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" descr="http://class.yhhx.com/classweb/Uploadfiles/2009723193813534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2"/>
          <p:cNvSpPr txBox="1"/>
          <p:nvPr/>
        </p:nvSpPr>
        <p:spPr>
          <a:xfrm>
            <a:off x="1619250" y="1628775"/>
            <a:ext cx="8785225" cy="477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小雨点儿来到了公园里，公园里的花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，草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TextBox 3"/>
          <p:cNvSpPr txBox="1"/>
          <p:nvPr/>
        </p:nvSpPr>
        <p:spPr>
          <a:xfrm>
            <a:off x="1547813" y="2852738"/>
            <a:ext cx="8424862" cy="477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小雨点儿来到了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_______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5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1506" name="Picture 3" descr="bk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07" name="Picture 4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4" y="3884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08" name="Picture 5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1" y="3339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09" name="Picture 6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7" y="4094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0" name="Picture 7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5" y="3249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1" name="Picture 8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7" y="3249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2" name="Picture 9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1" y="3113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3" name="Picture 10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8" y="3113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4" name="Picture 11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47" y="2614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5" name="Picture 12" descr="FLOW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4" y="2840"/>
              <a:ext cx="158" cy="22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14"/>
          <p:cNvGrpSpPr/>
          <p:nvPr/>
        </p:nvGrpSpPr>
        <p:grpSpPr>
          <a:xfrm>
            <a:off x="0" y="4027488"/>
            <a:ext cx="8291513" cy="2830512"/>
            <a:chOff x="0" y="436"/>
            <a:chExt cx="5223" cy="1783"/>
          </a:xfrm>
        </p:grpSpPr>
        <p:grpSp>
          <p:nvGrpSpPr>
            <p:cNvPr id="21517" name="Group 15"/>
            <p:cNvGrpSpPr/>
            <p:nvPr/>
          </p:nvGrpSpPr>
          <p:grpSpPr>
            <a:xfrm>
              <a:off x="0" y="436"/>
              <a:ext cx="5223" cy="1783"/>
              <a:chOff x="0" y="2537"/>
              <a:chExt cx="5223" cy="1783"/>
            </a:xfrm>
          </p:grpSpPr>
          <p:pic>
            <p:nvPicPr>
              <p:cNvPr id="21518" name="Picture 16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272996">
                <a:off x="2064" y="3263"/>
                <a:ext cx="327" cy="5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19" name="Picture 17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829066">
                <a:off x="2789" y="317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0" name="Picture 18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-370159">
                <a:off x="3855" y="3706"/>
                <a:ext cx="350" cy="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1" name="Picture 19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-684303">
                <a:off x="540" y="3036"/>
                <a:ext cx="324" cy="5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2" name="Picture 20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-1619884">
                <a:off x="1927" y="3308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3" name="Picture 21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395884">
                <a:off x="3651" y="3353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4" name="Picture 22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4535" y="2886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5" name="Picture 23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0" y="258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6" name="Picture 24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2650" y="264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7" name="Picture 25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4241" y="253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8" name="Picture 26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3052247">
                <a:off x="3427" y="3215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29" name="Picture 27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3741903">
                <a:off x="3689" y="2862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30" name="Picture 28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846271">
                <a:off x="4059" y="2900"/>
                <a:ext cx="247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31" name="Picture 29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1156" y="2854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32" name="Picture 30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838398">
                <a:off x="1292" y="2809"/>
                <a:ext cx="325" cy="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33" name="Picture 31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4950" y="330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34" name="Picture 32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1734792">
                <a:off x="113" y="2990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35" name="Picture 33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-2648687">
                <a:off x="1973" y="2809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536" name="Picture 34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1390710">
                <a:off x="2152" y="2879"/>
                <a:ext cx="208" cy="4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1537" name="Picture 35" descr="花11"/>
            <p:cNvPicPr>
              <a:picLocks noChangeAspect="1"/>
            </p:cNvPicPr>
            <p:nvPr/>
          </p:nvPicPr>
          <p:blipFill>
            <a:blip r:embed="rId3">
              <a:lum bright="17999"/>
            </a:blip>
            <a:stretch>
              <a:fillRect/>
            </a:stretch>
          </p:blipFill>
          <p:spPr>
            <a:xfrm rot="-1151576">
              <a:off x="3923" y="709"/>
              <a:ext cx="221" cy="38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36"/>
          <p:cNvGrpSpPr/>
          <p:nvPr/>
        </p:nvGrpSpPr>
        <p:grpSpPr>
          <a:xfrm>
            <a:off x="1187450" y="3860800"/>
            <a:ext cx="7513638" cy="1322388"/>
            <a:chOff x="748" y="2432"/>
            <a:chExt cx="4733" cy="833"/>
          </a:xfrm>
        </p:grpSpPr>
        <p:pic>
          <p:nvPicPr>
            <p:cNvPr id="21539" name="Picture 37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0" name="Picture 38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1" name="Picture 39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2" name="Picture 40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3" name="Picture 41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4" name="Picture 42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5" name="Picture 43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6" name="Picture 44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7" name="Picture 45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8" name="Picture 46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9" name="Picture 47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50" name="Picture 48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51" name="Picture 49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52" name="Picture 50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53" name="Picture 51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Group 52"/>
          <p:cNvGrpSpPr/>
          <p:nvPr/>
        </p:nvGrpSpPr>
        <p:grpSpPr>
          <a:xfrm>
            <a:off x="179388" y="3933825"/>
            <a:ext cx="8016875" cy="1465263"/>
            <a:chOff x="249" y="2523"/>
            <a:chExt cx="5050" cy="923"/>
          </a:xfrm>
        </p:grpSpPr>
        <p:pic>
          <p:nvPicPr>
            <p:cNvPr id="21555" name="Picture 53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7" y="324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56" name="Picture 54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18" y="2568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57" name="Picture 55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9" y="2523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58" name="Picture 56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5" y="252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59" name="Picture 57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23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60" name="Picture 58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53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61" name="Picture 59" descr="叶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30" y="2750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62" name="Picture 60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9" y="2614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63" name="Picture 61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1" y="2659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64" name="Picture 62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" y="2659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65" name="Picture 63" descr="叶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8" y="2931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20224" name="Picture 64" descr="A2_1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9113" y="2997200"/>
            <a:ext cx="1101725" cy="115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67" name="Text Box 65"/>
          <p:cNvSpPr txBox="1"/>
          <p:nvPr/>
        </p:nvSpPr>
        <p:spPr>
          <a:xfrm>
            <a:off x="900113" y="176213"/>
            <a:ext cx="184150" cy="774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60000"/>
              </a:lnSpc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0226" name="Picture 66" descr="大雨点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9475" y="3068638"/>
            <a:ext cx="1801813" cy="1309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0227" name="Picture 67" descr="大雨点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19925" y="5661025"/>
            <a:ext cx="9906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0228" name="Picture 68" descr="小雨点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750" y="2903538"/>
            <a:ext cx="901700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71" name="Picture 69" descr="小雨点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2450" y="5362575"/>
            <a:ext cx="1165225" cy="919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0230" name="Picture 70" descr="大雨点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27763" y="2636838"/>
            <a:ext cx="1614487" cy="117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0231" name="Picture 71" descr="小雨点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47050" y="4826000"/>
            <a:ext cx="685800" cy="541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0232" name="Picture 72" descr="小雨点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95963" y="4652963"/>
            <a:ext cx="1165225" cy="91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75" name="Picture 78" descr="http://www.910club.cn/ppt/beijing/uploadfiles_8374/201201/2012011410371777.gi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2988" y="-819150"/>
            <a:ext cx="523875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76" name="TextBox 77"/>
          <p:cNvSpPr txBox="1"/>
          <p:nvPr/>
        </p:nvSpPr>
        <p:spPr>
          <a:xfrm>
            <a:off x="4787900" y="1773238"/>
            <a:ext cx="863600" cy="719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50" name="Picture 80" descr="http://www.910club.cn/ppt/beijing/uploadfiles_8374/201201/2012011410371777.gi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58888" y="188913"/>
            <a:ext cx="523875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" name="矩形 77"/>
          <p:cNvSpPr/>
          <p:nvPr/>
        </p:nvSpPr>
        <p:spPr>
          <a:xfrm>
            <a:off x="4572000" y="404813"/>
            <a:ext cx="4572000" cy="1938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没有花没有草的地方，长出了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红的花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绿的草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510" name="Picture 78" descr="http://img3.imgtn.bdimg.com/it/u=2799948048,3940399321&amp;fm=21&amp;gp=0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56100" y="5516563"/>
            <a:ext cx="1190625" cy="119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" name="画眉鸟的叫声.mp3">
            <a:hlinkClick r:id="" action="ppaction://media"/>
          </p:cNvPr>
          <p:cNvPicPr>
            <a:picLocks noRot="1"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604250" y="6237288"/>
            <a:ext cx="539750" cy="449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MTA_0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9535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8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wrap="square" lIns="91440" tIns="45720" rIns="91440" bIns="45720" anchor="ctr"/>
          <a:p>
            <a:pPr/>
            <a:endParaRPr lang="zh-CN" altLang="en-US" dirty="0"/>
          </a:p>
        </p:txBody>
      </p:sp>
      <p:sp>
        <p:nvSpPr>
          <p:cNvPr id="4098" name="Rectangle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wrap="square" lIns="91440" tIns="45720" rIns="91440" bIns="45720" anchor="t"/>
          <a:p>
            <a:pPr/>
            <a:endParaRPr kumimoji="1"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4099" name="Picture 4" descr="3"/>
          <p:cNvPicPr>
            <a:picLocks noChangeAspect="1"/>
          </p:cNvPicPr>
          <p:nvPr/>
        </p:nvPicPr>
        <p:blipFill>
          <a:blip r:embed="rId1">
            <a:lum contrast="35999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 descr="大雨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2276475"/>
            <a:ext cx="2881313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 descr="小雨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2205038"/>
            <a:ext cx="2130425" cy="1638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7"/>
          <p:cNvGrpSpPr/>
          <p:nvPr/>
        </p:nvGrpSpPr>
        <p:grpSpPr>
          <a:xfrm>
            <a:off x="2987675" y="333375"/>
            <a:ext cx="3744913" cy="1727200"/>
            <a:chOff x="0" y="0"/>
            <a:chExt cx="2086" cy="998"/>
          </a:xfrm>
        </p:grpSpPr>
        <p:sp>
          <p:nvSpPr>
            <p:cNvPr id="4103" name="WordArt 8"/>
            <p:cNvSpPr/>
            <p:nvPr/>
          </p:nvSpPr>
          <p:spPr>
            <a:xfrm>
              <a:off x="0" y="454"/>
              <a:ext cx="2086" cy="5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en-US" altLang="zh-CN" sz="3600" b="1">
                  <a:ln w="12700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accent6">
                      <a:lumMod val="40000"/>
                      <a:lumOff val="60000"/>
                    </a:schemeClr>
                  </a:solidFill>
                  <a:effectLst>
                    <a:prstShdw prst="shdw17" dist="17961" dir="2699999">
                      <a:srgbClr val="990000"/>
                    </a:prstShdw>
                  </a:effectLst>
                  <a:latin typeface="黑体" panose="02010609060101010101" charset="-122"/>
                  <a:ea typeface="黑体" panose="02010609060101010101" charset="-122"/>
                </a:rPr>
                <a:t>8</a:t>
              </a:r>
              <a:r>
                <a:rPr lang="zh-CN" altLang="en-US" sz="3600" b="1">
                  <a:ln w="12700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accent6">
                      <a:lumMod val="40000"/>
                      <a:lumOff val="60000"/>
                    </a:schemeClr>
                  </a:solidFill>
                  <a:effectLst>
                    <a:prstShdw prst="shdw17" dist="17961" dir="2699999">
                      <a:srgbClr val="990000"/>
                    </a:prstShdw>
                  </a:effectLst>
                  <a:latin typeface="黑体" panose="02010609060101010101" charset="-122"/>
                  <a:ea typeface="黑体" panose="02010609060101010101" charset="-122"/>
                </a:rPr>
                <a:t> 雨点儿</a:t>
              </a:r>
              <a:endPara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prstShdw prst="shdw17" dist="17961" dir="2699999">
                    <a:srgbClr val="990000"/>
                  </a:prst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104" name="Text Box 9"/>
            <p:cNvSpPr txBox="1"/>
            <p:nvPr/>
          </p:nvSpPr>
          <p:spPr>
            <a:xfrm>
              <a:off x="998" y="0"/>
              <a:ext cx="715" cy="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600" b="1" dirty="0">
                  <a:solidFill>
                    <a:srgbClr val="0000FF"/>
                  </a:solidFill>
                  <a:latin typeface="BatangChe" pitchFamily="49" charset="-127"/>
                  <a:ea typeface="BatangChe" pitchFamily="49" charset="-127"/>
                </a:rPr>
                <a:t>diǎn</a:t>
              </a:r>
              <a:endParaRPr lang="en-US" altLang="zh-CN" sz="3600" b="1" dirty="0">
                <a:solidFill>
                  <a:srgbClr val="0000FF"/>
                </a:solidFill>
                <a:latin typeface="BatangChe" pitchFamily="49" charset="-127"/>
                <a:ea typeface="BatangChe" pitchFamily="49" charset="-127"/>
              </a:endParaRPr>
            </a:p>
          </p:txBody>
        </p:sp>
      </p:grpSp>
      <p:grpSp>
        <p:nvGrpSpPr>
          <p:cNvPr id="3" name="Group 10"/>
          <p:cNvGrpSpPr>
            <a:grpSpLocks noChangeAspect="1"/>
          </p:cNvGrpSpPr>
          <p:nvPr/>
        </p:nvGrpSpPr>
        <p:grpSpPr>
          <a:xfrm>
            <a:off x="685800" y="1752600"/>
            <a:ext cx="8218488" cy="4510088"/>
            <a:chOff x="0" y="0"/>
            <a:chExt cx="5088" cy="2745"/>
          </a:xfrm>
        </p:grpSpPr>
        <p:grpSp>
          <p:nvGrpSpPr>
            <p:cNvPr id="4106" name="Group 11"/>
            <p:cNvGrpSpPr>
              <a:grpSpLocks noChangeAspect="1"/>
            </p:cNvGrpSpPr>
            <p:nvPr/>
          </p:nvGrpSpPr>
          <p:grpSpPr>
            <a:xfrm>
              <a:off x="0" y="544"/>
              <a:ext cx="5088" cy="2069"/>
              <a:chOff x="0" y="0"/>
              <a:chExt cx="5088" cy="2069"/>
            </a:xfrm>
          </p:grpSpPr>
          <p:pic>
            <p:nvPicPr>
              <p:cNvPr id="4107" name="Picture 12" descr="大雨点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84" y="864"/>
                <a:ext cx="624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08" name="Picture 13" descr="小雨点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48"/>
                <a:ext cx="432" cy="3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09" name="Picture 14" descr="小雨点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6" y="0"/>
                <a:ext cx="432" cy="3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4110" name="Group 15"/>
              <p:cNvGrpSpPr>
                <a:grpSpLocks noChangeAspect="1"/>
              </p:cNvGrpSpPr>
              <p:nvPr/>
            </p:nvGrpSpPr>
            <p:grpSpPr>
              <a:xfrm>
                <a:off x="48" y="48"/>
                <a:ext cx="5040" cy="2021"/>
                <a:chOff x="0" y="0"/>
                <a:chExt cx="5040" cy="2021"/>
              </a:xfrm>
            </p:grpSpPr>
            <p:pic>
              <p:nvPicPr>
                <p:cNvPr id="4111" name="Picture 16" descr="大雨点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864"/>
                  <a:ext cx="624" cy="4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12" name="Picture 17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24" y="1680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13" name="Picture 18" descr="大雨点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792" y="0"/>
                  <a:ext cx="624" cy="4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14" name="Picture 19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08" y="1104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  <p:grpSp>
          <p:nvGrpSpPr>
            <p:cNvPr id="4115" name="Group 20"/>
            <p:cNvGrpSpPr>
              <a:grpSpLocks noChangeAspect="1"/>
            </p:cNvGrpSpPr>
            <p:nvPr/>
          </p:nvGrpSpPr>
          <p:grpSpPr>
            <a:xfrm>
              <a:off x="272" y="0"/>
              <a:ext cx="4800" cy="2745"/>
              <a:chOff x="0" y="0"/>
              <a:chExt cx="4800" cy="2745"/>
            </a:xfrm>
          </p:grpSpPr>
          <p:grpSp>
            <p:nvGrpSpPr>
              <p:cNvPr id="4116" name="Group 21"/>
              <p:cNvGrpSpPr>
                <a:grpSpLocks noChangeAspect="1"/>
              </p:cNvGrpSpPr>
              <p:nvPr/>
            </p:nvGrpSpPr>
            <p:grpSpPr>
              <a:xfrm>
                <a:off x="0" y="0"/>
                <a:ext cx="4800" cy="454"/>
                <a:chOff x="0" y="0"/>
                <a:chExt cx="4800" cy="454"/>
              </a:xfrm>
            </p:grpSpPr>
            <p:pic>
              <p:nvPicPr>
                <p:cNvPr id="4117" name="Picture 22" descr="大雨点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624" cy="4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18" name="Picture 23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368" y="105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4119" name="Group 24"/>
              <p:cNvGrpSpPr>
                <a:grpSpLocks noChangeAspect="1"/>
              </p:cNvGrpSpPr>
              <p:nvPr/>
            </p:nvGrpSpPr>
            <p:grpSpPr>
              <a:xfrm>
                <a:off x="1542" y="1588"/>
                <a:ext cx="1200" cy="1157"/>
                <a:chOff x="0" y="0"/>
                <a:chExt cx="1200" cy="1157"/>
              </a:xfrm>
            </p:grpSpPr>
            <p:pic>
              <p:nvPicPr>
                <p:cNvPr id="4120" name="Picture 25" descr="大雨点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528"/>
                  <a:ext cx="624" cy="45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21" name="Picture 26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68" y="0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122" name="Picture 27" descr="小雨点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72" y="816"/>
                  <a:ext cx="432" cy="3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endParaRPr lang="zh-CN" altLang="en-US" dirty="0"/>
          </a:p>
        </p:txBody>
      </p:sp>
      <p:pic>
        <p:nvPicPr>
          <p:cNvPr id="22530" name="Picture 2" descr="雨点儿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5" name="TextBox 4"/>
          <p:cNvSpPr txBox="1"/>
          <p:nvPr/>
        </p:nvSpPr>
        <p:spPr>
          <a:xfrm>
            <a:off x="179388" y="836613"/>
            <a:ext cx="8785225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Tx/>
              <a:defRPr/>
            </a:pPr>
            <a:r>
              <a:rPr kumimoji="1" lang="zh-CN" altLang="en-US" sz="6000" kern="1200" cap="none" spc="0" normalizeH="0" baseline="0" noProof="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帮助别人，快乐自己。</a:t>
            </a:r>
            <a:endParaRPr kumimoji="1" lang="en-US" altLang="zh-CN" sz="6000" kern="1200" cap="none" spc="0" normalizeH="0" baseline="0" noProof="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 rtl="0">
              <a:buClrTx/>
              <a:buSzTx/>
              <a:buFontTx/>
              <a:defRPr/>
            </a:pPr>
            <a:r>
              <a:rPr kumimoji="1" lang="zh-CN" altLang="en-US" sz="6000" kern="1200" cap="none" spc="0" normalizeH="0" baseline="0" noProof="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帮助别人，就是帮助自己。</a:t>
            </a:r>
            <a:endParaRPr kumimoji="1" lang="zh-CN" altLang="en-US" sz="6000" kern="1200" cap="none" spc="0" normalizeH="0" baseline="0" noProof="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825" y="3500438"/>
            <a:ext cx="7705725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学会感恩，懂得回报。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雨点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2" name="Group 3"/>
          <p:cNvGrpSpPr/>
          <p:nvPr/>
        </p:nvGrpSpPr>
        <p:grpSpPr>
          <a:xfrm>
            <a:off x="3419475" y="2276475"/>
            <a:ext cx="2565400" cy="1524000"/>
            <a:chOff x="2154" y="1434"/>
            <a:chExt cx="1616" cy="960"/>
          </a:xfrm>
        </p:grpSpPr>
        <p:sp>
          <p:nvSpPr>
            <p:cNvPr id="5123" name="AutoShape 4"/>
            <p:cNvSpPr/>
            <p:nvPr/>
          </p:nvSpPr>
          <p:spPr>
            <a:xfrm>
              <a:off x="2154" y="1434"/>
              <a:ext cx="1536" cy="960"/>
            </a:xfrm>
            <a:prstGeom prst="cloudCallout">
              <a:avLst>
                <a:gd name="adj1" fmla="val -49611"/>
                <a:gd name="adj2" fmla="val 111981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4" name="Text Box 5"/>
            <p:cNvSpPr txBox="1"/>
            <p:nvPr/>
          </p:nvSpPr>
          <p:spPr>
            <a:xfrm>
              <a:off x="2426" y="1616"/>
              <a:ext cx="1344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飘落</a:t>
              </a:r>
              <a:endPara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5" name="Group 6"/>
          <p:cNvGrpSpPr/>
          <p:nvPr/>
        </p:nvGrpSpPr>
        <p:grpSpPr>
          <a:xfrm>
            <a:off x="6019800" y="1143000"/>
            <a:ext cx="2438400" cy="1524000"/>
            <a:chOff x="2592" y="2112"/>
            <a:chExt cx="1536" cy="960"/>
          </a:xfrm>
        </p:grpSpPr>
        <p:sp>
          <p:nvSpPr>
            <p:cNvPr id="5126" name="AutoShape 7"/>
            <p:cNvSpPr/>
            <p:nvPr/>
          </p:nvSpPr>
          <p:spPr>
            <a:xfrm>
              <a:off x="2592" y="2112"/>
              <a:ext cx="1536" cy="960"/>
            </a:xfrm>
            <a:prstGeom prst="cloudCallout">
              <a:avLst>
                <a:gd name="adj1" fmla="val -49611"/>
                <a:gd name="adj2" fmla="val 111981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7" name="Text Box 8"/>
            <p:cNvSpPr txBox="1"/>
            <p:nvPr/>
          </p:nvSpPr>
          <p:spPr>
            <a:xfrm>
              <a:off x="2784" y="2208"/>
              <a:ext cx="1344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云彩</a:t>
              </a:r>
              <a:endPara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8" name="Group 9"/>
          <p:cNvGrpSpPr/>
          <p:nvPr/>
        </p:nvGrpSpPr>
        <p:grpSpPr>
          <a:xfrm>
            <a:off x="611188" y="404813"/>
            <a:ext cx="2971800" cy="1524000"/>
            <a:chOff x="2592" y="2112"/>
            <a:chExt cx="1536" cy="960"/>
          </a:xfrm>
        </p:grpSpPr>
        <p:sp>
          <p:nvSpPr>
            <p:cNvPr id="5129" name="AutoShape 10"/>
            <p:cNvSpPr/>
            <p:nvPr/>
          </p:nvSpPr>
          <p:spPr>
            <a:xfrm>
              <a:off x="2592" y="2112"/>
              <a:ext cx="1536" cy="960"/>
            </a:xfrm>
            <a:prstGeom prst="cloudCallout">
              <a:avLst>
                <a:gd name="adj1" fmla="val -49611"/>
                <a:gd name="adj2" fmla="val 111981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0" name="Text Box 11"/>
            <p:cNvSpPr txBox="1"/>
            <p:nvPr/>
          </p:nvSpPr>
          <p:spPr>
            <a:xfrm>
              <a:off x="2784" y="2208"/>
              <a:ext cx="1344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数不清</a:t>
              </a:r>
              <a:endPara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31" name="AutoShape 10"/>
          <p:cNvSpPr/>
          <p:nvPr/>
        </p:nvSpPr>
        <p:spPr>
          <a:xfrm>
            <a:off x="179388" y="3644900"/>
            <a:ext cx="2971800" cy="1524000"/>
          </a:xfrm>
          <a:prstGeom prst="cloudCallout">
            <a:avLst>
              <a:gd name="adj1" fmla="val -49611"/>
              <a:gd name="adj2" fmla="val 11198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2" name="AutoShape 10"/>
          <p:cNvSpPr/>
          <p:nvPr/>
        </p:nvSpPr>
        <p:spPr>
          <a:xfrm>
            <a:off x="5508625" y="3860800"/>
            <a:ext cx="2971800" cy="1524000"/>
          </a:xfrm>
          <a:prstGeom prst="cloudCallout">
            <a:avLst>
              <a:gd name="adj1" fmla="val -49611"/>
              <a:gd name="adj2" fmla="val 11198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3" name="TextBox 13"/>
          <p:cNvSpPr txBox="1"/>
          <p:nvPr/>
        </p:nvSpPr>
        <p:spPr>
          <a:xfrm>
            <a:off x="6156325" y="4149725"/>
            <a:ext cx="2016125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彩色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4" name="TextBox 14"/>
          <p:cNvSpPr txBox="1"/>
          <p:nvPr/>
        </p:nvSpPr>
        <p:spPr>
          <a:xfrm>
            <a:off x="755650" y="3860800"/>
            <a:ext cx="1728788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清水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5" name="图片 1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525" y="1338263"/>
            <a:ext cx="4556125" cy="455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78125" y="1544638"/>
            <a:ext cx="3843338" cy="44656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7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问</a:t>
            </a:r>
            <a:endParaRPr lang="zh-CN" altLang="en-US" sz="287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47" name="文本框 3"/>
          <p:cNvSpPr txBox="1"/>
          <p:nvPr/>
        </p:nvSpPr>
        <p:spPr>
          <a:xfrm>
            <a:off x="3711575" y="112713"/>
            <a:ext cx="1976438" cy="1431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800" b="1">
                <a:latin typeface="新宋体" panose="02010609030101010101" charset="-122"/>
                <a:ea typeface="新宋体" panose="02010609030101010101" charset="-122"/>
              </a:rPr>
              <a:t>wèn</a:t>
            </a:r>
            <a:endParaRPr lang="zh-CN" altLang="en-US" sz="8800" b="1"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69" name="图片 1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525" y="1338263"/>
            <a:ext cx="4556125" cy="455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78125" y="1544638"/>
            <a:ext cx="3843338" cy="44656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7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有</a:t>
            </a:r>
            <a:endParaRPr lang="zh-CN" altLang="en-US" sz="287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1" name="文本框 3"/>
          <p:cNvSpPr txBox="1"/>
          <p:nvPr/>
        </p:nvSpPr>
        <p:spPr>
          <a:xfrm>
            <a:off x="3905250" y="122238"/>
            <a:ext cx="2540000" cy="1309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000" b="1">
                <a:latin typeface="Times New Roman" panose="02020603050405020304" pitchFamily="18" charset="0"/>
                <a:ea typeface="宋体" panose="02010600030101010101" pitchFamily="2" charset="-122"/>
              </a:rPr>
              <a:t>yǒu</a:t>
            </a:r>
            <a:endParaRPr lang="zh-CN" altLang="en-US" sz="8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3" name="图片 1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525" y="1338263"/>
            <a:ext cx="4556125" cy="455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78125" y="1544638"/>
            <a:ext cx="3843338" cy="44656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7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半</a:t>
            </a:r>
            <a:endParaRPr lang="zh-CN" altLang="en-US" sz="287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5" name="文本框 3"/>
          <p:cNvSpPr txBox="1"/>
          <p:nvPr/>
        </p:nvSpPr>
        <p:spPr>
          <a:xfrm>
            <a:off x="3867150" y="234950"/>
            <a:ext cx="2540000" cy="1309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000" b="1">
                <a:latin typeface="Times New Roman" panose="02020603050405020304" pitchFamily="18" charset="0"/>
                <a:ea typeface="宋体" panose="02010600030101010101" pitchFamily="2" charset="-122"/>
              </a:rPr>
              <a:t>bà</a:t>
            </a:r>
            <a:r>
              <a:rPr lang="zh-CN" altLang="en-US" sz="8000" b="1"/>
              <a:t>n</a:t>
            </a:r>
            <a:endParaRPr lang="zh-CN" altLang="en-US" sz="80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7" name="图片 1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525" y="1338263"/>
            <a:ext cx="4556125" cy="455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78125" y="1544638"/>
            <a:ext cx="3843338" cy="44656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7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从</a:t>
            </a:r>
            <a:endParaRPr lang="zh-CN" altLang="en-US" sz="287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19" name="文本框 3"/>
          <p:cNvSpPr txBox="1"/>
          <p:nvPr/>
        </p:nvSpPr>
        <p:spPr>
          <a:xfrm>
            <a:off x="3670300" y="123825"/>
            <a:ext cx="2540000" cy="1311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000" b="1">
                <a:latin typeface="Times New Roman" panose="02020603050405020304" pitchFamily="18" charset="0"/>
                <a:ea typeface="宋体" panose="02010600030101010101" pitchFamily="2" charset="-122"/>
              </a:rPr>
              <a:t>cóng</a:t>
            </a:r>
            <a:endParaRPr lang="zh-CN" altLang="en-US" sz="8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1" name="图片 1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525" y="1338263"/>
            <a:ext cx="4556125" cy="455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78125" y="1544638"/>
            <a:ext cx="3843338" cy="44656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7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你</a:t>
            </a:r>
            <a:endParaRPr lang="zh-CN" altLang="en-US" sz="287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3" name="文本框 3"/>
          <p:cNvSpPr txBox="1"/>
          <p:nvPr/>
        </p:nvSpPr>
        <p:spPr>
          <a:xfrm>
            <a:off x="3978275" y="-9525"/>
            <a:ext cx="1714500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9600" b="1">
                <a:latin typeface="Times New Roman" panose="02020603050405020304" pitchFamily="18" charset="0"/>
                <a:ea typeface="宋体" panose="02010600030101010101" pitchFamily="2" charset="-122"/>
              </a:rPr>
              <a:t>nǐ</a:t>
            </a:r>
            <a:endParaRPr lang="zh-CN" altLang="en-US" sz="9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1265" name="图片 1" descr="田字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525" y="1338263"/>
            <a:ext cx="4556125" cy="455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78125" y="1544638"/>
            <a:ext cx="3843338" cy="446563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7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出</a:t>
            </a:r>
            <a:endParaRPr lang="zh-CN" altLang="en-US" sz="287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67" name="文本框 3"/>
          <p:cNvSpPr txBox="1"/>
          <p:nvPr/>
        </p:nvSpPr>
        <p:spPr>
          <a:xfrm>
            <a:off x="3608388" y="112713"/>
            <a:ext cx="2540000" cy="1431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800" b="1">
                <a:latin typeface="Times New Roman" panose="02020603050405020304" pitchFamily="18" charset="0"/>
                <a:ea typeface="宋体" panose="02010600030101010101" pitchFamily="2" charset="-122"/>
              </a:rPr>
              <a:t>chū</a:t>
            </a:r>
            <a:endParaRPr lang="zh-CN" altLang="en-US" sz="8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</Words>
  <Application>WPS 演示</Application>
  <PresentationFormat>全屏显示(4:3)</PresentationFormat>
  <Paragraphs>107</Paragraphs>
  <Slides>20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Calibri</vt:lpstr>
      <vt:lpstr>BatangChe</vt:lpstr>
      <vt:lpstr>楷体_GB2312</vt:lpstr>
      <vt:lpstr>楷体_GB2312</vt:lpstr>
      <vt:lpstr>微软雅黑</vt:lpstr>
      <vt:lpstr>新宋体</vt:lpstr>
      <vt:lpstr>Malgun Gothic</vt:lpstr>
      <vt:lpstr>楷体_GB2312</vt:lpstr>
      <vt:lpstr>楷体</vt:lpstr>
      <vt:lpstr>黑体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HRY</cp:lastModifiedBy>
  <cp:revision>152</cp:revision>
  <dcterms:created xsi:type="dcterms:W3CDTF">2016-11-26T13:58:28Z</dcterms:created>
  <dcterms:modified xsi:type="dcterms:W3CDTF">2017-06-04T12:24:28Z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