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48" r:id="rId2"/>
    <p:sldId id="349" r:id="rId3"/>
    <p:sldId id="262" r:id="rId4"/>
    <p:sldId id="351" r:id="rId5"/>
    <p:sldId id="331" r:id="rId6"/>
    <p:sldId id="352" r:id="rId7"/>
    <p:sldId id="353" r:id="rId8"/>
    <p:sldId id="354" r:id="rId9"/>
    <p:sldId id="387" r:id="rId10"/>
    <p:sldId id="355" r:id="rId11"/>
    <p:sldId id="288" r:id="rId12"/>
    <p:sldId id="357" r:id="rId13"/>
    <p:sldId id="403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404" r:id="rId24"/>
    <p:sldId id="335" r:id="rId25"/>
    <p:sldId id="369" r:id="rId26"/>
    <p:sldId id="370" r:id="rId27"/>
    <p:sldId id="371" r:id="rId28"/>
    <p:sldId id="405" r:id="rId29"/>
    <p:sldId id="406" r:id="rId30"/>
    <p:sldId id="372" r:id="rId31"/>
    <p:sldId id="388" r:id="rId32"/>
    <p:sldId id="389" r:id="rId33"/>
    <p:sldId id="390" r:id="rId34"/>
    <p:sldId id="397" r:id="rId35"/>
    <p:sldId id="398" r:id="rId36"/>
    <p:sldId id="399" r:id="rId37"/>
    <p:sldId id="400" r:id="rId38"/>
    <p:sldId id="401" r:id="rId39"/>
    <p:sldId id="407" r:id="rId40"/>
    <p:sldId id="330" r:id="rId41"/>
    <p:sldId id="408" r:id="rId42"/>
    <p:sldId id="343" r:id="rId43"/>
    <p:sldId id="344" r:id="rId44"/>
    <p:sldId id="345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2016-09-18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85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74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633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26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13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039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52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524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5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98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32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66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6157292" y="538157"/>
            <a:ext cx="1243568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精准训练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320812" y="874706"/>
            <a:ext cx="93603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95736" y="2983026"/>
            <a:ext cx="6912768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563888" y="538157"/>
            <a:ext cx="123742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97682" y="874706"/>
            <a:ext cx="96876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4862292" y="538157"/>
            <a:ext cx="124242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抢分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直击题点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4988092" y="874706"/>
            <a:ext cx="100804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题点四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421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题型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　手法技巧题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辨明类型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关注效果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564278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4853582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抢分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直击题点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6142886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精准训练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30.xml"/><Relationship Id="rId5" Type="http://schemas.openxmlformats.org/officeDocument/2006/relationships/slide" Target="slide24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30.xml"/><Relationship Id="rId5" Type="http://schemas.openxmlformats.org/officeDocument/2006/relationships/slide" Target="slide24.xml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30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2703090"/>
            <a:ext cx="6912768" cy="1285504"/>
          </a:xfrm>
        </p:spPr>
        <p:txBody>
          <a:bodyPr/>
          <a:lstStyle/>
          <a:p>
            <a:r>
              <a:rPr lang="zh-CN" altLang="zh-CN" dirty="0"/>
              <a:t>题型</a:t>
            </a:r>
            <a:r>
              <a:rPr lang="en-US" altLang="zh-CN" dirty="0"/>
              <a:t>11</a:t>
            </a:r>
            <a:r>
              <a:rPr lang="zh-CN" altLang="zh-CN" dirty="0"/>
              <a:t>　手法技巧题</a:t>
            </a:r>
            <a:r>
              <a:rPr lang="en-US" altLang="zh-CN" dirty="0"/>
              <a:t>: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>        </a:t>
            </a:r>
            <a:r>
              <a:rPr lang="zh-CN" altLang="zh-CN" dirty="0" smtClean="0"/>
              <a:t>辨明</a:t>
            </a:r>
            <a:r>
              <a:rPr lang="zh-CN" altLang="zh-CN" dirty="0"/>
              <a:t>类型</a:t>
            </a:r>
            <a:r>
              <a:rPr lang="en-US" altLang="zh-CN" dirty="0"/>
              <a:t>,</a:t>
            </a:r>
            <a:r>
              <a:rPr lang="zh-CN" altLang="zh-CN" dirty="0"/>
              <a:t>关注效果</a:t>
            </a:r>
          </a:p>
        </p:txBody>
      </p:sp>
    </p:spTree>
    <p:extLst>
      <p:ext uri="{BB962C8B-B14F-4D97-AF65-F5344CB8AC3E}">
        <p14:creationId xmlns:p14="http://schemas.microsoft.com/office/powerpoint/2010/main" val="125677975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414" y="1533011"/>
            <a:ext cx="8383170" cy="420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9839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一、赏析小说的叙事技巧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了解人称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辨明手法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强调效果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记叙作为小说最主要的表达方式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其技巧表现在叙述的人称和方式两个方面。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317574"/>
              </p:ext>
            </p:extLst>
          </p:nvPr>
        </p:nvGraphicFramePr>
        <p:xfrm>
          <a:off x="508000" y="1464002"/>
          <a:ext cx="8128000" cy="4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文档" r:id="rId7" imgW="3908281" imgH="2280519" progId="Word.Document.12">
                  <p:embed/>
                </p:oleObj>
              </mc:Choice>
              <mc:Fallback>
                <p:oleObj name="文档" r:id="rId7" imgW="3908281" imgH="22805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4002"/>
                        <a:ext cx="8128000" cy="4744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73134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对小说叙事技巧的鉴赏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重在判断使用了哪种技巧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有怎样的表达效果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或分析其在表情达意上的作用。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2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常见的提问方式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作品运用了某一手法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请列举某手法的例子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并分别谈谈其艺术效果。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作品是怎样叙述某某的故事的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28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60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古渡头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太阳渐渐地隐没到树林中去了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晚霞散射着一片凌乱的光辉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映到茫无际涯的淡绿的湖上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现出各种各样的色彩来。微风波动着皱纹似的浪头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轻轻地吻着沙岸。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破烂不堪的老渡船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横在枯杨的下面。渡夫戴着一顶尖头的斗笠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弯着腰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在那里洗刷一叶断片的船篷。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我轻轻地踏到他的船上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他抬起头来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带血色的昏花的眼睛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望着我大声说道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过湖吗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我放下包袱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要等到明天啰。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他又弯腰做事去了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21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151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我茫然地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我多给你些钱不能吗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你有多少钱呢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他的声音来得更加响亮了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教训似的。他重新站起来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抛掉破篷子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把斗笠脱在手中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立时现出了白雪般的头发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年纪轻轻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开口就是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有钱就命都不要了吗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我不由得暗自吃了一惊。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他从舱里拿出一根烟管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饱饱地吸足了一口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看你的样子也不是一个老出门的。哪里来的呀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从军队里回来。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军队里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他又停了一停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是当兵的吧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为什么又跑开来呢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我是请长假的。我妈病了。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两个人都沉默了一会儿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他把烟管在船头上磕了两磕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接着又燃第二口。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85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384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夜色苍茫地侵袭着我们的周围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浪头荡出了微微的合拍的呼啸。我的心里偷偷地发急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不知道这老头子到底要玩什么花头。于是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既然不开船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就让我回到岸上去找店家吧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店家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老头子用鼻子哼着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年轻人到底不知事。回到岸上去还不同过湖一样的危险吗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到连头镇去还要退回七里路。唉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就在我这船中过一宵吧。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他擦着一根火柴把我引到船艘后头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给了我一个两尺多宽的地方。好在天气和暖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还不至于十分受冻。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当他再擦火柴吸上了第三口烟的时候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他的声音已经和缓多了。我躺着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一面细细地听着孤雁唳过寂静的长空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一面又留心他和我谈的一些江湖上的情形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和出门人的秘诀。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85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就算你有钱吧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你也不应当说出来的。这湖上有多少歹人啊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我欢喜你这样的孝顺孩子。是的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你的妈妈一定比我还欢喜你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要是在病中看见你这样远跑回去。只是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我有一个桂儿。你知道吗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我的桂儿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他比你大得多呀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你怕不认识他吧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我们爷儿俩同驾着这条船。我给他收了个媳妇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北佬来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你知道了吗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北佬打了败仗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从我们这里过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我的桂儿给北佬兵拉着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要他做伕子。桂儿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脸上一拳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脸上一拳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你做过这些个丧天良的事情吗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223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我等了一年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我又等了两年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我的儿媳妇改嫁给卖肉的朱胡子了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我的孙子长大了。可是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我看不见我的桂儿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我的孙子他们不肯给我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等你有了钱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我们一定将孙子给你送回来。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我得有钱呀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我得过湖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刮风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我得过湖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年成荒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捐重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湖里的匪多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过湖的人少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我得找钱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你是有爹妈的人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你将来也得做爹妈的。我欢喜你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要是你真的有孝心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你是有好处的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我一定得死在这湖中。我没有钱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我寻不到我的桂儿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我的孙子不认识我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没有人替我做坟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没有人给我烧纸钱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我没有丧过天良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可是天老爷他不向我睁开眼睛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331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345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他逐渐地说得悲哀起来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不住地把船篷弄得呱啦呱啦地响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他的脚在船舱边下力地蹬着。可是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我寻不出来一句能够劝慰他的话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心头像给什么东西塞得紧紧的。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外面风浪渐渐地大了起来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我翻来覆去地睡不着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他也翻来覆去地睡不着。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又是一般的微风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细雨。太阳还没有出来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他就把我叫起了。他的脸上丝毫看不出一点异样的表情来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好像昨夜间的事情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全都忘记了。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我目不转睛地瞧着他。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有什么好瞧呢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你还要赶你的路程呀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离开渡口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因为是走顺风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他就搭上橹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扯起破碎风篷来。他独自坐在船艘上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毫无表情地捋着雪白的胡子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任情地高声朗唱着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52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【考点考情】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小说以综合运用各种表现手法来塑造人物形象为中心任务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并以塑造典型的艺术形象为最高目标。小说在塑造人物形象时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可以采用叙述语言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也可以采用对话语言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还可以采用心理描写等手法。小说作为一种叙事文体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其艺术技巧突出表现在叙事技巧、描写艺术、情节设置艺术和语言艺术等几个方面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情节设置艺术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在情节结构中已经讲到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此处不再赘述。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30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我住在这古渡前头六十年。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我不管地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也不管天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我凭良心吃饭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我靠气力赚钱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有钱的人我不爱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无钱的人我不怜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85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读文有道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抓人物特点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阅历浅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不谙世事的小兵。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阅历深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有良心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守本分的老人。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理情节关系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急于赶路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想夜晚渡湖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老船夫知道夜晚有风雨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不管多少钱都不肯夜渡。无奈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在他的船上度过风雨一宿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从他与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我知道他是一个处境悲惨、有良心、靠力气吃饭的好人。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8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238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解题有法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审题目要点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026182"/>
              </p:ext>
            </p:extLst>
          </p:nvPr>
        </p:nvGraphicFramePr>
        <p:xfrm>
          <a:off x="508000" y="2287263"/>
          <a:ext cx="8128000" cy="1493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文档" r:id="rId7" imgW="3837032" imgH="704855" progId="Word.Document.12">
                  <p:embed/>
                </p:oleObj>
              </mc:Choice>
              <mc:Fallback>
                <p:oleObj name="文档" r:id="rId7" imgW="3837032" imgH="7048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87263"/>
                        <a:ext cx="8128000" cy="14931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80320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找答题依据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顺叙与插叙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整体上按时间顺序叙述了渡湖前后的故事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船夫插叙了自己的悲惨遭遇。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主要靠人物的对话交代故事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描写人物。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用模板答题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4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整合答案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的视角来叙事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使事件显得真实可信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引入渡夫的故事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唤起读者的阅读兴趣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多用对话形式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以渡夫之口自述他的经历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使叙事更加集中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情景描写与渡夫讲述相结合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赋予渡夫的故事哀而不伤的诗意美。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2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8067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二、赏析小说的描写技巧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看准对象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明确手法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重视作用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小说中的描写主要包括两种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包括场面描写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主要指景物描写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二是人物描写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它是描写的重点。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景物描写技巧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进行形、声、色等方面的描写。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调动视觉、听觉、嗅觉、触觉等多种感官进行描绘。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写景有层次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讲究观察角度。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动静结合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正侧结合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白描和工笔。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在环境描写中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自然环境包括人物活动的地点、时间、季节、气候以及景物等。自然环境描写对表达人物的心情、渲染气氛具有重要作用。社会环境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揭示种种复杂的社会关系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如人物的身份、地位、成长的历史背景等。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243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人物描写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技巧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529454"/>
              </p:ext>
            </p:extLst>
          </p:nvPr>
        </p:nvGraphicFramePr>
        <p:xfrm>
          <a:off x="508000" y="1905844"/>
          <a:ext cx="8128000" cy="500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文档" r:id="rId6" imgW="3907562" imgH="2402915" progId="Word.Document.12">
                  <p:embed/>
                </p:oleObj>
              </mc:Choice>
              <mc:Fallback>
                <p:oleObj name="文档" r:id="rId6" imgW="3907562" imgH="2402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5844"/>
                        <a:ext cx="8128000" cy="5000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0333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942767"/>
              </p:ext>
            </p:extLst>
          </p:nvPr>
        </p:nvGraphicFramePr>
        <p:xfrm>
          <a:off x="508000" y="1668469"/>
          <a:ext cx="8128000" cy="358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6" imgW="3908281" imgH="1723619" progId="Word.Document.12">
                  <p:embed/>
                </p:oleObj>
              </mc:Choice>
              <mc:Fallback>
                <p:oleObj name="文档" r:id="rId6" imgW="3908281" imgH="17236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68469"/>
                        <a:ext cx="8128000" cy="358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95257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无论哪种形式的人物描写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其目的都是刻画人物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展示人物性格品质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使人物形象更加真实、生动、丰满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增强故事带给读者的真实感、代入感。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9839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小说《母亲》原文见题型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评价形象的意义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在这呆滞古板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很少变化的生活中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她对火车发生了很大的兴趣。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那悠长的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古怪的汽笛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尤其使她起了辽远的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不可思议的幻想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飘飘然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仿佛她已坐了那蛇一样长的怪物飞往另一世界。不论什么时候一听到那种声音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她就闭上眼睛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似乎她在听着天外传来的呼唤。完全失神一样地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喂猪她会马上放下麦粥桶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洗衣服她会马上放下板刷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在煮饭的时候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她也会立刻抛开火钳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有时忘了添柴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有时却尽管把柴往灶门送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以致不是把饭煮得半生半熟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就是烧焦了半锅。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7726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84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答题有道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审题目要点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004925"/>
              </p:ext>
            </p:extLst>
          </p:nvPr>
        </p:nvGraphicFramePr>
        <p:xfrm>
          <a:off x="508000" y="2676516"/>
          <a:ext cx="8128000" cy="746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文档" r:id="rId6" imgW="3837032" imgH="352428" progId="Word.Document.12">
                  <p:embed/>
                </p:oleObj>
              </mc:Choice>
              <mc:Fallback>
                <p:oleObj name="文档" r:id="rId6" imgW="3837032" imgH="3524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76516"/>
                        <a:ext cx="8128000" cy="746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5821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找答题依据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母亲的动作、神态和心理。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比喻、排比、拟人、想象与联想。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母亲的痴迷状态和对新事物火车的好奇。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用模板答题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18759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整合答案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通过比喻、排比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渲染了火车的神奇与母亲对火车的痴迷。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通过神态、动作等细节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细腻描写了母亲好奇、陶醉和渴望的心理。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叙事上有过渡、舒缓节奏等作用。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70500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张嫂是看祠堂的老张的媳妇儿。我住在这祠堂的楼上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楼下住着李老先生夫妇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老张他们就住在大门边的一间小屋里。住到第三天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我便去找张嫂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请她替我洗衣服。张嫂从黑暗的小屋里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钻了出来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稀疏焦黄的头发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高高地在脑后绾一个小髻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面色很黑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眉目间布满了风吹日晒的裂纹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嘴唇又大又薄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眼光很锐利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个子不高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身材也瘦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却有一种短小精悍之气。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她迎着我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笑嘻嘻地问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你家有事吗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烦你洗几件衣服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请你仔细一点。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你们的衣服是讲究的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给我一块洋碱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李老太太倚在门边看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招手叫我进去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悄悄地说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有衣服宁可到山下找人洗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这个女人厉害得很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每洗一次衣服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必要一块胰皂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使剩的她都收起来卖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我们衣服都是自己洗。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678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三、赏析小说的语言技巧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分清类型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紧扣手法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关注作用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小说的语言可以分为两种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一是人物语言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即文中人物对话、独白等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人物语言应该是性格化的语言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要能充分揭示人物的性格特征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表现人物的心理状态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二是叙述人语言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即作者在小说中叙述事件、描绘人物、发表评论、抒发感情时使用的语言。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鉴赏小说的语言有两个方面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一是鉴赏小说中人物的个性化语言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二是鉴赏小说作者的语言风格。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小说作者的语言特点与小说中人物的语言特点是不能等同的。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对语言的鉴赏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可以从词语、句式、修辞等角度切入。不过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鉴赏小说语言更要注意人物语言的个性化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即语言符合人物的身份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展示人物的性格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表现人物的感情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有时体现地域特色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有鲜明的地方色彩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还要注意作者语言的个性化。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0019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今儿天好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索七来逛一逛他最喜欢的宜宝轩古玩店。他运气不错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隔着临街的玻璃窗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一眼就瞧见里边木架上立着一排五彩瓷人。他玩瓷器绝对到家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那一排瓷人在他眼前一过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立时看出是嘉庆官窑的五彩八仙。索七进门就径直朝这东西奔去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走近一看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果然极好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色气正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包浆好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人物有姿有态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神情各异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个头又大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个个近一尺高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难得的是没一点残缺。瓷人最易伤残的是手指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这几个瓷人没一根手指断尖。那股子富丽劲儿、沉静劲儿、滋润劲儿、讲究劲儿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就甭提了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可是再盯一眼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问题就出来了。八仙人是八位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这怎么是六位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他细看一下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这儿站着的是汉钟离、铁拐李、曹国舅、吕洞宾、何仙姑、蓝采和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还缺吹笛子的韩湘子和倒骑驴的张果老呵。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节选自冯骥才《张果老》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280209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9889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解题有法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审题目要点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33652"/>
              </p:ext>
            </p:extLst>
          </p:nvPr>
        </p:nvGraphicFramePr>
        <p:xfrm>
          <a:off x="508000" y="2616130"/>
          <a:ext cx="8128000" cy="746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文档" r:id="rId6" imgW="3837032" imgH="352428" progId="Word.Document.12">
                  <p:embed/>
                </p:oleObj>
              </mc:Choice>
              <mc:Fallback>
                <p:oleObj name="文档" r:id="rId6" imgW="3837032" imgH="3524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16130"/>
                        <a:ext cx="8128000" cy="746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38620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找答题依据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遣词造句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句式灵活。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白描手法。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语体色彩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口语化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有很强的抒情性。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用模板答题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18666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835696" y="1052511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整合答案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这段文字多用短句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生动形象地描写了索七对五彩八仙卓越的鉴赏能力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作者采用白描手法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并使用大量的口语词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股子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劲儿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甭提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语言朴素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充满抒情色彩。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43975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561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山西阳泉高三模拟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窗棂上挂串红辣椒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王长元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村长带着那拨儿人进屋的时候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老太太正在扫地。灰尘沸沸扬扬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仿佛是鲜活的跳蚤在空气中上下跳动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弄得人眼睛迷迷茫茫。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下甸子打草去啦。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啥时走的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小半个月啦。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回来过没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村长吸溜一下鼻子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还不知道吧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顶子出事了。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二婶就一惊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出了啥事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06906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杀人啦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顶子。这不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官家正寻他哪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老太太便呆在那里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眼睛就直直地看着炕沿边上的那几个人。她这才发现其中一个戴大沿帽的已经带了绑绳和黑亮亮的枪。立马她心一颤动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眼仁儿就朝上翻过去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人便跟着向门框斜过去。几个人惊恐地奔了过去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将老太太放到炕上。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一忽儿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老太太的鼻翅儿便扇动一下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翻转的眸子虽归了原位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但依旧是愣愣向上看着。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你看你啥个身板还不知道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上甚火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既是杀了人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顶子就不是原先的顶子了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那便是犯了王法。犯了王法的顶子你还伤心个甚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麻溜缓缓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人家公安局还有事情跟你说。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老太太眸子这才转了一轮儿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一汪亮亮的湿润便映在里面。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87152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566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看着老太太有了活气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警察就轻轻一笑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您的心情我们是理解的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但是儿子杀了人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犯了罪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如今又跑掉了。这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国法是不能容的。我们希望您控制住感情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配合我们来抓凶犯。否则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比如说包庇儿子、袒护儿子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那样您老人家也有罪了。按我们的经验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您的儿子还会回家来的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那时您必须报告我们。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顶子真若是回家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你可得说呀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村长眼睛觑觑着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冲着她说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那叫什么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叫窝藏。二婶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咱可不能糊涂啊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她痴痴地点着头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两行老泪缓缓漫过面颊的褶皱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整个面庞已经全是泪水了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闪着亮晶晶的光芒。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村长最费思索的是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她儿子若回来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她怎么告诉他们哪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他猝然发现了粮囤上那串红辣椒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眼睛立时闪出光亮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便指着红辣椒说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就用它。二婶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他若是回来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您就将这串红辣椒挂到窗户上。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她又痴痴点点头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看了一眼红辣椒。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4321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061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顶子伏在高粱地垅沟里已经三天了。事情来得太突兀了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突兀得他只有逃到高粱地之后才想起后悔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悔自己不该为小事冲动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悔自己冲动时不该抡那镰刀。战战兢兢挨了三天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吃喝现在全成了问题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最讨厌的是那垅上的风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哗啦哗啦吹得叶子直响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仿佛有无数个脚步向他走来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把他弄得一惊一乍的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可是一想到出逃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他又茫然了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天下这么大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地面这么广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去哪里呢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不管去哪里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在要走之前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他一定要回家看一眼老娘。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老太太送走了那些公家的人之后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就把家里仅有的二十几斤白面都烙成饼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然后就一张一张地折叠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用纸包好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一沓一沓塞进帆布口袋里。又包了二斤盐巴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塞在缝隙处。她早已谋算好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顶子若回来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就让他躲进小南山的石洞里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过个十天半月的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看看风声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她再想办法。她相信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办法总是有的。记得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她刚十岁那会儿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还扎着羊角辫呢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就给八路军伤病员往那山洞里送过饭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想想那会儿她都从没断过伤病员的一顿饭。如今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她还会没有办法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55358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小风轻轻拍打着窗棂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蟋蟀在墙角嘟嘟地叫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老太太迷迷怔怔刚要闩门的当儿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吱呀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顶子站在了她的面前。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老太太眼泪马上就下来了。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顶子狼吞虎咽地吃着饼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眼睛贼溜溜地寻觑着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待最后一口食物从喉咙处咕噜一声咽下之后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他才急急地说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我看你一眼就得走了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有没有钱啥的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给我准备点。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老太太赶忙把裤腰子拽开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从里面掏出厚厚的一沓钱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递给顶子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都拿着吧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你要去哪里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这您就不要管了。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你把饼带上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到小南山的石洞里躲躲。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您就别管我了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我这一走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是死是活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真的不好说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啥年月能见到您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也都不敢想。娘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只求您自己保重啦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968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7" name="椭圆 6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522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老太太整个抖动起来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亮亮的泪珠向脸颊处滚动。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把咱家那把菜刀给我。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老太太抹了眼泪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愣了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顶子咬了下嘴唇说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我手头怎么也得有个应手的家伙呀。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老太太倒吸了一口冷气。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我现在已经想好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谁真若是抓我逮我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我已没有别的路了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就得拼了。反正我已是有人命的人啦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杀一个够本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杀俩就赚一个。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老太太就觉得脑袋像被谁猛然击打了一样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眼前金光四射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她颤颤地向前走了一步。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快快给我取刀来。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老太太表面应允着他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脚步便悄然向窗前靠近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趁儿子回身的工夫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就把那串红辣椒牢牢地挂在了窗户上。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选自《小说月报》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1412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第二天清早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张嫂已把洗好的衣服被单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送了上来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洗得很洁白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叠得也很平整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放在我的床上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还有剩下的洋碱。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我谢了她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喜出望外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因此我对她的印象很好。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熟了以后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她常常上楼来扫地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倒纸篓。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我的东西本来简单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什么东西放在哪里她都知道。我出去从不锁门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却不曾丢失过任何物件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如银钱、衣服、书籍等。至于火柴、点心、毛巾、胰皂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我素来不知数目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虽然李老太太说过几次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叫我小心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我想谁耐烦看守那些东西呢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拿去也不值什么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张嫂收拾屋子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干净得使我喜欢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别的也无所谓了。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2449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2" name="椭圆 31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3" name="椭圆 32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4" name="椭圆 33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6" name="椭圆 35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950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下列对小说相关内容和艺术特色的分析鉴赏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村长在老太太苏醒后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劝慰她说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犯了王法的顶子你还伤心个甚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这句话为老太太在最后把红辣椒挂在了窗户上埋下伏笔。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小风轻轻拍打着窗棂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蟋蟀在墙角嘟嘟地叫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不仅渲染了一种静谧的氛围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更暗示了老太太苦痛难受的心情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也为顶子回家提供背景。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老太太希望顶子躲进小南山的石洞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可是顶子不要老太太管他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因为顶子觉得那个地方村里人都知道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还不如逃到外面更容易活下来。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作品叙述了经历儿子杀人这一生活变故后老太太复杂的情感世界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展现了老太太平凡而伟大的形象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表达了作者对农民式的质朴而不愚昧的母爱的赞美。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2" name="椭圆 31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3" name="椭圆 32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4" name="椭圆 33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6" name="椭圆 35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4149080"/>
            <a:ext cx="8640960" cy="2520280"/>
            <a:chOff x="251520" y="1945807"/>
            <a:chExt cx="8640960" cy="2520280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1945807"/>
              <a:ext cx="8640960" cy="2520280"/>
              <a:chOff x="251520" y="-99392"/>
              <a:chExt cx="8640960" cy="2520280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99392"/>
                <a:ext cx="8640960" cy="2203273"/>
                <a:chOff x="251520" y="-99392"/>
                <a:chExt cx="8640960" cy="2203273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99392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8"/>
                <p:cNvSpPr txBox="1"/>
                <p:nvPr/>
              </p:nvSpPr>
              <p:spPr>
                <a:xfrm>
                  <a:off x="8382111" y="-8837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08000" y="2222822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犯了王法的顶子你还伤心个甚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这句话是村长在开导老太太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让她正确面对这件事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而不是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为老太太在最后把红辣椒挂在了窗户上埋下伏笔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。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环境描写不能暗示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老太太苦痛难受的心情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。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那个地方村里人都知道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于文无据。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508656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DE</a:t>
              </a:r>
              <a:endParaRPr lang="zh-CN" altLang="en-US" sz="2000" dirty="0"/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作品的段落大都很短小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甚至大量使用一句一段的结构形式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语言朴实简练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富于生活化、口语化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这样写切合表现农民生活的题材内容。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6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本文在叙述故事时有哪些特点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42965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此题考查小说的表达技巧。文本从第三人称的角度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儿子杀人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事件为线索来叙述故事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展开情节的发展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表现人物的心理活动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展现人物的性格特征。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以第三人称全知全能的视角叙述故事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这样写更能全面细致地描述老太太的形象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展开故事情节。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儿子杀人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展现了老太太思想、心理变化的过程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在前后对比中突出了人物的性格。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多用对话的形式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以人物之间的对话推动故事情节的发展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这样写能够使叙述的故事更加集中。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9" name="椭圆 28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0" name="椭圆 29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1" name="椭圆 30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2" name="椭圆 31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小说中的老太太有哪些性格特点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请结合文本内容简要分析。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6560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要抓住人物言行体会人物性格。老太太得知儿子杀人的消息后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痴痴地点着头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两行老泪缓缓漫过面颊的褶皱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整个面庞已经全是泪水了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默默地承受着这一不幸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心里盘算着把儿子藏在哪里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如何给他准备吃食等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一位善良、爱子的母亲形象出现在读者面前。但当老太太听到儿子几近疯狂的言语后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她明白儿子走向了极端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老太太又毅然举报了儿子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体现了老太太的深明大义。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纯朴善良。得知儿子杀人的消息后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没有怨天尤人而是默默承受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小时候给八路军伤病员往山洞里送过饭。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爱子情深。老太太在警察和村长走后为儿子躲藏做了诸多准备。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深明大义。在儿子因杀人后变得心理扭曲、口出狂言、有可能走上极端时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毅然挂上了红辣椒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举报了自己的儿子。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442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12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作品以老太太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把那串红辣椒牢牢地挂在了窗户上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为结尾有何作用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3530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这是小说的关键细节。老太太挂起那串红辣椒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展现了深明大义的形象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老太太由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想着包庇儿子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举报儿子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这样的转变使人物可亲可信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情节突转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吸引读者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引发深思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同时也深化主题。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在人物形象上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这样的结尾标志着老太太由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包庇儿子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举报儿子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思想、心理发生的重大转变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使人物形象更加丰满。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在情节结构上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这样的结尾使情节突转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产生了戏剧性的效果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故事到此戛然而止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回味无穷。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在主题表现上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这样结尾不仅表现了母爱的淳朴与伟大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更表现了人性的淳朴和理智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深化了作品的主题。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在思想情感上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这样结尾寄托了作者对平凡人物身上折射出的精神光辉的赞美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流露了作者对底层人物的关爱情怀。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4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张嫂对我很好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对李家两老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就不大客气。比方说挑水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过了三天两天就要涨价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她并不明说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只以怠工方式处之。有一两天忽然看不见张嫂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水缸里空了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老太太就着急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问老张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你家里呢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田里帮工去了。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我悄悄地走下山去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在田里找到了张嫂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你回去挑桶水吧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喝的水都没有了。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你别胡说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我懂得你的意思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以后挑水工钱跟我要好了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反正我也要喝要用的。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她笑着背起筐子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就跟我上山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就是她真农忙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我们也没有缺过水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除了她生产那几天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是老张挑的。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一天早起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张嫂没有上来扫地。我们吃早饭的时候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看见老张提着一小篮鸡蛋进门。我问张嫂如何不见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他笑嘻嘻地说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昨晚上养了一个娃儿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我连忙上楼去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用红纸包了五十块钱的票子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交给老张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给张嫂买点红糖吃。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86253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我同李老先生坐在堂屋里闲谈。老太太一边摇着头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进门就说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好大的一个男孩子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傻大黑粗的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你们猜张嫂在那里做什么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她坐在床板上织渔网呢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今早五更天生的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这么一会儿的工夫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她又做起活来了。她也不乏不累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你说这女人是铁打的不是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因此就提到张嫂从十二岁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就到张家来做童养媳。她婆婆在的时候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常常把她打得躲在山洞里去哭。去年婆婆死了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才同她良懦的丈夫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过了一年安静的日子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她今年才廿五岁。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这又是一件出乎我意外的事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我以为她已是三四十岁的人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竟把她的青春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洗刷得不留一丝痕迹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但她永远不发问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不怨恨。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她不知道她正在做着最实在、最艰巨的后方生产的工作。我呢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每逢给朋友写信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总要流露出劳乏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流露出困穷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流露出萎靡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而实际的我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却悠然地坐在山光松影之间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无病而呻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看着张嫂高兴勤恳的、鞠躬尽瘁的样儿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我常常猛然地扔下书站了起来。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6439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2560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我的学生和他一班宣传队的同学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来到祠堂门口贴些标语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前方努力杀敌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后方努力生产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等字样。张嫂站在人群后面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也在呆呆望着。回头看见我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便笑嘻嘻地问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这上面说的是谁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上半段说的是你们在前线打仗的老乡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下半段说的是你。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她惊讶地问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我不觉低下头去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惭愧地说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这上面没有我的地位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选自冰心《关于女人》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有改动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这篇小说创作于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82"/>
          <p:cNvPicPr/>
          <p:nvPr/>
        </p:nvPicPr>
        <p:blipFill>
          <a:blip r:embed="rId2"/>
          <a:stretch>
            <a:fillRect/>
          </a:stretch>
        </p:blipFill>
        <p:spPr>
          <a:xfrm>
            <a:off x="786749" y="1975179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7653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64024"/>
            <a:ext cx="5827236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段画线句子在文中的作用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598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此题考查小说的人物描写。画线语句是对张嫂肖像的描写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抓住张嫂焦黄的头发、很黑的面色、布满裂纹的眉目、瘦的身材来体会其形象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反映其劳作的辛苦。这段文字在小说的开头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为下文写其故事做铺垫。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运用肖像描写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细致地刻画出张嫂黝黑、苍老、个矮却又精悍的形象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为后文叙述张嫂的故事做铺垫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引人入胜。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1480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361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小说运用了对比手法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请从文中找出两处并作简要分析。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3060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此题考查小说的表现手法。在塑造人物形象时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作者多处采用了对比手法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如张嫂对待李老太太的态度和对待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的态度形成了对比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写张嫂的勤劳和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的萎靡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李老太太描述的张嫂和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看到的张嫂形成对比等。能找出两处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结合作者塑造这一形象的目的分析即可。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写张嫂对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与对李老太太的不同态度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用李老太太的狭隘、好猜忌鲜明地反衬出张嫂的形象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的萎靡、闲散与张嫂的勤劳、坚强对比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更深刻地揭示了张嫂这一形象的社会内涵和意义。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02363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165</TotalTime>
  <Words>5674</Words>
  <Application>Microsoft Office PowerPoint</Application>
  <PresentationFormat>全屏显示(4:3)</PresentationFormat>
  <Paragraphs>359</Paragraphs>
  <Slides>44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Microsoft Word 文档</vt:lpstr>
      <vt:lpstr>题型11　手法技巧题:         辨明类型,关注效果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题点一　一般论述类文章阅读</dc:title>
  <dc:creator>dbc</dc:creator>
  <cp:lastModifiedBy>dbc</cp:lastModifiedBy>
  <cp:revision>25</cp:revision>
  <dcterms:created xsi:type="dcterms:W3CDTF">2016-09-18T00:26:18Z</dcterms:created>
  <dcterms:modified xsi:type="dcterms:W3CDTF">2016-09-18T06:37:02Z</dcterms:modified>
</cp:coreProperties>
</file>