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6" r:id="rId2"/>
    <p:sldId id="340" r:id="rId3"/>
    <p:sldId id="453" r:id="rId4"/>
    <p:sldId id="455" r:id="rId5"/>
    <p:sldId id="456" r:id="rId6"/>
    <p:sldId id="301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1CE0C6"/>
    <a:srgbClr val="FFFFFF"/>
    <a:srgbClr val="7CAE3B"/>
    <a:srgbClr val="C5E0B4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7360" y="1207770"/>
            <a:ext cx="6449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语文园地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6765" y="2653665"/>
            <a:ext cx="6840855" cy="357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9090" y="1044575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回顾导入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42950" y="1980565"/>
            <a:ext cx="6405245" cy="564781"/>
          </a:xfrm>
          <a:prstGeom prst="snip2DiagRect">
            <a:avLst/>
          </a:prstGeom>
          <a:solidFill>
            <a:srgbClr val="1CE0C6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《桥》：老支书指挥全村人过桥，舍己为人。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0" y="3235325"/>
            <a:ext cx="5663565" cy="552469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《穷人》：桑娜收养了邻居的两个孤儿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950" y="4526280"/>
            <a:ext cx="6083300" cy="552521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《在柏林》：后备役老兵送妻子进疯人院。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 descr="图片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6660" y="2095500"/>
            <a:ext cx="2800350" cy="31718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0060" y="1007745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交流讨论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23190" y="2399030"/>
            <a:ext cx="8263890" cy="930910"/>
            <a:chOff x="584" y="2823"/>
            <a:chExt cx="13014" cy="1466"/>
          </a:xfrm>
        </p:grpSpPr>
        <p:pic>
          <p:nvPicPr>
            <p:cNvPr id="12" name="图片 11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4" y="2823"/>
              <a:ext cx="12992" cy="146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902" y="3321"/>
              <a:ext cx="1069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（1）留意人物的语言、动作、心理活动。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43940" y="3856990"/>
            <a:ext cx="7100570" cy="1017905"/>
            <a:chOff x="431" y="4553"/>
            <a:chExt cx="11182" cy="1603"/>
          </a:xfrm>
        </p:grpSpPr>
        <p:pic>
          <p:nvPicPr>
            <p:cNvPr id="14" name="图片 13" descr="4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" y="4553"/>
              <a:ext cx="10752" cy="1603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037" y="5154"/>
              <a:ext cx="957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（2）通过小说的情节感受人物形象。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2240" y="5408930"/>
            <a:ext cx="7426325" cy="869315"/>
            <a:chOff x="177" y="6724"/>
            <a:chExt cx="11695" cy="1369"/>
          </a:xfrm>
        </p:grpSpPr>
        <p:pic>
          <p:nvPicPr>
            <p:cNvPr id="16" name="图片 15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7" y="6724"/>
              <a:ext cx="11628" cy="136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296" y="7134"/>
              <a:ext cx="957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66700" indent="-266700"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（3）注意环境描写，分析人物形象。</a:t>
              </a:r>
            </a:p>
          </p:txBody>
        </p:sp>
      </p:grpSp>
      <p:pic>
        <p:nvPicPr>
          <p:cNvPr id="18" name="图片 17" descr="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600000">
            <a:off x="6435090" y="913765"/>
            <a:ext cx="2042160" cy="19888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19300" y="1678305"/>
            <a:ext cx="4399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怎样理解小说的人物形象？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2155" y="1788160"/>
            <a:ext cx="78651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桑娜脸色苍白，神情激动。她忐忑不安地想：“他会说什么呢？这是闹着玩的吗？自己的五个孩子已经够他受的了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是他来啦？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不，还没来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为什么把他们抱过来啊？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他会揍我的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那也活该，我自作自受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嗯，揍我一顿也好</a:t>
            </a:r>
            <a:r>
              <a:rPr lang="zh-CN" sz="280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！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060" y="1007745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交流讨论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0060" y="1007745"/>
            <a:ext cx="1748155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505200" y="2969895"/>
            <a:ext cx="4695190" cy="31085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我在年少时离开家乡，到了迟暮之年才回来。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说话的口音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虽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未改变，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但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两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鬓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却早已斑白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儿童们看见我，没有一个认识的。他们笑着询问：这客人是从哪里来的呀？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4765" y="1775460"/>
            <a:ext cx="5822950" cy="804224"/>
          </a:xfrm>
          <a:prstGeom prst="cloudCallout">
            <a:avLst>
              <a:gd name="adj1" fmla="val -13260"/>
              <a:gd name="adj2" fmla="val 35809"/>
            </a:avLst>
          </a:prstGeom>
          <a:solidFill>
            <a:srgbClr val="1CE0C6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《回乡偶书》古诗大意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010" y="3118485"/>
            <a:ext cx="3048635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22</TotalTime>
  <Words>324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405</cp:revision>
  <dcterms:created xsi:type="dcterms:W3CDTF">2013-11-14T01:26:00Z</dcterms:created>
  <dcterms:modified xsi:type="dcterms:W3CDTF">2019-08-10T11:59:29Z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