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猜字谜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4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4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4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4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5" y="2407285"/>
            <a:ext cx="8999855" cy="24193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895" y="2983865"/>
            <a:ext cx="1471295" cy="52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7150" y="2983865"/>
            <a:ext cx="1471295" cy="52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3325" y="2983865"/>
            <a:ext cx="1471295" cy="52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0325" y="3110865"/>
            <a:ext cx="1471295" cy="52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9185" y="2983865"/>
            <a:ext cx="1471295" cy="52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080" y="4028440"/>
            <a:ext cx="1471295" cy="5200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6685" y="4028440"/>
            <a:ext cx="2978150" cy="520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识字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4   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猜字谜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识字4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" y="2407285"/>
            <a:ext cx="8999855" cy="2419350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2016-12-29T07:30:02Z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