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930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098"/>
            <a:ext cx="7772400" cy="110271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5160"/>
            <a:ext cx="6400800" cy="13146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19800" cy="438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753"/>
            <a:ext cx="7772400" cy="102173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416"/>
            <a:ext cx="7772400" cy="112533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8600" cy="33950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360"/>
            <a:ext cx="4038600" cy="33950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536"/>
            <a:ext cx="4040188" cy="47990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442"/>
            <a:ext cx="4040188" cy="296398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1536"/>
            <a:ext cx="4041775" cy="47990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442"/>
            <a:ext cx="4041775" cy="296398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823"/>
            <a:ext cx="3008313" cy="87169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823"/>
            <a:ext cx="5111750" cy="439060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513"/>
            <a:ext cx="3008313" cy="351891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8035" indent="0">
              <a:buNone/>
              <a:defRPr sz="675"/>
            </a:lvl7pPr>
            <a:lvl8pPr marL="2400935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1080"/>
            <a:ext cx="5486400" cy="42512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662"/>
            <a:ext cx="5486400" cy="308664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6208"/>
            <a:ext cx="5486400" cy="60375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8035" indent="0">
              <a:buNone/>
              <a:defRPr sz="675"/>
            </a:lvl7pPr>
            <a:lvl8pPr marL="2400935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360"/>
            <a:ext cx="8229600" cy="33950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096"/>
            <a:ext cx="21336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096"/>
            <a:ext cx="28956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8096"/>
            <a:ext cx="21336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8330" y="848995"/>
            <a:ext cx="7969885" cy="2861310"/>
          </a:xfrm>
          <a:prstGeom prst="rect">
            <a:avLst/>
          </a:prstGeom>
          <a:ln w="57150"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淘金</a:t>
            </a:r>
            <a:r>
              <a:rPr lang="zh-CN" altLang="en-US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，指淘金者们打捞起河里或湖里的淤泥后，在淘盘将淤泥洗涤，以便找出淤泥里的天然金沙。淘金曾是众多冒险家眼中的致富手段，历史上曾经掀起过几度的淘金浪潮。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gss1.bdstatic.com/9vo3dSag_xI4khGkpoWK1HF6hhy/baike/c0%3Dbaike150%2C5%2C5%2C150%2C50/sign=f8278b4a384e251ff6faecaac6efa272/38dbb6fd5266d016b037b7589f2bd40735fa3597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r="1666" b="9382"/>
          <a:stretch>
            <a:fillRect/>
          </a:stretch>
        </p:blipFill>
        <p:spPr bwMode="auto">
          <a:xfrm>
            <a:off x="-14605" y="0"/>
            <a:ext cx="9163685" cy="5153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imgsrc.baidu.com/image/c0%3Dshijue1%2C0%2C0%2C294%2C40/sign=7279c720bc003af359b7d4235d43ac29/3b87e950352ac65c5492415af1f2b21193138a07.jpg"/>
          <p:cNvPicPr>
            <a:picLocks noChangeAspect="1" noChangeArrowheads="1"/>
          </p:cNvPicPr>
          <p:nvPr/>
        </p:nvPicPr>
        <p:blipFill>
          <a:blip r:embed="rId2" cstate="print"/>
          <a:srcRect r="-679" b="7761"/>
          <a:stretch>
            <a:fillRect/>
          </a:stretch>
        </p:blipFill>
        <p:spPr bwMode="auto">
          <a:xfrm>
            <a:off x="4445" y="1905"/>
            <a:ext cx="9207500" cy="51555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imgsrc.baidu.com/image/c0%3Dshijue1%2C0%2C0%2C294%2C40/sign=0ef17df524738bd4d02cba72c9e2eda3/b21c8701a18b87d6f33aa9370d0828381f30fd9a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r="-537" b="6249"/>
          <a:stretch>
            <a:fillRect/>
          </a:stretch>
        </p:blipFill>
        <p:spPr bwMode="auto">
          <a:xfrm>
            <a:off x="-6350" y="-7620"/>
            <a:ext cx="9196070" cy="5165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img.mp.itc.cn/upload/20170620/9fe45648411847529be3c1df8848d603_th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-5080" y="3810"/>
            <a:ext cx="9144000" cy="51517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77</Words>
  <Application>Microsoft Office PowerPoint</Application>
  <PresentationFormat>全屏显示(16:9)</PresentationFormat>
  <Paragraphs>1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幻灯片 1</vt:lpstr>
      <vt:lpstr>幻灯片 2</vt:lpstr>
      <vt:lpstr>幻灯片 3</vt:lpstr>
      <vt:lpstr>幻灯片 4</vt:lpstr>
      <vt:lpstr>幻灯片 5</vt:lpstr>
    </vt:vector>
  </TitlesOfParts>
  <Manager>网资源www.wang26.cn专业学习资料平台</Manager>
  <Company>网资源www.wang26.cn专业学习资料平台</Company>
  <LinksUpToDate>false</LinksUpToDate>
  <SharedDoc>false</SharedDoc>
  <HyperlinkBase>www.wang26.cn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2018-09-02T07:16:00Z</dcterms:created>
  <dcterms:modified xsi:type="dcterms:W3CDTF">2019-01-21T06:55:50Z</dcterms:modified>
  <cp:category>语文备课大师【全免费】</cp:category>
</cp:coreProperties>
</file>