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73" r:id="rId2"/>
    <p:sldId id="288" r:id="rId3"/>
    <p:sldId id="364" r:id="rId4"/>
    <p:sldId id="370" r:id="rId5"/>
    <p:sldId id="371" r:id="rId6"/>
    <p:sldId id="392" r:id="rId7"/>
    <p:sldId id="393" r:id="rId8"/>
    <p:sldId id="394" r:id="rId9"/>
    <p:sldId id="395" r:id="rId10"/>
    <p:sldId id="398" r:id="rId11"/>
    <p:sldId id="291" r:id="rId12"/>
    <p:sldId id="292" r:id="rId13"/>
    <p:sldId id="357" r:id="rId14"/>
    <p:sldId id="358" r:id="rId15"/>
    <p:sldId id="359" r:id="rId16"/>
    <p:sldId id="360" r:id="rId17"/>
    <p:sldId id="361" r:id="rId18"/>
    <p:sldId id="396" r:id="rId19"/>
    <p:sldId id="362" r:id="rId20"/>
    <p:sldId id="375" r:id="rId21"/>
    <p:sldId id="397" r:id="rId22"/>
    <p:sldId id="376" r:id="rId23"/>
    <p:sldId id="377" r:id="rId24"/>
    <p:sldId id="380" r:id="rId25"/>
    <p:sldId id="381" r:id="rId26"/>
    <p:sldId id="382" r:id="rId27"/>
    <p:sldId id="383" r:id="rId2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7E0"/>
    <a:srgbClr val="286191"/>
    <a:srgbClr val="5D1B79"/>
    <a:srgbClr val="7D4794"/>
    <a:srgbClr val="AE8EBD"/>
    <a:srgbClr val="008D3F"/>
    <a:srgbClr val="006A00"/>
    <a:srgbClr val="005326"/>
    <a:srgbClr val="316A2C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90" autoAdjust="0"/>
    <p:restoredTop sz="64680" autoAdjust="0"/>
  </p:normalViewPr>
  <p:slideViewPr>
    <p:cSldViewPr snapToGrid="0">
      <p:cViewPr>
        <p:scale>
          <a:sx n="100" d="100"/>
          <a:sy n="100" d="100"/>
        </p:scale>
        <p:origin x="-1038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76605" y="1483360"/>
            <a:ext cx="65036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2019年江西省中考语文总复习</a:t>
            </a:r>
          </a:p>
          <a:p>
            <a:pPr algn="ctr"/>
            <a:r>
              <a:rPr lang="zh-CN" altLang="en-US" sz="32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　写作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954315" y="1647705"/>
            <a:ext cx="7306107" cy="23544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3.2019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年江西作文题的命题趋势是命题、半命题作文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如果给出的命题或半命题字数较少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就会设置一些提示性的导语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引导考生发散思维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降低考生审题的难度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发挥出自己真实的作文水平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如果给出的命题或半命题字数较多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且浅显易懂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就不会有导语类的文字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要求考生从自己的生活、阅读积累中寻找合适的角度与素材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选择自己擅长的文体写作。无论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年的考题如何设置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其内容的正能量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对成长的引领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对生活的关注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对人生的思考都是不变的主题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因此考生只需多读、多写、多改此类文章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就能以不变应万变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笑傲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年的中考。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中考作文展评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91725" y="1680326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真题在线</a:t>
              </a:r>
              <a:endParaRPr lang="zh-CN" altLang="en-US" sz="1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0"/>
          <p:cNvSpPr txBox="1"/>
          <p:nvPr/>
        </p:nvSpPr>
        <p:spPr>
          <a:xfrm>
            <a:off x="960543" y="2388050"/>
            <a:ext cx="7361524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写一篇文章。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①文体不限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诗歌除外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②不少于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③文中不得出现真实的人名、校名、地名。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4952" y="1284125"/>
            <a:ext cx="3706021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文题短评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03199" y="1488979"/>
            <a:ext cx="6903111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这是一道命题作文题。生活中许多小事让我们印象深刻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对我们的成长富有启迪。此题意在引导考生关注生活中的小事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感悟到小事不小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从中捕获到健康成长的基因。本文题不设审题障碍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使学生有生活可写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有话可说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可以写一件事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也可以写多件事。文体上以记叙文或散文为佳。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具体来说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发生的主体不同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本文题可以从以下几个角度立意。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立意一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亲人间的小事。亲人间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特别是我们与父母间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发生的故事最多。因为我们的成长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有父母的叮咛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有亲人的呵护。青葱岁月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或许我们太幼稚、自私或懵懂无知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当时感受不到他们的良苦用心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今天回想起来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要反思的事、要感恩的人有太多太多。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99258" y="909764"/>
            <a:ext cx="1094096" cy="288147"/>
            <a:chOff x="2074963" y="4295094"/>
            <a:chExt cx="2558949" cy="673937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矩形 5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思路分析</a:t>
              </a:r>
              <a:endParaRPr lang="zh-CN" altLang="en-US" sz="1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100457" y="1407532"/>
            <a:ext cx="7067497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立意二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老师、同学、朋友、路人甲的小事。社会上的人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特别是那些社会上的好心人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是我们生活的点缀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有了他们的付出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我们的社会才更美好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我们的生活才更丰富。写社会好人的小事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就是发现他们身上所散发出的正能量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感悟从他们身上获得的人生启迪。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立意三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自然界发生的小事。我们每一处每一时的不爽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大自然都会给我们解释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给我们宽慰。道家有言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以天地万物为师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师法自然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参悟天地。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滴水穿石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告诉我们做事应持之以恒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成熟的稻穗低头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提醒我们为人要谦虚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群蚁移物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启示我们工作要齐心协力。写自然界发生的小事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就是要结合自己的遭遇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才有顿悟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才能抒发真情。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336766" y="1284241"/>
            <a:ext cx="6512692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立意四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古人、名人的小事。陶渊明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不为五斗米折腰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甘愿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采菊东篱下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悠然见南山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告诉我们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生活在纷纷扰扰的尘世间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坚持自己的本心是多么的重要。白居易初到长安时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顾况对他说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米价方贵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居亦弗易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。及至读到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野火烧不尽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春风吹又生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顾况不禁赞叹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道得个语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居即易矣。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告诉我们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自己有真才实学是多么的重要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写古人、名人的事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就要从中汲取成长的健康养料。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476678" y="2145369"/>
            <a:ext cx="7827114" cy="36291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立意角度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顾客自取自付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钱从来没少过。其实想想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这样的小事也挺温暖的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15884" y="1359589"/>
            <a:ext cx="1094096" cy="288147"/>
            <a:chOff x="2074963" y="4295094"/>
            <a:chExt cx="2558949" cy="673937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矩形 5"/>
            <p:cNvSpPr/>
            <p:nvPr/>
          </p:nvSpPr>
          <p:spPr>
            <a:xfrm>
              <a:off x="2611881" y="4295094"/>
              <a:ext cx="1609742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pPr algn="ctr"/>
              <a:r>
                <a:rPr lang="zh-CN" altLang="en-US" sz="14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佳作一</a:t>
              </a:r>
              <a:endParaRPr lang="zh-CN" altLang="en-US" sz="1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36385" y="81151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同题佳作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48396" y="883550"/>
            <a:ext cx="7827114" cy="35894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作文展示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zh-CN" sz="1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蝉未鸣。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微风徐徐吹过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阳光穿过云层、穿过枝叶间的缝隙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在地面上形成一个个圆形的斑点。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奶奶骑着一辆电动车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我斜靠在她柔软的背上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目的地是菜市场。与往常没什么两样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嘈杂的闹市、熙攘的人流和油污的地板。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大妈们围在一起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她们似乎在谈论一些什么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我和奶奶上前去。我侧耳一听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内容大约是今天谁家的菜新鲜、便宜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问到新鲜的果蔬出自哪家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回答多半是老林家。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老林是谁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我心中嘀咕着。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奶奶骑着电动车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载着我径直向前骑去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一个围着围裙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拿着屠宰刀的大叔看见奶奶热情地打招呼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询问她到哪去买菜。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956620" y="801357"/>
            <a:ext cx="7499012" cy="39177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去老林家买呀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菜好。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老林家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挺好的。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老林到底是何方人物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为何大家都称赞他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)?”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我想。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最后穿过一道塑料门帘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我便下了车。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终于来到老林的摊位前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摊上摆满各色蔬菜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嫩得可以掐出水的上海青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亮油油的紫皮茄子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带着花的碧绿黄瓜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蔬菜果然是不错的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再看看摊主老林。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一副普通的中年妇女打扮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浅色褂子裹着矮胖身材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再扎上围裙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圆滚滚的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有点像一棵立起来的娃娃菜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放在人堆里也不显眼。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她圆圆的脸上堆满笑意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可眼神有些呆滞。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她的眼睛直勾勾地盯着前方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我顺着她的目光看去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却一无所获。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妹妹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这些菜称好了。该给你二十五块。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奶奶一会儿工夫已经麻利地挑了几样菜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自行放在一旁的电子秤上称重。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02507" y="986292"/>
            <a:ext cx="7714769" cy="384296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老林的眼睛仍旧盯着前方。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妹妹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再送我两根大葱好吧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拿去吧。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老林语气平静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依然面带微笑。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奶奶将钱放到菜摊边的铁盒内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装好菜便拽着我往前方去。老林仍旧呆呆地盯着前方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没有看我们一眼。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我忽然想到了什么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悄悄问奶奶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老林是不是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奶奶叹了口气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她瞧不见的。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我有些意外。奶奶匆匆走向下一个摊位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我频频回头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老林摊位前的顾客真不少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但都是自付自找。这让我想起了不久前读到的一则新闻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讲的是一个报亭主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也是盲人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顾客自取自付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钱从来没少过。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其实想想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这样的小事也挺温暖的。</a:t>
            </a: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90183" y="1510273"/>
            <a:ext cx="7088045" cy="133240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</a:rPr>
              <a:t> 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亮点点评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zh-CN" altLang="zh-CN" sz="1400" dirty="0" smtClean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文章写的是小人物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记的是小事情。人们愿意买老林的菜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是因为新鲜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菜好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老林让大家自取自付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是对顾客的信任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文章赞美了一种诚信的社会风尚。作者采用小中见大的手法来表现主题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截取一件小事展示生活的大画面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别具匠心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值得借鉴。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6" name="文本框 3"/>
          <p:cNvSpPr txBox="1"/>
          <p:nvPr/>
        </p:nvSpPr>
        <p:spPr>
          <a:xfrm>
            <a:off x="938855" y="1614092"/>
            <a:ext cx="7259923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写一篇文章。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①文体不限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诗歌除外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②不少于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③文中不得出现真实的人名、校名、地名。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[2017·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写一篇文章。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①将题目补充完整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②文体不限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诗歌除外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③不少于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④文中不能出现真实的人名、校名、地名。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[2016·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那个影响了我的人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写一篇文章。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①文体不限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诗歌除外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②文中不得出现真实的人名、校名、地名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③不少于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792233" y="1526711"/>
            <a:ext cx="7622302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立意角度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一树桂花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芳香四溢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我应该忘记不久前发生的小事了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作文展示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zh-CN" sz="1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一树桂花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芳香四溢。蓦然回首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小事引来的困扰已消失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也已收获心灵的感悟。</a:t>
            </a:r>
          </a:p>
          <a:p>
            <a:pPr indent="457200" algn="r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题记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风送来秋的凉意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斜阳透过树叶间的缝隙洒在路上。回家的路是那么漫长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耳边不断响起老师严厉的话语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老师那失望的眼神似乎又出现在眼前。我不断责问自己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怎么会退步这么大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是我没有用心学习吗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5610" y="886978"/>
            <a:ext cx="1094096" cy="288147"/>
            <a:chOff x="2074963" y="4295094"/>
            <a:chExt cx="2558949" cy="673937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矩形 8"/>
            <p:cNvSpPr/>
            <p:nvPr/>
          </p:nvSpPr>
          <p:spPr>
            <a:xfrm>
              <a:off x="2611881" y="4295094"/>
              <a:ext cx="1609744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pPr algn="ctr"/>
              <a:r>
                <a:rPr lang="zh-CN" altLang="en-US" sz="14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佳作二</a:t>
              </a:r>
              <a:endParaRPr lang="zh-CN" altLang="en-US" sz="1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49085" y="1156842"/>
            <a:ext cx="7170241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我心中无限的痛楚又与何人倾诉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只能将自己埋在泪的深渊里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寄望其一点一点冲刷抚慰。树叶落下似乎是无言的哀悼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晚风送来凄凉的歌声。我沉浸在自己的悲伤中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任泪水滑过脸颊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手中的试卷仿佛是一张记述着我的罪状的纸。我紧紧地握住它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试着掩盖内心的悲伤。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忽闻一阵沁人心脾的花香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抬头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循味望去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一棵桂花树伫立在面前。三面都是墙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它就在那儿看着来来往往的行人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春去秋来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严冬酷暑。就似作家席慕蓉所说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我已亭亭不忧亦不惧。嫩黄的小花藏在绿叶下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似邻家娇滴滴的小姑娘。微风吹拂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那花香就向四周扩散开来。地上还有不少被风吹落的花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大多被行人踩得不成样子。我看着它们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却依然觉得它们在执着地坚持什么。于是俯身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拾起一朵花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一股花香在鼻尖萦绕。难怪杨万里会写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不是人间种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移从月中来。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85393" y="1243145"/>
            <a:ext cx="6666805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蓦然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发现枝干上有刀刻般的痕迹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一道道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布满了整个枝干。闻着桂花的香味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我突然醒悟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桂花的香是在风雨中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不断成长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不断突破得来的。那粗糙不平的枝干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似是它的勋章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骄傲地展示给众人。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杨万里也许赞美的是桂花的香气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但我欣赏的是它那不畏风雨、勇敢生长的品质。走过桂花树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我把试卷轻柔抚平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发现老师标注的红色笔迹十分鲜艳。无畏风雨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改正错误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才能开出一树桂花。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霞光还在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给人温暖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并指引方向。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我应该忘记不久前发生的小事了。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182650" y="1458901"/>
            <a:ext cx="6995579" cy="165557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亮点点评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zh-CN" altLang="zh-CN" sz="1400" dirty="0" smtClean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文章采用了欲扬先抑的手法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先渲染成绩退步后的极度失落、苦闷、无助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再细致描写桂花沁人心脾的花香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及满似刀痕的枝干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桂花的香是在风雨中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不断成长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不断突破得来的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一次考试失败所带来的消极情绪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自然也释怀了。读来感觉到小作者构思的精巧。文中处处由环境描写引领出人物的心情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读来有妙笔生花之感。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02506" y="1199807"/>
            <a:ext cx="7807238" cy="35945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立意角度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读懂李清照每一个人生历程发生的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读出她的才气、她的悲伤、她无畏挫折敢于超越的勇气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作文展示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zh-CN" sz="1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风华笔墨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后庭尘埃。便天光云影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不与徘徊。纵三千里河山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亦四十年蓬莱。青丝霜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镜鸾沉彩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邂逅小事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此情依旧。</a:t>
            </a:r>
          </a:p>
          <a:p>
            <a:pPr indent="457200"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名动京华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少女时期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你天真无邪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秀发香腮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半笺娇恨寄幽怀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。你着轻衣荡秋千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薄汗轻衣透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蹴罢秋千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遇人来访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袜笺金钗溜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。文化的汁液将你浇灌得貌美如花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内秀如竹。一时间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李家有女初长成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笔走龙蛇起雷声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在那个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露浓花瘦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的暮春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使我心动的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是你风华照人的才气。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54239" y="886978"/>
            <a:ext cx="1094096" cy="288147"/>
            <a:chOff x="2074963" y="4295094"/>
            <a:chExt cx="2558949" cy="673937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矩形 8"/>
            <p:cNvSpPr/>
            <p:nvPr/>
          </p:nvSpPr>
          <p:spPr>
            <a:xfrm>
              <a:off x="2611881" y="4295094"/>
              <a:ext cx="1609744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pPr algn="ctr"/>
              <a:r>
                <a:rPr lang="zh-CN" altLang="en-US" sz="14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佳作三</a:t>
              </a:r>
              <a:endParaRPr lang="zh-CN" altLang="en-US" sz="1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768673" y="1507062"/>
            <a:ext cx="7266629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愁云永昼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正当你享受着娇宠和才气编织的光环时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上天发现了你更为博大的艺术才华。如果只让你写些闺怨闲愁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历史会从你身边白白走过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于是天降煞星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一锤子砸烂了汴京的琼楼玉宇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斩断了你的爱河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本与太学士赵明诚相爱的你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怎知新旧党争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你与夫君隔河相望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饱尝相思之苦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便有了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此情无计可消除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才下眉头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却上心头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人比黄花瘦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的凉秋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使我感伤的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是你身心憔悴的悲伤。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65714" y="1140964"/>
            <a:ext cx="6978952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傲骨立世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你愁得失去了如花容颜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逝去了如水年华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但你并未消沉。你的隐忍蕴藏着一种力量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你的静默是惊天的告白。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山河破碎之际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欲将血泪寄山河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去洒东山一抔土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。站在海边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你吟诵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天接云涛连晓雾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星河欲转千帆舞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。随海风鼓起的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是你向上飞扬的气势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颠沛流离之时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你立誓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生当作人杰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死亦为鬼雄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这是你顶风傲雪的气魄。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物是人非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的寒冬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使我感动的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是你把人生道路上的挫折看作小事并不断跨越、超越的勇气。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一生的哀愁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贯遍了古今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在纷飞的雨中化作了泪水。阅读着你人生中的一件件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眼角不禁湿润了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19825" y="1490285"/>
            <a:ext cx="6958404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亮点点评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zh-CN" altLang="zh-CN" sz="1400" dirty="0" smtClean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文章以极富灵动、充满诗意的语言写李清照少女时期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天真无邪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秀发香腮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笔走龙蛇起雷声的才气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写李清照年轻时与夫君隔河相望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饱尝相思之苦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身心憔悴的悲伤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写李清照后期并未消沉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怀有生为人杰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死亦鬼雄的顶风傲雪的气魄。在作者笔下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李清照人生中大小事都是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却也让我们了解了婉约派代表人物的才气与风骨。文章结构新颖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用三个小标题展开内容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以时间为序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读来思路明晰。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6" name="文本框 3"/>
          <p:cNvSpPr txBox="1"/>
          <p:nvPr/>
        </p:nvSpPr>
        <p:spPr>
          <a:xfrm>
            <a:off x="1154612" y="1480527"/>
            <a:ext cx="6838681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[2015·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人的一生中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哪些东西可以丢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哪些东西不能丢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有时会使人心疼令人惋惜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有时又会让人畅快促人前行。丢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可能是失去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也可能是获得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为题写一篇文章。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①文体不限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诗歌除外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②文中不得出现真实的人名、校名、地名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③不少于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[2014·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人生旅途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难免遭遇困境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有时我们要义无反顾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勇往直前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有时我们又要沉着冷静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学会等待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请从下列两道作文题中任选一题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写一篇文章。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勇往直前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学会等待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①文体不限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诗歌除外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②文中不得出现真实的人名、校名、地名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③不少于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8" name="文本框 10"/>
          <p:cNvSpPr txBox="1"/>
          <p:nvPr/>
        </p:nvSpPr>
        <p:spPr>
          <a:xfrm>
            <a:off x="564817" y="1350719"/>
            <a:ext cx="8021780" cy="36291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近十年江西卷作文考题数据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356531" y="1849349"/>
          <a:ext cx="6677860" cy="2619911"/>
        </p:xfrm>
        <a:graphic>
          <a:graphicData uri="http://schemas.openxmlformats.org/drawingml/2006/table">
            <a:tbl>
              <a:tblPr/>
              <a:tblGrid>
                <a:gridCol w="606744"/>
                <a:gridCol w="1170070"/>
                <a:gridCol w="2251832"/>
                <a:gridCol w="1655758"/>
                <a:gridCol w="993456"/>
              </a:tblGrid>
              <a:tr h="3742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作文类型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作文形式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作文题目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补题形式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2018</a:t>
                      </a:r>
                      <a:endParaRPr lang="zh-CN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命题作文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裸题式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标题﹢要求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2017</a:t>
                      </a:r>
                      <a:endParaRPr lang="zh-CN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半命题作文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裸题式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标题﹢要求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向</a:t>
                      </a:r>
                      <a:r>
                        <a:rPr lang="zh-CN" sz="14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学习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补中型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2016</a:t>
                      </a:r>
                      <a:endParaRPr lang="zh-CN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命题作文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裸题式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标题﹢要求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那个影响了我的人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2015</a:t>
                      </a:r>
                      <a:endParaRPr lang="zh-CN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命题作文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导语式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导语﹢标题﹢要求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85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2014</a:t>
                      </a:r>
                      <a:endParaRPr lang="zh-CN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命题作文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导语式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导语﹢标题﹢要求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(1)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勇往直前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(2)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学会等待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二选一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459273" y="1865402"/>
          <a:ext cx="6503200" cy="1487043"/>
        </p:xfrm>
        <a:graphic>
          <a:graphicData uri="http://schemas.openxmlformats.org/drawingml/2006/table">
            <a:tbl>
              <a:tblPr/>
              <a:tblGrid>
                <a:gridCol w="585072"/>
                <a:gridCol w="1039294"/>
                <a:gridCol w="2143296"/>
                <a:gridCol w="1777567"/>
                <a:gridCol w="95797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2013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半命题作文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导语式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导语﹢标题﹢要求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带着</a:t>
                      </a:r>
                      <a:r>
                        <a:rPr lang="zh-CN" sz="14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出发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补中型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2012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命题作文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裸题式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标题﹢要求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垒高自己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2011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半命题作文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导语式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导语﹢标题﹢要求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传递</a:t>
                      </a:r>
                      <a:r>
                        <a:rPr lang="zh-CN" sz="14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en-US" sz="14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补后型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2010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半命题作文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裸题式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标题﹢要求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我读</a:t>
                      </a:r>
                      <a:r>
                        <a:rPr lang="zh-CN" sz="14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en-US" sz="14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补后型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2009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命题作文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裸题式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标题﹢要求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我很幸运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902826" y="1756456"/>
            <a:ext cx="7025833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题材关注生活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引导考生关注生活中令人感动的人和事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汲取健康积极的成长养料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这是江西中考语文作文最根本的特点。比如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年的作文题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考查的便是考生生活中的观察与积累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年的作文题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年的作文题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那个影响了我的人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考查的是考生学习、效法与自我的成长。而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勇往直前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学会等待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带着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垒高自己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无不考查考生对生活的思考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成长的感悟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人生的哲思。因此考生应该抓住生活、成长、人生的高频话题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学习将生活中的观察与发现、感动与思考融于笔端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并在高频话题下多做发散训练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将不断变化的作文题与自己的素材积累迅速巧妙地勾连。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考情报告</a:t>
            </a:r>
            <a:r>
              <a:rPr lang="en-US" altLang="zh-CN" sz="14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1400" b="1" dirty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854176" y="1664686"/>
            <a:ext cx="7199586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江西近五年所有的中考作文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都可与百年前朱自清先生写的《背影》相联系。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我读了《背影》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垒高了自己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拥有了感恩或坚强或从容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决定勇往直前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或从《背影》中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知道了命运的无常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我们要在感恩、坚强、从容中学会等待。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读了《背影》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我丢了浮躁、不懂感恩的性情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及易被杂事影响学习的习惯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我学会感恩、坚强、从容。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《背影》里的父亲就是那个影响了我的人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他让我知道感恩、坚强、从容。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来向《背影》里的父亲学习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学习他的无微不至、坚强、从容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向《背影》里的作者朱自清学习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学习他有颗感恩的心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感恩父亲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感恩国家。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《背影》里父亲叮嘱茶房、替作者买橘子的小事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让我联想到了我的父母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他们也是一样爱我的啊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 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872124" y="1368406"/>
            <a:ext cx="7199586" cy="30008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江西中考作文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一般可以从以下几方面立意。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亲人带给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哪些感动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曾经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却误解了他们。亲人所做之事详细描写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的误解及感动进行对比。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社会好人带给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哪些感动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详写社会好人的事例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从中得到的教益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号召人们提高道德修养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关爱他人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传播正能量。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自然界给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宽慰、给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及在遇见它之前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心里的困惑是如何形成的。详写自然的生机勃勃、积极向上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的困惑和释怀进行对比。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古人、名人给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力量。详写古人、名人历经的艰辛、坚持的事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点出其折射出的正能量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再略谈自己相关之事。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954315" y="1809288"/>
            <a:ext cx="7306107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题型为命题作文和半命题作文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有的有导语、提示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有的只是给出简单的命题或半命题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在半命题中补前、补中、补后都曾考查。从命题体裁看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一般两种作文都不严格要求体裁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因此学生可以写自己擅长的文体。标题字数一般不多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,1~4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动宾、偏正、主谓等短语结构以及名词、动词为常考形式。对命题或半命题的短语结构进行分析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对名词、动词等词语的深层意义进行挖掘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寻找出广泛、独特的立意方向应该是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年作文备考的重点。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</TotalTime>
  <Words>4578</Words>
  <Application>WPS 演示</Application>
  <PresentationFormat>全屏显示(16:9)</PresentationFormat>
  <Paragraphs>164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2018-12-23T14:18:00Z</dcterms:created>
  <dcterms:modified xsi:type="dcterms:W3CDTF">2019-02-15T10:05:58Z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