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6" r:id="rId3"/>
    <p:sldId id="320" r:id="rId4"/>
    <p:sldId id="363" r:id="rId5"/>
    <p:sldId id="328" r:id="rId6"/>
    <p:sldId id="340" r:id="rId7"/>
    <p:sldId id="366" r:id="rId8"/>
    <p:sldId id="365" r:id="rId9"/>
    <p:sldId id="371" r:id="rId10"/>
    <p:sldId id="370" r:id="rId11"/>
    <p:sldId id="369" r:id="rId12"/>
    <p:sldId id="367" r:id="rId13"/>
    <p:sldId id="368" r:id="rId14"/>
    <p:sldId id="362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Administrator\Desktop\u=3244988009,225419782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2636912"/>
            <a:ext cx="5544616" cy="280831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59832" y="105273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古代诗歌五首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1880" y="184482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登幽州台歌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187624" y="1268760"/>
            <a:ext cx="709228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诗人登到高处叫“登临”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面对。登到高处面对开阔的景物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人的心胸会为之一动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于是便有了许多联想和想象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抒发出来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写下来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就是诗文。陈子昂登临幽州台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面对无限的时空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不免产生一种孤寂悲凉之感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再联想到自己的境遇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便产生了生不逢时、怀才不遇的愁苦心情。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83568" y="1196752"/>
            <a:ext cx="7848872" cy="388843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842" name="Picture 2" descr="C:\Users\Administrator\Desktop\QQ截图2016120913152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60032" y="4149080"/>
            <a:ext cx="2964929" cy="1638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331640" y="1340768"/>
            <a:ext cx="644420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这首诗的主题是什么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这首诗通过写登临幽州台的所想所感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  作者怀才不遇、寂寞无聊的愁苦情怀。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这首诗看起来比较消极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但其实较不然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他流露出作者积极进取的建功立业的强烈渴望。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2420888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367161" y="3071674"/>
            <a:ext cx="6738152" cy="630314"/>
          </a:xfrm>
          <a:custGeom>
            <a:avLst/>
            <a:gdLst>
              <a:gd name="connsiteX0" fmla="*/ 0 w 6738152"/>
              <a:gd name="connsiteY0" fmla="*/ 0 h 630314"/>
              <a:gd name="connsiteX1" fmla="*/ 745724 w 6738152"/>
              <a:gd name="connsiteY1" fmla="*/ 346229 h 630314"/>
              <a:gd name="connsiteX2" fmla="*/ 2805344 w 6738152"/>
              <a:gd name="connsiteY2" fmla="*/ 257452 h 630314"/>
              <a:gd name="connsiteX3" fmla="*/ 4740676 w 6738152"/>
              <a:gd name="connsiteY3" fmla="*/ 399495 h 630314"/>
              <a:gd name="connsiteX4" fmla="*/ 6738152 w 6738152"/>
              <a:gd name="connsiteY4" fmla="*/ 630314 h 63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8152" h="630314">
                <a:moveTo>
                  <a:pt x="0" y="0"/>
                </a:moveTo>
                <a:cubicBezTo>
                  <a:pt x="139083" y="151660"/>
                  <a:pt x="278167" y="303320"/>
                  <a:pt x="745724" y="346229"/>
                </a:cubicBezTo>
                <a:cubicBezTo>
                  <a:pt x="1213281" y="389138"/>
                  <a:pt x="2139519" y="248574"/>
                  <a:pt x="2805344" y="257452"/>
                </a:cubicBezTo>
                <a:cubicBezTo>
                  <a:pt x="3471169" y="266330"/>
                  <a:pt x="4085208" y="337351"/>
                  <a:pt x="4740676" y="399495"/>
                </a:cubicBezTo>
                <a:cubicBezTo>
                  <a:pt x="5396144" y="461639"/>
                  <a:pt x="6067148" y="545976"/>
                  <a:pt x="6738152" y="630314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403648" y="1988840"/>
            <a:ext cx="6264696" cy="1152128"/>
          </a:xfrm>
          <a:prstGeom prst="wedgeRoundRectCallout">
            <a:avLst>
              <a:gd name="adj1" fmla="val -4820"/>
              <a:gd name="adj2" fmla="val -553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403648" y="3645024"/>
            <a:ext cx="6264696" cy="1440160"/>
          </a:xfrm>
          <a:prstGeom prst="wedgeRoundRectCallout">
            <a:avLst>
              <a:gd name="adj1" fmla="val -5103"/>
              <a:gd name="adj2" fmla="val -5523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890" name="Picture 2" descr="C:\Users\Administrator\Desktop\u=3153660683,315214401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653136"/>
            <a:ext cx="3076575" cy="1335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827584" y="1124744"/>
            <a:ext cx="727280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你看到一个怎样的陈子昂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用几句话描绘你感受到的诗人的形象。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外貌、动作、语言、神态等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我看到一个沉思的陈子昂。我看到一个为自己不能实现人生价值而怆然涕下的陈子昂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我看见一个有着积极的人生追求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渴望实现自身价值的陈子昂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诗人独自站在幽州台上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他仰望长天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俯视大地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潸然泪下。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写作特色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气势磅礴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胸怀宏伟。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1560" y="1052736"/>
            <a:ext cx="7704856" cy="475252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866" name="Picture 2" descr="C:\Users\Administrator\Desktop\u=1824299504,190867330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6136" y="4581128"/>
            <a:ext cx="1872208" cy="18794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52736"/>
            <a:ext cx="914400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755576" y="1700808"/>
            <a:ext cx="734481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诗人是不幸的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报国无门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独上高台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知音难觅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有道是“男儿有泪不轻弹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只是未到伤心处”。诗人的遭遇是不幸的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但又是幸运的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他留下了这样一首足以万古不朽的诗作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我们也是幸运的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在一千多年以后能欣赏到这样一首名垂千古的诗篇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让我们拿起自己的笔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把诗人的情怀也流淌在我们的纸上吧。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2852936"/>
            <a:ext cx="2089541" cy="1728192"/>
          </a:xfrm>
          <a:prstGeom prst="rect">
            <a:avLst/>
          </a:prstGeom>
          <a:noFill/>
        </p:spPr>
      </p:pic>
      <p:pic>
        <p:nvPicPr>
          <p:cNvPr id="2049" name="Picture 1" descr="C:\Users\Administrator\AppData\Roaming\Tencent\Users\1037696216\QQ\WinTemp\RichOle\ELAB[S1FVI7VWU_8AT%@7Z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5192577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484784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5576" y="1700808"/>
            <a:ext cx="50405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千金市骨。燕昭王成为明君圣主的代表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黄金台也成了明君圣主礼遇贤才的象征。此后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有多少怀才不遇的文人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登上幽州台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凭古吊今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感怀时世。今天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我们就来学习唐代诗人陈子昂的一首诗《登幽州台歌》。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Administrator\Desktop\u=3479669281,258506379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1916832"/>
            <a:ext cx="2448273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8136904" cy="3240360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177281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陈子昂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(661-702),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字伯玉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梓州射洪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今属四川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陈子昂是唐诗革新的前驱者。其诗思想充实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语言刚健质朴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对唐代诗歌影响巨大。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Administrator\Desktop\u=3335782484,140010435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8144" y="1988840"/>
            <a:ext cx="2202929" cy="2304256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3995936" y="692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268760"/>
            <a:ext cx="8496944" cy="4824536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55576" y="1916832"/>
            <a:ext cx="615617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登幽州台歌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是中国唐代诗人陈子昂所作的一首吊古伤今的生命悲歌。“前不见古人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后不见来者”中的“古人”和“来者”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都是指像燕昭王那样礼贤下士、重用人才的明君。这首诗通过抒发诗人登楼远眺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凭今吊古所引起的无限感慨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深刻地揭示了封建社会中正直、多才而遭遇困厄的知识分子遭受压抑的境遇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表达了他们在理想破灭时孤寂郁闷的心情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具有深刻的典型社会意义。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8434" name="Picture 2" descr="C:\Users\Administrator\Desktop\u=1002901553,2754396160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2132856"/>
            <a:ext cx="1432198" cy="3024336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3995936" y="692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D:\Documents\Scrshot\2015-12-11_1627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340768"/>
            <a:ext cx="864096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95936" y="8367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71600" y="1931640"/>
            <a:ext cx="720080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武则天万岁通天元年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(696),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契丹李尽忠、孙万荣等攻陷营州。武则天委派武攸宜率军征讨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陈子昂在武攸宜幕府担任参谋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随同出征。武为人轻率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少谋略。次年兵败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情况紧急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陈子昂请求遣万人作前驱以击敌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武不允。稍后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陈子昂又向武进言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武不听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反把他降为军曹。诗人接连受到挫折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眼看报国宏愿成为泡影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因此登上蓟北楼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即幽州台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遗址在今北京西南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慷慨悲吟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写下了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登幽州台歌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2" name="Picture 2" descr="C:\Users\Administrator\课件图12\花边21\QQ截图201603231939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600" y="1052736"/>
            <a:ext cx="7128791" cy="4896544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187624" y="1412776"/>
            <a:ext cx="601216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自读诗句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理解诗意。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学生细读诗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借助词典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把自己不理解的词语掌握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实在不会的则做上记号待上课时解决。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指名读。读出韵味和节奏。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来者。念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悠悠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怆然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涕下。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说说自己读懂了哪些句子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你展开了哪些想象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还有哪些不理解的词句。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全班交流。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908720"/>
            <a:ext cx="7560840" cy="4968552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403648" y="1916832"/>
            <a:ext cx="640871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朗读指导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领悟诗情。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再读体会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诗中表达作者怎样的思想感情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我们该用什么样的语气读呢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学生自由读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在小组内讨论。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情感朗读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赛读。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8924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331640" y="1628800"/>
            <a:ext cx="6624736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前两句诗是从什么角度写的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古人”指谁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来者”指谁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写出了作者怎样的境遇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时时角度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前、后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。古人指古代礼贤下士的明君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来者指现代礼贤下士的明君。“前不见”“后不见”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时间无止无休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而自己的生命短暂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而自己因“不见”明君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不能施展自己的才华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功业未成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空老一生。写出了作者生不逢时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怀才不遇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胸怀才学但生不逢时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难以施展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的境遇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表达了作者内心的愁苦之情。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E:\PPT素材总集\PPT高精图库\PPT-bg 精制背景图1500张\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412776"/>
            <a:ext cx="813690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43608" y="1911896"/>
            <a:ext cx="7200800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后两句诗是从什么角度写的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诗人为什么见此景而涕下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空间角度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天、地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。空间无限辽远。在无限的时间与空间面前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诗人感到孤独、寂寞、悲凉。自己生不逢时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怀才不遇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功业未成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空老一生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面对此景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想到自己的境遇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怎么能不“怆然涕下”。怆然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伤感的样子。涕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眼泪。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1742</Words>
  <Application>Kingsoft Office WPP</Application>
  <PresentationFormat>全屏显示(4:3)</PresentationFormat>
  <Paragraphs>79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163</cp:revision>
  <dcterms:created xsi:type="dcterms:W3CDTF">2015-11-21T07:20:00Z</dcterms:created>
  <dcterms:modified xsi:type="dcterms:W3CDTF">2017-02-07T02:45:40Z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