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9" r:id="rId2"/>
    <p:sldId id="257" r:id="rId3"/>
    <p:sldId id="258" r:id="rId4"/>
    <p:sldId id="266" r:id="rId5"/>
    <p:sldId id="324" r:id="rId6"/>
    <p:sldId id="326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270" r:id="rId15"/>
    <p:sldId id="272" r:id="rId16"/>
    <p:sldId id="345" r:id="rId17"/>
    <p:sldId id="346" r:id="rId18"/>
    <p:sldId id="331" r:id="rId19"/>
    <p:sldId id="262" r:id="rId20"/>
    <p:sldId id="300" r:id="rId21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02" autoAdjust="0"/>
    <p:restoredTop sz="94660"/>
  </p:normalViewPr>
  <p:slideViewPr>
    <p:cSldViewPr>
      <p:cViewPr varScale="1">
        <p:scale>
          <a:sx n="49" d="100"/>
          <a:sy n="49" d="100"/>
        </p:scale>
        <p:origin x="-114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124731" y="201454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第一单元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9500" y="2374588"/>
            <a:ext cx="7940242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写作导学案</a:t>
            </a:r>
            <a:endParaRPr lang="en-US" altLang="zh-CN" sz="55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85760" y="3739679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C6204"/>
                </a:solidFill>
                <a:latin typeface="华文新魏" pitchFamily="2" charset="-122"/>
                <a:ea typeface="华文新魏" pitchFamily="2" charset="-122"/>
              </a:rPr>
              <a:t>山水美景</a:t>
            </a:r>
            <a:endParaRPr lang="zh-CN" altLang="en-US" sz="4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137" t="82" r="13940" b="8496"/>
          <a:stretch/>
        </p:blipFill>
        <p:spPr>
          <a:xfrm>
            <a:off x="9272661" y="0"/>
            <a:ext cx="2952750" cy="253800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582" y="212951"/>
            <a:ext cx="1147325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叶圣陶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先生为描写出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牵牛花的生长变化情况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，采用了时空结合的技巧。站在牵牛花之前，不容易看到藤蔓生长的情况，先生便巧妙地把时间的推移和嫩头的空间变化结合起来，用静中见动的方法描写嫩头的变化，细致入微地表现了嫩头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看似静止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实际却无时不回旋向上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的生之力。那嫩绿的头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在先朝这边，停一歇再看，它便朝那边了。前一晚只是绿豆般大一粒的嫩头，早起看时，便已透出二三寸长的新条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，在时间的变化中显示出嫩头的变化。然后作者以墙上的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斑驳痕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这一空间点为标志，通过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一夜工夫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竟爬到了斑驳痕之上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，表现牵牛花的生长情况。这样，就鲜明地表现出牵牛花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奋力生长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的特征。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373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582" y="328002"/>
            <a:ext cx="1147325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虚实结合。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即实实在在地描绘景物，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即描写由景物引发的联想或想象。如布封先生的《天鹅》中对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的描写：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俊秀的身段，圆润的形貌，优美的线条，皎洁的白色，婉转、传神的动作，忽而兴致勃发、忽而悠然忘形的姿态，总之，天鹅身上的一切都散布着我们欣赏优雅与妍美时所感到的那种舒畅、那种陶醉，一切都使人觉得它不同凡俗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布封先生为写出天鹅外貌的美，先实写其美：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之前的句子，用并列短语进行排比，从不同方面描写天鹅的体态，通过修饰语来准确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728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582" y="1043276"/>
            <a:ext cx="11473256" cy="2546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又逼真地再现了天鹅的美丽形象。然后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写其美：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之后的语句，用两个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复指前面的并列短语，由天鹅的外貌引发联想，动情地渲染天鹅的美丽。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540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582" y="328002"/>
            <a:ext cx="11473256" cy="3892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情景结合。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所有景似乎都只为情生，所谓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一切景语皆情语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。比较杜甫在《春夜喜雨》中聆听与想象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随风潜入夜，润物细无声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时的喜悦；陆游在《十一月四日风雨大作》中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夜阑卧听风吹雨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时的孤寂悲怆，即可领略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心晴的时候，雨也是晴，心雨的时候，晴也是雨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。借景抒情、情景交融、托物言志无不是古文情境美、含蓄美的体现。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45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555988"/>
            <a:ext cx="1155551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栖息江南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日日行走在巨大的水泥森林里，飞扬的尘土遮蔽了视线，喧闹的噪声堵塞了听觉，繁琐的事务占据着生活的每一个角落。你是否因这永无止境的忙忙碌碌感到窒息和疲惫？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那么，请给自己留一天空白，放下所有负担牵绊，不再有俗世黏滞，带着一份恬淡的心情，走进江南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反面入手，写尘世的喧闹与繁杂，都市人的忙碌和疲惫，引出对江南的向往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示之以范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文章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本天成，妙手偶得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之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6202" y="113719"/>
            <a:ext cx="11555519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这里没有机器的轰鸣，只有澄澈的流水静静淌着；这里没有汽车包围，只有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欸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乃的舟楫起伏的声音。漫步在青石板路上，抚摸着斑驳古墙，你仿佛可以听到逝去岁月里那些动人的故事。随便在一家茶馆坐下，品一杯淡香的茶，听一段折子戏，你会随着前朝旧事的兴衰而遗忘了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初写江南美丽灵秀，初步营造出恬淡的意境：流水，舟楫声，青石板，古墙，再加上动人的故事，前朝旧事，难怪说是让人遗忘了时间的心灵栖息之所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江南，是你心灵栖息的地方。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古往今来，多少人在这里寻找到了生命的归宿。传奇女子三毛，浪迹天涯几十年，但是她一来到江南便哭了，像见到了亲切的老祖母，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她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8788" y="328002"/>
            <a:ext cx="1167107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终于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找到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生命中可以停歇心灵的地方。江南巨贾沈万三，历经商场的风风雨雨，最后仍是定居在周庄的水边，不再争名逐利。还有不留名的文人隐士，或许他们也曾想金榜题名，仕途得意。然而日复一日的尔虞我诈、钩心斗角终使他们累了，于是他们打点行囊，到了江南，终老于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三个例子，点出江南美的实质。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谁说生命的意义只在于不断忙碌，不停地拼抢，无尽地竞争？对利益、金钱和虚荣无止境的追逐，到头来只会遗失了自我，玷污了原本纯净的灵魂。不妨歇一歇，停一停，来到江南水乡，这里有别样的风景。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反问，进一步揭示内涵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45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6780" y="116632"/>
            <a:ext cx="1167107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划船少女明亮的眸子一点如漆，开口便是吴侬软语的呢喃。路边有白发苍苍的老者在练习书法，一挥笔就是遒劲有力的大字。随便在街头逢着的人，他们的背后或许都有传奇的故事，你敢说他们家中未藏有陆子风玉、顾二娘砚？只是你和他们，都选择了停留。在江南的似水柔情中栖息心灵，在小桥流水人家中舒展灵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生有所息，这才是智者的哲理，这才是生命的真谛。宠辱不惊，观庭前花开花落；去留无意，望碧空云卷云舒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在江南的似水柔情中栖息心灵，在小桥流水人家中舒展灵魂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，宽泛的对偶使语言充满了灵气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这是你一个人的江南，请栖息于此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收束自然，戛然而止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047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736" y="902325"/>
            <a:ext cx="1137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江水清澈，桨声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欸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乃，白墙黑瓦，门漆斑驳，恬静安宁的江南。这意境亦真亦幻，既苍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凉又芬芳，像门前树阴下穿针引线的老祖母，像书桌上挥毫泼墨的老外公，忙碌不停的人在这里找到了栖息的港湾。生活在生无所息的惯性里的人在这里可以暂歇，感受一下老祖母的心闲神宁，领略一下老外公的悠闲从容；心中的烦恼可以尽情向老祖母倾诉，心中的忧伤可以随白发苍苍的老外公遒劲的书法烟消云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作者柔情似水，款款地叙述着江南的清纯，江南的美好。读此美文、挚文，江南人情契于心、意惬于怀；江北人不免逸兴遄飞，心驰神往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7736" y="155411"/>
            <a:ext cx="2375102" cy="614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总评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15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学即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纸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上得来浅，绝知要躬行</a:t>
            </a:r>
          </a:p>
        </p:txBody>
      </p:sp>
      <p:sp>
        <p:nvSpPr>
          <p:cNvPr id="4" name="矩形 3"/>
          <p:cNvSpPr/>
          <p:nvPr/>
        </p:nvSpPr>
        <p:spPr>
          <a:xfrm>
            <a:off x="335172" y="980728"/>
            <a:ext cx="11344407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《现代汉语词典》对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的释义有：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自然界。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自由发展；不经人力干预。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不勉强；不局促；不呆板。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在自然中生活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为题目，写一篇文章。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要求：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立意自定；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除诗歌外，文体不限；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不要套作，不得抄袭。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略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343678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2093371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写作指导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授之以渔得，心有灵犀通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3140968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示之以范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文章本天成，妙手偶得之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4181603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即学即练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纸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上得来浅，绝知要躬行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675091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720076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765061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137" t="82" r="13940" b="8496"/>
          <a:stretch/>
        </p:blipFill>
        <p:spPr>
          <a:xfrm>
            <a:off x="9272661" y="0"/>
            <a:ext cx="2952750" cy="253800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1052736"/>
            <a:ext cx="2192110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一、知识解读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kern="0" noProof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写作指导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授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之以渔得，心有灵犀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通</a:t>
            </a:r>
            <a:endParaRPr lang="zh-CN" altLang="en-US" sz="2400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9879" y="1692672"/>
            <a:ext cx="1158538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可有这种心境：行到水穷处，坐看云起时？穿行于自然的诗林，剪水为衣，搏山为钵。山水的衣钵可授之何人？叩山为钟，抚水成琴，山水的清音谁是知音？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可曾有这样的感觉：看你时很远，看云时很近？在与自然的对视中，我们能否找回自我？在与自然的邂逅中，能否重建自我？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人类来自自然，是自然的孩子，待回过头来观照自然的时候，会从自然那里发现我们自己。感谢大地上日夜奔腾的河流，它们让我们明白了生命的意义在于挣脱世俗的枷锁，奔向浩瀚真实的心灵；感谢每天清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枝头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0250" y="1211670"/>
            <a:ext cx="11359659" cy="2145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传来的清脆鸟声，我们在鸟声中醒来，在鸟声中舒张困固的性灵，然后披着朝阳走向尘烟，踏碎市声；感谢简单淳朴的大自然，它交给我们一支神奇的马良笔，我们便一边倾听天籁，一边描画繁华的众生世相。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8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1052736"/>
            <a:ext cx="1170386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写景状物的方法可以归纳为：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点面结合。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上对景物予以概括描述，然后从中选择一二点进行具体描绘。例如老舍先生的《五月的青岛》：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青岛的节气晚，所以樱花照例是在四月下旬才能盛开。樱花一开，青岛的风雾也挡不住草木的生长了。海棠、丁香、桃、梨、苹果、藤萝、杜鹃，都争着开放，墙角路边也都有了嫩绿的叶儿。五月的岛上，到处花香，一清早便听见卖花声。公园里自然无须说了，小蝴蝶花与桂竹香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都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在绿草地上用它们的娇艳的颜色结成十字，或绣成几团；那短短的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绿树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篱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664" y="404664"/>
            <a:ext cx="2192110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二、技巧点拨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793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7857" y="84417"/>
            <a:ext cx="11587989" cy="6656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开着一层白花，似绿枝上挂了一层春雪。就是路上两旁的人家也少不得有些花草：围墙既矮，藤萝往往顺着墙把花穗儿悬在院外，散出一街的香气；那双樱、丁香，都能在墙外看到，双樱的明艳与丁香的素丽，真是足以使人眼明神爽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algn="just">
              <a:lnSpc>
                <a:spcPct val="14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这个文段中，老舍先生为写出青岛五月繁花盛开的景象，先从面上写一花引来百花开，从樱花着笔，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樱花一开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海棠、丁香、桃、梨、苹果、藤萝、杜鹃，都争着开放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，表现出青岛五月仿佛就是花的世界。然后选择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公园里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路旁人家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两个点进行细致描绘：公园里以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结成十字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绣成几团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挂了一层春雪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描其动态与情态；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路旁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人家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抓住其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悬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散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绘出花的姿态与香气。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点面结合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，具体地呈现出五月青岛花开之盛之美的特征。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924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8954" y="113719"/>
            <a:ext cx="118209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动静结合。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从动态与静态两个方面去描绘景物的特征。如黄蒙田先生的《竹林深处人家》：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江南竹乡，并不是没有别的植物，但竹子之多，给你的印象似乎是，那里除了竹，其他便什么植物都不存在了。其实不是没有而是看不到。远远望去一连几座山头，从山麓一直到山顶，不，从平地开始就全铺着竹，一层又一层的，不但分不出竹枝、竹干和竹叶，连房子、小径和小桥流水都看不到，仿佛全被竹的海洋淹没了。当一阵风吹过的时候，竹海上涌着暗浪，一浪推着一浪，一直涌到很远，你很难知道那一片嫩青色和墨绿色的竹海有多深，只是你看竹浪的起伏和它的气势，就意味着它是非常深沉的。</a:t>
            </a:r>
            <a:r>
              <a:rPr lang="en-US" altLang="zh-CN" sz="2800" kern="100" spc="-3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spc="-30" dirty="0" smtClean="0">
                <a:latin typeface="Times New Roman"/>
                <a:ea typeface="华文细黑"/>
                <a:cs typeface="Courier New"/>
              </a:rPr>
              <a:t>  </a:t>
            </a:r>
            <a:endParaRPr lang="zh-CN" altLang="zh-CN" sz="1050" kern="100" spc="-3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079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582" y="478345"/>
            <a:ext cx="11473256" cy="4534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作者写对竹乡的总体印象，突出其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之特征，先从静态写：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一连几座山头，从山麓一直到山顶，不，从平地开始就全铺着竹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是写竹海之阔，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一层又一层的，不但分不出竹枝、竹干和竹叶，连房子、小径和小桥流水都看不到，仿佛全被竹的海洋淹没了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是写竹海之深。然后写其动态：用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暗浪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写竹涛，用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嫩青色和墨绿色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形容竹浪的光影变化与新竹、老竹不同色彩的交织。通过这种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动静结合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的技巧，竹之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的特征就鲜明地突现了出来。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287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582" y="116632"/>
            <a:ext cx="11473256" cy="672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时空结合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通过描绘景物在时间或空间方面的变化来表现其特征。例如叶圣陶先生的《牵牛花》：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兴趣并不专在看花。种了这小东西，庭中就成为系人心情的所在，早上才起，工毕回来，不觉总要在那里小立一会儿。那藤蔓缠着麻线卷上去，嫩绿的头看似静止的，并不动弹；实际却无时不回旋向上，在先朝这边，停一歇再看，它便朝那边了。前一晚只是绿豆般大一粒的嫩头，早起看时，便已透出二三寸长的新条，缀着一两张长满细白绒毛的小叶子，叶柄处是仅能辨认形状的小花蕾，而末梢又有了绿豆般大一粒的嫩头。有时认着墙上的斑驳痕想，明天未必便爬到那里吧；但出乎意外，明晨竟爬到了斑驳痕之上；好努力的一夜工夫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257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</TotalTime>
  <Words>2596</Words>
  <Application>Microsoft Office PowerPoint</Application>
  <PresentationFormat>自定义</PresentationFormat>
  <Paragraphs>72</Paragraphs>
  <Slides>20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