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523" r:id="rId3"/>
    <p:sldId id="618" r:id="rId5"/>
    <p:sldId id="619" r:id="rId6"/>
    <p:sldId id="654" r:id="rId7"/>
    <p:sldId id="621" r:id="rId8"/>
    <p:sldId id="653" r:id="rId9"/>
    <p:sldId id="655" r:id="rId10"/>
  </p:sldIdLst>
  <p:sldSz cx="9144000" cy="5143500" type="screen16x9"/>
  <p:notesSz cx="6858000" cy="9144000"/>
  <p:embeddedFontLst>
    <p:embeddedFont>
      <p:font typeface="黑体" pitchFamily="49" charset="-122"/>
      <p:regular r:id="rId15"/>
    </p:embeddedFont>
    <p:embeddedFont>
      <p:font typeface="楷体" pitchFamily="49" charset="-122"/>
      <p:regular r:id="rId1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6600"/>
    <a:srgbClr val="09CBE5"/>
    <a:srgbClr val="FF7C80"/>
    <a:srgbClr val="FF5050"/>
    <a:srgbClr val="FF0066"/>
    <a:srgbClr val="FF3300"/>
    <a:srgbClr val="FF0000"/>
    <a:srgbClr val="FFFF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>
        <p:scale>
          <a:sx n="80" d="100"/>
          <a:sy n="80" d="100"/>
        </p:scale>
        <p:origin x="-1644" y="-462"/>
      </p:cViewPr>
      <p:guideLst>
        <p:guide orient="horz" pos="634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10"/>
          <p:cNvSpPr txBox="1"/>
          <p:nvPr userDrawn="1"/>
        </p:nvSpPr>
        <p:spPr>
          <a:xfrm>
            <a:off x="193237" y="92978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习作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11839" y="3651870"/>
            <a:ext cx="9156305" cy="1491630"/>
            <a:chOff x="-15784" y="4869160"/>
            <a:chExt cx="12206818" cy="198884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24272"/>
            <a:ext cx="3132634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4139952" y="1187922"/>
            <a:ext cx="1683794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习作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206682" y="551415"/>
            <a:ext cx="1932669" cy="2265595"/>
          </a:xfrm>
          <a:prstGeom prst="rect">
            <a:avLst/>
          </a:prstGeom>
        </p:spPr>
      </p:pic>
      <p:sp>
        <p:nvSpPr>
          <p:cNvPr id="12" name="文本框 1"/>
          <p:cNvSpPr txBox="1"/>
          <p:nvPr/>
        </p:nvSpPr>
        <p:spPr>
          <a:xfrm>
            <a:off x="179512" y="1954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长春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三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004048" y="2519050"/>
            <a:ext cx="3592818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写一次有趣的游戏。</a:t>
            </a:r>
            <a:endParaRPr kumimoji="1"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79" y="1923677"/>
            <a:ext cx="3699694" cy="245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6"/>
          <p:cNvSpPr txBox="1"/>
          <p:nvPr/>
        </p:nvSpPr>
        <p:spPr>
          <a:xfrm>
            <a:off x="963384" y="1563638"/>
            <a:ext cx="7352061" cy="25622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7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选择自己喜欢的、熟悉的游戏来写。</a:t>
            </a:r>
            <a:endParaRPr lang="en-US" altLang="zh-CN" sz="2700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700" dirty="0" smtClean="0">
                <a:latin typeface="楷体" pitchFamily="49" charset="-122"/>
                <a:ea typeface="楷体" pitchFamily="49" charset="-122"/>
              </a:rPr>
              <a:t>   2.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写游戏时，一般按照游戏的先后顺序来写，如游戏是怎样开始的？有哪些人参加？游戏过程是怎样的？游戏的结果是怎样的等。</a:t>
            </a:r>
            <a:endParaRPr lang="en-US" altLang="zh-CN" sz="27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6"/>
          <p:cNvSpPr txBox="1"/>
          <p:nvPr/>
        </p:nvSpPr>
        <p:spPr>
          <a:xfrm>
            <a:off x="611560" y="843558"/>
            <a:ext cx="7352061" cy="37113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7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注意一定要把游戏的场面写具体，从而体现出游戏的好玩、有趣。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700" dirty="0" smtClean="0">
                <a:latin typeface="楷体" pitchFamily="49" charset="-122"/>
                <a:ea typeface="楷体" pitchFamily="49" charset="-122"/>
              </a:rPr>
              <a:t>    4.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写完习作后，注意先读一读自己的习作，把描写人物动作的词句用彩色笔画出来。然后读一读同学的习作，用三角号标出场面描写生动的段落。</a:t>
            </a:r>
            <a:endParaRPr lang="en-US" altLang="zh-CN" sz="2700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37075" y="1197215"/>
            <a:ext cx="7885902" cy="30988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0" tIns="71415" rIns="0" bIns="71415" numCol="1" anchor="ctr" anchorCtr="0" compatLnSpc="1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找“宝”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星期五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下午倒数第二节课快要下课时，老师对我们说：“今天我们来玩一个游戏。”当我们议论纷纷的时候，老师说：“我们来找 ‘宝’！” 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老师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先留了两名同学来藏“宝”，然后对我们说：“下课的时候不要进教室，让这两位同学把‘宝’藏刀隐蔽的地方。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4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en-US" alt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83568" y="1419622"/>
            <a:ext cx="7885902" cy="2360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71415" rIns="0" bIns="71415" numCol="1" anchor="ctr" anchorCtr="0" compatLnSpc="1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上课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铃响了， 老师说：“请我点到名字的同学在教室里找。”第一轮，被老师点到名字的四位同学上去找了。他们有的翻箱倒柜，有的望来望去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没过两分钟，其中一个同学喊了起来：“我找到啦！”一个正方形的印章找到了，它就藏在一个粉笔盒里。这时，我发现另一个同学在翻讲台后面的伞，他可真仔细啊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en-US" alt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14473" y="983218"/>
            <a:ext cx="7885902" cy="30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71415" rIns="0" bIns="71415" numCol="1" anchor="ctr" anchorCtr="0" compatLnSpc="1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可是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后面好几组同学都没找到那第二件“宝贝”。这时，最后一组同学已经上讲台了。 其中有一名同学一边找“宝”，一边捡地上的垃圾，我觉得她非常讲卫生。突然，她发现有一个废纸团有点硬，于是她就打开了那个纸团，啊！原来大家找得很辛苦的另一个圆形的印章就藏在废纸团里！老师打趣说：“真是捡垃圾捡出了宝啊！”</a:t>
            </a:r>
            <a:endParaRPr lang="en-US" alt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我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喜欢这个游戏。它让我知道了做什么事情都要认真和仔细。 </a:t>
            </a:r>
            <a:endParaRPr lang="en-US" altLang="zh-CN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684</Words>
  <Application>WPS 演示</Application>
  <PresentationFormat>全屏显示(16:9)</PresentationFormat>
  <Paragraphs>46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 </vt:lpstr>
      <vt:lpstr>宋体 </vt:lpstr>
      <vt:lpstr>黑体</vt:lpstr>
      <vt:lpstr>楷体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4</cp:revision>
  <dcterms:created xsi:type="dcterms:W3CDTF">2017-03-17T02:28:00Z</dcterms:created>
  <dcterms:modified xsi:type="dcterms:W3CDTF">2019-01-08T03:22:31Z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