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26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3525" y="3215640"/>
            <a:ext cx="3091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400">
                <a:latin typeface="方正黑体_GBK" panose="03000509000000000000" charset="-122"/>
                <a:ea typeface="方正黑体_GBK" panose="03000509000000000000" charset="-122"/>
              </a:rPr>
              <a:t>语文园地八</a:t>
            </a:r>
            <a:endParaRPr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" y="2447925"/>
            <a:ext cx="9037955" cy="1962150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035" y="338264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770" y="334835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2740" y="338264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10" y="380873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745" y="384238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9005" y="3808730"/>
            <a:ext cx="288925" cy="282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2447925"/>
            <a:ext cx="9018905" cy="1962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0" y="3160395"/>
            <a:ext cx="344805" cy="30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415" y="3160395"/>
            <a:ext cx="5994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769995"/>
            <a:ext cx="344805" cy="30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515" y="3776345"/>
            <a:ext cx="5994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3173095"/>
            <a:ext cx="344805" cy="30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2715" y="3160395"/>
            <a:ext cx="5994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0" y="3769995"/>
            <a:ext cx="344805" cy="30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165" y="3727450"/>
            <a:ext cx="5994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0" y="3160395"/>
            <a:ext cx="344805" cy="30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715" y="3154045"/>
            <a:ext cx="5994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100" y="3771900"/>
            <a:ext cx="344805" cy="30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365" y="3757295"/>
            <a:ext cx="5994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750" y="3173095"/>
            <a:ext cx="344805" cy="30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2465" y="3160395"/>
            <a:ext cx="5994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9050" y="3769995"/>
            <a:ext cx="344805" cy="30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065" y="3727450"/>
            <a:ext cx="59944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" y="2362200"/>
            <a:ext cx="8895080" cy="2133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020" y="2762250"/>
            <a:ext cx="65849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3540" y="3181350"/>
            <a:ext cx="8102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6555" y="3600450"/>
            <a:ext cx="8102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3540" y="4027170"/>
            <a:ext cx="81026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1843405"/>
            <a:ext cx="8771255" cy="31711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34861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660" y="35166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360" y="34937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660" y="35013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0" y="43853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420" y="43700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2120" y="43853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2338070"/>
            <a:ext cx="8847455" cy="21812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1680" y="2838450"/>
            <a:ext cx="2959735" cy="3727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5560" y="3440430"/>
            <a:ext cx="3432175" cy="3727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2300" y="4050030"/>
            <a:ext cx="2959735" cy="372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" y="2447925"/>
            <a:ext cx="9085580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On-screen Show (4:3)</PresentationFormat>
  <Paragraphs>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165</cp:revision>
  <dcterms:created xsi:type="dcterms:W3CDTF">2015-12-07T06:44:00Z</dcterms:created>
  <dcterms:modified xsi:type="dcterms:W3CDTF">2018-01-06T09:03:36Z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