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7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F2D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07321-4A69-4840-9161-8A0E27937CF5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FFF37-F97D-4687-928C-19F9498C7F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07321-4A69-4840-9161-8A0E27937CF5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FFF37-F97D-4687-928C-19F9498C7F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07321-4A69-4840-9161-8A0E27937CF5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FFF37-F97D-4687-928C-19F9498C7F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07321-4A69-4840-9161-8A0E27937CF5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FFF37-F97D-4687-928C-19F9498C7F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07321-4A69-4840-9161-8A0E27937CF5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FFF37-F97D-4687-928C-19F9498C7F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07321-4A69-4840-9161-8A0E27937CF5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FFF37-F97D-4687-928C-19F9498C7F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07321-4A69-4840-9161-8A0E27937CF5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FFF37-F97D-4687-928C-19F9498C7F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07321-4A69-4840-9161-8A0E27937CF5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FFF37-F97D-4687-928C-19F9498C7F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07321-4A69-4840-9161-8A0E27937CF5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FFF37-F97D-4687-928C-19F9498C7F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07321-4A69-4840-9161-8A0E27937CF5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FFF37-F97D-4687-928C-19F9498C7F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07321-4A69-4840-9161-8A0E27937CF5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FFF37-F97D-4687-928C-19F9498C7F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07321-4A69-4840-9161-8A0E27937CF5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3FFF37-F97D-4687-928C-19F9498C7F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39752" y="1916832"/>
            <a:ext cx="4358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我的</a:t>
            </a:r>
            <a:r>
              <a:rPr lang="zh-CN" alt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植物朋友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格桑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84859" y="1600200"/>
            <a:ext cx="717428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格桑花·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000" dirty="0">
                <a:solidFill>
                  <a:schemeClr val="accent6">
                    <a:lumMod val="75000"/>
                  </a:schemeClr>
                </a:solidFill>
              </a:rPr>
              <a:t>分享你的</a:t>
            </a:r>
            <a:r>
              <a:rPr lang="en-US" altLang="zh-CN" sz="4000" dirty="0">
                <a:solidFill>
                  <a:schemeClr val="accent6">
                    <a:lumMod val="75000"/>
                  </a:schemeClr>
                </a:solidFill>
              </a:rPr>
              <a:t>“</a:t>
            </a:r>
            <a:r>
              <a:rPr lang="zh-CN" altLang="en-US" sz="4000" dirty="0">
                <a:solidFill>
                  <a:schemeClr val="accent6">
                    <a:lumMod val="75000"/>
                  </a:schemeClr>
                </a:solidFill>
              </a:rPr>
              <a:t>植物备忘录</a:t>
            </a:r>
            <a:r>
              <a:rPr lang="en-US" altLang="zh-CN" sz="4000" dirty="0">
                <a:solidFill>
                  <a:schemeClr val="accent6">
                    <a:lumMod val="75000"/>
                  </a:schemeClr>
                </a:solidFill>
              </a:rPr>
              <a:t>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6"/>
            <a:ext cx="4576763" cy="4351655"/>
          </a:xfrm>
        </p:spPr>
        <p:txBody>
          <a:bodyPr>
            <a:normAutofit fontScale="92500"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尊重他人发言</a:t>
            </a:r>
            <a:r>
              <a:rPr lang="zh-CN" altLang="en-US" sz="3600"/>
              <a:t>：</a:t>
            </a:r>
          </a:p>
          <a:p>
            <a:r>
              <a:rPr lang="zh-CN" altLang="en-US" sz="3600"/>
              <a:t>一位同学讲的时候</a:t>
            </a: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</a:rPr>
              <a:t>其他同学认真聆听</a:t>
            </a:r>
          </a:p>
          <a:p>
            <a:endParaRPr lang="zh-CN" altLang="en-US" sz="3600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建议和补充</a:t>
            </a:r>
            <a:r>
              <a:rPr lang="zh-CN" altLang="en-US" sz="3600">
                <a:solidFill>
                  <a:srgbClr val="FF0000"/>
                </a:solidFill>
              </a:rPr>
              <a:t>：</a:t>
            </a:r>
          </a:p>
          <a:p>
            <a:r>
              <a:rPr lang="zh-CN" altLang="en-US" sz="3600">
                <a:solidFill>
                  <a:schemeClr val="tx1"/>
                </a:solidFill>
              </a:rPr>
              <a:t>听完同学的发言后</a:t>
            </a: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</a:rPr>
              <a:t>礼貌地</a:t>
            </a:r>
            <a:r>
              <a:rPr lang="zh-CN" altLang="en-US" sz="3600">
                <a:solidFill>
                  <a:schemeClr val="tx1"/>
                </a:solidFill>
              </a:rPr>
              <a:t>提出建议或补充。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5760" y="1584325"/>
            <a:ext cx="7230576" cy="4861560"/>
          </a:xfrm>
          <a:gradFill>
            <a:gsLst>
              <a:gs pos="0">
                <a:srgbClr val="9EE256"/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0"/>
          </a:gradFill>
        </p:spPr>
        <p:txBody>
          <a:bodyPr>
            <a:normAutofit fontScale="92500" lnSpcReduction="10000"/>
          </a:bodyPr>
          <a:lstStyle/>
          <a:p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你是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如何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和这一种植物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成为朋友的？</a:t>
            </a:r>
          </a:p>
          <a:p>
            <a:endParaRPr lang="en-US" altLang="zh-CN" sz="36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</a:t>
            </a:r>
            <a:r>
              <a:rPr lang="zh-CN" altLang="en-US" sz="3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是否非常了解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你的</a:t>
            </a: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植物朋友</a:t>
            </a: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？你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特别注意到它的什么特点</a:t>
            </a:r>
          </a:p>
          <a:p>
            <a:pPr marL="0" indent="0">
              <a:buNone/>
            </a:pP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</a:p>
          <a:p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即使是一种植物，你能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从它的身上体会到什么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吗？比如一些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独特的精神和品质，或者美的感受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sz="4000" dirty="0">
                <a:solidFill>
                  <a:schemeClr val="accent6">
                    <a:lumMod val="75000"/>
                  </a:schemeClr>
                </a:solidFill>
              </a:rPr>
              <a:t>自我检查与补充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584325"/>
            <a:ext cx="7886700" cy="435133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179512" y="188640"/>
            <a:ext cx="8964488" cy="132556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</a:rPr>
              <a:t>想一想：《我的植物朋友》可以怎么写？</a:t>
            </a: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179512" y="2132856"/>
            <a:ext cx="6012160" cy="3600400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0"/>
          </a:gra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你是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如何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和这一种植物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成为朋友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的？</a:t>
            </a:r>
          </a:p>
          <a:p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是否非常了解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你的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植物朋友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？你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特别注意到它的什么</a:t>
            </a:r>
            <a:r>
              <a:rPr lang="zh-CN" altLang="en-US" sz="24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特点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</a:p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即使是一种植物，你能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从它的身上体会到什么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吗？比如一些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独特的精神和品质，或者美的感受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9632" y="1268760"/>
            <a:ext cx="2940942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 dirty="0">
                <a:ln/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Calibri" panose="020F0502020204030204" charset="0"/>
              </a:rPr>
              <a:t>①写什么？</a:t>
            </a:r>
          </a:p>
        </p:txBody>
      </p:sp>
      <p:sp>
        <p:nvSpPr>
          <p:cNvPr id="11" name="矩形 10"/>
          <p:cNvSpPr/>
          <p:nvPr/>
        </p:nvSpPr>
        <p:spPr>
          <a:xfrm>
            <a:off x="5940152" y="1268760"/>
            <a:ext cx="236614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Calibri" panose="020F0502020204030204" charset="0"/>
              </a:rPr>
              <a:t>②怎么写？</a:t>
            </a:r>
          </a:p>
        </p:txBody>
      </p:sp>
      <p:sp>
        <p:nvSpPr>
          <p:cNvPr id="13" name="矩形 12"/>
          <p:cNvSpPr/>
          <p:nvPr/>
        </p:nvSpPr>
        <p:spPr>
          <a:xfrm>
            <a:off x="6411099" y="3456852"/>
            <a:ext cx="2964274" cy="12003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开头？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851" y="1927860"/>
            <a:ext cx="7886700" cy="3157324"/>
          </a:xfrm>
          <a:gradFill>
            <a:gsLst>
              <a:gs pos="22000">
                <a:srgbClr val="9EE256">
                  <a:alpha val="63000"/>
                </a:srgbClr>
              </a:gs>
              <a:gs pos="84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800" dirty="0"/>
              <a:t>1.</a:t>
            </a:r>
            <a:r>
              <a:rPr lang="zh-CN" altLang="en-US" sz="2800" dirty="0"/>
              <a:t>比起我的玩伴而言，我的植物朋友虽然不会说话，但是也给我带来了很多乐趣</a:t>
            </a:r>
            <a:r>
              <a:rPr lang="en-US" altLang="zh-CN" sz="2800" dirty="0"/>
              <a:t>……</a:t>
            </a:r>
          </a:p>
          <a:p>
            <a:pPr fontAlgn="auto">
              <a:lnSpc>
                <a:spcPct val="100000"/>
              </a:lnSpc>
            </a:pPr>
            <a:r>
              <a:rPr lang="en-US" altLang="zh-CN" sz="2800" dirty="0"/>
              <a:t>2.</a:t>
            </a:r>
            <a:r>
              <a:rPr lang="zh-CN" altLang="en-US" sz="2800" dirty="0"/>
              <a:t>我与</a:t>
            </a:r>
            <a:r>
              <a:rPr lang="en-US" altLang="zh-CN" sz="2800" dirty="0"/>
              <a:t>______</a:t>
            </a:r>
            <a:r>
              <a:rPr lang="zh-CN" altLang="en-US" sz="2800" dirty="0"/>
              <a:t>成为朋友是因为一次</a:t>
            </a:r>
            <a:r>
              <a:rPr lang="en-US" altLang="zh-CN" sz="2800" dirty="0"/>
              <a:t>……</a:t>
            </a:r>
          </a:p>
          <a:p>
            <a:pPr fontAlgn="auto">
              <a:lnSpc>
                <a:spcPct val="100000"/>
              </a:lnSpc>
            </a:pPr>
            <a:r>
              <a:rPr lang="en-US" altLang="zh-CN" sz="2800" dirty="0"/>
              <a:t>3.</a:t>
            </a:r>
            <a:r>
              <a:rPr lang="zh-CN" altLang="en-US" sz="2800" dirty="0"/>
              <a:t>说到我的植物朋友，我不由得想到了</a:t>
            </a:r>
            <a:r>
              <a:rPr lang="en-US" altLang="zh-CN" sz="2800" dirty="0"/>
              <a:t>……</a:t>
            </a:r>
          </a:p>
          <a:p>
            <a:pPr fontAlgn="auto">
              <a:lnSpc>
                <a:spcPct val="100000"/>
              </a:lnSpc>
            </a:pPr>
            <a:r>
              <a:rPr lang="en-US" altLang="zh-CN" sz="2800" dirty="0"/>
              <a:t>4.</a:t>
            </a:r>
            <a:r>
              <a:rPr lang="zh-CN" altLang="en-US" sz="2800" dirty="0"/>
              <a:t>？</a:t>
            </a:r>
          </a:p>
        </p:txBody>
      </p:sp>
      <p:sp>
        <p:nvSpPr>
          <p:cNvPr id="9" name="矩形 8"/>
          <p:cNvSpPr/>
          <p:nvPr/>
        </p:nvSpPr>
        <p:spPr>
          <a:xfrm>
            <a:off x="2785111" y="469900"/>
            <a:ext cx="4101941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Calibri" panose="020F0502020204030204" charset="0"/>
              </a:rPr>
              <a:t>②开头怎么写？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99592" y="2204864"/>
            <a:ext cx="4817345" cy="12003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7200" b="1" dirty="0">
                <a:ln/>
                <a:solidFill>
                  <a:schemeClr val="accent4"/>
                </a:solidFill>
                <a:effectLst/>
              </a:rPr>
              <a:t>请动笔吧</a:t>
            </a:r>
            <a:r>
              <a:rPr lang="zh-CN" altLang="en-US" sz="7200" b="1" dirty="0">
                <a:ln/>
                <a:solidFill>
                  <a:schemeClr val="accent4"/>
                </a:solidFill>
                <a:effectLst>
                  <a:outerShdw blurRad="60007" dist="310007" dir="7680000" sy="30000" kx="1300200" algn="ctr" rotWithShape="0">
                    <a:srgbClr val="5B9BD5">
                      <a:lumMod val="50000"/>
                      <a:alpha val="32000"/>
                    </a:srgbClr>
                  </a:outerShdw>
                </a:effectLst>
              </a:rPr>
              <a:t>！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4690864" cy="452596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什么是朋友？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sz="2400" dirty="0"/>
              <a:t>你对</a:t>
            </a:r>
            <a:r>
              <a:rPr lang="zh-CN" altLang="en-US" sz="2400" dirty="0" smtClean="0"/>
              <a:t>它很熟悉，非常了解它。</a:t>
            </a:r>
            <a:endParaRPr lang="en-US" altLang="zh-CN" sz="2400" dirty="0" smtClean="0"/>
          </a:p>
          <a:p>
            <a:r>
              <a:rPr lang="zh-CN" altLang="en-US" sz="2400" dirty="0" smtClean="0"/>
              <a:t>你非常喜欢它。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1475656" y="260648"/>
            <a:ext cx="65037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你的植物朋友是谁？</a:t>
            </a:r>
            <a:endParaRPr lang="zh-CN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桃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980728"/>
            <a:ext cx="3036462" cy="5246043"/>
          </a:xfrm>
        </p:spPr>
      </p:pic>
      <p:sp>
        <p:nvSpPr>
          <p:cNvPr id="5" name="TextBox 4"/>
          <p:cNvSpPr txBox="1"/>
          <p:nvPr/>
        </p:nvSpPr>
        <p:spPr>
          <a:xfrm>
            <a:off x="3923928" y="836712"/>
            <a:ext cx="4320480" cy="5262979"/>
          </a:xfrm>
          <a:prstGeom prst="rect">
            <a:avLst/>
          </a:prstGeom>
          <a:gradFill>
            <a:gsLst>
              <a:gs pos="0">
                <a:srgbClr val="8CF2D7">
                  <a:alpha val="54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名称：</a:t>
            </a:r>
            <a:r>
              <a:rPr lang="zh-CN" altLang="en-US" sz="2400" dirty="0" smtClean="0"/>
              <a:t>桃花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样子：</a:t>
            </a:r>
            <a:r>
              <a:rPr lang="zh-CN" altLang="en-US" sz="2400" dirty="0" smtClean="0"/>
              <a:t>花骨朵儿胀鼓鼓的。已经绽放的花朵，一个花瓣儿挨着一个花瓣儿，围成圆形。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颜色：</a:t>
            </a:r>
            <a:r>
              <a:rPr lang="zh-CN" altLang="en-US" sz="2400" dirty="0" smtClean="0"/>
              <a:t>粉红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气味：</a:t>
            </a:r>
            <a:r>
              <a:rPr lang="zh-CN" altLang="en-US" sz="2400" dirty="0" smtClean="0"/>
              <a:t>淡淡的清香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其他：</a:t>
            </a:r>
            <a:r>
              <a:rPr lang="zh-CN" altLang="en-US" sz="2400" dirty="0" smtClean="0"/>
              <a:t>春天开放，结出的果实就是桃子。也只有只开花不结果的观赏桃花。颜色还有鲜红的，纯白的。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70C0"/>
                </a:solidFill>
              </a:rPr>
              <a:t>叶圣陶的植物朋友</a:t>
            </a:r>
            <a:endParaRPr lang="zh-CN" altLang="en-US" dirty="0">
              <a:solidFill>
                <a:srgbClr val="0070C0"/>
              </a:solidFill>
            </a:endParaRPr>
          </a:p>
        </p:txBody>
      </p:sp>
      <p:pic>
        <p:nvPicPr>
          <p:cNvPr id="4" name="内容占位符 3" descr="67afa329gc53cc97a2348&amp;69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484784"/>
            <a:ext cx="3391193" cy="4525963"/>
          </a:xfrm>
        </p:spPr>
      </p:pic>
      <p:sp>
        <p:nvSpPr>
          <p:cNvPr id="5" name="TextBox 4"/>
          <p:cNvSpPr txBox="1"/>
          <p:nvPr/>
        </p:nvSpPr>
        <p:spPr>
          <a:xfrm>
            <a:off x="4427984" y="1196752"/>
            <a:ext cx="4320480" cy="4524315"/>
          </a:xfrm>
          <a:prstGeom prst="rect">
            <a:avLst/>
          </a:prstGeom>
          <a:gradFill>
            <a:gsLst>
              <a:gs pos="32000">
                <a:schemeClr val="accent4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77000"/>
                </a:schemeClr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名称：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80000"/>
              </a:lnSpc>
            </a:pPr>
            <a:endParaRPr lang="en-US" altLang="zh-CN" sz="2400" dirty="0" smtClean="0"/>
          </a:p>
          <a:p>
            <a:pPr>
              <a:lnSpc>
                <a:spcPct val="8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样子：</a:t>
            </a:r>
            <a:endParaRPr lang="en-US" altLang="zh-CN" sz="2400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lnSpc>
                <a:spcPct val="80000"/>
              </a:lnSpc>
            </a:pPr>
            <a:endParaRPr lang="en-US" altLang="zh-CN" sz="2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lnSpc>
                <a:spcPct val="80000"/>
              </a:lnSpc>
            </a:pPr>
            <a:endParaRPr lang="en-US" altLang="zh-CN" sz="2400" dirty="0" smtClean="0"/>
          </a:p>
          <a:p>
            <a:pPr>
              <a:lnSpc>
                <a:spcPct val="80000"/>
              </a:lnSpc>
            </a:pPr>
            <a:endParaRPr lang="en-US" altLang="zh-CN" sz="2400" dirty="0" smtClean="0"/>
          </a:p>
          <a:p>
            <a:pPr>
              <a:lnSpc>
                <a:spcPct val="80000"/>
              </a:lnSpc>
            </a:pPr>
            <a:endParaRPr lang="en-US" altLang="zh-CN" sz="2400" dirty="0" smtClean="0"/>
          </a:p>
          <a:p>
            <a:pPr>
              <a:lnSpc>
                <a:spcPct val="8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颜色：</a:t>
            </a:r>
            <a:endParaRPr lang="en-US" altLang="zh-CN" sz="2400" dirty="0" smtClean="0"/>
          </a:p>
          <a:p>
            <a:pPr>
              <a:lnSpc>
                <a:spcPct val="80000"/>
              </a:lnSpc>
            </a:pPr>
            <a:endParaRPr lang="en-US" altLang="zh-CN" sz="2400" dirty="0" smtClean="0"/>
          </a:p>
          <a:p>
            <a:pPr>
              <a:lnSpc>
                <a:spcPct val="8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气味：</a:t>
            </a:r>
            <a:endParaRPr lang="en-US" altLang="zh-CN" sz="2400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lnSpc>
                <a:spcPct val="80000"/>
              </a:lnSpc>
            </a:pPr>
            <a:endParaRPr lang="en-US" altLang="zh-CN" sz="2400" dirty="0" smtClean="0"/>
          </a:p>
          <a:p>
            <a:pPr>
              <a:lnSpc>
                <a:spcPct val="80000"/>
              </a:lnSpc>
            </a:pPr>
            <a:endParaRPr lang="en-US" altLang="zh-CN" sz="2400" dirty="0" smtClean="0"/>
          </a:p>
          <a:p>
            <a:pPr>
              <a:lnSpc>
                <a:spcPct val="8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其他：</a:t>
            </a:r>
            <a:endParaRPr lang="en-US" altLang="zh-CN" sz="2400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lnSpc>
                <a:spcPct val="80000"/>
              </a:lnSpc>
            </a:pPr>
            <a:endParaRPr lang="en-US" altLang="zh-CN" sz="2400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724128" y="119675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荷花</a:t>
            </a:r>
            <a:endParaRPr lang="zh-CN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364088" y="1196752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白</a:t>
            </a:r>
            <a:endParaRPr lang="zh-CN" altLang="en-US" sz="2800" b="1" dirty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92080" y="1700808"/>
            <a:ext cx="32403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有的才展开两三片花瓣儿。有的花瓣儿全展开了，露出嫩黄色的小莲蓬。有的还是花骨朵儿，看起来饱胀得马上要破裂似的。</a:t>
            </a:r>
            <a:endParaRPr lang="zh-CN" alt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5436096" y="321297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白</a:t>
            </a:r>
            <a:endParaRPr lang="zh-CN" altLang="en-US" sz="2800" b="1" dirty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92080" y="3789041"/>
            <a:ext cx="43924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一进门就闻到一阵清香，香远</a:t>
            </a:r>
            <a:endParaRPr lang="en-US" altLang="zh-CN" sz="2000" dirty="0" smtClean="0"/>
          </a:p>
          <a:p>
            <a:r>
              <a:rPr lang="zh-CN" altLang="en-US" sz="2000" dirty="0" smtClean="0"/>
              <a:t>益清。</a:t>
            </a:r>
            <a:endParaRPr lang="en-US" altLang="zh-CN" sz="2000" dirty="0" smtClean="0"/>
          </a:p>
          <a:p>
            <a:endParaRPr lang="zh-CN" alt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5364088" y="4581128"/>
            <a:ext cx="3384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荷叶挨挨挤挤，像</a:t>
            </a:r>
            <a:r>
              <a:rPr lang="en-US" altLang="zh-CN" sz="2000" dirty="0" smtClean="0"/>
              <a:t>……</a:t>
            </a:r>
          </a:p>
          <a:p>
            <a:r>
              <a:rPr lang="zh-CN" altLang="en-US" sz="2000" dirty="0"/>
              <a:t>眼前</a:t>
            </a:r>
            <a:r>
              <a:rPr lang="zh-CN" altLang="en-US" sz="2000" dirty="0" smtClean="0"/>
              <a:t>的荷花就像一大幅</a:t>
            </a:r>
            <a:r>
              <a:rPr lang="en-US" altLang="zh-CN" sz="2000" dirty="0" smtClean="0"/>
              <a:t>……</a:t>
            </a:r>
          </a:p>
          <a:p>
            <a:r>
              <a:rPr lang="zh-CN" altLang="en-US" sz="2000" dirty="0"/>
              <a:t>我</a:t>
            </a:r>
            <a:r>
              <a:rPr lang="zh-CN" altLang="en-US" sz="2000" dirty="0" smtClean="0"/>
              <a:t>忽然觉得自己仿佛</a:t>
            </a:r>
            <a:r>
              <a:rPr lang="en-US" altLang="zh-CN" sz="2000" dirty="0" smtClean="0"/>
              <a:t>……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4690864" cy="452596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什么是朋友？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sz="2400" dirty="0"/>
              <a:t>你对</a:t>
            </a:r>
            <a:r>
              <a:rPr lang="zh-CN" altLang="en-US" sz="2400" dirty="0" smtClean="0"/>
              <a:t>它很熟悉，非常了解它。</a:t>
            </a:r>
            <a:endParaRPr lang="en-US" altLang="zh-CN" sz="2400" dirty="0" smtClean="0"/>
          </a:p>
          <a:p>
            <a:r>
              <a:rPr lang="zh-CN" altLang="en-US" sz="2400" dirty="0" smtClean="0"/>
              <a:t>你非常喜欢它。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1475656" y="260648"/>
            <a:ext cx="65037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你的植物朋友是谁？</a:t>
            </a:r>
            <a:endParaRPr lang="zh-CN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3356992"/>
            <a:ext cx="998991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花</a:t>
            </a:r>
            <a:endParaRPr lang="en-US" altLang="zh-CN" sz="4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ctr"/>
            <a:r>
              <a:rPr lang="zh-CN" altLang="en-US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草</a:t>
            </a:r>
            <a:endParaRPr lang="en-US" altLang="zh-CN" sz="4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ctr"/>
            <a:r>
              <a:rPr lang="zh-CN" altLang="en-US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树</a:t>
            </a:r>
            <a:endParaRPr lang="en-US" altLang="zh-CN" sz="4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ctr"/>
            <a:r>
              <a:rPr lang="en-US" altLang="zh-CN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……</a:t>
            </a:r>
            <a:endParaRPr lang="zh-CN" altLang="en-US" sz="4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1547664" y="4509120"/>
            <a:ext cx="1152128" cy="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059832" y="3356992"/>
            <a:ext cx="800219" cy="2617063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春天的植物</a:t>
            </a:r>
            <a:endParaRPr lang="zh-CN" altLang="en-US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绣球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052736"/>
            <a:ext cx="6034617" cy="4525963"/>
          </a:xfrm>
        </p:spPr>
      </p:pic>
      <p:pic>
        <p:nvPicPr>
          <p:cNvPr id="5" name="图片 4" descr="无尽夏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052736"/>
            <a:ext cx="8759423" cy="49203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 descr="梨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3888" y="2672916"/>
            <a:ext cx="5580112" cy="4185084"/>
          </a:xfrm>
          <a:prstGeom prst="rect">
            <a:avLst/>
          </a:prstGeom>
        </p:spPr>
      </p:pic>
      <p:pic>
        <p:nvPicPr>
          <p:cNvPr id="4" name="内容占位符 3" descr="梨花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332656"/>
            <a:ext cx="6785631" cy="4525963"/>
          </a:xfrm>
        </p:spPr>
      </p:pic>
      <p:sp>
        <p:nvSpPr>
          <p:cNvPr id="6" name="矩形 5"/>
          <p:cNvSpPr/>
          <p:nvPr/>
        </p:nvSpPr>
        <p:spPr>
          <a:xfrm>
            <a:off x="467544" y="5373216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梨花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 descr="sakur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404664"/>
            <a:ext cx="3813647" cy="5717679"/>
          </a:xfrm>
        </p:spPr>
      </p:pic>
      <p:sp>
        <p:nvSpPr>
          <p:cNvPr id="5" name="矩形 4"/>
          <p:cNvSpPr/>
          <p:nvPr/>
        </p:nvSpPr>
        <p:spPr>
          <a:xfrm>
            <a:off x="5292080" y="1412776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樱花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梅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sp>
        <p:nvSpPr>
          <p:cNvPr id="5" name="矩形 4"/>
          <p:cNvSpPr/>
          <p:nvPr/>
        </p:nvSpPr>
        <p:spPr>
          <a:xfrm>
            <a:off x="5724128" y="4941168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梅花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482</Words>
  <Application>Microsoft Office PowerPoint</Application>
  <PresentationFormat>全屏显示(4:3)</PresentationFormat>
  <Paragraphs>76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叶圣陶的植物朋友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分享你的“植物备忘录”</vt:lpstr>
      <vt:lpstr>自我检查与补充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a06</dc:creator>
  <cp:lastModifiedBy>a06</cp:lastModifiedBy>
  <cp:revision>9</cp:revision>
  <dcterms:created xsi:type="dcterms:W3CDTF">2019-02-28T00:11:07Z</dcterms:created>
  <dcterms:modified xsi:type="dcterms:W3CDTF">2019-03-01T00:45:10Z</dcterms:modified>
</cp:coreProperties>
</file>