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21 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小壁虎借尾巴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爬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您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姐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草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捉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房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" y="41275"/>
            <a:ext cx="4161790" cy="595249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005" y="41275"/>
            <a:ext cx="5180965" cy="3626485"/>
          </a:xfrm>
          <a:prstGeom prst="rect">
            <a:avLst/>
          </a:prstGeom>
        </p:spPr>
      </p:pic>
      <p:pic>
        <p:nvPicPr>
          <p:cNvPr id="4" name="图片 3" descr="KT捉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8670" y="3827780"/>
            <a:ext cx="4062095" cy="3917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" y="106045"/>
            <a:ext cx="4161790" cy="610489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5235" y="106045"/>
            <a:ext cx="5194300" cy="3636010"/>
          </a:xfrm>
          <a:prstGeom prst="rect">
            <a:avLst/>
          </a:prstGeom>
        </p:spPr>
      </p:pic>
      <p:pic>
        <p:nvPicPr>
          <p:cNvPr id="4" name="图片 3" descr="KT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585" y="3841750"/>
            <a:ext cx="3027045" cy="4178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" y="38100"/>
            <a:ext cx="4504690" cy="5923915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740" y="38100"/>
            <a:ext cx="4761865" cy="3333115"/>
          </a:xfrm>
          <a:prstGeom prst="rect">
            <a:avLst/>
          </a:prstGeom>
        </p:spPr>
      </p:pic>
      <p:pic>
        <p:nvPicPr>
          <p:cNvPr id="4" name="图片 3" descr="KT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805" y="3789680"/>
            <a:ext cx="3578860" cy="431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" y="46990"/>
            <a:ext cx="4285615" cy="602869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945" y="46990"/>
            <a:ext cx="4761865" cy="3333115"/>
          </a:xfrm>
          <a:prstGeom prst="rect">
            <a:avLst/>
          </a:prstGeom>
        </p:spPr>
      </p:pic>
      <p:pic>
        <p:nvPicPr>
          <p:cNvPr id="4" name="图片 3" descr="KT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8590" y="3776345"/>
            <a:ext cx="2699385" cy="3257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" y="38735"/>
            <a:ext cx="4314190" cy="586676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740" y="38735"/>
            <a:ext cx="4761865" cy="3333115"/>
          </a:xfrm>
          <a:prstGeom prst="rect">
            <a:avLst/>
          </a:prstGeom>
        </p:spPr>
      </p:pic>
      <p:pic>
        <p:nvPicPr>
          <p:cNvPr id="4" name="图片 3" descr="KT您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9030" y="3776980"/>
            <a:ext cx="3876040" cy="3397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86360"/>
            <a:ext cx="3980815" cy="5733415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040" y="86360"/>
            <a:ext cx="5154930" cy="3608070"/>
          </a:xfrm>
          <a:prstGeom prst="rect">
            <a:avLst/>
          </a:prstGeom>
        </p:spPr>
      </p:pic>
      <p:pic>
        <p:nvPicPr>
          <p:cNvPr id="4" name="图片 3" descr="KT草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255" y="3967480"/>
            <a:ext cx="4509135" cy="4838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" y="39370"/>
            <a:ext cx="4076065" cy="5990590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500" y="131445"/>
            <a:ext cx="4761865" cy="3333115"/>
          </a:xfrm>
          <a:prstGeom prst="rect">
            <a:avLst/>
          </a:prstGeom>
        </p:spPr>
      </p:pic>
      <p:pic>
        <p:nvPicPr>
          <p:cNvPr id="4" name="图片 3" descr="KT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0265" y="3881120"/>
            <a:ext cx="4225925" cy="5099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方正大标宋简体</vt:lpstr>
      <vt:lpstr>方正黑体简体</vt:lpstr>
      <vt:lpstr>微软雅黑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112</cp:revision>
  <dcterms:created xsi:type="dcterms:W3CDTF">2015-08-14T00:37:00Z</dcterms:created>
  <dcterms:modified xsi:type="dcterms:W3CDTF">2016-12-30T01:38:09Z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