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34" r:id="rId3"/>
    <p:sldId id="320" r:id="rId4"/>
    <p:sldId id="321" r:id="rId5"/>
    <p:sldId id="325" r:id="rId6"/>
    <p:sldId id="324" r:id="rId7"/>
    <p:sldId id="323" r:id="rId8"/>
    <p:sldId id="329" r:id="rId9"/>
    <p:sldId id="328" r:id="rId10"/>
    <p:sldId id="327" r:id="rId11"/>
    <p:sldId id="326" r:id="rId12"/>
    <p:sldId id="332" r:id="rId13"/>
    <p:sldId id="333" r:id="rId14"/>
    <p:sldId id="331" r:id="rId15"/>
    <p:sldId id="319" r:id="rId16"/>
    <p:sldId id="306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2"/>
          <p:cNvPicPr preferRelativeResize="0"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32250" y="548680"/>
            <a:ext cx="4572198" cy="5616624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2057" name="Text Box 3"/>
          <p:cNvSpPr>
            <a:spLocks noChangeArrowheads="1"/>
          </p:cNvSpPr>
          <p:nvPr/>
        </p:nvSpPr>
        <p:spPr bwMode="auto">
          <a:xfrm>
            <a:off x="827584" y="764704"/>
            <a:ext cx="1647825" cy="4902200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木兰诗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43808" y="4149080"/>
            <a:ext cx="54373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时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畅谈感受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755576" y="1052736"/>
            <a:ext cx="7416824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花木兰是一个怎样的人物形象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木兰既是一个女孩子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更是一个金戈铁马的英雄。她勤劳善良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纯朴孝顺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在国家需要的时候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挺身而出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驰骋沙场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为国家尽忠效劳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表现出深明大义、勇敢坚毅、果断的报国忠心和英雄气概。从军十几年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她凭着自己的坚强毅力和机智谨慎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女儿身份一直没被揭穿。在凯旋后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她不贪图富贵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甘愿过简单安定的农家生活。她是我国古代北方优秀劳动妇女的象征。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67544" y="1052736"/>
            <a:ext cx="7920880" cy="460851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794" name="Picture 2" descr="C:\Users\Administrator\Desktop\untitled.bmp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80112" y="4941168"/>
            <a:ext cx="2808312" cy="1224136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畅谈感受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827584" y="1025550"/>
            <a:ext cx="7488832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学完本诗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我们应该从木兰身上学习什么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木兰的勤劳勇敢、淳朴智慧、淡泊名利、爱家报国的优秀品质都是值得学习的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尤其是她勇于担当的责任感更值得我们好好学习并发扬光大。作为我们这一代的青少年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享受着祖国发展带来的优越的物质生活条件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享受着来自方方面面的呵护与关爱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因而更应多一份责任感、多一份担当的精神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勤奋学习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健康成长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对自己负责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体谅父母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分担家务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对家庭负责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关心集体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同学互助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对学校负责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遵规守纪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热心公益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对社会负责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只有有了这样的责任感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你才是一名合格的中学生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将来也才能成为一名有益于国家的好公民。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让我们努力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55576" y="1052736"/>
            <a:ext cx="7632848" cy="482453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818" name="Picture 2" descr="C:\Users\Administrator\Desktop\untitled.bmp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72000" y="5229200"/>
            <a:ext cx="2592288" cy="1119758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拓展迁移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43608" y="1340768"/>
            <a:ext cx="702027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我们在学习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木兰诗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时通过查找资料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发现花木兰这个人物形象在古今中外产生了深远的影响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请你以“花木兰”为话题进行一次综合性学习。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请确定你的研究选题并围绕选题提出两个问题。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你建议人们通过哪些方式增加对花木兰这一形象的了解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你准备如何向同学们介绍“花木兰”这一形象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55576" y="1052736"/>
            <a:ext cx="7776864" cy="417646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890" name="Picture 2" descr="C:\Users\Administrator\不常用\课件图片\书包与办公用品\u=2885814316,1368936641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3717032"/>
            <a:ext cx="1907704" cy="21063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78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78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拓展迁移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5842" name="Picture 2" descr="C:\Users\Administrator\不常用\课件图片\图片.3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1133475"/>
            <a:ext cx="7632848" cy="4591050"/>
          </a:xfrm>
          <a:prstGeom prst="rect">
            <a:avLst/>
          </a:prstGeom>
          <a:noFill/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115616" y="1513121"/>
            <a:ext cx="684076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花木兰的身世或花木兰的精神。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阅读文学作品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查阅史料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了解南北朝时期北方的风土人情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认识木兰替父从军行为的可行性。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花木兰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中国古代的女英雄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忠孝节义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以替父从军击败入侵之敌而闻名天下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唐代皇帝追封她为“孝烈将军”。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木兰诗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这一北方民歌便是对其事迹的描述。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403648" y="1916832"/>
            <a:ext cx="6516216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以“学木兰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能担当”为题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结合老师的概括引导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将自己的学习感悟整理成不少于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300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字的一段话。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971600" y="1700808"/>
            <a:ext cx="7272808" cy="316835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 descr="C:\Users\Administrator\不常用\课件图片\书包与办公用品\u=390972330,1515503814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3140968"/>
            <a:ext cx="3810000" cy="42127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49" name="Picture 1" descr="C:\Users\Administrator\AppData\Roaming\Tencent\Users\1037696216\QQ\WinTemp\RichOle\P6_YJFEVS@~IJKR7BO0GPSD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5616" y="1699863"/>
            <a:ext cx="6825090" cy="34573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前情回顾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719064" y="836712"/>
            <a:ext cx="8424936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按要求用原句填空。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诗中写木兰从军的原因是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诗中表现木兰出征前紧张繁忙、周密有序的准备情形的诗句是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诗中写爷娘、姐姐、弟弟迎接木兰归来的诗句是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凉州词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醉卧沙场君莫笑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古来征战几人回。”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木兰诗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中有相似的两句诗是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1340768"/>
            <a:ext cx="7200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昨夜见军帖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可汗大点兵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军书十二卷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卷卷有爷名。阿爷无大儿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木兰无长兄。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5616" y="2780928"/>
            <a:ext cx="7272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东市买骏马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西市买鞍鞯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南市买辔头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北市买长鞭。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3608" y="3140968"/>
            <a:ext cx="74888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爷娘闻女来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出郭相扶将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阿姊闻妹来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当户理红妆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小弟闻姊来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磨刀霍霍向猪羊。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03848" y="4581128"/>
            <a:ext cx="30764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将军百战死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壮士十年归。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67544" y="908720"/>
            <a:ext cx="8352928" cy="468052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前情回顾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755576" y="1268760"/>
            <a:ext cx="777686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翻译下列句子。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策勋十二转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赏赐百千强。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开我东阁门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坐我西阁床。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双兔傍地走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安能辨我是雄雌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043608" y="2132856"/>
            <a:ext cx="7039106" cy="24006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记最大的功勋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赏赐的财物成百上千。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打开我东阁和西阁的门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坐在我的床上。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雄雌两兔一起贴近地面跑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怎能分辨哪只是雄兔哪只是雌兔呢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39552" y="1196752"/>
            <a:ext cx="7776864" cy="396044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探究人物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626" name="Picture 2" descr="C:\Users\Administrator\不常用\课件图片\QQ截图2016091116490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124744"/>
            <a:ext cx="8424936" cy="4608512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827584" y="1514797"/>
            <a:ext cx="676875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你觉得花木兰是一个怎样的女子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你从课文中的哪些语句可以看出来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唧唧复唧唧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木兰当户织。不闻机杼声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唯闻女叹息。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勤劳孝顺。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愿为市鞍马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从此替爷征。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勇敢坚毅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忠孝两全。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万里赴戎机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关山度若飞。朔气传金柝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寒光照铁衣。将军百战死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壮士十年归。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勇敢坚强的英雄气概。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探究人物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649" name="Picture 1" descr="C:\Users\Administrator\不常用\课件图片\u=927143133,2882030021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980728"/>
            <a:ext cx="8136904" cy="4968552"/>
          </a:xfrm>
          <a:prstGeom prst="rect">
            <a:avLst/>
          </a:prstGeom>
          <a:noFill/>
        </p:spPr>
      </p:pic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043608" y="1340768"/>
            <a:ext cx="6984776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木兰不用尚书郎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愿驰千里足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送儿还故乡。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不慕荣华富贵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甘过普通百姓生活。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第五段写木兰辞官还家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运用了哪些修辞手法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表现了木兰的什么情操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运用夸张的手法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写出木兰功劳之大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天子赏赐之多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木兰辞官不就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表现她不图功名利禄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向往和平的劳动生活的高尚情操。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出门看火伴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火伴皆惊忙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同行十二年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不知木兰是女郎。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机智、谨慎。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7624" y="5085184"/>
            <a:ext cx="6912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深明大义、果敢坚强、英勇善战、不慕名利、谨慎机敏。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精读课文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673" name="Picture 1" descr="C:\Users\Administrator\不常用\课件图片\u=1734315084,386167903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980728"/>
            <a:ext cx="8640960" cy="5112568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331640" y="1817637"/>
            <a:ext cx="6516216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繁简相宜、详略得当的构思。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本诗写木兰从军的全过程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共写了几件事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哪些详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哪些略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这样的详略安排突出了木兰哪些方面的思想品格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写了木兰决定代父从军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准备行装奔赴战场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十几年征战生活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辞官还乡与家人团聚。其中代父从军、辞官与家人团聚是详写。详写这些内容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突出了木兰深明大义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勇于献身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不慕功名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热爱祖国和家乡的女英雄的高尚品格。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精读课文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21" name="Picture 1" descr="C:\Users\Administrator\不常用\课件图片\u=3774117465,3430044309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196752"/>
            <a:ext cx="8496943" cy="4968552"/>
          </a:xfrm>
          <a:prstGeom prst="rect">
            <a:avLst/>
          </a:prstGeom>
          <a:noFill/>
        </p:spPr>
      </p:pic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971600" y="764704"/>
            <a:ext cx="7416824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再读第四段和第六段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思考作品详略安排的用意。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任何文章在剪裁上详略的处理都是以突出人物特征、充分表达主题为目的的。同样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木兰诗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在刻画木兰的英雄形象的同时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紧紧围绕“木兰是女郎”这一核心构思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更突出了她的女儿情怀。诗歌泼墨如雨般地详写木兰战争前的忧思、孝顺、思亲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凯旋后归乡的迫切、团聚的欢乐、对闺房及女装的喜爱以及再见战友时的俏皮、娇媚。而对十多年的征战生活则寥寥数语、一笔带过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惜墨如金。这种繁简相宜、详略得当的构思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把一位既是巾帼英雄又是普通少女、既有勇士的刚健又有女儿的娇美的形象刻画得极富传奇色彩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而又真切动人。而这也正是这一形象一千多年来深受人们喜爱的根本原因。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精读课文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1745" name="Picture 1" descr="C:\Users\Administrator\不常用\课件图片\图片236+98‘；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1124744"/>
            <a:ext cx="8964488" cy="4882133"/>
          </a:xfrm>
          <a:prstGeom prst="rect">
            <a:avLst/>
          </a:prstGeom>
          <a:noFill/>
        </p:spPr>
      </p:pic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683568" y="1556792"/>
            <a:ext cx="8208912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综合运用多种修辞手法。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仍以第三、六段为例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详写就是行文中大量运用铺陈、渲染、烘托等修辞手法来刻画人物。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思考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文中运用了哪些修辞手法加以详写的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复沓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如“旦辞爷娘去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但闻燕山胡骑鸣啾啾”八句。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排比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如“爷娘闻女来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磨刀霍霍向猪羊”六句。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互文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如“东市买骏马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北市买长鞭”“开我东阁门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坐我西阁床”。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以上修辞手法都很好地起到了渲染气氛、烘托人物心理的效果。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31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17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精读课文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769" name="Picture 1" descr="C:\Users\Administrator\不常用\课件图片\图片29685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052736"/>
            <a:ext cx="8280920" cy="4680520"/>
          </a:xfrm>
          <a:prstGeom prst="rect">
            <a:avLst/>
          </a:prstGeom>
          <a:noFill/>
        </p:spPr>
      </p:pic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547664" y="1772816"/>
            <a:ext cx="6840760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请学生齐读以上句子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再感受一下它们的表达作用。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除了上述修辞手法以外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诗歌还运用了其他的修辞手法。请同学们举例并赏析。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顶真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如“军书十二卷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卷卷有爷名”等。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对偶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如“朔气传金柝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寒光照铁衣”等。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以上修辞手法的运用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使诗歌语言极富韵律感和节奏感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充分体现了民歌通俗上口、易于传诵的特点。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2524</Words>
  <Application>Kingsoft Office WPP</Application>
  <PresentationFormat>全屏显示(4:3)</PresentationFormat>
  <Paragraphs>117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89</cp:revision>
  <dcterms:created xsi:type="dcterms:W3CDTF">2015-11-21T07:20:00Z</dcterms:created>
  <dcterms:modified xsi:type="dcterms:W3CDTF">2017-02-07T02:40:10Z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