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64" r:id="rId2"/>
    <p:sldId id="498" r:id="rId3"/>
    <p:sldId id="693" r:id="rId4"/>
    <p:sldId id="694" r:id="rId5"/>
    <p:sldId id="695" r:id="rId6"/>
    <p:sldId id="696" r:id="rId7"/>
    <p:sldId id="697" r:id="rId8"/>
    <p:sldId id="698" r:id="rId9"/>
    <p:sldId id="699" r:id="rId1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66"/>
    <a:srgbClr val="A50021"/>
    <a:srgbClr val="CC0000"/>
    <a:srgbClr val="FF0000"/>
    <a:srgbClr val="6666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52" d="100"/>
          <a:sy n="52" d="100"/>
        </p:scale>
        <p:origin x="-1116" y="-96"/>
      </p:cViewPr>
      <p:guideLst>
        <p:guide orient="horz" pos="2185"/>
        <p:guide pos="285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26675" cy="7372667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50925" y="754063"/>
            <a:ext cx="4572000" cy="329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2051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/>
          <a:p>
            <a:pPr lvl="0"/>
            <a:r>
              <a:rPr lang="zh-CN" altLang="en-US" noProof="0" dirty="0"/>
              <a:t>单击此处编辑母版文本样式
第二级
第三级
第四级
第五级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>
              <a:defRPr/>
            </a:pPr>
            <a:fld id="{D9305012-9A50-4596-A9E6-A06B9C527C7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 thruBlk="1"/>
  </p:transition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8300" cy="686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圆角矩形 2"/>
          <p:cNvSpPr/>
          <p:nvPr/>
        </p:nvSpPr>
        <p:spPr>
          <a:xfrm>
            <a:off x="2503488" y="757238"/>
            <a:ext cx="4362450" cy="153035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4000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聚焦中考</a:t>
            </a:r>
            <a:r>
              <a:rPr lang="en-US" altLang="zh-CN" sz="4000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——</a:t>
            </a:r>
            <a:r>
              <a:rPr lang="zh-CN" altLang="en-US" sz="4000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河南专版</a:t>
            </a:r>
          </a:p>
        </p:txBody>
      </p:sp>
    </p:spTree>
  </p:cSld>
  <p:clrMapOvr>
    <a:masterClrMapping/>
  </p:clrMapOvr>
  <p:transition>
    <p:strips dir="rd"/>
  </p:transition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 thruBlk="1"/>
  </p:transition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7DFABA-5E09-4282-9FB4-93D7A549658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8837C3-AA38-413C-A9D4-A0AD4B1174B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588" y="0"/>
            <a:ext cx="91424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标题 1"/>
          <p:cNvSpPr txBox="1">
            <a:spLocks/>
          </p:cNvSpPr>
          <p:nvPr/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mtClean="0"/>
              <a:t>单击此处编辑母版文本样式</a:t>
            </a:r>
          </a:p>
          <a:p>
            <a:pPr lvl="1">
              <a:defRPr/>
            </a:pPr>
            <a:r>
              <a:rPr lang="zh-CN" altLang="en-US" smtClean="0"/>
              <a:t>第二级</a:t>
            </a:r>
          </a:p>
          <a:p>
            <a:pPr lvl="2">
              <a:defRPr/>
            </a:pPr>
            <a:r>
              <a:rPr lang="zh-CN" altLang="en-US" smtClean="0"/>
              <a:t>第三级</a:t>
            </a:r>
          </a:p>
          <a:p>
            <a:pPr lvl="3">
              <a:defRPr/>
            </a:pPr>
            <a:r>
              <a:rPr lang="zh-CN" altLang="en-US" smtClean="0"/>
              <a:t>第四级</a:t>
            </a:r>
          </a:p>
          <a:p>
            <a:pPr lvl="4">
              <a:defRPr/>
            </a:pPr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buFont typeface="Arial" panose="020B0604020202020204" pitchFamily="34" charset="0"/>
              <a:buNone/>
              <a:defRPr sz="1400">
                <a:latin typeface="Arial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 algn="ctr">
              <a:buFont typeface="Arial" panose="020B0604020202020204" pitchFamily="34" charset="0"/>
              <a:buNone/>
              <a:defRPr sz="1400">
                <a:latin typeface="Arial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Font typeface="Arial" panose="020B0604020202020204" pitchFamily="34" charset="0"/>
              <a:buNone/>
              <a:defRPr sz="1400" noProof="1" smtClean="0">
                <a:latin typeface="Arial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>
              <a:defRPr/>
            </a:pPr>
            <a:fld id="{DEE3CEB4-7DF5-49E1-8C6A-BB6DF6CC2DD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1032" name="图片 7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图片 8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0"/>
            <a:ext cx="979488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图片 9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8472488" y="0"/>
            <a:ext cx="671512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5" r:id="rId4"/>
    <p:sldLayoutId id="2147483664" r:id="rId5"/>
  </p:sldLayoutIdLst>
  <p:transition>
    <p:fade thruBlk="1"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1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95638" y="3067050"/>
            <a:ext cx="2752725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图片 1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9700" y="1219200"/>
            <a:ext cx="63246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25" y="1682750"/>
            <a:ext cx="5810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8225" y="1682750"/>
            <a:ext cx="7540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94275" y="1676400"/>
            <a:ext cx="504825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84938" y="1677988"/>
            <a:ext cx="4397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19350" y="2089150"/>
            <a:ext cx="5016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30638" y="2089150"/>
            <a:ext cx="5683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68913" y="2082800"/>
            <a:ext cx="682625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57988" y="2082800"/>
            <a:ext cx="357187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14588" y="2489200"/>
            <a:ext cx="6143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05238" y="2489200"/>
            <a:ext cx="6889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94313" y="2489200"/>
            <a:ext cx="5873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1800" y="2498725"/>
            <a:ext cx="76835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70138" y="2892425"/>
            <a:ext cx="533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98888" y="2892425"/>
            <a:ext cx="6000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68913" y="2892425"/>
            <a:ext cx="6127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40525" y="2895600"/>
            <a:ext cx="823913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14588" y="3321050"/>
            <a:ext cx="11636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40375" y="3327400"/>
            <a:ext cx="11636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79738" y="3697288"/>
            <a:ext cx="682625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07113" y="3765550"/>
            <a:ext cx="342900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04013" y="3765550"/>
            <a:ext cx="379412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87613" y="4138613"/>
            <a:ext cx="312737" cy="31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46775" y="4138613"/>
            <a:ext cx="312738" cy="31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7888" y="4511675"/>
            <a:ext cx="312737" cy="31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53075" y="4522788"/>
            <a:ext cx="314325" cy="31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28913" y="4891088"/>
            <a:ext cx="608012" cy="31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1238" y="4902200"/>
            <a:ext cx="596900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40013" y="5280025"/>
            <a:ext cx="601662" cy="31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16600" y="5280025"/>
            <a:ext cx="600075" cy="31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65263" y="1076325"/>
            <a:ext cx="6238875" cy="478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16250" y="2279650"/>
            <a:ext cx="484188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16250" y="2682875"/>
            <a:ext cx="484188" cy="34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70300" y="2279650"/>
            <a:ext cx="587375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70300" y="2682875"/>
            <a:ext cx="587375" cy="34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65625" y="2279650"/>
            <a:ext cx="587375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65625" y="2682875"/>
            <a:ext cx="587375" cy="34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38725" y="2279650"/>
            <a:ext cx="587375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38725" y="2682875"/>
            <a:ext cx="585788" cy="34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64213" y="2279650"/>
            <a:ext cx="587375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64213" y="2682875"/>
            <a:ext cx="585787" cy="34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65513" y="3495675"/>
            <a:ext cx="1376362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48075" y="3884613"/>
            <a:ext cx="10033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8400" y="4267200"/>
            <a:ext cx="2265363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5138" y="4694238"/>
            <a:ext cx="2265362" cy="29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9150" y="5073650"/>
            <a:ext cx="2349500" cy="29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9150" y="5454650"/>
            <a:ext cx="2349500" cy="29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43025" y="1323975"/>
            <a:ext cx="6457950" cy="421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4463" y="1727200"/>
            <a:ext cx="1300162" cy="29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75375" y="1727200"/>
            <a:ext cx="1095375" cy="29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38375" y="2108200"/>
            <a:ext cx="1482725" cy="29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75100" y="2108200"/>
            <a:ext cx="1482725" cy="29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92450" y="2492375"/>
            <a:ext cx="989013" cy="29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03725" y="2492375"/>
            <a:ext cx="652463" cy="29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37250" y="2492375"/>
            <a:ext cx="727075" cy="29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68925" y="2855913"/>
            <a:ext cx="727075" cy="31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04000" y="2855913"/>
            <a:ext cx="725488" cy="31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99238" y="3617913"/>
            <a:ext cx="1336675" cy="31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14550" y="4000500"/>
            <a:ext cx="1717675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04075" y="4000500"/>
            <a:ext cx="736600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0700" y="4375150"/>
            <a:ext cx="738188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49838" y="4381500"/>
            <a:ext cx="736600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76788" y="4759325"/>
            <a:ext cx="736600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16225" y="5146675"/>
            <a:ext cx="2368550" cy="31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62088" y="1885950"/>
            <a:ext cx="6219825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11600" y="1911350"/>
            <a:ext cx="1127125" cy="31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34100" y="1906588"/>
            <a:ext cx="1127125" cy="31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27238" y="2293938"/>
            <a:ext cx="452437" cy="31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71950" y="2293938"/>
            <a:ext cx="642938" cy="31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03850" y="2293938"/>
            <a:ext cx="1443038" cy="31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43638" y="2674938"/>
            <a:ext cx="962025" cy="31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19550" y="3435350"/>
            <a:ext cx="962025" cy="31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70575" y="3441700"/>
            <a:ext cx="962025" cy="31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3275" y="3817938"/>
            <a:ext cx="962025" cy="31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11600" y="4203700"/>
            <a:ext cx="962025" cy="31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60963" y="4198938"/>
            <a:ext cx="962025" cy="31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00800" y="4198938"/>
            <a:ext cx="962025" cy="31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41525" y="4579938"/>
            <a:ext cx="962025" cy="31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19213" y="1131888"/>
            <a:ext cx="6400800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4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55750" y="1900238"/>
            <a:ext cx="6237288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94550" y="1919288"/>
            <a:ext cx="962025" cy="31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51050" y="2305050"/>
            <a:ext cx="2805113" cy="31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67050" y="3095625"/>
            <a:ext cx="1243013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24088" y="3490913"/>
            <a:ext cx="1243012" cy="31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56125" y="3490913"/>
            <a:ext cx="1241425" cy="31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65525" y="3887788"/>
            <a:ext cx="990600" cy="31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14563" y="4679950"/>
            <a:ext cx="1062037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32275" y="4679950"/>
            <a:ext cx="1063625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72213" y="4679950"/>
            <a:ext cx="1189037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87650" y="5081588"/>
            <a:ext cx="1189038" cy="31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67100" y="5480050"/>
            <a:ext cx="1389063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95425" y="1423988"/>
            <a:ext cx="6153150" cy="401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30950" y="1471613"/>
            <a:ext cx="1074738" cy="31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66875" y="1876425"/>
            <a:ext cx="1074738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94025" y="1881188"/>
            <a:ext cx="668338" cy="31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38663" y="1876425"/>
            <a:ext cx="506412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76850" y="1876425"/>
            <a:ext cx="652463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76975" y="1876425"/>
            <a:ext cx="652463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21238" y="2670175"/>
            <a:ext cx="1597025" cy="31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62363" y="3459163"/>
            <a:ext cx="876300" cy="31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2188" y="3468688"/>
            <a:ext cx="1247775" cy="31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68663" y="3849688"/>
            <a:ext cx="915987" cy="31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8038" y="5045075"/>
            <a:ext cx="1484312" cy="31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29050" y="5045075"/>
            <a:ext cx="1485900" cy="31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08650" y="5045075"/>
            <a:ext cx="1295400" cy="31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14475" y="1638300"/>
            <a:ext cx="611505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90975" y="2054225"/>
            <a:ext cx="1257300" cy="31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90975" y="2438400"/>
            <a:ext cx="1646238" cy="31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30638" y="2836863"/>
            <a:ext cx="1169987" cy="31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57775" y="3232150"/>
            <a:ext cx="1171575" cy="31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54363" y="4038600"/>
            <a:ext cx="4892675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70088" y="4432300"/>
            <a:ext cx="1444625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94025" y="4821238"/>
            <a:ext cx="4600575" cy="31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4775" y="742950"/>
            <a:ext cx="6419850" cy="391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6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63700" y="4657725"/>
            <a:ext cx="6219825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60713" y="4638675"/>
            <a:ext cx="4873625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71625" y="5038725"/>
            <a:ext cx="6672263" cy="31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63700" y="5432425"/>
            <a:ext cx="6672263" cy="31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09738" y="5832475"/>
            <a:ext cx="6672262" cy="31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8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F0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全屏显示(4:3)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演示文稿设计模板</vt:lpstr>
      </vt:variant>
      <vt:variant>
        <vt:i4>4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Calibri Light</vt:lpstr>
      <vt:lpstr>Calibri</vt:lpstr>
      <vt:lpstr>隶书</vt:lpstr>
      <vt:lpstr>主题8</vt:lpstr>
      <vt:lpstr>主题8</vt:lpstr>
      <vt:lpstr>主题8</vt:lpstr>
      <vt:lpstr>主题8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Microsoft</cp:lastModifiedBy>
  <cp:revision>语文备课大师【全免费】</cp:revision>
  <dcterms:created xsi:type="dcterms:W3CDTF">2013-01-25T01:44:00Z</dcterms:created>
  <dcterms:modified xsi:type="dcterms:W3CDTF">2017-02-19T00:18:20Z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2052-10.1.0.5850</vt:lpwstr>
  </property>
</Properties>
</file>