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74" r:id="rId2"/>
    <p:sldId id="400" r:id="rId3"/>
    <p:sldId id="265" r:id="rId4"/>
    <p:sldId id="376" r:id="rId5"/>
    <p:sldId id="377" r:id="rId6"/>
    <p:sldId id="378" r:id="rId7"/>
    <p:sldId id="366" r:id="rId8"/>
    <p:sldId id="379" r:id="rId9"/>
    <p:sldId id="380" r:id="rId10"/>
    <p:sldId id="381" r:id="rId11"/>
    <p:sldId id="382" r:id="rId12"/>
    <p:sldId id="383" r:id="rId13"/>
    <p:sldId id="384" r:id="rId14"/>
    <p:sldId id="375" r:id="rId15"/>
    <p:sldId id="385" r:id="rId16"/>
    <p:sldId id="386" r:id="rId17"/>
    <p:sldId id="387" r:id="rId18"/>
    <p:sldId id="275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61" r:id="rId28"/>
    <p:sldId id="362" r:id="rId29"/>
    <p:sldId id="396" r:id="rId30"/>
    <p:sldId id="270" r:id="rId31"/>
    <p:sldId id="397" r:id="rId32"/>
    <p:sldId id="398" r:id="rId33"/>
    <p:sldId id="277" r:id="rId34"/>
    <p:sldId id="399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" Target="../slides/slide1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8.xml"/><Relationship Id="rId4" Type="http://schemas.openxmlformats.org/officeDocument/2006/relationships/slide" Target="../slides/slide3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8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8.xml"/><Relationship Id="rId4" Type="http://schemas.openxmlformats.org/officeDocument/2006/relationships/slide" Target="../slides/slide3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2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3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夜归鹿门歌　梦游天姥吟留别　登岳阳楼　菩萨蛮</a:t>
            </a:r>
            <a:r>
              <a:rPr lang="en-US" altLang="zh-CN" sz="1600" dirty="0" smtClean="0"/>
              <a:t>(</a:t>
            </a:r>
            <a:r>
              <a:rPr lang="zh-CN" altLang="en-US" sz="1600" dirty="0" smtClean="0"/>
              <a:t>其二</a:t>
            </a:r>
            <a:r>
              <a:rPr lang="en-US" altLang="zh-CN" sz="1600" dirty="0" smtClean="0"/>
              <a:t>)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924944"/>
            <a:ext cx="8068806" cy="576064"/>
          </a:xfrm>
        </p:spPr>
        <p:txBody>
          <a:bodyPr/>
          <a:lstStyle/>
          <a:p>
            <a:r>
              <a:rPr lang="zh-CN" altLang="zh-CN" sz="3200" dirty="0"/>
              <a:t>自主赏析</a:t>
            </a:r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9422714"/>
              </p:ext>
            </p:extLst>
          </p:nvPr>
        </p:nvGraphicFramePr>
        <p:xfrm>
          <a:off x="508000" y="2049363"/>
          <a:ext cx="8128000" cy="3013275"/>
        </p:xfrm>
        <a:graphic>
          <a:graphicData uri="http://schemas.openxmlformats.org/presentationml/2006/ole">
            <p:oleObj spid="_x0000_s8197" name="文档" r:id="rId6" imgW="3947400" imgH="14637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21179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1526986"/>
              </p:ext>
            </p:extLst>
          </p:nvPr>
        </p:nvGraphicFramePr>
        <p:xfrm>
          <a:off x="508000" y="2137465"/>
          <a:ext cx="8128000" cy="2837069"/>
        </p:xfrm>
        <a:graphic>
          <a:graphicData uri="http://schemas.openxmlformats.org/presentationml/2006/ole">
            <p:oleObj spid="_x0000_s9221" name="文档" r:id="rId6" imgW="3839157" imgH="134051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403648" y="2995986"/>
            <a:ext cx="381642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3648" y="3814507"/>
            <a:ext cx="381642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03648" y="4633028"/>
            <a:ext cx="381642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153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8164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风急天高猿啸哀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渚清沙白鸟飞回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杜甫《登高》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人人尽说江南好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游人只合江南老。青水碧于天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画船听雨眠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韦庄《菩萨蛮》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海客谈瀛洲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烟涛微茫信难求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越人语天姥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云霞明灭或可睹。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李白《梦游天姥吟留别》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天姥连天向天横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势拔五岳掩赤城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李白《梦游天姥吟留别》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3848" y="2183348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7618" y="2586420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26748" y="2575662"/>
            <a:ext cx="138966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7618" y="3389110"/>
            <a:ext cx="138966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03848" y="4188814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0919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6876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安能摧眉折腰事权贵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使我不得开心颜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李白《梦游天姥吟留别》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鹿门月照开烟树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忽到庞公栖隐处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。岩扉松径长寂寥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惟有幽人自来去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孟浩然《夜归鹿门歌》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江西高考、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垆边人似月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皓腕凝霜雪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。未老莫还乡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还乡须断肠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韦庄《菩萨蛮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湖南高考、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问君西游何时还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畏途巉岩不可攀。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但见悲鸟号古木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雄飞雌从绕林间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又闻子规啼夜月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愁空山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蜀道之难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难于上青天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使人听此凋朱颜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李白《蜀道难》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杜甫《登岳阳楼》颔联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吴楚东南坼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乾坤日夜浮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描写了洞庭湖浩瀚壮阔的景色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千古传诵。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7624" y="1357802"/>
            <a:ext cx="252028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6122" y="2157350"/>
            <a:ext cx="193345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81296" y="2168108"/>
            <a:ext cx="90712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4512" y="2559456"/>
            <a:ext cx="133917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56760" y="3369257"/>
            <a:ext cx="141118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14354" y="3380015"/>
            <a:ext cx="141118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36096" y="4173407"/>
            <a:ext cx="2045200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24328" y="4173407"/>
            <a:ext cx="103708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2504" y="4576646"/>
            <a:ext cx="141118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47176" y="4576646"/>
            <a:ext cx="2076752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07416" y="4576646"/>
            <a:ext cx="85261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993290" y="4576646"/>
            <a:ext cx="1267168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318872" y="4576646"/>
            <a:ext cx="1431777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118436" y="5390250"/>
            <a:ext cx="1385883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580112" y="5390250"/>
            <a:ext cx="1385883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3085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40768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文脉图解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夜归鹿门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歌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95745705"/>
              </p:ext>
            </p:extLst>
          </p:nvPr>
        </p:nvGraphicFramePr>
        <p:xfrm>
          <a:off x="508000" y="2245631"/>
          <a:ext cx="8128000" cy="3912734"/>
        </p:xfrm>
        <a:graphic>
          <a:graphicData uri="http://schemas.openxmlformats.org/presentationml/2006/ole">
            <p:oleObj spid="_x0000_s10245" name="文档" r:id="rId6" imgW="3838050" imgH="18471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3752451"/>
              </p:ext>
            </p:extLst>
          </p:nvPr>
        </p:nvGraphicFramePr>
        <p:xfrm>
          <a:off x="508000" y="1283656"/>
          <a:ext cx="8128000" cy="4544688"/>
        </p:xfrm>
        <a:graphic>
          <a:graphicData uri="http://schemas.openxmlformats.org/presentationml/2006/ole">
            <p:oleObj spid="_x0000_s11269" name="文档" r:id="rId6" imgW="3838050" imgH="21455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52100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《夜归鹿门歌》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此诗通过描写诗人夜归鹿门山的所见所闻所感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写出鹿门清幽的景色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表现了诗人恬静的心境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同时在清闲脱俗的隐逸情趣中也隐寓着孤寂无奈的情绪。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《梦游天姥吟留别》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诗人运用丰富奇特的想象和大胆夸张的手法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组成一幅亦虚亦实、亦幻亦真的梦游图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抒写了对光明、自由的渴求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对黑暗现实的不满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表现了蔑视权贵、不卑不屈的叛逆精神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5960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《登岳阳楼》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这是一首即景抒情之作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诗人在作品中描绘了岳阳楼的壮观景象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反映了诗人晚年生活的不幸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抒发了诗人忧国忧民的情怀。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《菩萨蛮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这首词描写了江南水乡的风光美和人物美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表现了词人对江南水乡的依恋之情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也抒发了词人漂泊南归的忧愁之感。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0573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探寻《夜归鹿门歌》的主旨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赏析其艺术手法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这首诗描写了什么内容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具有怎样的深刻内涵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途中见闻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为我们描绘了一幅山村晚景图。在这里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诗人以清淡干净的笔墨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抒写了归隐的情怀、志趣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生动地塑造了一个隐士形象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构成了一种独到的意境。但诗人的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实际上是从世俗到隐逸的道路。特别是此诗后四句景色宁静、清幽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诗人的心境、情思也宁静、清幽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于是主客体浑然合一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构成宁静、清幽的意境。宁静、清幽既是这首诗的艺术境界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也是孟浩然的思想境界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结合全诗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试赏析本诗的对比艺术。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前四句中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句以钟鸣衬托隐居地环境的清幽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而这又与争渡的喧嚣形成鲜明的对比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三、四两句写人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向江村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归鹿门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更表现了诗人与世人的相异之处。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后四句中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静态的环境描写与动态的人物描摹形成对比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比出了诗人与前贤的相通之处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表现了诗人对先贤的仰慕之情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从而塑造了一个孤高的隐者形象。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1000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687404"/>
            <a:ext cx="8068806" cy="576064"/>
          </a:xfrm>
        </p:spPr>
        <p:txBody>
          <a:bodyPr/>
          <a:lstStyle/>
          <a:p>
            <a:r>
              <a:rPr lang="zh-CN" altLang="zh-CN" sz="3200" b="1" dirty="0"/>
              <a:t>夜归鹿门歌</a:t>
            </a:r>
            <a:r>
              <a:rPr lang="zh-CN" altLang="zh-CN" sz="3200" dirty="0"/>
              <a:t>　</a:t>
            </a:r>
            <a:r>
              <a:rPr lang="zh-CN" altLang="zh-CN" sz="3200" b="1" dirty="0"/>
              <a:t>梦游天姥吟留别</a:t>
            </a:r>
            <a:r>
              <a:rPr lang="zh-CN" altLang="zh-CN" sz="3200" dirty="0"/>
              <a:t>　</a:t>
            </a:r>
            <a:r>
              <a:rPr lang="zh-CN" altLang="zh-CN" sz="3200" b="1" dirty="0"/>
              <a:t>登岳阳楼</a:t>
            </a:r>
            <a:r>
              <a:rPr lang="zh-CN" altLang="zh-CN" sz="3200" dirty="0"/>
              <a:t>　</a:t>
            </a:r>
            <a:r>
              <a:rPr lang="zh-CN" altLang="zh-CN" sz="3200" b="1" dirty="0"/>
              <a:t>菩萨蛮</a:t>
            </a:r>
            <a:r>
              <a:rPr lang="en-US" altLang="zh-CN" sz="3200" dirty="0"/>
              <a:t>(</a:t>
            </a:r>
            <a:r>
              <a:rPr lang="zh-CN" altLang="zh-CN" sz="3200" b="1" dirty="0"/>
              <a:t>其二</a:t>
            </a:r>
            <a:r>
              <a:rPr lang="en-US" altLang="zh-CN" sz="3200" dirty="0"/>
              <a:t>)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xmlns="" val="2311389049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537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理清《梦游天姥吟留别》一诗的思路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品味诗歌的语言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诗歌题目为《梦游天姥吟留别》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诗人的梦境部分可以细分为几个画面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月夜渡湖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诗人一入梦幻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随即进入一个神幻的空灵境界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一夜之间飞过镜湖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在湖光月色的照耀下又飞到剡溪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降落在谢灵运当年曾经歇宿过的地方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眼见渌水荡漾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耳闻清猿啼鸣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景色十分幽静。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山之日景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诗人穿上了谢灵运当年穿的木屐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登上了他当年曾攀登过的石级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青云梯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就像脚下生风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直向高耸入云的山径攀登。山腰只见海日升空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只听天鸡高唱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1727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972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山之夜景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夜幕降临了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诗人耳畔回响着从山谷传来的熊的咆叫声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龙的吟啸声。巨大的声响震得山石、泉水、森林、峰峦都在发抖。此时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天气也急剧地变化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黑沉沉的云天像要下雨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白茫茫的水面上升腾起烟雾。高峻雄奇的天姥山有声有色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恰似一个光怪陆离的神奇世界。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仙人登场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列缺霹雳、丘峦、洞天、石扉、青冥、日月、霓、风、云之君、虎、鸾、仙之人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闪电划过天际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惊雷震响长空。山峦崩塌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大地动摇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仙境的石门轰然一声从中间打开。放眼望去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青色的高空广阔无边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望不到边际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在日月的光辉照耀下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金银的亭台楼阁发出夺目的光彩。云中的神仙们披着彩霞作为美丽的衣裳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架着长风当作自己的宝马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纷纷赶来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参加盛大的宴会。你看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那弹琴的是温柔的老虎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那驾车的是妩媚的鸾鸟。仙人们济济一堂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欢歌笑语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其乐融融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多么盛大热烈的场面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像是在迎接诗人的到来。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1841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安能摧眉折腰事权贵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使我不得开心颜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两句反映了诗人怎样的性格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在全诗中起什么作用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这两句反映了诗人的傲岸性格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表现了诗人追求个性自由和蔑视权贵的精神。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起揭示主题的作用。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689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【任务三】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置身诗境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缘景明情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的鉴赏方法探究《登岳阳楼》一诗的思想情感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首联今昔对比有什么丰富的内涵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昔日满怀游赏之情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诗人想登楼览景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一展济苍生、安黎民的宏伟抱负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憧憬、欣喜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今日满腔流离之苦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匡扶社稷、济世报国的理想化为泡影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身不由己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悲苦无奈。昔日血气方刚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才高志远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今日老病孤舟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壮怀未酬。诗人早闻洞庭盛名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然而暮年才实现目睹名湖的愿望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表面看有初登岳阳楼的喜悦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其实意在抒发早年抱负至今未能实现之情。天下至今兵荒马乱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因而只能老泪纵横了。今昔对比抒发了诗人请缨无路、报国无门、壮怀难酬的感伤。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3018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颔联和尾联有何内在联系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颔联气象宏奇伟丽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壮阔无比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尾联由身家遭遇及至时事国运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诗人不为个人身世而哭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而为国家危难落泪。从壮阔无比的景中可以窥见杜甫胸襟之高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这是以浩瀚壮阔、无边无际的景象映衬诗人心忧黎民、情系社稷、胸怀天下的博大胸襟。诗人将湖山之胜与家国多难结合起来抒写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营造了沉雄悲壮的艺术境界。江山的壮阔与胸襟的博大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在诗歌中互为表里。虽悲伤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却不消沉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虽沉郁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却不压抑。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2453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【任务四】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缘景明情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分析《菩萨蛮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》中的景物描写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探究词人的思想感情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词作开篇说到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人人尽说江南好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那么结合全词看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春水碧于天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水的碧绿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比天色的碧蓝更美。这是江南风景之美。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画船听雨眠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在碧透的江水上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卧在画船之中听那潇潇雨声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是何等闲适惬意。这是江南生活之美。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垆边人似月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皓腕凝霜雪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酒垆边卖酒的女子面容白皙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有如明月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光彩照人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手腕像凝聚的霜雪那样洁白如玉。这是江南人物之美。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20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词人为什么说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未老莫还乡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还乡须断肠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请联系词人的生平进行简要分析。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词人以避乱入蜀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饱尝离乱之苦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偏偏此时中原动荡不安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欲归不能。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还乡须断肠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巧妙地刻画出特定历史环境下的词人思乡怀人的心态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表现了词人对江南美的依恋和有家难归的愁苦。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5789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6458"/>
            <a:ext cx="8128000" cy="52988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《梦游天姥吟留别》描绘的梦游图景有什么深刻内涵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梦中游历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正折射出诗人感到了现实生活中的苦闷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古来万事东流水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包含了诗人对人生的几多失意与深沉感慨。徜徉山水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寻仙问道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是为了抚慰心灵。当然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这首诗的意味远非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二字可以概括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诗篇最后两句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安能摧眉折腰事权贵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使我不得开心颜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恍若天外飞来之笔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痛快淋漓地一吐对权贵的憎恨和蔑视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诗人豪放不羁的形象如立纸上。主题被点亮了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意境得到了拓展升华。读至此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再体会一、二两段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我们心里豁然开朗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高大雄奇的天姥山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不正体现了诗人所羡慕的人格形象吗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富丽堂皇、超脱尘世、和睦美好的仙境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不正是诗人对世俗生活的超越、对美好人生的追求吗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抒情主人公最后发出的感慨和呼喊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不也正是为梦中图景心神激荡的结果吗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我们知道了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诗人对壮丽奇伟的崇高美的向往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正是因为人生激情的驱动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虽然有苦闷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但洋溢着热情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诗歌也由此气势流注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奔放飘逸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形成了内在强大的精神力量。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657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意境宏丽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感情深挚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杜甫的《登岳阳楼》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以其意境的宏丽、雄浑、阔大为人称道。那么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作者是如何创造出这种意境的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写景时空辽远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气象万千。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诗的前一层先叙登楼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后写洞庭湖景观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一起一承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章法分明。首联先写久慕洞庭之水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后写心愿得偿。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是一段漫长的时间距离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作者却有意把这段距离拉开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让人一下子想到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天在变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地在变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国在变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人也在变。颔联接着给读者勾勒出一幅气象万千的画面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广阔的洞庭湖水曾将古代的吴国和楚国分割在东、南两侧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日月星辰昼夜都漂浮在这广阔的湖面上。诗人采用夸张的手法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生动形象地描绘出洞庭湖的浩大气势和壮美景象。像这样大的宏观意象、气魄在中国古代诗歌中很少见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让人读后不禁击节赞叹。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3814"/>
            <a:ext cx="8128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抒情胸襟阔大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情感深挚。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颈联写诗人孤舟漂泊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老弱多病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消息也听不到的可悲处境。如果说颔联境界极大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颈联境界却很小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大小相映成趣。就景象来说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上联展现的是浩瀚的洞庭湖水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下联则画出了水面上的一点孤舟。湖水动荡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孤舟漂浮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虽然大小悬殊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却统一在一幅画中。如果将洞庭湖水比作整个国家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那么那一点孤舟就是诗人杜甫自己。这里是象征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这鲜明的对照之中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既包含着诗人对自己终身遭遇的痛心和不平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也体现了诗人将自己的命运、国家的命运紧紧地联系在一起的情怀。尾联写诗人倚靠岳阳楼的窗户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向北眺望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虽然隔着道道关山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他看不到长安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也看不到战火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心中却呈现出吐蕃入侵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长安危急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人民遭难的情景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于是禁不住老泪纵横。两句两个景象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一个是西北长安附近的战火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一个是岳阳楼上倚窗眺望的老诗人。长安与岳阳楼相距千里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但诗人心中却没有这个距离。这真是身在洞庭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心在长安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孤舟虽小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却装着整个天下。一句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涕泗流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凝聚着诗人对国家时局、自己孤苦处境的无奈和压抑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极为痛挚感人。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9628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0681748"/>
              </p:ext>
            </p:extLst>
          </p:nvPr>
        </p:nvGraphicFramePr>
        <p:xfrm>
          <a:off x="508000" y="1196752"/>
          <a:ext cx="8128000" cy="2312682"/>
        </p:xfrm>
        <a:graphic>
          <a:graphicData uri="http://schemas.openxmlformats.org/presentationml/2006/ole">
            <p:oleObj spid="_x0000_s1034" name="文档" r:id="rId6" imgW="3838050" imgH="1091511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378508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孟浩然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(689—740),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襄州襄阳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今湖北襄樊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孟襄阳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。盛唐时期山水田园诗派的主要作家之一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与王维齐名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。他的诗多写隐居闲适和羁旅愁思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在山水田园景色的描写中寄托自己的性情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语言清淡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意境清远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多自然隐逸之趣。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《夜归鹿门歌》作于诗人孟浩然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岁赴长安求仕不遂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漫游吴越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数年后返乡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决心隐居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绝意仕途之时。鹿门即鹿门山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在今湖北襄阳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汉末著名隐士庞德公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因拒绝征辟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携家隐居鹿门山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从此鹿门山就成了隐逸圣地。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我想握住你的手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在梦中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不知多少次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那双手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苍老得已经打皱了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似乎在诉说主人一生的饱经风霜。但那双手依然有力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青绿色的血管依稀可见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让人感受到生命的张力。无数次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我多么想握住这双手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可那都是在梦中。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又是一个细雨蒙蒙的深秋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脚下被雨打湿的梧桐叶发出了响声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低低的声音。细雨有点模糊我的视线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可隐约中我看到了那几个苍劲挺拔的大字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杜甫草堂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。我一阵狂喜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加快了步伐。梦中的手在我脑海中清晰地浮现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那双手的主人就像一块磁铁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深深地、强烈地吸引着我。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7482"/>
            <a:ext cx="8128000" cy="52860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27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我多想握住你的手啊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让我感受一下这神奇的手。这手写下了多少千古鸿文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多少名诗在这手下诞生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笔底波澜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民间疾苦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世上疮痍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诗中圣哲。这不正是你的写照吗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那几句话我已烂熟于心。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安得广厦千万间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大庇天下寒士具倶欢颜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风雨不动安如山。呜呼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何时眼前突兀见此屋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吾庐独破受冻死亦足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感动、折服无数人。这是一个怎样宽广的胸怀啊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这是一颗怎样仁厚的赤子之心啊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就让我握住你的手吧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让我摸摸那青绿色的血管。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7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我是如此渴望握住你的手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让我抚平那皱纹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让我给那双冰凉的手带去一丝的温暖。人们都说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穷则独善其身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达则兼善天下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。是这样的吗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你就是个反例。一生坎坷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仕途多舛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穷困潦倒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可你的心中一直装着老百姓啊。在你受冻的时候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你想着用铁枕盖天下苍生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在你受饿的时候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你想着用米饭喂黎民百姓。当你的儿子因饥寒交迫而死时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我看到你的那双手在颤抖着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当目睹民间疾苦时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我看到你的内心在震颤。让我握住你的手吧。那双受冻的手是否寒冷依旧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那双操劳的手是否皱纹密布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845721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你知道吗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我生活在一个高度发展的社会。我快十八岁了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早已过了及笄之年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可是我有些迷茫。在如今多元文化的时代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在走向成人的道路上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我有些彷徨。我知道你的那双手能带给我力量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给我指明一条道路。因而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我更迫切地想要亲近你、抚摸它。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怀揣着激动、兴奋、紧张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我跨过门槛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那双大手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那炯炯有神的双眼。可是顷刻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一切如泡沫般幻化消失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只留下匾上的大字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文章留后人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草堂著千秋。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当我再次睁开眼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窗上已结成了密密的一张网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我的脸颊已布满泪水。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文章采用了呼告的方式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尤其是运用在一个名人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运用在一个穷困潦倒却心想百姓的诗人之上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能够深深唤起读者的共鸣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唤起心中的那份责任。作者知识广博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文化底蕴厚实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思想境界高远。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794389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808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杜甫是一位爱国者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一生盼望为国效力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而命运并不眷顾他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以致他壮志难酬、报国无门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他又是一位伟大的诗人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一生创作了大量反映现实的诗篇。他的爱国情怀集中体现在他的诗作中。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杜甫生活在那个唐王朝由盛而衰的急剧变化的时代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他用卓越才华和惊人毅力建造了现实主义的诗歌艺术的丰碑。沉淀于诗中的忧国忧民的涕泪、人道主义悲天悯人的情怀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铸就了杜甫沉郁顿挫的诗风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感人肺腑的民族精神。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朱门酒肉臭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路有冻死骨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安得广厦千万间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大庇天下寒士俱欢颜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由一己的苦难推及广大人民的不幸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安史之乱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长安沦陷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他亲眼看见国破家亡的惨景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国破山河在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城春草木深。感时花溅泪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恨别鸟惊心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《春望》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这样感人肺腑的诗句。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杜甫即使在住茅屋期间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在流落船上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无所适从的时候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心中还依然思考国家的命运。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这则材料可以用在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家国情怀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忧思与抱负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生无所息与生有所息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等主题的作文中。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510636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82456602"/>
              </p:ext>
            </p:extLst>
          </p:nvPr>
        </p:nvGraphicFramePr>
        <p:xfrm>
          <a:off x="508000" y="1340768"/>
          <a:ext cx="8128000" cy="1936199"/>
        </p:xfrm>
        <a:graphic>
          <a:graphicData uri="http://schemas.openxmlformats.org/presentationml/2006/ole">
            <p:oleObj spid="_x0000_s2058" name="文档" r:id="rId6" imgW="3838050" imgH="914400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248253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《梦游天姥吟留别》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又名《梦游天姥山别东鲁诸公》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作于唐玄宗天宝四年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(745),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即李白离开长安的第二年。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唐玄宗天宝元年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(742),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李白怀着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济苍生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安社稷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的抱负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奉召来到京城长安。他本以为此行能够施展才能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有所作为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然而很不如意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唐玄宗只是把他看作词臣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并不重用他。加以受到权贵的排挤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他在长安不到两年就被赐金放还。政治上的失意使他胸中块垒难消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这首诗便是他的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发愤之作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5596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2719817"/>
              </p:ext>
            </p:extLst>
          </p:nvPr>
        </p:nvGraphicFramePr>
        <p:xfrm>
          <a:off x="508000" y="1241966"/>
          <a:ext cx="8128000" cy="1909307"/>
        </p:xfrm>
        <a:graphic>
          <a:graphicData uri="http://schemas.openxmlformats.org/presentationml/2006/ole">
            <p:oleObj spid="_x0000_s3082" name="文档" r:id="rId6" imgW="3838050" imgH="901730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14096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岳阳楼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即湖南岳阳城西门楼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是我国四大名楼之一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下瞰洞庭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视野广阔。唐开元四年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中书令张说任职此州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常与才士登楼赋诗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遂使之声名骤增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成为天下文化名楼。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《登岳阳楼》这首五言律诗写于唐代宗大历三年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(768)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冬。当时杜甫沿江由江陵、公安一路漂泊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来到岳阳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今属湖南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。登上神往已久的岳阳楼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凭轩远眺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面对烟波浩渺、壮阔无垠的洞庭湖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诗人发出由衷的礼赞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继而想到自己晚年漂泊无定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国家多灾多难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又不免感慨万千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于是挥笔写下这首蕴含着浩然胸怀和沉重痛苦的名篇。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8162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31382350"/>
              </p:ext>
            </p:extLst>
          </p:nvPr>
        </p:nvGraphicFramePr>
        <p:xfrm>
          <a:off x="508000" y="1340768"/>
          <a:ext cx="8128000" cy="2312682"/>
        </p:xfrm>
        <a:graphic>
          <a:graphicData uri="http://schemas.openxmlformats.org/presentationml/2006/ole">
            <p:oleObj spid="_x0000_s4106" name="文档" r:id="rId6" imgW="3838050" imgH="1091511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660458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韦庄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(836—910),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字端己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京兆杜陵人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今陕西西安东南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花间派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代表词人。其词风格清丽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与温庭筠齐名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。著有《浣花集》。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《菩萨蛮》共有五首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此为第二首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作于词人早年因战乱流落江南之时。全词描写了江南水乡的风光美和人物美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抒发了词人漂泊难归的愁苦之感。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5305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34997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07770581"/>
              </p:ext>
            </p:extLst>
          </p:nvPr>
        </p:nvGraphicFramePr>
        <p:xfrm>
          <a:off x="508000" y="2060848"/>
          <a:ext cx="8128000" cy="3948075"/>
        </p:xfrm>
        <a:graphic>
          <a:graphicData uri="http://schemas.openxmlformats.org/presentationml/2006/ole">
            <p:oleObj spid="_x0000_s5130" name="文档" r:id="rId6" imgW="3895290" imgH="18929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39946025"/>
              </p:ext>
            </p:extLst>
          </p:nvPr>
        </p:nvGraphicFramePr>
        <p:xfrm>
          <a:off x="508000" y="1999646"/>
          <a:ext cx="8128000" cy="3112708"/>
        </p:xfrm>
        <a:graphic>
          <a:graphicData uri="http://schemas.openxmlformats.org/presentationml/2006/ole">
            <p:oleObj spid="_x0000_s6149" name="文档" r:id="rId6" imgW="3839157" imgH="147014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259453" y="2409164"/>
            <a:ext cx="62509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65207" y="2862728"/>
            <a:ext cx="612777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65207" y="3327050"/>
            <a:ext cx="612777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65207" y="3789040"/>
            <a:ext cx="612777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65207" y="4238623"/>
            <a:ext cx="612777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97481" y="4697004"/>
            <a:ext cx="612777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4450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510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55378239"/>
              </p:ext>
            </p:extLst>
          </p:nvPr>
        </p:nvGraphicFramePr>
        <p:xfrm>
          <a:off x="508000" y="1675806"/>
          <a:ext cx="8128000" cy="5281402"/>
        </p:xfrm>
        <a:graphic>
          <a:graphicData uri="http://schemas.openxmlformats.org/presentationml/2006/ole">
            <p:oleObj spid="_x0000_s7173" name="文档" r:id="rId6" imgW="3947400" imgH="25652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82607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349</TotalTime>
  <Words>4307</Words>
  <Application>Microsoft Office PowerPoint</Application>
  <PresentationFormat>全屏显示(4:3)</PresentationFormat>
  <Paragraphs>168</Paragraphs>
  <Slides>34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测控设计模板14新</vt:lpstr>
      <vt:lpstr>文档</vt:lpstr>
      <vt:lpstr>自主赏析</vt:lpstr>
      <vt:lpstr>夜归鹿门歌　梦游天姥吟留别　登岳阳楼　菩萨蛮(其二)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